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charts/colors8.xml" ContentType="application/vnd.ms-office.chartcolorstyle+xml"/>
  <Override PartName="/ppt/charts/style9.xml" ContentType="application/vnd.ms-office.chart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olors2.xml" ContentType="application/vnd.ms-office.chartcolorstyle+xml"/>
  <Override PartName="/ppt/charts/style2.xml" ContentType="application/vnd.ms-office.chartstyle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olors9.xml" ContentType="application/vnd.ms-office.chartcolorstyle+xml"/>
  <Override PartName="/ppt/charts/style5.xml" ContentType="application/vnd.ms-office.chartstyle+xml"/>
  <Override PartName="/ppt/charts/colors7.xml" ContentType="application/vnd.ms-office.chartcolorstyle+xml"/>
  <Override PartName="/ppt/charts/chart5.xml" ContentType="application/vnd.openxmlformats-officedocument.drawingml.chart+xml"/>
  <Override PartName="/ppt/charts/chart8.xml" ContentType="application/vnd.openxmlformats-officedocument.drawingml.chart+xml"/>
  <Override PartName="/ppt/charts/style8.xml" ContentType="application/vnd.ms-office.chart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6" r:id="rId3"/>
    <p:sldId id="257" r:id="rId4"/>
    <p:sldId id="259" r:id="rId5"/>
    <p:sldId id="258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4150"/>
    <a:srgbClr val="2C3A47"/>
    <a:srgbClr val="239CA3"/>
    <a:srgbClr val="FF5C75"/>
    <a:srgbClr val="1B7987"/>
    <a:srgbClr val="BBE6EF"/>
    <a:srgbClr val="1C9CA0"/>
    <a:srgbClr val="F95E77"/>
    <a:srgbClr val="ED4B3D"/>
    <a:srgbClr val="FC8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33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>
              <a:outerShdw blurRad="114300" dist="38100" dir="5400000" algn="t" rotWithShape="0">
                <a:schemeClr val="accent1">
                  <a:alpha val="40000"/>
                </a:schemeClr>
              </a:outerShdw>
            </a:effectLst>
          </c:spPr>
          <c:marker>
            <c:symbol val="circle"/>
            <c:size val="10"/>
            <c:spPr>
              <a:solidFill>
                <a:schemeClr val="bg1"/>
              </a:solidFill>
              <a:ln w="41275" cap="flat" cmpd="sng" algn="ctr">
                <a:solidFill>
                  <a:schemeClr val="accent4"/>
                </a:solidFill>
                <a:round/>
              </a:ln>
              <a:effectLst>
                <a:outerShdw blurRad="114300" dist="38100" dir="5400000" algn="t" rotWithShape="0">
                  <a:schemeClr val="accent1">
                    <a:alpha val="40000"/>
                  </a:schemeClr>
                </a:outerShdw>
              </a:effectLst>
            </c:spPr>
          </c:marker>
          <c:cat>
            <c:numRef>
              <c:f>Sheet1!$A$2:$A$11</c:f>
              <c:numCache>
                <c:formatCode>h:mm\ AM/PM</c:formatCode>
                <c:ptCount val="10"/>
                <c:pt idx="0">
                  <c:v>0.25</c:v>
                </c:pt>
                <c:pt idx="1">
                  <c:v>0.29166666666666669</c:v>
                </c:pt>
                <c:pt idx="2">
                  <c:v>0.33333333333333331</c:v>
                </c:pt>
                <c:pt idx="3">
                  <c:v>0.375</c:v>
                </c:pt>
                <c:pt idx="4">
                  <c:v>0.41666666666666669</c:v>
                </c:pt>
                <c:pt idx="5">
                  <c:v>0.45833333333333331</c:v>
                </c:pt>
                <c:pt idx="6">
                  <c:v>0.5</c:v>
                </c:pt>
                <c:pt idx="7">
                  <c:v>0.54166666666666663</c:v>
                </c:pt>
                <c:pt idx="8">
                  <c:v>0.58333333333333337</c:v>
                </c:pt>
                <c:pt idx="9">
                  <c:v>0.625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500</c:v>
                </c:pt>
                <c:pt idx="1">
                  <c:v>1600</c:v>
                </c:pt>
                <c:pt idx="2">
                  <c:v>1000</c:v>
                </c:pt>
                <c:pt idx="3">
                  <c:v>2300</c:v>
                </c:pt>
                <c:pt idx="4">
                  <c:v>2700</c:v>
                </c:pt>
                <c:pt idx="5">
                  <c:v>3300</c:v>
                </c:pt>
                <c:pt idx="6">
                  <c:v>2900</c:v>
                </c:pt>
                <c:pt idx="7">
                  <c:v>3900</c:v>
                </c:pt>
                <c:pt idx="8">
                  <c:v>4400</c:v>
                </c:pt>
                <c:pt idx="9">
                  <c:v>5600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33-49AC-A940-44C0EED989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>
              <a:outerShdw blurRad="114300" dist="38100" dir="5400000" algn="t" rotWithShape="0">
                <a:schemeClr val="accent2">
                  <a:alpha val="40000"/>
                </a:schemeClr>
              </a:outerShdw>
            </a:effectLst>
          </c:spPr>
          <c:marker>
            <c:symbol val="circle"/>
            <c:size val="10"/>
            <c:spPr>
              <a:solidFill>
                <a:schemeClr val="bg1"/>
              </a:solidFill>
              <a:ln w="41275" cap="flat" cmpd="sng" algn="ctr">
                <a:solidFill>
                  <a:schemeClr val="accent2"/>
                </a:solidFill>
                <a:round/>
              </a:ln>
              <a:effectLst>
                <a:outerShdw blurRad="114300" dist="38100" dir="5400000" algn="t" rotWithShape="0">
                  <a:schemeClr val="accent2">
                    <a:alpha val="40000"/>
                  </a:schemeClr>
                </a:outerShdw>
              </a:effectLst>
            </c:spPr>
          </c:marker>
          <c:cat>
            <c:numRef>
              <c:f>Sheet1!$A$2:$A$11</c:f>
              <c:numCache>
                <c:formatCode>h:mm\ AM/PM</c:formatCode>
                <c:ptCount val="10"/>
                <c:pt idx="0">
                  <c:v>0.25</c:v>
                </c:pt>
                <c:pt idx="1">
                  <c:v>0.29166666666666669</c:v>
                </c:pt>
                <c:pt idx="2">
                  <c:v>0.33333333333333331</c:v>
                </c:pt>
                <c:pt idx="3">
                  <c:v>0.375</c:v>
                </c:pt>
                <c:pt idx="4">
                  <c:v>0.41666666666666669</c:v>
                </c:pt>
                <c:pt idx="5">
                  <c:v>0.45833333333333331</c:v>
                </c:pt>
                <c:pt idx="6">
                  <c:v>0.5</c:v>
                </c:pt>
                <c:pt idx="7">
                  <c:v>0.54166666666666663</c:v>
                </c:pt>
                <c:pt idx="8">
                  <c:v>0.58333333333333337</c:v>
                </c:pt>
                <c:pt idx="9">
                  <c:v>0.625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200</c:v>
                </c:pt>
                <c:pt idx="1">
                  <c:v>1300</c:v>
                </c:pt>
                <c:pt idx="2">
                  <c:v>1400</c:v>
                </c:pt>
                <c:pt idx="3">
                  <c:v>2600</c:v>
                </c:pt>
                <c:pt idx="4">
                  <c:v>3100</c:v>
                </c:pt>
                <c:pt idx="5">
                  <c:v>3900</c:v>
                </c:pt>
                <c:pt idx="6">
                  <c:v>2400</c:v>
                </c:pt>
                <c:pt idx="7">
                  <c:v>4500</c:v>
                </c:pt>
                <c:pt idx="8">
                  <c:v>4900</c:v>
                </c:pt>
                <c:pt idx="9">
                  <c:v>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33-49AC-A940-44C0EED98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498709272"/>
        <c:axId val="498709928"/>
      </c:lineChart>
      <c:catAx>
        <c:axId val="498709272"/>
        <c:scaling>
          <c:orientation val="minMax"/>
        </c:scaling>
        <c:delete val="0"/>
        <c:axPos val="b"/>
        <c:numFmt formatCode="h:mm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61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709928"/>
        <c:crosses val="autoZero"/>
        <c:auto val="1"/>
        <c:lblAlgn val="ctr"/>
        <c:lblOffset val="100"/>
        <c:noMultiLvlLbl val="0"/>
      </c:catAx>
      <c:valAx>
        <c:axId val="4987099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8709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4E-41A5-B3B4-0D03EC03373F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4E-41A5-B3B4-0D03EC03373F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B4E-41A5-B3B4-0D03EC03373F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B4E-41A5-B3B4-0D03EC03373F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B4E-41A5-B3B4-0D03EC03373F}"/>
              </c:ext>
            </c:extLst>
          </c:dPt>
          <c:dPt>
            <c:idx val="5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B4E-41A5-B3B4-0D03EC03373F}"/>
              </c:ext>
            </c:extLst>
          </c:dPt>
          <c:dPt>
            <c:idx val="6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B4E-41A5-B3B4-0D03EC03373F}"/>
              </c:ext>
            </c:extLst>
          </c:dPt>
          <c:dPt>
            <c:idx val="7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B4E-41A5-B3B4-0D03EC03373F}"/>
              </c:ext>
            </c:extLst>
          </c:dPt>
          <c:dPt>
            <c:idx val="8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B4E-41A5-B3B4-0D03EC03373F}"/>
              </c:ext>
            </c:extLst>
          </c:dPt>
          <c:dPt>
            <c:idx val="9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B4E-41A5-B3B4-0D03EC03373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B4E-41A5-B3B4-0D03EC03373F}"/>
              </c:ext>
            </c:extLst>
          </c:dPt>
          <c:dPt>
            <c:idx val="1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B4E-41A5-B3B4-0D03EC03373F}"/>
              </c:ext>
            </c:extLst>
          </c:dPt>
          <c:dLbls>
            <c:delete val="1"/>
          </c:dLbls>
          <c:cat>
            <c:strRef>
              <c:f>Sheet1!$A$2:$A$13</c:f>
              <c:strCache>
                <c:ptCount val="12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  <c:pt idx="4">
                  <c:v>5th</c:v>
                </c:pt>
                <c:pt idx="5">
                  <c:v>6th</c:v>
                </c:pt>
                <c:pt idx="6">
                  <c:v>7th</c:v>
                </c:pt>
                <c:pt idx="7">
                  <c:v>8th</c:v>
                </c:pt>
                <c:pt idx="8">
                  <c:v>9th</c:v>
                </c:pt>
                <c:pt idx="9">
                  <c:v>10th</c:v>
                </c:pt>
                <c:pt idx="10">
                  <c:v>11th</c:v>
                </c:pt>
                <c:pt idx="11">
                  <c:v>12th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9.6</c:v>
                </c:pt>
                <c:pt idx="5">
                  <c:v>3.2</c:v>
                </c:pt>
                <c:pt idx="6">
                  <c:v>4.4000000000000004</c:v>
                </c:pt>
                <c:pt idx="7">
                  <c:v>5.6</c:v>
                </c:pt>
                <c:pt idx="8">
                  <c:v>11.2</c:v>
                </c:pt>
                <c:pt idx="9">
                  <c:v>8.9</c:v>
                </c:pt>
                <c:pt idx="10">
                  <c:v>10.4</c:v>
                </c:pt>
                <c:pt idx="11">
                  <c:v>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9B4E-41A5-B3B4-0D03EC03373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round/>
            </a:ln>
            <a:effectLst>
              <a:outerShdw blurRad="114300" dist="38100" dir="5400000" algn="t" rotWithShape="0">
                <a:schemeClr val="accent1">
                  <a:alpha val="40000"/>
                </a:scheme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500</c:v>
                </c:pt>
                <c:pt idx="1">
                  <c:v>1600</c:v>
                </c:pt>
                <c:pt idx="2">
                  <c:v>1000</c:v>
                </c:pt>
                <c:pt idx="3">
                  <c:v>2300</c:v>
                </c:pt>
                <c:pt idx="4">
                  <c:v>2700</c:v>
                </c:pt>
                <c:pt idx="5">
                  <c:v>3300</c:v>
                </c:pt>
                <c:pt idx="6">
                  <c:v>2900</c:v>
                </c:pt>
                <c:pt idx="7">
                  <c:v>3900</c:v>
                </c:pt>
                <c:pt idx="8">
                  <c:v>4400</c:v>
                </c:pt>
                <c:pt idx="9">
                  <c:v>5600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4E80-905C-5D70E3290D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 w="9525" cap="flat" cmpd="sng" algn="ctr">
              <a:noFill/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200</c:v>
                </c:pt>
                <c:pt idx="1">
                  <c:v>1300</c:v>
                </c:pt>
                <c:pt idx="2">
                  <c:v>1200</c:v>
                </c:pt>
                <c:pt idx="3">
                  <c:v>2600</c:v>
                </c:pt>
                <c:pt idx="4">
                  <c:v>1700</c:v>
                </c:pt>
                <c:pt idx="5">
                  <c:v>1500</c:v>
                </c:pt>
                <c:pt idx="6">
                  <c:v>2400</c:v>
                </c:pt>
                <c:pt idx="7">
                  <c:v>3500</c:v>
                </c:pt>
                <c:pt idx="8">
                  <c:v>3200</c:v>
                </c:pt>
                <c:pt idx="9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4E80-905C-5D70E3290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noFill/>
              <a:round/>
            </a:ln>
            <a:effectLst/>
          </c:spPr>
        </c:dropLines>
        <c:axId val="498709272"/>
        <c:axId val="498709928"/>
      </c:areaChart>
      <c:catAx>
        <c:axId val="498709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4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709928"/>
        <c:crosses val="autoZero"/>
        <c:auto val="1"/>
        <c:lblAlgn val="ctr"/>
        <c:lblOffset val="100"/>
        <c:noMultiLvlLbl val="0"/>
      </c:catAx>
      <c:valAx>
        <c:axId val="4987099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8709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>
              <a:outerShdw blurRad="114300" dist="38100" dir="5400000" algn="t" rotWithShape="0">
                <a:schemeClr val="accent1">
                  <a:alpha val="40000"/>
                </a:schemeClr>
              </a:outerShdw>
            </a:effectLst>
          </c:spPr>
          <c:marker>
            <c:symbol val="circle"/>
            <c:size val="10"/>
            <c:spPr>
              <a:solidFill>
                <a:schemeClr val="bg1"/>
              </a:solidFill>
              <a:ln w="41275" cap="flat" cmpd="sng" algn="ctr">
                <a:solidFill>
                  <a:schemeClr val="accent1"/>
                </a:solidFill>
                <a:round/>
              </a:ln>
              <a:effectLst>
                <a:outerShdw blurRad="114300" dist="38100" dir="5400000" algn="t" rotWithShape="0">
                  <a:schemeClr val="accent1">
                    <a:alpha val="40000"/>
                  </a:schemeClr>
                </a:outerShdw>
              </a:effectLst>
            </c:spPr>
          </c:marker>
          <c:cat>
            <c:numRef>
              <c:f>Sheet1!$A$2:$A$11</c:f>
              <c:numCache>
                <c:formatCode>h:mm\ AM/PM</c:formatCode>
                <c:ptCount val="10"/>
                <c:pt idx="0">
                  <c:v>0.25</c:v>
                </c:pt>
                <c:pt idx="1">
                  <c:v>0.29166666666666669</c:v>
                </c:pt>
                <c:pt idx="2">
                  <c:v>0.33333333333333331</c:v>
                </c:pt>
                <c:pt idx="3">
                  <c:v>0.375</c:v>
                </c:pt>
                <c:pt idx="4">
                  <c:v>0.41666666666666669</c:v>
                </c:pt>
                <c:pt idx="5">
                  <c:v>0.45833333333333331</c:v>
                </c:pt>
                <c:pt idx="6">
                  <c:v>0.5</c:v>
                </c:pt>
                <c:pt idx="7">
                  <c:v>0.54166666666666663</c:v>
                </c:pt>
                <c:pt idx="8">
                  <c:v>0.58333333333333337</c:v>
                </c:pt>
                <c:pt idx="9">
                  <c:v>0.625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500</c:v>
                </c:pt>
                <c:pt idx="1">
                  <c:v>1600</c:v>
                </c:pt>
                <c:pt idx="2">
                  <c:v>1000</c:v>
                </c:pt>
                <c:pt idx="3">
                  <c:v>2300</c:v>
                </c:pt>
                <c:pt idx="4">
                  <c:v>2700</c:v>
                </c:pt>
                <c:pt idx="5">
                  <c:v>3300</c:v>
                </c:pt>
                <c:pt idx="6">
                  <c:v>2900</c:v>
                </c:pt>
                <c:pt idx="7">
                  <c:v>3900</c:v>
                </c:pt>
                <c:pt idx="8">
                  <c:v>4400</c:v>
                </c:pt>
                <c:pt idx="9">
                  <c:v>5600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81-4CED-A0A1-1820E4EA93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>
              <a:outerShdw blurRad="114300" dist="38100" dir="5400000" algn="t" rotWithShape="0">
                <a:schemeClr val="accent2">
                  <a:alpha val="40000"/>
                </a:schemeClr>
              </a:outerShdw>
            </a:effectLst>
          </c:spPr>
          <c:marker>
            <c:symbol val="circle"/>
            <c:size val="10"/>
            <c:spPr>
              <a:solidFill>
                <a:schemeClr val="bg1"/>
              </a:solidFill>
              <a:ln w="41275" cap="flat" cmpd="sng" algn="ctr">
                <a:solidFill>
                  <a:schemeClr val="accent2"/>
                </a:solidFill>
                <a:round/>
              </a:ln>
              <a:effectLst>
                <a:outerShdw blurRad="114300" dist="38100" dir="5400000" algn="t" rotWithShape="0">
                  <a:schemeClr val="accent2">
                    <a:alpha val="40000"/>
                  </a:schemeClr>
                </a:outerShdw>
              </a:effectLst>
            </c:spPr>
          </c:marker>
          <c:cat>
            <c:numRef>
              <c:f>Sheet1!$A$2:$A$11</c:f>
              <c:numCache>
                <c:formatCode>h:mm\ AM/PM</c:formatCode>
                <c:ptCount val="10"/>
                <c:pt idx="0">
                  <c:v>0.25</c:v>
                </c:pt>
                <c:pt idx="1">
                  <c:v>0.29166666666666669</c:v>
                </c:pt>
                <c:pt idx="2">
                  <c:v>0.33333333333333331</c:v>
                </c:pt>
                <c:pt idx="3">
                  <c:v>0.375</c:v>
                </c:pt>
                <c:pt idx="4">
                  <c:v>0.41666666666666669</c:v>
                </c:pt>
                <c:pt idx="5">
                  <c:v>0.45833333333333331</c:v>
                </c:pt>
                <c:pt idx="6">
                  <c:v>0.5</c:v>
                </c:pt>
                <c:pt idx="7">
                  <c:v>0.54166666666666663</c:v>
                </c:pt>
                <c:pt idx="8">
                  <c:v>0.58333333333333337</c:v>
                </c:pt>
                <c:pt idx="9">
                  <c:v>0.625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200</c:v>
                </c:pt>
                <c:pt idx="1">
                  <c:v>1300</c:v>
                </c:pt>
                <c:pt idx="2">
                  <c:v>1400</c:v>
                </c:pt>
                <c:pt idx="3">
                  <c:v>2600</c:v>
                </c:pt>
                <c:pt idx="4">
                  <c:v>3100</c:v>
                </c:pt>
                <c:pt idx="5">
                  <c:v>3900</c:v>
                </c:pt>
                <c:pt idx="6">
                  <c:v>2400</c:v>
                </c:pt>
                <c:pt idx="7">
                  <c:v>4500</c:v>
                </c:pt>
                <c:pt idx="8">
                  <c:v>4900</c:v>
                </c:pt>
                <c:pt idx="9">
                  <c:v>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81-4CED-A0A1-1820E4EA9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498709272"/>
        <c:axId val="498709928"/>
      </c:lineChart>
      <c:catAx>
        <c:axId val="498709272"/>
        <c:scaling>
          <c:orientation val="minMax"/>
        </c:scaling>
        <c:delete val="0"/>
        <c:axPos val="b"/>
        <c:numFmt formatCode="h:mm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709928"/>
        <c:crosses val="autoZero"/>
        <c:auto val="1"/>
        <c:lblAlgn val="ctr"/>
        <c:lblOffset val="100"/>
        <c:noMultiLvlLbl val="0"/>
      </c:catAx>
      <c:valAx>
        <c:axId val="498709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709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2B1-4EE2-851A-79376EF6C16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2B1-4EE2-851A-79376EF6C16D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2B1-4EE2-851A-79376EF6C16D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2B1-4EE2-851A-79376EF6C16D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2B1-4EE2-851A-79376EF6C16D}"/>
              </c:ext>
            </c:extLst>
          </c:dPt>
          <c:dPt>
            <c:idx val="5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2B1-4EE2-851A-79376EF6C16D}"/>
              </c:ext>
            </c:extLst>
          </c:dPt>
          <c:dPt>
            <c:idx val="6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2B1-4EE2-851A-79376EF6C16D}"/>
              </c:ext>
            </c:extLst>
          </c:dPt>
          <c:dPt>
            <c:idx val="7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2B1-4EE2-851A-79376EF6C16D}"/>
              </c:ext>
            </c:extLst>
          </c:dPt>
          <c:dPt>
            <c:idx val="8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A2B1-4EE2-851A-79376EF6C16D}"/>
              </c:ext>
            </c:extLst>
          </c:dPt>
          <c:dPt>
            <c:idx val="9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2B1-4EE2-851A-79376EF6C16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A2B1-4EE2-851A-79376EF6C16D}"/>
              </c:ext>
            </c:extLst>
          </c:dPt>
          <c:dPt>
            <c:idx val="11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B1-4EE2-851A-79376EF6C16D}"/>
              </c:ext>
            </c:extLst>
          </c:dPt>
          <c:cat>
            <c:strRef>
              <c:f>Sheet1!$A$2:$A$13</c:f>
              <c:strCache>
                <c:ptCount val="12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  <c:pt idx="4">
                  <c:v>5th</c:v>
                </c:pt>
                <c:pt idx="5">
                  <c:v>6th</c:v>
                </c:pt>
                <c:pt idx="6">
                  <c:v>7th</c:v>
                </c:pt>
                <c:pt idx="7">
                  <c:v>8th</c:v>
                </c:pt>
                <c:pt idx="8">
                  <c:v>9th</c:v>
                </c:pt>
                <c:pt idx="9">
                  <c:v>10th</c:v>
                </c:pt>
                <c:pt idx="10">
                  <c:v>11th</c:v>
                </c:pt>
                <c:pt idx="11">
                  <c:v>12th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9.6</c:v>
                </c:pt>
                <c:pt idx="5">
                  <c:v>3.2</c:v>
                </c:pt>
                <c:pt idx="6">
                  <c:v>4.4000000000000004</c:v>
                </c:pt>
                <c:pt idx="7">
                  <c:v>5.6</c:v>
                </c:pt>
                <c:pt idx="8">
                  <c:v>11.2</c:v>
                </c:pt>
                <c:pt idx="9">
                  <c:v>8.9</c:v>
                </c:pt>
                <c:pt idx="10">
                  <c:v>10.4</c:v>
                </c:pt>
                <c:pt idx="11">
                  <c:v>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1-4EE2-851A-79376EF6C1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shade val="67500"/>
                    <a:satMod val="115000"/>
                    <a:alpha val="50000"/>
                  </a:schemeClr>
                </a:gs>
                <a:gs pos="100000">
                  <a:schemeClr val="accent2">
                    <a:shade val="100000"/>
                    <a:satMod val="115000"/>
                    <a:alpha val="50000"/>
                  </a:schemeClr>
                </a:gs>
              </a:gsLst>
              <a:lin ang="16200000" scaled="1"/>
              <a:tileRect/>
            </a:gradFill>
            <a:ln w="9525" cap="flat" cmpd="sng" algn="ctr">
              <a:noFill/>
              <a:round/>
            </a:ln>
            <a:effectLst>
              <a:outerShdw blurRad="114300" dist="38100" dir="5400000" algn="t" rotWithShape="0">
                <a:schemeClr val="accent1">
                  <a:alpha val="40000"/>
                </a:scheme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500</c:v>
                </c:pt>
                <c:pt idx="1">
                  <c:v>1600</c:v>
                </c:pt>
                <c:pt idx="2">
                  <c:v>1000</c:v>
                </c:pt>
                <c:pt idx="3">
                  <c:v>2300</c:v>
                </c:pt>
                <c:pt idx="4">
                  <c:v>2700</c:v>
                </c:pt>
                <c:pt idx="5">
                  <c:v>3300</c:v>
                </c:pt>
                <c:pt idx="6">
                  <c:v>2900</c:v>
                </c:pt>
                <c:pt idx="7">
                  <c:v>3900</c:v>
                </c:pt>
                <c:pt idx="8">
                  <c:v>4400</c:v>
                </c:pt>
                <c:pt idx="9">
                  <c:v>5600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E7-4E62-85BB-7B643EAA1A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>
                <a:alpha val="41000"/>
              </a:schemeClr>
            </a:solidFill>
            <a:ln w="9525" cap="flat" cmpd="sng" algn="ctr">
              <a:noFill/>
              <a:round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c:spPr>
          <c:cat>
            <c:strRef>
              <c:f>Sheet1!$A$2:$A$11</c:f>
              <c:strCache>
                <c:ptCount val="1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200</c:v>
                </c:pt>
                <c:pt idx="1">
                  <c:v>1300</c:v>
                </c:pt>
                <c:pt idx="2">
                  <c:v>1200</c:v>
                </c:pt>
                <c:pt idx="3">
                  <c:v>2600</c:v>
                </c:pt>
                <c:pt idx="4">
                  <c:v>1700</c:v>
                </c:pt>
                <c:pt idx="5">
                  <c:v>1500</c:v>
                </c:pt>
                <c:pt idx="6">
                  <c:v>2400</c:v>
                </c:pt>
                <c:pt idx="7">
                  <c:v>3500</c:v>
                </c:pt>
                <c:pt idx="8">
                  <c:v>3200</c:v>
                </c:pt>
                <c:pt idx="9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E7-4E62-85BB-7B643EAA1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noFill/>
              <a:round/>
            </a:ln>
            <a:effectLst/>
          </c:spPr>
        </c:dropLines>
        <c:axId val="498709272"/>
        <c:axId val="498709928"/>
      </c:areaChart>
      <c:catAx>
        <c:axId val="498709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709928"/>
        <c:crosses val="autoZero"/>
        <c:auto val="1"/>
        <c:lblAlgn val="ctr"/>
        <c:lblOffset val="100"/>
        <c:noMultiLvlLbl val="0"/>
      </c:catAx>
      <c:valAx>
        <c:axId val="498709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709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>
              <a:outerShdw blurRad="114300" dist="38100" dir="5400000" algn="t" rotWithShape="0">
                <a:schemeClr val="accent2">
                  <a:alpha val="40000"/>
                </a:schemeClr>
              </a:outerShdw>
            </a:effectLst>
          </c:spPr>
          <c:marker>
            <c:symbol val="circle"/>
            <c:size val="11"/>
            <c:spPr>
              <a:solidFill>
                <a:schemeClr val="bg1"/>
              </a:solidFill>
              <a:ln w="38100" cap="flat" cmpd="sng" algn="ctr">
                <a:solidFill>
                  <a:schemeClr val="accent2"/>
                </a:solidFill>
                <a:round/>
              </a:ln>
              <a:effectLst>
                <a:outerShdw blurRad="114300" dist="38100" dir="5400000" algn="t" rotWithShape="0">
                  <a:schemeClr val="accent2">
                    <a:alpha val="40000"/>
                  </a:schemeClr>
                </a:outerShdw>
              </a:effectLst>
            </c:spPr>
          </c:marker>
          <c:cat>
            <c:strRef>
              <c:f>Sheet1!$A$2:$A$21</c:f>
              <c:strCache>
                <c:ptCount val="2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500</c:v>
                </c:pt>
                <c:pt idx="1">
                  <c:v>1600</c:v>
                </c:pt>
                <c:pt idx="2">
                  <c:v>1000</c:v>
                </c:pt>
                <c:pt idx="3">
                  <c:v>2300</c:v>
                </c:pt>
                <c:pt idx="4">
                  <c:v>2700</c:v>
                </c:pt>
                <c:pt idx="5">
                  <c:v>3300</c:v>
                </c:pt>
                <c:pt idx="6">
                  <c:v>2900</c:v>
                </c:pt>
                <c:pt idx="7">
                  <c:v>3900</c:v>
                </c:pt>
                <c:pt idx="8">
                  <c:v>4400</c:v>
                </c:pt>
                <c:pt idx="9">
                  <c:v>5600</c:v>
                </c:pt>
                <c:pt idx="10">
                  <c:v>4800</c:v>
                </c:pt>
                <c:pt idx="11">
                  <c:v>4200</c:v>
                </c:pt>
                <c:pt idx="12">
                  <c:v>3300</c:v>
                </c:pt>
                <c:pt idx="13">
                  <c:v>3700</c:v>
                </c:pt>
                <c:pt idx="14">
                  <c:v>2500</c:v>
                </c:pt>
                <c:pt idx="15">
                  <c:v>2100</c:v>
                </c:pt>
                <c:pt idx="16">
                  <c:v>3000</c:v>
                </c:pt>
                <c:pt idx="17">
                  <c:v>2500</c:v>
                </c:pt>
                <c:pt idx="18">
                  <c:v>2100</c:v>
                </c:pt>
                <c:pt idx="19">
                  <c:v>1800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760-4437-9570-9526985BAF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>
              <a:outerShdw blurRad="114300" dist="38100" dir="5400000" algn="t" rotWithShape="0">
                <a:schemeClr val="accent5">
                  <a:alpha val="40000"/>
                </a:schemeClr>
              </a:outerShdw>
            </a:effectLst>
          </c:spPr>
          <c:marker>
            <c:symbol val="circle"/>
            <c:size val="11"/>
            <c:spPr>
              <a:solidFill>
                <a:schemeClr val="bg1"/>
              </a:solidFill>
              <a:ln w="38100" cap="flat" cmpd="sng" algn="ctr">
                <a:solidFill>
                  <a:schemeClr val="accent5"/>
                </a:solidFill>
                <a:round/>
              </a:ln>
              <a:effectLst>
                <a:outerShdw blurRad="114300" dist="38100" dir="5400000" algn="t" rotWithShape="0">
                  <a:schemeClr val="accent5">
                    <a:alpha val="40000"/>
                  </a:schemeClr>
                </a:outerShdw>
              </a:effectLst>
            </c:spPr>
          </c:marker>
          <c:cat>
            <c:strRef>
              <c:f>Sheet1!$A$2:$A$21</c:f>
              <c:strCache>
                <c:ptCount val="2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200</c:v>
                </c:pt>
                <c:pt idx="1">
                  <c:v>1300</c:v>
                </c:pt>
                <c:pt idx="2">
                  <c:v>1200</c:v>
                </c:pt>
                <c:pt idx="3">
                  <c:v>2600</c:v>
                </c:pt>
                <c:pt idx="4">
                  <c:v>1700</c:v>
                </c:pt>
                <c:pt idx="5">
                  <c:v>1500</c:v>
                </c:pt>
                <c:pt idx="6">
                  <c:v>2400</c:v>
                </c:pt>
                <c:pt idx="7">
                  <c:v>3500</c:v>
                </c:pt>
                <c:pt idx="8">
                  <c:v>3200</c:v>
                </c:pt>
                <c:pt idx="9">
                  <c:v>2000</c:v>
                </c:pt>
                <c:pt idx="10">
                  <c:v>1500</c:v>
                </c:pt>
                <c:pt idx="11">
                  <c:v>2700</c:v>
                </c:pt>
                <c:pt idx="12">
                  <c:v>2500</c:v>
                </c:pt>
                <c:pt idx="13">
                  <c:v>2600</c:v>
                </c:pt>
                <c:pt idx="14">
                  <c:v>2100</c:v>
                </c:pt>
                <c:pt idx="15">
                  <c:v>3000</c:v>
                </c:pt>
                <c:pt idx="16">
                  <c:v>4000</c:v>
                </c:pt>
                <c:pt idx="17">
                  <c:v>4500</c:v>
                </c:pt>
                <c:pt idx="18">
                  <c:v>4700</c:v>
                </c:pt>
                <c:pt idx="19">
                  <c:v>4100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760-4437-9570-9526985BA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noFill/>
              <a:round/>
            </a:ln>
            <a:effectLst/>
          </c:spPr>
        </c:dropLines>
        <c:marker val="1"/>
        <c:smooth val="0"/>
        <c:axId val="498709272"/>
        <c:axId val="498709928"/>
      </c:lineChart>
      <c:catAx>
        <c:axId val="498709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709928"/>
        <c:crosses val="autoZero"/>
        <c:auto val="1"/>
        <c:lblAlgn val="ctr"/>
        <c:lblOffset val="100"/>
        <c:noMultiLvlLbl val="0"/>
      </c:catAx>
      <c:valAx>
        <c:axId val="498709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709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Sheet1!$B$2:$B$11</c:f>
              <c:numCache>
                <c:formatCode>General</c:formatCode>
                <c:ptCount val="10"/>
                <c:pt idx="0">
                  <c:v>500</c:v>
                </c:pt>
                <c:pt idx="1">
                  <c:v>1600</c:v>
                </c:pt>
                <c:pt idx="2">
                  <c:v>1000</c:v>
                </c:pt>
                <c:pt idx="3">
                  <c:v>2300</c:v>
                </c:pt>
                <c:pt idx="4">
                  <c:v>2700</c:v>
                </c:pt>
                <c:pt idx="5">
                  <c:v>3300</c:v>
                </c:pt>
                <c:pt idx="6">
                  <c:v>2900</c:v>
                </c:pt>
                <c:pt idx="7">
                  <c:v>3900</c:v>
                </c:pt>
                <c:pt idx="8">
                  <c:v>4400</c:v>
                </c:pt>
                <c:pt idx="9">
                  <c:v>5600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C2-4B3E-8185-0F71B1F738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Sheet1!$C$2:$C$11</c:f>
              <c:numCache>
                <c:formatCode>General</c:formatCode>
                <c:ptCount val="10"/>
                <c:pt idx="0">
                  <c:v>200</c:v>
                </c:pt>
                <c:pt idx="1">
                  <c:v>1300</c:v>
                </c:pt>
                <c:pt idx="2">
                  <c:v>1200</c:v>
                </c:pt>
                <c:pt idx="3">
                  <c:v>2600</c:v>
                </c:pt>
                <c:pt idx="4">
                  <c:v>1700</c:v>
                </c:pt>
                <c:pt idx="5">
                  <c:v>1500</c:v>
                </c:pt>
                <c:pt idx="6">
                  <c:v>2400</c:v>
                </c:pt>
                <c:pt idx="7">
                  <c:v>3500</c:v>
                </c:pt>
                <c:pt idx="8">
                  <c:v>3200</c:v>
                </c:pt>
                <c:pt idx="9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C2-4B3E-8185-0F71B1F7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98709272"/>
        <c:axId val="498709928"/>
      </c:barChart>
      <c:catAx>
        <c:axId val="498709272"/>
        <c:scaling>
          <c:orientation val="minMax"/>
        </c:scaling>
        <c:delete val="1"/>
        <c:axPos val="b"/>
        <c:numFmt formatCode="h:mm\ AM/PM" sourceLinked="1"/>
        <c:majorTickMark val="none"/>
        <c:minorTickMark val="none"/>
        <c:tickLblPos val="nextTo"/>
        <c:crossAx val="498709928"/>
        <c:crosses val="autoZero"/>
        <c:auto val="1"/>
        <c:lblAlgn val="ctr"/>
        <c:lblOffset val="100"/>
        <c:noMultiLvlLbl val="0"/>
      </c:catAx>
      <c:valAx>
        <c:axId val="498709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709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Sheet1!$A$12:$A$21</c:f>
              <c:strCache>
                <c:ptCount val="10"/>
                <c:pt idx="0">
                  <c:v>Day 11</c:v>
                </c:pt>
                <c:pt idx="1">
                  <c:v>Day 12</c:v>
                </c:pt>
                <c:pt idx="2">
                  <c:v>Day 13</c:v>
                </c:pt>
                <c:pt idx="3">
                  <c:v>Day 14</c:v>
                </c:pt>
                <c:pt idx="4">
                  <c:v>Day 15</c:v>
                </c:pt>
                <c:pt idx="5">
                  <c:v>Day 16</c:v>
                </c:pt>
                <c:pt idx="6">
                  <c:v>Day 17</c:v>
                </c:pt>
                <c:pt idx="7">
                  <c:v>Day 18</c:v>
                </c:pt>
                <c:pt idx="8">
                  <c:v>Day 19</c:v>
                </c:pt>
                <c:pt idx="9">
                  <c:v>Day 20</c:v>
                </c:pt>
              </c:strCache>
            </c:strRef>
          </c:cat>
          <c:val>
            <c:numRef>
              <c:f>Sheet1!$B$12:$B$21</c:f>
              <c:numCache>
                <c:formatCode>General</c:formatCode>
                <c:ptCount val="10"/>
                <c:pt idx="0">
                  <c:v>4800</c:v>
                </c:pt>
                <c:pt idx="1">
                  <c:v>4200</c:v>
                </c:pt>
                <c:pt idx="2">
                  <c:v>3300</c:v>
                </c:pt>
                <c:pt idx="3">
                  <c:v>3700</c:v>
                </c:pt>
                <c:pt idx="4">
                  <c:v>2500</c:v>
                </c:pt>
                <c:pt idx="5">
                  <c:v>2100</c:v>
                </c:pt>
                <c:pt idx="6">
                  <c:v>3000</c:v>
                </c:pt>
                <c:pt idx="7">
                  <c:v>2500</c:v>
                </c:pt>
                <c:pt idx="8">
                  <c:v>2100</c:v>
                </c:pt>
                <c:pt idx="9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C2-4B3E-8185-0F71B1F738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Sheet1!$A$12:$A$21</c:f>
              <c:strCache>
                <c:ptCount val="10"/>
                <c:pt idx="0">
                  <c:v>Day 11</c:v>
                </c:pt>
                <c:pt idx="1">
                  <c:v>Day 12</c:v>
                </c:pt>
                <c:pt idx="2">
                  <c:v>Day 13</c:v>
                </c:pt>
                <c:pt idx="3">
                  <c:v>Day 14</c:v>
                </c:pt>
                <c:pt idx="4">
                  <c:v>Day 15</c:v>
                </c:pt>
                <c:pt idx="5">
                  <c:v>Day 16</c:v>
                </c:pt>
                <c:pt idx="6">
                  <c:v>Day 17</c:v>
                </c:pt>
                <c:pt idx="7">
                  <c:v>Day 18</c:v>
                </c:pt>
                <c:pt idx="8">
                  <c:v>Day 19</c:v>
                </c:pt>
                <c:pt idx="9">
                  <c:v>Day 20</c:v>
                </c:pt>
              </c:strCache>
            </c:strRef>
          </c:cat>
          <c:val>
            <c:numRef>
              <c:f>Sheet1!$C$12:$C$21</c:f>
              <c:numCache>
                <c:formatCode>General</c:formatCode>
                <c:ptCount val="10"/>
                <c:pt idx="0">
                  <c:v>1500</c:v>
                </c:pt>
                <c:pt idx="1">
                  <c:v>2700</c:v>
                </c:pt>
                <c:pt idx="2">
                  <c:v>2500</c:v>
                </c:pt>
                <c:pt idx="3">
                  <c:v>2600</c:v>
                </c:pt>
                <c:pt idx="4">
                  <c:v>2100</c:v>
                </c:pt>
                <c:pt idx="5">
                  <c:v>3000</c:v>
                </c:pt>
                <c:pt idx="6">
                  <c:v>4000</c:v>
                </c:pt>
                <c:pt idx="7">
                  <c:v>4500</c:v>
                </c:pt>
                <c:pt idx="8">
                  <c:v>4700</c:v>
                </c:pt>
                <c:pt idx="9">
                  <c:v>4100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C2-4B3E-8185-0F71B1F7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98709272"/>
        <c:axId val="498709928"/>
      </c:barChart>
      <c:catAx>
        <c:axId val="4987092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8709928"/>
        <c:crosses val="autoZero"/>
        <c:auto val="1"/>
        <c:lblAlgn val="ctr"/>
        <c:lblOffset val="100"/>
        <c:noMultiLvlLbl val="0"/>
      </c:catAx>
      <c:valAx>
        <c:axId val="498709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709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F4B94-540D-4E95-9FEC-31F41196CB36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22148-527A-4E3C-9FD7-C9D1E01B1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0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1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B2A-AD14-427E-B492-8FF22283D498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820B-E27A-4838-B8F0-BD637D56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9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B2A-AD14-427E-B492-8FF22283D498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820B-E27A-4838-B8F0-BD637D56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4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B2A-AD14-427E-B492-8FF22283D498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820B-E27A-4838-B8F0-BD637D56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3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5" y="2870638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0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B2A-AD14-427E-B492-8FF22283D498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820B-E27A-4838-B8F0-BD637D56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B2A-AD14-427E-B492-8FF22283D498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820B-E27A-4838-B8F0-BD637D56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6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B2A-AD14-427E-B492-8FF22283D498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820B-E27A-4838-B8F0-BD637D56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8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B2A-AD14-427E-B492-8FF22283D498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820B-E27A-4838-B8F0-BD637D56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B2A-AD14-427E-B492-8FF22283D498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820B-E27A-4838-B8F0-BD637D56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B2A-AD14-427E-B492-8FF22283D498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820B-E27A-4838-B8F0-BD637D56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2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B2A-AD14-427E-B492-8FF22283D498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820B-E27A-4838-B8F0-BD637D56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8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B2A-AD14-427E-B492-8FF22283D498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820B-E27A-4838-B8F0-BD637D56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6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tx1">
                <a:lumMod val="10000"/>
                <a:lumOff val="90000"/>
              </a:schemeClr>
            </a:gs>
            <a:gs pos="100000">
              <a:schemeClr val="tx1">
                <a:lumMod val="25000"/>
                <a:lumOff val="7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85B2A-AD14-427E-B492-8FF22283D498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2820B-E27A-4838-B8F0-BD637D56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9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3"/>
            <a:ext cx="12192000" cy="537127"/>
            <a:chOff x="0" y="-1"/>
            <a:chExt cx="12192000" cy="537127"/>
          </a:xfrm>
        </p:grpSpPr>
        <p:sp>
          <p:nvSpPr>
            <p:cNvPr id="6" name="Rectangle 5"/>
            <p:cNvSpPr/>
            <p:nvPr/>
          </p:nvSpPr>
          <p:spPr>
            <a:xfrm>
              <a:off x="0" y="-1"/>
              <a:ext cx="12192000" cy="537127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873163" y="83896"/>
              <a:ext cx="18545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spc="-151" dirty="0">
                  <a:solidFill>
                    <a:schemeClr val="bg1"/>
                  </a:solidFill>
                </a:rPr>
                <a:t>John Doe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4500" y="75184"/>
              <a:ext cx="18923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-151" dirty="0">
                  <a:solidFill>
                    <a:schemeClr val="bg1"/>
                  </a:solidFill>
                </a:rPr>
                <a:t>15 June 2016</a:t>
              </a:r>
            </a:p>
          </p:txBody>
        </p: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11727676" y="114566"/>
              <a:ext cx="304379" cy="307992"/>
              <a:chOff x="3669" y="1988"/>
              <a:chExt cx="337" cy="341"/>
            </a:xfrm>
            <a:effectLst>
              <a:outerShdw blurRad="101600" dist="38100" dir="5400000" algn="t" rotWithShape="0">
                <a:schemeClr val="accent5">
                  <a:alpha val="40000"/>
                </a:schemeClr>
              </a:outerShdw>
            </a:effectLst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3729" y="2039"/>
                <a:ext cx="216" cy="290"/>
              </a:xfrm>
              <a:custGeom>
                <a:avLst/>
                <a:gdLst>
                  <a:gd name="T0" fmla="*/ 1213 w 2165"/>
                  <a:gd name="T1" fmla="*/ 7 h 2897"/>
                  <a:gd name="T2" fmla="*/ 1370 w 2165"/>
                  <a:gd name="T3" fmla="*/ 39 h 2897"/>
                  <a:gd name="T4" fmla="*/ 1490 w 2165"/>
                  <a:gd name="T5" fmla="*/ 90 h 2897"/>
                  <a:gd name="T6" fmla="*/ 1578 w 2165"/>
                  <a:gd name="T7" fmla="*/ 157 h 2897"/>
                  <a:gd name="T8" fmla="*/ 1639 w 2165"/>
                  <a:gd name="T9" fmla="*/ 231 h 2897"/>
                  <a:gd name="T10" fmla="*/ 1677 w 2165"/>
                  <a:gd name="T11" fmla="*/ 308 h 2897"/>
                  <a:gd name="T12" fmla="*/ 1698 w 2165"/>
                  <a:gd name="T13" fmla="*/ 381 h 2897"/>
                  <a:gd name="T14" fmla="*/ 1707 w 2165"/>
                  <a:gd name="T15" fmla="*/ 443 h 2897"/>
                  <a:gd name="T16" fmla="*/ 1708 w 2165"/>
                  <a:gd name="T17" fmla="*/ 488 h 2897"/>
                  <a:gd name="T18" fmla="*/ 1707 w 2165"/>
                  <a:gd name="T19" fmla="*/ 512 h 2897"/>
                  <a:gd name="T20" fmla="*/ 1726 w 2165"/>
                  <a:gd name="T21" fmla="*/ 864 h 2897"/>
                  <a:gd name="T22" fmla="*/ 1760 w 2165"/>
                  <a:gd name="T23" fmla="*/ 941 h 2897"/>
                  <a:gd name="T24" fmla="*/ 1760 w 2165"/>
                  <a:gd name="T25" fmla="*/ 1231 h 2897"/>
                  <a:gd name="T26" fmla="*/ 1718 w 2165"/>
                  <a:gd name="T27" fmla="*/ 1312 h 2897"/>
                  <a:gd name="T28" fmla="*/ 1642 w 2165"/>
                  <a:gd name="T29" fmla="*/ 1361 h 2897"/>
                  <a:gd name="T30" fmla="*/ 1555 w 2165"/>
                  <a:gd name="T31" fmla="*/ 1572 h 2897"/>
                  <a:gd name="T32" fmla="*/ 1457 w 2165"/>
                  <a:gd name="T33" fmla="*/ 1727 h 2897"/>
                  <a:gd name="T34" fmla="*/ 1423 w 2165"/>
                  <a:gd name="T35" fmla="*/ 1983 h 2897"/>
                  <a:gd name="T36" fmla="*/ 1447 w 2165"/>
                  <a:gd name="T37" fmla="*/ 2078 h 2897"/>
                  <a:gd name="T38" fmla="*/ 1509 w 2165"/>
                  <a:gd name="T39" fmla="*/ 2151 h 2897"/>
                  <a:gd name="T40" fmla="*/ 2107 w 2165"/>
                  <a:gd name="T41" fmla="*/ 2459 h 2897"/>
                  <a:gd name="T42" fmla="*/ 2090 w 2165"/>
                  <a:gd name="T43" fmla="*/ 2561 h 2897"/>
                  <a:gd name="T44" fmla="*/ 1846 w 2165"/>
                  <a:gd name="T45" fmla="*/ 2713 h 2897"/>
                  <a:gd name="T46" fmla="*/ 1577 w 2165"/>
                  <a:gd name="T47" fmla="*/ 2823 h 2897"/>
                  <a:gd name="T48" fmla="*/ 1288 w 2165"/>
                  <a:gd name="T49" fmla="*/ 2885 h 2897"/>
                  <a:gd name="T50" fmla="*/ 983 w 2165"/>
                  <a:gd name="T51" fmla="*/ 2893 h 2897"/>
                  <a:gd name="T52" fmla="*/ 685 w 2165"/>
                  <a:gd name="T53" fmla="*/ 2848 h 2897"/>
                  <a:gd name="T54" fmla="*/ 407 w 2165"/>
                  <a:gd name="T55" fmla="*/ 2753 h 2897"/>
                  <a:gd name="T56" fmla="*/ 154 w 2165"/>
                  <a:gd name="T57" fmla="*/ 2612 h 2897"/>
                  <a:gd name="T58" fmla="*/ 26 w 2165"/>
                  <a:gd name="T59" fmla="*/ 2474 h 2897"/>
                  <a:gd name="T60" fmla="*/ 583 w 2165"/>
                  <a:gd name="T61" fmla="*/ 2160 h 2897"/>
                  <a:gd name="T62" fmla="*/ 653 w 2165"/>
                  <a:gd name="T63" fmla="*/ 2096 h 2897"/>
                  <a:gd name="T64" fmla="*/ 688 w 2165"/>
                  <a:gd name="T65" fmla="*/ 2009 h 2897"/>
                  <a:gd name="T66" fmla="*/ 690 w 2165"/>
                  <a:gd name="T67" fmla="*/ 1767 h 2897"/>
                  <a:gd name="T68" fmla="*/ 667 w 2165"/>
                  <a:gd name="T69" fmla="*/ 1737 h 2897"/>
                  <a:gd name="T70" fmla="*/ 626 w 2165"/>
                  <a:gd name="T71" fmla="*/ 1676 h 2897"/>
                  <a:gd name="T72" fmla="*/ 576 w 2165"/>
                  <a:gd name="T73" fmla="*/ 1586 h 2897"/>
                  <a:gd name="T74" fmla="*/ 526 w 2165"/>
                  <a:gd name="T75" fmla="*/ 1474 h 2897"/>
                  <a:gd name="T76" fmla="*/ 487 w 2165"/>
                  <a:gd name="T77" fmla="*/ 1342 h 2897"/>
                  <a:gd name="T78" fmla="*/ 431 w 2165"/>
                  <a:gd name="T79" fmla="*/ 1281 h 2897"/>
                  <a:gd name="T80" fmla="*/ 409 w 2165"/>
                  <a:gd name="T81" fmla="*/ 1198 h 2897"/>
                  <a:gd name="T82" fmla="*/ 419 w 2165"/>
                  <a:gd name="T83" fmla="*/ 913 h 2897"/>
                  <a:gd name="T84" fmla="*/ 466 w 2165"/>
                  <a:gd name="T85" fmla="*/ 843 h 2897"/>
                  <a:gd name="T86" fmla="*/ 465 w 2165"/>
                  <a:gd name="T87" fmla="*/ 507 h 2897"/>
                  <a:gd name="T88" fmla="*/ 464 w 2165"/>
                  <a:gd name="T89" fmla="*/ 475 h 2897"/>
                  <a:gd name="T90" fmla="*/ 467 w 2165"/>
                  <a:gd name="T91" fmla="*/ 424 h 2897"/>
                  <a:gd name="T92" fmla="*/ 478 w 2165"/>
                  <a:gd name="T93" fmla="*/ 357 h 2897"/>
                  <a:gd name="T94" fmla="*/ 505 w 2165"/>
                  <a:gd name="T95" fmla="*/ 282 h 2897"/>
                  <a:gd name="T96" fmla="*/ 551 w 2165"/>
                  <a:gd name="T97" fmla="*/ 206 h 2897"/>
                  <a:gd name="T98" fmla="*/ 620 w 2165"/>
                  <a:gd name="T99" fmla="*/ 133 h 2897"/>
                  <a:gd name="T100" fmla="*/ 717 w 2165"/>
                  <a:gd name="T101" fmla="*/ 71 h 2897"/>
                  <a:gd name="T102" fmla="*/ 849 w 2165"/>
                  <a:gd name="T103" fmla="*/ 25 h 2897"/>
                  <a:gd name="T104" fmla="*/ 1019 w 2165"/>
                  <a:gd name="T105" fmla="*/ 2 h 2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65" h="2897">
                    <a:moveTo>
                      <a:pt x="1085" y="0"/>
                    </a:moveTo>
                    <a:lnTo>
                      <a:pt x="1152" y="2"/>
                    </a:lnTo>
                    <a:lnTo>
                      <a:pt x="1213" y="7"/>
                    </a:lnTo>
                    <a:lnTo>
                      <a:pt x="1270" y="15"/>
                    </a:lnTo>
                    <a:lnTo>
                      <a:pt x="1323" y="25"/>
                    </a:lnTo>
                    <a:lnTo>
                      <a:pt x="1370" y="39"/>
                    </a:lnTo>
                    <a:lnTo>
                      <a:pt x="1414" y="54"/>
                    </a:lnTo>
                    <a:lnTo>
                      <a:pt x="1454" y="71"/>
                    </a:lnTo>
                    <a:lnTo>
                      <a:pt x="1490" y="90"/>
                    </a:lnTo>
                    <a:lnTo>
                      <a:pt x="1523" y="111"/>
                    </a:lnTo>
                    <a:lnTo>
                      <a:pt x="1552" y="133"/>
                    </a:lnTo>
                    <a:lnTo>
                      <a:pt x="1578" y="157"/>
                    </a:lnTo>
                    <a:lnTo>
                      <a:pt x="1600" y="181"/>
                    </a:lnTo>
                    <a:lnTo>
                      <a:pt x="1621" y="206"/>
                    </a:lnTo>
                    <a:lnTo>
                      <a:pt x="1639" y="231"/>
                    </a:lnTo>
                    <a:lnTo>
                      <a:pt x="1653" y="257"/>
                    </a:lnTo>
                    <a:lnTo>
                      <a:pt x="1666" y="282"/>
                    </a:lnTo>
                    <a:lnTo>
                      <a:pt x="1677" y="308"/>
                    </a:lnTo>
                    <a:lnTo>
                      <a:pt x="1685" y="333"/>
                    </a:lnTo>
                    <a:lnTo>
                      <a:pt x="1693" y="357"/>
                    </a:lnTo>
                    <a:lnTo>
                      <a:pt x="1698" y="381"/>
                    </a:lnTo>
                    <a:lnTo>
                      <a:pt x="1702" y="402"/>
                    </a:lnTo>
                    <a:lnTo>
                      <a:pt x="1704" y="424"/>
                    </a:lnTo>
                    <a:lnTo>
                      <a:pt x="1707" y="443"/>
                    </a:lnTo>
                    <a:lnTo>
                      <a:pt x="1708" y="460"/>
                    </a:lnTo>
                    <a:lnTo>
                      <a:pt x="1708" y="475"/>
                    </a:lnTo>
                    <a:lnTo>
                      <a:pt x="1708" y="488"/>
                    </a:lnTo>
                    <a:lnTo>
                      <a:pt x="1708" y="499"/>
                    </a:lnTo>
                    <a:lnTo>
                      <a:pt x="1707" y="507"/>
                    </a:lnTo>
                    <a:lnTo>
                      <a:pt x="1707" y="512"/>
                    </a:lnTo>
                    <a:lnTo>
                      <a:pt x="1707" y="514"/>
                    </a:lnTo>
                    <a:lnTo>
                      <a:pt x="1707" y="843"/>
                    </a:lnTo>
                    <a:lnTo>
                      <a:pt x="1726" y="864"/>
                    </a:lnTo>
                    <a:lnTo>
                      <a:pt x="1740" y="887"/>
                    </a:lnTo>
                    <a:lnTo>
                      <a:pt x="1752" y="913"/>
                    </a:lnTo>
                    <a:lnTo>
                      <a:pt x="1760" y="941"/>
                    </a:lnTo>
                    <a:lnTo>
                      <a:pt x="1763" y="970"/>
                    </a:lnTo>
                    <a:lnTo>
                      <a:pt x="1763" y="1198"/>
                    </a:lnTo>
                    <a:lnTo>
                      <a:pt x="1760" y="1231"/>
                    </a:lnTo>
                    <a:lnTo>
                      <a:pt x="1751" y="1261"/>
                    </a:lnTo>
                    <a:lnTo>
                      <a:pt x="1737" y="1287"/>
                    </a:lnTo>
                    <a:lnTo>
                      <a:pt x="1718" y="1312"/>
                    </a:lnTo>
                    <a:lnTo>
                      <a:pt x="1696" y="1333"/>
                    </a:lnTo>
                    <a:lnTo>
                      <a:pt x="1670" y="1350"/>
                    </a:lnTo>
                    <a:lnTo>
                      <a:pt x="1642" y="1361"/>
                    </a:lnTo>
                    <a:lnTo>
                      <a:pt x="1617" y="1433"/>
                    </a:lnTo>
                    <a:lnTo>
                      <a:pt x="1588" y="1503"/>
                    </a:lnTo>
                    <a:lnTo>
                      <a:pt x="1555" y="1572"/>
                    </a:lnTo>
                    <a:lnTo>
                      <a:pt x="1517" y="1638"/>
                    </a:lnTo>
                    <a:lnTo>
                      <a:pt x="1475" y="1703"/>
                    </a:lnTo>
                    <a:lnTo>
                      <a:pt x="1457" y="1727"/>
                    </a:lnTo>
                    <a:lnTo>
                      <a:pt x="1439" y="1750"/>
                    </a:lnTo>
                    <a:lnTo>
                      <a:pt x="1423" y="1769"/>
                    </a:lnTo>
                    <a:lnTo>
                      <a:pt x="1423" y="1983"/>
                    </a:lnTo>
                    <a:lnTo>
                      <a:pt x="1427" y="2016"/>
                    </a:lnTo>
                    <a:lnTo>
                      <a:pt x="1434" y="2048"/>
                    </a:lnTo>
                    <a:lnTo>
                      <a:pt x="1447" y="2078"/>
                    </a:lnTo>
                    <a:lnTo>
                      <a:pt x="1464" y="2105"/>
                    </a:lnTo>
                    <a:lnTo>
                      <a:pt x="1485" y="2131"/>
                    </a:lnTo>
                    <a:lnTo>
                      <a:pt x="1509" y="2151"/>
                    </a:lnTo>
                    <a:lnTo>
                      <a:pt x="1538" y="2168"/>
                    </a:lnTo>
                    <a:lnTo>
                      <a:pt x="2077" y="2441"/>
                    </a:lnTo>
                    <a:lnTo>
                      <a:pt x="2107" y="2459"/>
                    </a:lnTo>
                    <a:lnTo>
                      <a:pt x="2137" y="2479"/>
                    </a:lnTo>
                    <a:lnTo>
                      <a:pt x="2165" y="2501"/>
                    </a:lnTo>
                    <a:lnTo>
                      <a:pt x="2090" y="2561"/>
                    </a:lnTo>
                    <a:lnTo>
                      <a:pt x="2012" y="2615"/>
                    </a:lnTo>
                    <a:lnTo>
                      <a:pt x="1930" y="2667"/>
                    </a:lnTo>
                    <a:lnTo>
                      <a:pt x="1846" y="2713"/>
                    </a:lnTo>
                    <a:lnTo>
                      <a:pt x="1760" y="2755"/>
                    </a:lnTo>
                    <a:lnTo>
                      <a:pt x="1669" y="2791"/>
                    </a:lnTo>
                    <a:lnTo>
                      <a:pt x="1577" y="2823"/>
                    </a:lnTo>
                    <a:lnTo>
                      <a:pt x="1483" y="2848"/>
                    </a:lnTo>
                    <a:lnTo>
                      <a:pt x="1386" y="2870"/>
                    </a:lnTo>
                    <a:lnTo>
                      <a:pt x="1288" y="2885"/>
                    </a:lnTo>
                    <a:lnTo>
                      <a:pt x="1188" y="2893"/>
                    </a:lnTo>
                    <a:lnTo>
                      <a:pt x="1085" y="2897"/>
                    </a:lnTo>
                    <a:lnTo>
                      <a:pt x="983" y="2893"/>
                    </a:lnTo>
                    <a:lnTo>
                      <a:pt x="881" y="2884"/>
                    </a:lnTo>
                    <a:lnTo>
                      <a:pt x="783" y="2869"/>
                    </a:lnTo>
                    <a:lnTo>
                      <a:pt x="685" y="2848"/>
                    </a:lnTo>
                    <a:lnTo>
                      <a:pt x="591" y="2821"/>
                    </a:lnTo>
                    <a:lnTo>
                      <a:pt x="498" y="2789"/>
                    </a:lnTo>
                    <a:lnTo>
                      <a:pt x="407" y="2753"/>
                    </a:lnTo>
                    <a:lnTo>
                      <a:pt x="319" y="2711"/>
                    </a:lnTo>
                    <a:lnTo>
                      <a:pt x="236" y="2664"/>
                    </a:lnTo>
                    <a:lnTo>
                      <a:pt x="154" y="2612"/>
                    </a:lnTo>
                    <a:lnTo>
                      <a:pt x="76" y="2555"/>
                    </a:lnTo>
                    <a:lnTo>
                      <a:pt x="0" y="2495"/>
                    </a:lnTo>
                    <a:lnTo>
                      <a:pt x="26" y="2474"/>
                    </a:lnTo>
                    <a:lnTo>
                      <a:pt x="52" y="2455"/>
                    </a:lnTo>
                    <a:lnTo>
                      <a:pt x="81" y="2437"/>
                    </a:lnTo>
                    <a:lnTo>
                      <a:pt x="583" y="2160"/>
                    </a:lnTo>
                    <a:lnTo>
                      <a:pt x="610" y="2142"/>
                    </a:lnTo>
                    <a:lnTo>
                      <a:pt x="634" y="2121"/>
                    </a:lnTo>
                    <a:lnTo>
                      <a:pt x="653" y="2096"/>
                    </a:lnTo>
                    <a:lnTo>
                      <a:pt x="669" y="2069"/>
                    </a:lnTo>
                    <a:lnTo>
                      <a:pt x="681" y="2041"/>
                    </a:lnTo>
                    <a:lnTo>
                      <a:pt x="688" y="2009"/>
                    </a:lnTo>
                    <a:lnTo>
                      <a:pt x="691" y="1977"/>
                    </a:lnTo>
                    <a:lnTo>
                      <a:pt x="691" y="1769"/>
                    </a:lnTo>
                    <a:lnTo>
                      <a:pt x="690" y="1767"/>
                    </a:lnTo>
                    <a:lnTo>
                      <a:pt x="684" y="1761"/>
                    </a:lnTo>
                    <a:lnTo>
                      <a:pt x="677" y="1751"/>
                    </a:lnTo>
                    <a:lnTo>
                      <a:pt x="667" y="1737"/>
                    </a:lnTo>
                    <a:lnTo>
                      <a:pt x="655" y="1720"/>
                    </a:lnTo>
                    <a:lnTo>
                      <a:pt x="642" y="1699"/>
                    </a:lnTo>
                    <a:lnTo>
                      <a:pt x="626" y="1676"/>
                    </a:lnTo>
                    <a:lnTo>
                      <a:pt x="610" y="1649"/>
                    </a:lnTo>
                    <a:lnTo>
                      <a:pt x="593" y="1619"/>
                    </a:lnTo>
                    <a:lnTo>
                      <a:pt x="576" y="1586"/>
                    </a:lnTo>
                    <a:lnTo>
                      <a:pt x="559" y="1551"/>
                    </a:lnTo>
                    <a:lnTo>
                      <a:pt x="542" y="1514"/>
                    </a:lnTo>
                    <a:lnTo>
                      <a:pt x="526" y="1474"/>
                    </a:lnTo>
                    <a:lnTo>
                      <a:pt x="511" y="1431"/>
                    </a:lnTo>
                    <a:lnTo>
                      <a:pt x="499" y="1387"/>
                    </a:lnTo>
                    <a:lnTo>
                      <a:pt x="487" y="1342"/>
                    </a:lnTo>
                    <a:lnTo>
                      <a:pt x="465" y="1325"/>
                    </a:lnTo>
                    <a:lnTo>
                      <a:pt x="446" y="1305"/>
                    </a:lnTo>
                    <a:lnTo>
                      <a:pt x="431" y="1281"/>
                    </a:lnTo>
                    <a:lnTo>
                      <a:pt x="419" y="1255"/>
                    </a:lnTo>
                    <a:lnTo>
                      <a:pt x="412" y="1227"/>
                    </a:lnTo>
                    <a:lnTo>
                      <a:pt x="409" y="1198"/>
                    </a:lnTo>
                    <a:lnTo>
                      <a:pt x="409" y="970"/>
                    </a:lnTo>
                    <a:lnTo>
                      <a:pt x="412" y="941"/>
                    </a:lnTo>
                    <a:lnTo>
                      <a:pt x="419" y="913"/>
                    </a:lnTo>
                    <a:lnTo>
                      <a:pt x="431" y="887"/>
                    </a:lnTo>
                    <a:lnTo>
                      <a:pt x="447" y="864"/>
                    </a:lnTo>
                    <a:lnTo>
                      <a:pt x="466" y="843"/>
                    </a:lnTo>
                    <a:lnTo>
                      <a:pt x="466" y="514"/>
                    </a:lnTo>
                    <a:lnTo>
                      <a:pt x="465" y="512"/>
                    </a:lnTo>
                    <a:lnTo>
                      <a:pt x="465" y="507"/>
                    </a:lnTo>
                    <a:lnTo>
                      <a:pt x="465" y="499"/>
                    </a:lnTo>
                    <a:lnTo>
                      <a:pt x="464" y="488"/>
                    </a:lnTo>
                    <a:lnTo>
                      <a:pt x="464" y="475"/>
                    </a:lnTo>
                    <a:lnTo>
                      <a:pt x="464" y="460"/>
                    </a:lnTo>
                    <a:lnTo>
                      <a:pt x="465" y="443"/>
                    </a:lnTo>
                    <a:lnTo>
                      <a:pt x="467" y="424"/>
                    </a:lnTo>
                    <a:lnTo>
                      <a:pt x="469" y="402"/>
                    </a:lnTo>
                    <a:lnTo>
                      <a:pt x="473" y="381"/>
                    </a:lnTo>
                    <a:lnTo>
                      <a:pt x="478" y="357"/>
                    </a:lnTo>
                    <a:lnTo>
                      <a:pt x="486" y="333"/>
                    </a:lnTo>
                    <a:lnTo>
                      <a:pt x="494" y="308"/>
                    </a:lnTo>
                    <a:lnTo>
                      <a:pt x="505" y="282"/>
                    </a:lnTo>
                    <a:lnTo>
                      <a:pt x="518" y="257"/>
                    </a:lnTo>
                    <a:lnTo>
                      <a:pt x="533" y="231"/>
                    </a:lnTo>
                    <a:lnTo>
                      <a:pt x="551" y="206"/>
                    </a:lnTo>
                    <a:lnTo>
                      <a:pt x="571" y="181"/>
                    </a:lnTo>
                    <a:lnTo>
                      <a:pt x="593" y="157"/>
                    </a:lnTo>
                    <a:lnTo>
                      <a:pt x="620" y="133"/>
                    </a:lnTo>
                    <a:lnTo>
                      <a:pt x="648" y="111"/>
                    </a:lnTo>
                    <a:lnTo>
                      <a:pt x="681" y="90"/>
                    </a:lnTo>
                    <a:lnTo>
                      <a:pt x="717" y="71"/>
                    </a:lnTo>
                    <a:lnTo>
                      <a:pt x="757" y="54"/>
                    </a:lnTo>
                    <a:lnTo>
                      <a:pt x="801" y="39"/>
                    </a:lnTo>
                    <a:lnTo>
                      <a:pt x="849" y="25"/>
                    </a:lnTo>
                    <a:lnTo>
                      <a:pt x="902" y="15"/>
                    </a:lnTo>
                    <a:lnTo>
                      <a:pt x="958" y="7"/>
                    </a:lnTo>
                    <a:lnTo>
                      <a:pt x="1019" y="2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rgbClr val="E7ECE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3669" y="1988"/>
                <a:ext cx="337" cy="301"/>
              </a:xfrm>
              <a:custGeom>
                <a:avLst/>
                <a:gdLst>
                  <a:gd name="T0" fmla="*/ 2029 w 3371"/>
                  <a:gd name="T1" fmla="*/ 36 h 3016"/>
                  <a:gd name="T2" fmla="*/ 2415 w 3371"/>
                  <a:gd name="T3" fmla="*/ 168 h 3016"/>
                  <a:gd name="T4" fmla="*/ 2752 w 3371"/>
                  <a:gd name="T5" fmla="*/ 384 h 3016"/>
                  <a:gd name="T6" fmla="*/ 3028 w 3371"/>
                  <a:gd name="T7" fmla="*/ 674 h 3016"/>
                  <a:gd name="T8" fmla="*/ 3230 w 3371"/>
                  <a:gd name="T9" fmla="*/ 1022 h 3016"/>
                  <a:gd name="T10" fmla="*/ 3348 w 3371"/>
                  <a:gd name="T11" fmla="*/ 1416 h 3016"/>
                  <a:gd name="T12" fmla="*/ 3367 w 3371"/>
                  <a:gd name="T13" fmla="*/ 1838 h 3016"/>
                  <a:gd name="T14" fmla="*/ 3291 w 3371"/>
                  <a:gd name="T15" fmla="*/ 2228 h 3016"/>
                  <a:gd name="T16" fmla="*/ 3133 w 3371"/>
                  <a:gd name="T17" fmla="*/ 2581 h 3016"/>
                  <a:gd name="T18" fmla="*/ 2902 w 3371"/>
                  <a:gd name="T19" fmla="*/ 2885 h 3016"/>
                  <a:gd name="T20" fmla="*/ 2707 w 3371"/>
                  <a:gd name="T21" fmla="*/ 2974 h 3016"/>
                  <a:gd name="T22" fmla="*/ 2085 w 3371"/>
                  <a:gd name="T23" fmla="*/ 2646 h 3016"/>
                  <a:gd name="T24" fmla="*/ 2027 w 3371"/>
                  <a:gd name="T25" fmla="*/ 2531 h 3016"/>
                  <a:gd name="T26" fmla="*/ 2056 w 3371"/>
                  <a:gd name="T27" fmla="*/ 2242 h 3016"/>
                  <a:gd name="T28" fmla="*/ 2188 w 3371"/>
                  <a:gd name="T29" fmla="*/ 2018 h 3016"/>
                  <a:gd name="T30" fmla="*/ 2296 w 3371"/>
                  <a:gd name="T31" fmla="*/ 1848 h 3016"/>
                  <a:gd name="T32" fmla="*/ 2360 w 3371"/>
                  <a:gd name="T33" fmla="*/ 1746 h 3016"/>
                  <a:gd name="T34" fmla="*/ 2352 w 3371"/>
                  <a:gd name="T35" fmla="*/ 1428 h 3016"/>
                  <a:gd name="T36" fmla="*/ 2307 w 3371"/>
                  <a:gd name="T37" fmla="*/ 1029 h 3016"/>
                  <a:gd name="T38" fmla="*/ 2308 w 3371"/>
                  <a:gd name="T39" fmla="*/ 1003 h 3016"/>
                  <a:gd name="T40" fmla="*/ 2304 w 3371"/>
                  <a:gd name="T41" fmla="*/ 939 h 3016"/>
                  <a:gd name="T42" fmla="*/ 2285 w 3371"/>
                  <a:gd name="T43" fmla="*/ 848 h 3016"/>
                  <a:gd name="T44" fmla="*/ 2239 w 3371"/>
                  <a:gd name="T45" fmla="*/ 746 h 3016"/>
                  <a:gd name="T46" fmla="*/ 2152 w 3371"/>
                  <a:gd name="T47" fmla="*/ 648 h 3016"/>
                  <a:gd name="T48" fmla="*/ 2014 w 3371"/>
                  <a:gd name="T49" fmla="*/ 569 h 3016"/>
                  <a:gd name="T50" fmla="*/ 1813 w 3371"/>
                  <a:gd name="T51" fmla="*/ 522 h 3016"/>
                  <a:gd name="T52" fmla="*/ 1558 w 3371"/>
                  <a:gd name="T53" fmla="*/ 522 h 3016"/>
                  <a:gd name="T54" fmla="*/ 1357 w 3371"/>
                  <a:gd name="T55" fmla="*/ 569 h 3016"/>
                  <a:gd name="T56" fmla="*/ 1220 w 3371"/>
                  <a:gd name="T57" fmla="*/ 648 h 3016"/>
                  <a:gd name="T58" fmla="*/ 1133 w 3371"/>
                  <a:gd name="T59" fmla="*/ 746 h 3016"/>
                  <a:gd name="T60" fmla="*/ 1086 w 3371"/>
                  <a:gd name="T61" fmla="*/ 848 h 3016"/>
                  <a:gd name="T62" fmla="*/ 1067 w 3371"/>
                  <a:gd name="T63" fmla="*/ 939 h 3016"/>
                  <a:gd name="T64" fmla="*/ 1064 w 3371"/>
                  <a:gd name="T65" fmla="*/ 1003 h 3016"/>
                  <a:gd name="T66" fmla="*/ 1065 w 3371"/>
                  <a:gd name="T67" fmla="*/ 1029 h 3016"/>
                  <a:gd name="T68" fmla="*/ 1019 w 3371"/>
                  <a:gd name="T69" fmla="*/ 1428 h 3016"/>
                  <a:gd name="T70" fmla="*/ 1012 w 3371"/>
                  <a:gd name="T71" fmla="*/ 1742 h 3016"/>
                  <a:gd name="T72" fmla="*/ 1065 w 3371"/>
                  <a:gd name="T73" fmla="*/ 1840 h 3016"/>
                  <a:gd name="T74" fmla="*/ 1126 w 3371"/>
                  <a:gd name="T75" fmla="*/ 1988 h 3016"/>
                  <a:gd name="T76" fmla="*/ 1193 w 3371"/>
                  <a:gd name="T77" fmla="*/ 2134 h 3016"/>
                  <a:gd name="T78" fmla="*/ 1255 w 3371"/>
                  <a:gd name="T79" fmla="*/ 2235 h 3016"/>
                  <a:gd name="T80" fmla="*/ 1288 w 3371"/>
                  <a:gd name="T81" fmla="*/ 2282 h 3016"/>
                  <a:gd name="T82" fmla="*/ 1281 w 3371"/>
                  <a:gd name="T83" fmla="*/ 2556 h 3016"/>
                  <a:gd name="T84" fmla="*/ 1210 w 3371"/>
                  <a:gd name="T85" fmla="*/ 2657 h 3016"/>
                  <a:gd name="T86" fmla="*/ 626 w 3371"/>
                  <a:gd name="T87" fmla="*/ 2989 h 3016"/>
                  <a:gd name="T88" fmla="*/ 393 w 3371"/>
                  <a:gd name="T89" fmla="*/ 2800 h 3016"/>
                  <a:gd name="T90" fmla="*/ 178 w 3371"/>
                  <a:gd name="T91" fmla="*/ 2469 h 3016"/>
                  <a:gd name="T92" fmla="*/ 42 w 3371"/>
                  <a:gd name="T93" fmla="*/ 2090 h 3016"/>
                  <a:gd name="T94" fmla="*/ 0 w 3371"/>
                  <a:gd name="T95" fmla="*/ 1677 h 3016"/>
                  <a:gd name="T96" fmla="*/ 58 w 3371"/>
                  <a:gd name="T97" fmla="*/ 1258 h 3016"/>
                  <a:gd name="T98" fmla="*/ 211 w 3371"/>
                  <a:gd name="T99" fmla="*/ 879 h 3016"/>
                  <a:gd name="T100" fmla="*/ 444 w 3371"/>
                  <a:gd name="T101" fmla="*/ 552 h 3016"/>
                  <a:gd name="T102" fmla="*/ 747 w 3371"/>
                  <a:gd name="T103" fmla="*/ 290 h 3016"/>
                  <a:gd name="T104" fmla="*/ 1103 w 3371"/>
                  <a:gd name="T105" fmla="*/ 105 h 3016"/>
                  <a:gd name="T106" fmla="*/ 1503 w 3371"/>
                  <a:gd name="T107" fmla="*/ 10 h 3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71" h="3016">
                    <a:moveTo>
                      <a:pt x="1715" y="0"/>
                    </a:moveTo>
                    <a:lnTo>
                      <a:pt x="1821" y="6"/>
                    </a:lnTo>
                    <a:lnTo>
                      <a:pt x="1926" y="17"/>
                    </a:lnTo>
                    <a:lnTo>
                      <a:pt x="2029" y="36"/>
                    </a:lnTo>
                    <a:lnTo>
                      <a:pt x="2128" y="60"/>
                    </a:lnTo>
                    <a:lnTo>
                      <a:pt x="2227" y="90"/>
                    </a:lnTo>
                    <a:lnTo>
                      <a:pt x="2321" y="126"/>
                    </a:lnTo>
                    <a:lnTo>
                      <a:pt x="2415" y="168"/>
                    </a:lnTo>
                    <a:lnTo>
                      <a:pt x="2504" y="214"/>
                    </a:lnTo>
                    <a:lnTo>
                      <a:pt x="2590" y="266"/>
                    </a:lnTo>
                    <a:lnTo>
                      <a:pt x="2672" y="323"/>
                    </a:lnTo>
                    <a:lnTo>
                      <a:pt x="2752" y="384"/>
                    </a:lnTo>
                    <a:lnTo>
                      <a:pt x="2827" y="451"/>
                    </a:lnTo>
                    <a:lnTo>
                      <a:pt x="2898" y="521"/>
                    </a:lnTo>
                    <a:lnTo>
                      <a:pt x="2965" y="596"/>
                    </a:lnTo>
                    <a:lnTo>
                      <a:pt x="3028" y="674"/>
                    </a:lnTo>
                    <a:lnTo>
                      <a:pt x="3086" y="755"/>
                    </a:lnTo>
                    <a:lnTo>
                      <a:pt x="3139" y="841"/>
                    </a:lnTo>
                    <a:lnTo>
                      <a:pt x="3188" y="930"/>
                    </a:lnTo>
                    <a:lnTo>
                      <a:pt x="3230" y="1022"/>
                    </a:lnTo>
                    <a:lnTo>
                      <a:pt x="3268" y="1117"/>
                    </a:lnTo>
                    <a:lnTo>
                      <a:pt x="3300" y="1215"/>
                    </a:lnTo>
                    <a:lnTo>
                      <a:pt x="3327" y="1314"/>
                    </a:lnTo>
                    <a:lnTo>
                      <a:pt x="3348" y="1416"/>
                    </a:lnTo>
                    <a:lnTo>
                      <a:pt x="3362" y="1521"/>
                    </a:lnTo>
                    <a:lnTo>
                      <a:pt x="3370" y="1628"/>
                    </a:lnTo>
                    <a:lnTo>
                      <a:pt x="3371" y="1735"/>
                    </a:lnTo>
                    <a:lnTo>
                      <a:pt x="3367" y="1838"/>
                    </a:lnTo>
                    <a:lnTo>
                      <a:pt x="3356" y="1939"/>
                    </a:lnTo>
                    <a:lnTo>
                      <a:pt x="3339" y="2037"/>
                    </a:lnTo>
                    <a:lnTo>
                      <a:pt x="3318" y="2134"/>
                    </a:lnTo>
                    <a:lnTo>
                      <a:pt x="3291" y="2228"/>
                    </a:lnTo>
                    <a:lnTo>
                      <a:pt x="3259" y="2321"/>
                    </a:lnTo>
                    <a:lnTo>
                      <a:pt x="3222" y="2411"/>
                    </a:lnTo>
                    <a:lnTo>
                      <a:pt x="3179" y="2498"/>
                    </a:lnTo>
                    <a:lnTo>
                      <a:pt x="3133" y="2581"/>
                    </a:lnTo>
                    <a:lnTo>
                      <a:pt x="3082" y="2662"/>
                    </a:lnTo>
                    <a:lnTo>
                      <a:pt x="3026" y="2740"/>
                    </a:lnTo>
                    <a:lnTo>
                      <a:pt x="2966" y="2814"/>
                    </a:lnTo>
                    <a:lnTo>
                      <a:pt x="2902" y="2885"/>
                    </a:lnTo>
                    <a:lnTo>
                      <a:pt x="2836" y="2952"/>
                    </a:lnTo>
                    <a:lnTo>
                      <a:pt x="2765" y="3016"/>
                    </a:lnTo>
                    <a:lnTo>
                      <a:pt x="2737" y="2993"/>
                    </a:lnTo>
                    <a:lnTo>
                      <a:pt x="2707" y="2974"/>
                    </a:lnTo>
                    <a:lnTo>
                      <a:pt x="2677" y="2956"/>
                    </a:lnTo>
                    <a:lnTo>
                      <a:pt x="2137" y="2683"/>
                    </a:lnTo>
                    <a:lnTo>
                      <a:pt x="2109" y="2666"/>
                    </a:lnTo>
                    <a:lnTo>
                      <a:pt x="2085" y="2646"/>
                    </a:lnTo>
                    <a:lnTo>
                      <a:pt x="2064" y="2620"/>
                    </a:lnTo>
                    <a:lnTo>
                      <a:pt x="2047" y="2593"/>
                    </a:lnTo>
                    <a:lnTo>
                      <a:pt x="2034" y="2563"/>
                    </a:lnTo>
                    <a:lnTo>
                      <a:pt x="2027" y="2531"/>
                    </a:lnTo>
                    <a:lnTo>
                      <a:pt x="2023" y="2498"/>
                    </a:lnTo>
                    <a:lnTo>
                      <a:pt x="2023" y="2284"/>
                    </a:lnTo>
                    <a:lnTo>
                      <a:pt x="2039" y="2265"/>
                    </a:lnTo>
                    <a:lnTo>
                      <a:pt x="2056" y="2242"/>
                    </a:lnTo>
                    <a:lnTo>
                      <a:pt x="2075" y="2218"/>
                    </a:lnTo>
                    <a:lnTo>
                      <a:pt x="2117" y="2153"/>
                    </a:lnTo>
                    <a:lnTo>
                      <a:pt x="2155" y="2087"/>
                    </a:lnTo>
                    <a:lnTo>
                      <a:pt x="2188" y="2018"/>
                    </a:lnTo>
                    <a:lnTo>
                      <a:pt x="2217" y="1948"/>
                    </a:lnTo>
                    <a:lnTo>
                      <a:pt x="2242" y="1876"/>
                    </a:lnTo>
                    <a:lnTo>
                      <a:pt x="2270" y="1865"/>
                    </a:lnTo>
                    <a:lnTo>
                      <a:pt x="2296" y="1848"/>
                    </a:lnTo>
                    <a:lnTo>
                      <a:pt x="2318" y="1827"/>
                    </a:lnTo>
                    <a:lnTo>
                      <a:pt x="2336" y="1802"/>
                    </a:lnTo>
                    <a:lnTo>
                      <a:pt x="2350" y="1776"/>
                    </a:lnTo>
                    <a:lnTo>
                      <a:pt x="2360" y="1746"/>
                    </a:lnTo>
                    <a:lnTo>
                      <a:pt x="2363" y="1713"/>
                    </a:lnTo>
                    <a:lnTo>
                      <a:pt x="2363" y="1485"/>
                    </a:lnTo>
                    <a:lnTo>
                      <a:pt x="2360" y="1456"/>
                    </a:lnTo>
                    <a:lnTo>
                      <a:pt x="2352" y="1428"/>
                    </a:lnTo>
                    <a:lnTo>
                      <a:pt x="2340" y="1402"/>
                    </a:lnTo>
                    <a:lnTo>
                      <a:pt x="2325" y="1379"/>
                    </a:lnTo>
                    <a:lnTo>
                      <a:pt x="2307" y="1358"/>
                    </a:lnTo>
                    <a:lnTo>
                      <a:pt x="2307" y="1029"/>
                    </a:lnTo>
                    <a:lnTo>
                      <a:pt x="2307" y="1027"/>
                    </a:lnTo>
                    <a:lnTo>
                      <a:pt x="2307" y="1022"/>
                    </a:lnTo>
                    <a:lnTo>
                      <a:pt x="2308" y="1014"/>
                    </a:lnTo>
                    <a:lnTo>
                      <a:pt x="2308" y="1003"/>
                    </a:lnTo>
                    <a:lnTo>
                      <a:pt x="2308" y="990"/>
                    </a:lnTo>
                    <a:lnTo>
                      <a:pt x="2308" y="975"/>
                    </a:lnTo>
                    <a:lnTo>
                      <a:pt x="2307" y="958"/>
                    </a:lnTo>
                    <a:lnTo>
                      <a:pt x="2304" y="939"/>
                    </a:lnTo>
                    <a:lnTo>
                      <a:pt x="2302" y="917"/>
                    </a:lnTo>
                    <a:lnTo>
                      <a:pt x="2298" y="895"/>
                    </a:lnTo>
                    <a:lnTo>
                      <a:pt x="2293" y="872"/>
                    </a:lnTo>
                    <a:lnTo>
                      <a:pt x="2285" y="848"/>
                    </a:lnTo>
                    <a:lnTo>
                      <a:pt x="2277" y="823"/>
                    </a:lnTo>
                    <a:lnTo>
                      <a:pt x="2266" y="797"/>
                    </a:lnTo>
                    <a:lnTo>
                      <a:pt x="2253" y="772"/>
                    </a:lnTo>
                    <a:lnTo>
                      <a:pt x="2239" y="746"/>
                    </a:lnTo>
                    <a:lnTo>
                      <a:pt x="2221" y="721"/>
                    </a:lnTo>
                    <a:lnTo>
                      <a:pt x="2200" y="695"/>
                    </a:lnTo>
                    <a:lnTo>
                      <a:pt x="2178" y="672"/>
                    </a:lnTo>
                    <a:lnTo>
                      <a:pt x="2152" y="648"/>
                    </a:lnTo>
                    <a:lnTo>
                      <a:pt x="2123" y="626"/>
                    </a:lnTo>
                    <a:lnTo>
                      <a:pt x="2090" y="605"/>
                    </a:lnTo>
                    <a:lnTo>
                      <a:pt x="2054" y="586"/>
                    </a:lnTo>
                    <a:lnTo>
                      <a:pt x="2014" y="569"/>
                    </a:lnTo>
                    <a:lnTo>
                      <a:pt x="1970" y="553"/>
                    </a:lnTo>
                    <a:lnTo>
                      <a:pt x="1923" y="540"/>
                    </a:lnTo>
                    <a:lnTo>
                      <a:pt x="1870" y="529"/>
                    </a:lnTo>
                    <a:lnTo>
                      <a:pt x="1813" y="522"/>
                    </a:lnTo>
                    <a:lnTo>
                      <a:pt x="1752" y="516"/>
                    </a:lnTo>
                    <a:lnTo>
                      <a:pt x="1685" y="515"/>
                    </a:lnTo>
                    <a:lnTo>
                      <a:pt x="1619" y="516"/>
                    </a:lnTo>
                    <a:lnTo>
                      <a:pt x="1558" y="522"/>
                    </a:lnTo>
                    <a:lnTo>
                      <a:pt x="1502" y="529"/>
                    </a:lnTo>
                    <a:lnTo>
                      <a:pt x="1449" y="540"/>
                    </a:lnTo>
                    <a:lnTo>
                      <a:pt x="1401" y="553"/>
                    </a:lnTo>
                    <a:lnTo>
                      <a:pt x="1357" y="569"/>
                    </a:lnTo>
                    <a:lnTo>
                      <a:pt x="1317" y="586"/>
                    </a:lnTo>
                    <a:lnTo>
                      <a:pt x="1281" y="605"/>
                    </a:lnTo>
                    <a:lnTo>
                      <a:pt x="1248" y="626"/>
                    </a:lnTo>
                    <a:lnTo>
                      <a:pt x="1220" y="648"/>
                    </a:lnTo>
                    <a:lnTo>
                      <a:pt x="1193" y="672"/>
                    </a:lnTo>
                    <a:lnTo>
                      <a:pt x="1171" y="695"/>
                    </a:lnTo>
                    <a:lnTo>
                      <a:pt x="1151" y="721"/>
                    </a:lnTo>
                    <a:lnTo>
                      <a:pt x="1133" y="746"/>
                    </a:lnTo>
                    <a:lnTo>
                      <a:pt x="1118" y="772"/>
                    </a:lnTo>
                    <a:lnTo>
                      <a:pt x="1105" y="797"/>
                    </a:lnTo>
                    <a:lnTo>
                      <a:pt x="1094" y="823"/>
                    </a:lnTo>
                    <a:lnTo>
                      <a:pt x="1086" y="848"/>
                    </a:lnTo>
                    <a:lnTo>
                      <a:pt x="1078" y="872"/>
                    </a:lnTo>
                    <a:lnTo>
                      <a:pt x="1073" y="895"/>
                    </a:lnTo>
                    <a:lnTo>
                      <a:pt x="1069" y="917"/>
                    </a:lnTo>
                    <a:lnTo>
                      <a:pt x="1067" y="939"/>
                    </a:lnTo>
                    <a:lnTo>
                      <a:pt x="1065" y="958"/>
                    </a:lnTo>
                    <a:lnTo>
                      <a:pt x="1064" y="975"/>
                    </a:lnTo>
                    <a:lnTo>
                      <a:pt x="1064" y="990"/>
                    </a:lnTo>
                    <a:lnTo>
                      <a:pt x="1064" y="1003"/>
                    </a:lnTo>
                    <a:lnTo>
                      <a:pt x="1064" y="1014"/>
                    </a:lnTo>
                    <a:lnTo>
                      <a:pt x="1065" y="1022"/>
                    </a:lnTo>
                    <a:lnTo>
                      <a:pt x="1065" y="1027"/>
                    </a:lnTo>
                    <a:lnTo>
                      <a:pt x="1065" y="1029"/>
                    </a:lnTo>
                    <a:lnTo>
                      <a:pt x="1065" y="1358"/>
                    </a:lnTo>
                    <a:lnTo>
                      <a:pt x="1046" y="1379"/>
                    </a:lnTo>
                    <a:lnTo>
                      <a:pt x="1031" y="1402"/>
                    </a:lnTo>
                    <a:lnTo>
                      <a:pt x="1019" y="1428"/>
                    </a:lnTo>
                    <a:lnTo>
                      <a:pt x="1012" y="1456"/>
                    </a:lnTo>
                    <a:lnTo>
                      <a:pt x="1009" y="1485"/>
                    </a:lnTo>
                    <a:lnTo>
                      <a:pt x="1009" y="1713"/>
                    </a:lnTo>
                    <a:lnTo>
                      <a:pt x="1012" y="1742"/>
                    </a:lnTo>
                    <a:lnTo>
                      <a:pt x="1019" y="1770"/>
                    </a:lnTo>
                    <a:lnTo>
                      <a:pt x="1031" y="1796"/>
                    </a:lnTo>
                    <a:lnTo>
                      <a:pt x="1046" y="1820"/>
                    </a:lnTo>
                    <a:lnTo>
                      <a:pt x="1065" y="1840"/>
                    </a:lnTo>
                    <a:lnTo>
                      <a:pt x="1087" y="1857"/>
                    </a:lnTo>
                    <a:lnTo>
                      <a:pt x="1099" y="1902"/>
                    </a:lnTo>
                    <a:lnTo>
                      <a:pt x="1111" y="1946"/>
                    </a:lnTo>
                    <a:lnTo>
                      <a:pt x="1126" y="1988"/>
                    </a:lnTo>
                    <a:lnTo>
                      <a:pt x="1142" y="2028"/>
                    </a:lnTo>
                    <a:lnTo>
                      <a:pt x="1159" y="2065"/>
                    </a:lnTo>
                    <a:lnTo>
                      <a:pt x="1176" y="2101"/>
                    </a:lnTo>
                    <a:lnTo>
                      <a:pt x="1193" y="2134"/>
                    </a:lnTo>
                    <a:lnTo>
                      <a:pt x="1210" y="2163"/>
                    </a:lnTo>
                    <a:lnTo>
                      <a:pt x="1226" y="2191"/>
                    </a:lnTo>
                    <a:lnTo>
                      <a:pt x="1241" y="2214"/>
                    </a:lnTo>
                    <a:lnTo>
                      <a:pt x="1255" y="2235"/>
                    </a:lnTo>
                    <a:lnTo>
                      <a:pt x="1266" y="2252"/>
                    </a:lnTo>
                    <a:lnTo>
                      <a:pt x="1277" y="2266"/>
                    </a:lnTo>
                    <a:lnTo>
                      <a:pt x="1284" y="2276"/>
                    </a:lnTo>
                    <a:lnTo>
                      <a:pt x="1288" y="2282"/>
                    </a:lnTo>
                    <a:lnTo>
                      <a:pt x="1291" y="2284"/>
                    </a:lnTo>
                    <a:lnTo>
                      <a:pt x="1291" y="2492"/>
                    </a:lnTo>
                    <a:lnTo>
                      <a:pt x="1288" y="2524"/>
                    </a:lnTo>
                    <a:lnTo>
                      <a:pt x="1281" y="2556"/>
                    </a:lnTo>
                    <a:lnTo>
                      <a:pt x="1269" y="2584"/>
                    </a:lnTo>
                    <a:lnTo>
                      <a:pt x="1253" y="2611"/>
                    </a:lnTo>
                    <a:lnTo>
                      <a:pt x="1233" y="2636"/>
                    </a:lnTo>
                    <a:lnTo>
                      <a:pt x="1210" y="2657"/>
                    </a:lnTo>
                    <a:lnTo>
                      <a:pt x="1183" y="2675"/>
                    </a:lnTo>
                    <a:lnTo>
                      <a:pt x="681" y="2952"/>
                    </a:lnTo>
                    <a:lnTo>
                      <a:pt x="652" y="2970"/>
                    </a:lnTo>
                    <a:lnTo>
                      <a:pt x="626" y="2989"/>
                    </a:lnTo>
                    <a:lnTo>
                      <a:pt x="600" y="3009"/>
                    </a:lnTo>
                    <a:lnTo>
                      <a:pt x="528" y="2944"/>
                    </a:lnTo>
                    <a:lnTo>
                      <a:pt x="458" y="2874"/>
                    </a:lnTo>
                    <a:lnTo>
                      <a:pt x="393" y="2800"/>
                    </a:lnTo>
                    <a:lnTo>
                      <a:pt x="333" y="2722"/>
                    </a:lnTo>
                    <a:lnTo>
                      <a:pt x="277" y="2641"/>
                    </a:lnTo>
                    <a:lnTo>
                      <a:pt x="225" y="2557"/>
                    </a:lnTo>
                    <a:lnTo>
                      <a:pt x="178" y="2469"/>
                    </a:lnTo>
                    <a:lnTo>
                      <a:pt x="136" y="2379"/>
                    </a:lnTo>
                    <a:lnTo>
                      <a:pt x="100" y="2285"/>
                    </a:lnTo>
                    <a:lnTo>
                      <a:pt x="68" y="2189"/>
                    </a:lnTo>
                    <a:lnTo>
                      <a:pt x="42" y="2090"/>
                    </a:lnTo>
                    <a:lnTo>
                      <a:pt x="23" y="1990"/>
                    </a:lnTo>
                    <a:lnTo>
                      <a:pt x="8" y="1887"/>
                    </a:lnTo>
                    <a:lnTo>
                      <a:pt x="1" y="1783"/>
                    </a:lnTo>
                    <a:lnTo>
                      <a:pt x="0" y="1677"/>
                    </a:lnTo>
                    <a:lnTo>
                      <a:pt x="5" y="1569"/>
                    </a:lnTo>
                    <a:lnTo>
                      <a:pt x="17" y="1463"/>
                    </a:lnTo>
                    <a:lnTo>
                      <a:pt x="34" y="1359"/>
                    </a:lnTo>
                    <a:lnTo>
                      <a:pt x="58" y="1258"/>
                    </a:lnTo>
                    <a:lnTo>
                      <a:pt x="88" y="1159"/>
                    </a:lnTo>
                    <a:lnTo>
                      <a:pt x="124" y="1062"/>
                    </a:lnTo>
                    <a:lnTo>
                      <a:pt x="164" y="969"/>
                    </a:lnTo>
                    <a:lnTo>
                      <a:pt x="211" y="879"/>
                    </a:lnTo>
                    <a:lnTo>
                      <a:pt x="262" y="791"/>
                    </a:lnTo>
                    <a:lnTo>
                      <a:pt x="318" y="708"/>
                    </a:lnTo>
                    <a:lnTo>
                      <a:pt x="379" y="628"/>
                    </a:lnTo>
                    <a:lnTo>
                      <a:pt x="444" y="552"/>
                    </a:lnTo>
                    <a:lnTo>
                      <a:pt x="514" y="480"/>
                    </a:lnTo>
                    <a:lnTo>
                      <a:pt x="587" y="412"/>
                    </a:lnTo>
                    <a:lnTo>
                      <a:pt x="665" y="348"/>
                    </a:lnTo>
                    <a:lnTo>
                      <a:pt x="747" y="290"/>
                    </a:lnTo>
                    <a:lnTo>
                      <a:pt x="830" y="235"/>
                    </a:lnTo>
                    <a:lnTo>
                      <a:pt x="918" y="187"/>
                    </a:lnTo>
                    <a:lnTo>
                      <a:pt x="1010" y="143"/>
                    </a:lnTo>
                    <a:lnTo>
                      <a:pt x="1103" y="105"/>
                    </a:lnTo>
                    <a:lnTo>
                      <a:pt x="1199" y="72"/>
                    </a:lnTo>
                    <a:lnTo>
                      <a:pt x="1298" y="45"/>
                    </a:lnTo>
                    <a:lnTo>
                      <a:pt x="1400" y="25"/>
                    </a:lnTo>
                    <a:lnTo>
                      <a:pt x="1503" y="10"/>
                    </a:lnTo>
                    <a:lnTo>
                      <a:pt x="1608" y="2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44500" y="794822"/>
            <a:ext cx="3235960" cy="369333"/>
            <a:chOff x="444500" y="794819"/>
            <a:chExt cx="3235960" cy="369331"/>
          </a:xfrm>
        </p:grpSpPr>
        <p:sp>
          <p:nvSpPr>
            <p:cNvPr id="13" name="Isosceles Triangle 12"/>
            <p:cNvSpPr/>
            <p:nvPr/>
          </p:nvSpPr>
          <p:spPr>
            <a:xfrm rot="5400000">
              <a:off x="1590674" y="930807"/>
              <a:ext cx="146051" cy="97356"/>
            </a:xfrm>
            <a:prstGeom prst="triangl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44500" y="794819"/>
              <a:ext cx="3235960" cy="369331"/>
              <a:chOff x="444500" y="794819"/>
              <a:chExt cx="3235960" cy="36933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44500" y="794819"/>
                <a:ext cx="1244599" cy="369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-51" dirty="0">
                    <a:solidFill>
                      <a:schemeClr val="bg1"/>
                    </a:solidFill>
                  </a:rPr>
                  <a:t>Dashboard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46508" y="794819"/>
                <a:ext cx="1933952" cy="369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-51" dirty="0">
                    <a:solidFill>
                      <a:schemeClr val="bg1"/>
                    </a:solidFill>
                  </a:rPr>
                  <a:t>Summary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685107"/>
              </p:ext>
            </p:extLst>
          </p:nvPr>
        </p:nvGraphicFramePr>
        <p:xfrm>
          <a:off x="444501" y="3592285"/>
          <a:ext cx="3710614" cy="272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307">
                  <a:extLst>
                    <a:ext uri="{9D8B030D-6E8A-4147-A177-3AD203B41FA5}">
                      <a16:colId xmlns:a16="http://schemas.microsoft.com/office/drawing/2014/main" val="2399095588"/>
                    </a:ext>
                  </a:extLst>
                </a:gridCol>
                <a:gridCol w="1855307">
                  <a:extLst>
                    <a:ext uri="{9D8B030D-6E8A-4147-A177-3AD203B41FA5}">
                      <a16:colId xmlns:a16="http://schemas.microsoft.com/office/drawing/2014/main" val="2392546636"/>
                    </a:ext>
                  </a:extLst>
                </a:gridCol>
              </a:tblGrid>
              <a:tr h="418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spc="-50" dirty="0" smtClean="0">
                          <a:solidFill>
                            <a:schemeClr val="bg1"/>
                          </a:solidFill>
                        </a:rPr>
                        <a:t>Predicted Sale</a:t>
                      </a:r>
                      <a:endParaRPr lang="en-US" sz="19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spc="-50" dirty="0" smtClean="0">
                          <a:solidFill>
                            <a:schemeClr val="bg1"/>
                          </a:solidFill>
                        </a:rPr>
                        <a:t>Actual Sale</a:t>
                      </a:r>
                      <a:endParaRPr lang="en-US" sz="19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33222"/>
                  </a:ext>
                </a:extLst>
              </a:tr>
              <a:tr h="3837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500 units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200 units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513088"/>
                  </a:ext>
                </a:extLst>
              </a:tr>
              <a:tr h="3837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1600 units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1300 units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077106"/>
                  </a:ext>
                </a:extLst>
              </a:tr>
              <a:tr h="3837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1000 units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1400 units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175798"/>
                  </a:ext>
                </a:extLst>
              </a:tr>
              <a:tr h="3837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2300 units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2600 units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308205"/>
                  </a:ext>
                </a:extLst>
              </a:tr>
              <a:tr h="3837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2700 units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3100 units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20970"/>
                  </a:ext>
                </a:extLst>
              </a:tr>
              <a:tr h="3837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3300 units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3900 units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889755"/>
                  </a:ext>
                </a:extLst>
              </a:tr>
            </a:tbl>
          </a:graphicData>
        </a:graphic>
      </p:graphicFrame>
      <p:grpSp>
        <p:nvGrpSpPr>
          <p:cNvPr id="79" name="Group 78"/>
          <p:cNvGrpSpPr/>
          <p:nvPr/>
        </p:nvGrpSpPr>
        <p:grpSpPr>
          <a:xfrm>
            <a:off x="444502" y="1377154"/>
            <a:ext cx="3710612" cy="2002972"/>
            <a:chOff x="444501" y="1377153"/>
            <a:chExt cx="3710612" cy="2002972"/>
          </a:xfrm>
        </p:grpSpPr>
        <p:sp>
          <p:nvSpPr>
            <p:cNvPr id="17" name="Rectangle 16"/>
            <p:cNvSpPr/>
            <p:nvPr/>
          </p:nvSpPr>
          <p:spPr>
            <a:xfrm>
              <a:off x="454412" y="1377153"/>
              <a:ext cx="3700700" cy="20029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aphicFrame>
          <p:nvGraphicFramePr>
            <p:cNvPr id="22" name="Chart 21"/>
            <p:cNvGraphicFramePr/>
            <p:nvPr>
              <p:extLst>
                <p:ext uri="{D42A27DB-BD31-4B8C-83A1-F6EECF244321}">
                  <p14:modId xmlns:p14="http://schemas.microsoft.com/office/powerpoint/2010/main" val="2476136676"/>
                </p:ext>
              </p:extLst>
            </p:nvPr>
          </p:nvGraphicFramePr>
          <p:xfrm>
            <a:off x="444501" y="1533483"/>
            <a:ext cx="3710612" cy="18466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3" name="Rectangle 22"/>
            <p:cNvSpPr/>
            <p:nvPr/>
          </p:nvSpPr>
          <p:spPr>
            <a:xfrm>
              <a:off x="454412" y="1643508"/>
              <a:ext cx="35321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0648"/>
              <a:r>
                <a:rPr lang="en-US" sz="2400" spc="-151" dirty="0">
                  <a:solidFill>
                    <a:schemeClr val="bg1"/>
                  </a:solidFill>
                </a:rPr>
                <a:t>Weekly Sale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245652" y="1377154"/>
            <a:ext cx="3700701" cy="2002972"/>
            <a:chOff x="4245649" y="1377153"/>
            <a:chExt cx="3700701" cy="2002972"/>
          </a:xfrm>
        </p:grpSpPr>
        <p:sp>
          <p:nvSpPr>
            <p:cNvPr id="18" name="Rectangle 17"/>
            <p:cNvSpPr/>
            <p:nvPr/>
          </p:nvSpPr>
          <p:spPr>
            <a:xfrm>
              <a:off x="4245650" y="1377153"/>
              <a:ext cx="3700700" cy="20029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aphicFrame>
          <p:nvGraphicFramePr>
            <p:cNvPr id="24" name="Chart 23"/>
            <p:cNvGraphicFramePr/>
            <p:nvPr>
              <p:extLst>
                <p:ext uri="{D42A27DB-BD31-4B8C-83A1-F6EECF244321}">
                  <p14:modId xmlns:p14="http://schemas.microsoft.com/office/powerpoint/2010/main" val="4024443636"/>
                </p:ext>
              </p:extLst>
            </p:nvPr>
          </p:nvGraphicFramePr>
          <p:xfrm>
            <a:off x="5405661" y="1510329"/>
            <a:ext cx="2540689" cy="17366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5" name="Rectangle 24"/>
            <p:cNvSpPr/>
            <p:nvPr/>
          </p:nvSpPr>
          <p:spPr>
            <a:xfrm>
              <a:off x="4245649" y="1643508"/>
              <a:ext cx="142122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0648"/>
              <a:r>
                <a:rPr lang="en-US" sz="2400" spc="-151" dirty="0">
                  <a:solidFill>
                    <a:schemeClr val="bg1"/>
                  </a:solidFill>
                </a:rPr>
                <a:t>Product Share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558473" y="3716468"/>
            <a:ext cx="3081697" cy="2428441"/>
            <a:chOff x="4245649" y="3639883"/>
            <a:chExt cx="3081697" cy="2428439"/>
          </a:xfrm>
        </p:grpSpPr>
        <p:sp>
          <p:nvSpPr>
            <p:cNvPr id="27" name="Donut 26"/>
            <p:cNvSpPr/>
            <p:nvPr/>
          </p:nvSpPr>
          <p:spPr>
            <a:xfrm>
              <a:off x="4245649" y="3676183"/>
              <a:ext cx="274320" cy="274320"/>
            </a:xfrm>
            <a:prstGeom prst="donut">
              <a:avLst/>
            </a:prstGeom>
            <a:solidFill>
              <a:schemeClr val="accent2"/>
            </a:solidFill>
            <a:ln>
              <a:noFill/>
            </a:ln>
            <a:effectLst>
              <a:outerShdw blurRad="114300" dist="38100" dir="5400000" algn="t" rotWithShape="0">
                <a:schemeClr val="accent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Donut 27"/>
            <p:cNvSpPr/>
            <p:nvPr/>
          </p:nvSpPr>
          <p:spPr>
            <a:xfrm>
              <a:off x="4245649" y="4363986"/>
              <a:ext cx="274320" cy="274320"/>
            </a:xfrm>
            <a:prstGeom prst="donut">
              <a:avLst/>
            </a:prstGeom>
            <a:solidFill>
              <a:schemeClr val="accent4"/>
            </a:solidFill>
            <a:ln>
              <a:noFill/>
            </a:ln>
            <a:effectLst>
              <a:outerShdw blurRad="114300" dist="38100" dir="5400000" algn="t" rotWithShape="0">
                <a:schemeClr val="accent4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Donut 28"/>
            <p:cNvSpPr/>
            <p:nvPr/>
          </p:nvSpPr>
          <p:spPr>
            <a:xfrm>
              <a:off x="4245649" y="5051789"/>
              <a:ext cx="274320" cy="274320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  <a:effectLst>
              <a:outerShdw blurRad="114300" dist="38100" dir="5400000" algn="t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Donut 29"/>
            <p:cNvSpPr/>
            <p:nvPr/>
          </p:nvSpPr>
          <p:spPr>
            <a:xfrm>
              <a:off x="4245649" y="5739592"/>
              <a:ext cx="274320" cy="274320"/>
            </a:xfrm>
            <a:prstGeom prst="donut">
              <a:avLst/>
            </a:prstGeom>
            <a:solidFill>
              <a:schemeClr val="accent2"/>
            </a:solidFill>
            <a:ln>
              <a:noFill/>
            </a:ln>
            <a:effectLst>
              <a:outerShdw blurRad="114300" dist="38100" dir="5400000" algn="t" rotWithShape="0">
                <a:schemeClr val="accent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Donut 30"/>
            <p:cNvSpPr/>
            <p:nvPr/>
          </p:nvSpPr>
          <p:spPr>
            <a:xfrm>
              <a:off x="6464515" y="3687389"/>
              <a:ext cx="274320" cy="274320"/>
            </a:xfrm>
            <a:prstGeom prst="donut">
              <a:avLst/>
            </a:prstGeom>
            <a:solidFill>
              <a:schemeClr val="accent3"/>
            </a:solidFill>
            <a:ln>
              <a:noFill/>
            </a:ln>
            <a:effectLst>
              <a:outerShdw blurRad="114300" dist="38100" dir="5400000" algn="t" rotWithShape="0">
                <a:schemeClr val="accent3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Donut 31"/>
            <p:cNvSpPr/>
            <p:nvPr/>
          </p:nvSpPr>
          <p:spPr>
            <a:xfrm>
              <a:off x="6464515" y="4375194"/>
              <a:ext cx="274320" cy="274320"/>
            </a:xfrm>
            <a:prstGeom prst="donut">
              <a:avLst/>
            </a:prstGeom>
            <a:solidFill>
              <a:schemeClr val="accent4"/>
            </a:solidFill>
            <a:ln>
              <a:noFill/>
            </a:ln>
            <a:effectLst>
              <a:outerShdw blurRad="114300" dist="38100" dir="5400000" algn="t" rotWithShape="0">
                <a:schemeClr val="accent4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Donut 32"/>
            <p:cNvSpPr/>
            <p:nvPr/>
          </p:nvSpPr>
          <p:spPr>
            <a:xfrm>
              <a:off x="5348544" y="3680491"/>
              <a:ext cx="274320" cy="274320"/>
            </a:xfrm>
            <a:prstGeom prst="donut">
              <a:avLst/>
            </a:prstGeom>
            <a:solidFill>
              <a:schemeClr val="accent5"/>
            </a:solidFill>
            <a:ln>
              <a:noFill/>
            </a:ln>
            <a:effectLst>
              <a:outerShdw blurRad="114300" dist="38100" dir="5400000" algn="t" rotWithShape="0">
                <a:schemeClr val="accent5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Donut 33"/>
            <p:cNvSpPr/>
            <p:nvPr/>
          </p:nvSpPr>
          <p:spPr>
            <a:xfrm>
              <a:off x="5348544" y="4368294"/>
              <a:ext cx="274320" cy="274320"/>
            </a:xfrm>
            <a:prstGeom prst="donut">
              <a:avLst/>
            </a:prstGeom>
            <a:solidFill>
              <a:schemeClr val="accent6"/>
            </a:solidFill>
            <a:ln>
              <a:noFill/>
            </a:ln>
            <a:effectLst>
              <a:outerShdw blurRad="114300" dist="38100" dir="5400000" algn="t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Donut 34"/>
            <p:cNvSpPr/>
            <p:nvPr/>
          </p:nvSpPr>
          <p:spPr>
            <a:xfrm>
              <a:off x="5348544" y="5056097"/>
              <a:ext cx="274320" cy="274320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14300" dist="38100" dir="5400000" algn="t" rotWithShape="0">
                <a:schemeClr val="accent6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Donut 35"/>
            <p:cNvSpPr/>
            <p:nvPr/>
          </p:nvSpPr>
          <p:spPr>
            <a:xfrm>
              <a:off x="5348544" y="5743900"/>
              <a:ext cx="274320" cy="274320"/>
            </a:xfrm>
            <a:prstGeom prst="don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14300" dist="38100" dir="5400000" algn="t" rotWithShape="0">
                <a:schemeClr val="accent3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Donut 36"/>
            <p:cNvSpPr/>
            <p:nvPr/>
          </p:nvSpPr>
          <p:spPr>
            <a:xfrm>
              <a:off x="6464515" y="5062999"/>
              <a:ext cx="274320" cy="274320"/>
            </a:xfrm>
            <a:prstGeom prst="donu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14300" dist="38100" dir="5400000" algn="t" rotWithShape="0">
                <a:schemeClr val="accent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Donut 37"/>
            <p:cNvSpPr/>
            <p:nvPr/>
          </p:nvSpPr>
          <p:spPr>
            <a:xfrm>
              <a:off x="6464515" y="5750804"/>
              <a:ext cx="274320" cy="274320"/>
            </a:xfrm>
            <a:prstGeom prst="donu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38100" dir="5400000" algn="t" rotWithShape="0">
                <a:schemeClr val="accent5">
                  <a:lumMod val="60000"/>
                  <a:lumOff val="4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39070" y="3646479"/>
              <a:ext cx="5132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3.2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39070" y="4316480"/>
              <a:ext cx="459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8.3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39070" y="5004282"/>
              <a:ext cx="459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1.4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39070" y="5692085"/>
              <a:ext cx="459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1.2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756869" y="3639883"/>
              <a:ext cx="459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9.6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56869" y="4327685"/>
              <a:ext cx="459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3.2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36536" y="3646479"/>
              <a:ext cx="5132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4.4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736536" y="4316480"/>
              <a:ext cx="459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5.6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36536" y="5004282"/>
              <a:ext cx="5704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11.2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736536" y="5692086"/>
              <a:ext cx="459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8.9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56869" y="5011185"/>
              <a:ext cx="5704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10.4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756869" y="5698990"/>
              <a:ext cx="459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1.9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036889" y="1377154"/>
            <a:ext cx="3700700" cy="2002972"/>
            <a:chOff x="8036888" y="1377153"/>
            <a:chExt cx="3700700" cy="2002972"/>
          </a:xfrm>
        </p:grpSpPr>
        <p:sp>
          <p:nvSpPr>
            <p:cNvPr id="19" name="Rectangle 18"/>
            <p:cNvSpPr/>
            <p:nvPr/>
          </p:nvSpPr>
          <p:spPr>
            <a:xfrm>
              <a:off x="8036888" y="1377153"/>
              <a:ext cx="3700700" cy="20029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aphicFrame>
          <p:nvGraphicFramePr>
            <p:cNvPr id="52" name="Chart 51"/>
            <p:cNvGraphicFramePr/>
            <p:nvPr>
              <p:extLst>
                <p:ext uri="{D42A27DB-BD31-4B8C-83A1-F6EECF244321}">
                  <p14:modId xmlns:p14="http://schemas.microsoft.com/office/powerpoint/2010/main" val="2564564874"/>
                </p:ext>
              </p:extLst>
            </p:nvPr>
          </p:nvGraphicFramePr>
          <p:xfrm>
            <a:off x="8051679" y="1377153"/>
            <a:ext cx="3685909" cy="20029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3" name="Rectangle 52"/>
            <p:cNvSpPr/>
            <p:nvPr/>
          </p:nvSpPr>
          <p:spPr>
            <a:xfrm>
              <a:off x="8042437" y="1643508"/>
              <a:ext cx="35321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0648"/>
              <a:r>
                <a:rPr lang="en-US" sz="2400" spc="-151" dirty="0">
                  <a:solidFill>
                    <a:schemeClr val="bg1"/>
                  </a:solidFill>
                </a:rPr>
                <a:t>Average Graph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052263" y="3716465"/>
            <a:ext cx="3675417" cy="2428080"/>
            <a:chOff x="439048" y="1667378"/>
            <a:chExt cx="3675417" cy="2428080"/>
          </a:xfrm>
        </p:grpSpPr>
        <p:sp>
          <p:nvSpPr>
            <p:cNvPr id="54" name="Rounded Rectangle 53"/>
            <p:cNvSpPr/>
            <p:nvPr/>
          </p:nvSpPr>
          <p:spPr>
            <a:xfrm>
              <a:off x="439048" y="1667378"/>
              <a:ext cx="3675417" cy="654550"/>
            </a:xfrm>
            <a:prstGeom prst="roundRect">
              <a:avLst>
                <a:gd name="adj" fmla="val 11153"/>
              </a:avLst>
            </a:prstGeom>
            <a:solidFill>
              <a:schemeClr val="accent2">
                <a:alpha val="44000"/>
              </a:schemeClr>
            </a:solidFill>
            <a:ln>
              <a:solidFill>
                <a:schemeClr val="accent2">
                  <a:alpha val="50000"/>
                </a:schemeClr>
              </a:solidFill>
            </a:ln>
            <a:effectLst>
              <a:outerShdw blurRad="190500" dist="38100" dir="5400000" algn="t" rotWithShape="0">
                <a:schemeClr val="accent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39048" y="2554143"/>
              <a:ext cx="3675417" cy="654550"/>
            </a:xfrm>
            <a:prstGeom prst="roundRect">
              <a:avLst>
                <a:gd name="adj" fmla="val 11153"/>
              </a:avLst>
            </a:prstGeom>
            <a:solidFill>
              <a:schemeClr val="accent3">
                <a:alpha val="44000"/>
              </a:schemeClr>
            </a:solidFill>
            <a:ln>
              <a:solidFill>
                <a:schemeClr val="accent3">
                  <a:alpha val="50000"/>
                </a:schemeClr>
              </a:solidFill>
            </a:ln>
            <a:effectLst>
              <a:outerShdw blurRad="190500" dist="38100" dir="5400000" algn="t" rotWithShape="0">
                <a:schemeClr val="accent3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39048" y="3440908"/>
              <a:ext cx="3675417" cy="654550"/>
            </a:xfrm>
            <a:prstGeom prst="roundRect">
              <a:avLst>
                <a:gd name="adj" fmla="val 11153"/>
              </a:avLst>
            </a:prstGeom>
            <a:solidFill>
              <a:schemeClr val="accent4">
                <a:alpha val="44000"/>
              </a:schemeClr>
            </a:solidFill>
            <a:ln>
              <a:solidFill>
                <a:schemeClr val="accent4">
                  <a:alpha val="50000"/>
                </a:schemeClr>
              </a:solidFill>
            </a:ln>
            <a:effectLst>
              <a:outerShdw blurRad="190500" dist="38100" dir="5400000" algn="t" rotWithShape="0">
                <a:schemeClr val="accent4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205775" y="1763821"/>
              <a:ext cx="24637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spc="-51" dirty="0">
                  <a:solidFill>
                    <a:schemeClr val="bg1"/>
                  </a:solidFill>
                </a:rPr>
                <a:t>Item Name Here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205775" y="2650586"/>
              <a:ext cx="24637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spc="-51" dirty="0">
                  <a:solidFill>
                    <a:schemeClr val="bg1"/>
                  </a:solidFill>
                </a:rPr>
                <a:t>Item Name Here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05775" y="3537351"/>
              <a:ext cx="24637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spc="-51" dirty="0">
                  <a:solidFill>
                    <a:schemeClr val="bg1"/>
                  </a:solidFill>
                </a:rPr>
                <a:t>Item Name Here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620313" y="1766053"/>
              <a:ext cx="457200" cy="457200"/>
              <a:chOff x="620313" y="1766053"/>
              <a:chExt cx="457200" cy="4572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620313" y="1766053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1600" dist="38100" dir="5400000" algn="t" rotWithShape="0">
                  <a:schemeClr val="accent2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62" name="Group 4"/>
              <p:cNvGrpSpPr>
                <a:grpSpLocks noChangeAspect="1"/>
              </p:cNvGrpSpPr>
              <p:nvPr/>
            </p:nvGrpSpPr>
            <p:grpSpPr bwMode="auto">
              <a:xfrm>
                <a:off x="743323" y="1872250"/>
                <a:ext cx="211180" cy="244806"/>
                <a:chOff x="2559" y="677"/>
                <a:chExt cx="2556" cy="2963"/>
              </a:xfrm>
              <a:solidFill>
                <a:schemeClr val="accent2"/>
              </a:solidFill>
            </p:grpSpPr>
            <p:sp>
              <p:nvSpPr>
                <p:cNvPr id="63" name="Freeform 6"/>
                <p:cNvSpPr>
                  <a:spLocks noEditPoints="1"/>
                </p:cNvSpPr>
                <p:nvPr/>
              </p:nvSpPr>
              <p:spPr bwMode="auto">
                <a:xfrm>
                  <a:off x="2559" y="677"/>
                  <a:ext cx="2556" cy="2963"/>
                </a:xfrm>
                <a:custGeom>
                  <a:avLst/>
                  <a:gdLst>
                    <a:gd name="T0" fmla="*/ 2170 w 5111"/>
                    <a:gd name="T1" fmla="*/ 4313 h 5927"/>
                    <a:gd name="T2" fmla="*/ 4739 w 5111"/>
                    <a:gd name="T3" fmla="*/ 5736 h 5927"/>
                    <a:gd name="T4" fmla="*/ 2932 w 5111"/>
                    <a:gd name="T5" fmla="*/ 4305 h 5927"/>
                    <a:gd name="T6" fmla="*/ 2786 w 5111"/>
                    <a:gd name="T7" fmla="*/ 4365 h 5927"/>
                    <a:gd name="T8" fmla="*/ 2632 w 5111"/>
                    <a:gd name="T9" fmla="*/ 4395 h 5927"/>
                    <a:gd name="T10" fmla="*/ 2477 w 5111"/>
                    <a:gd name="T11" fmla="*/ 4395 h 5927"/>
                    <a:gd name="T12" fmla="*/ 2325 w 5111"/>
                    <a:gd name="T13" fmla="*/ 4365 h 5927"/>
                    <a:gd name="T14" fmla="*/ 2179 w 5111"/>
                    <a:gd name="T15" fmla="*/ 4305 h 5927"/>
                    <a:gd name="T16" fmla="*/ 2170 w 5111"/>
                    <a:gd name="T17" fmla="*/ 4073 h 5927"/>
                    <a:gd name="T18" fmla="*/ 2302 w 5111"/>
                    <a:gd name="T19" fmla="*/ 4152 h 5927"/>
                    <a:gd name="T20" fmla="*/ 2445 w 5111"/>
                    <a:gd name="T21" fmla="*/ 4197 h 5927"/>
                    <a:gd name="T22" fmla="*/ 2593 w 5111"/>
                    <a:gd name="T23" fmla="*/ 4206 h 5927"/>
                    <a:gd name="T24" fmla="*/ 2739 w 5111"/>
                    <a:gd name="T25" fmla="*/ 4179 h 5927"/>
                    <a:gd name="T26" fmla="*/ 2878 w 5111"/>
                    <a:gd name="T27" fmla="*/ 4116 h 5927"/>
                    <a:gd name="T28" fmla="*/ 3315 w 5111"/>
                    <a:gd name="T29" fmla="*/ 3777 h 5927"/>
                    <a:gd name="T30" fmla="*/ 4920 w 5111"/>
                    <a:gd name="T31" fmla="*/ 2752 h 5927"/>
                    <a:gd name="T32" fmla="*/ 4920 w 5111"/>
                    <a:gd name="T33" fmla="*/ 5633 h 5927"/>
                    <a:gd name="T34" fmla="*/ 4920 w 5111"/>
                    <a:gd name="T35" fmla="*/ 2752 h 5927"/>
                    <a:gd name="T36" fmla="*/ 191 w 5111"/>
                    <a:gd name="T37" fmla="*/ 5626 h 5927"/>
                    <a:gd name="T38" fmla="*/ 2013 w 5111"/>
                    <a:gd name="T39" fmla="*/ 4193 h 5927"/>
                    <a:gd name="T40" fmla="*/ 4599 w 5111"/>
                    <a:gd name="T41" fmla="*/ 2347 h 5927"/>
                    <a:gd name="T42" fmla="*/ 4860 w 5111"/>
                    <a:gd name="T43" fmla="*/ 2554 h 5927"/>
                    <a:gd name="T44" fmla="*/ 513 w 5111"/>
                    <a:gd name="T45" fmla="*/ 2347 h 5927"/>
                    <a:gd name="T46" fmla="*/ 513 w 5111"/>
                    <a:gd name="T47" fmla="*/ 2761 h 5927"/>
                    <a:gd name="T48" fmla="*/ 710 w 5111"/>
                    <a:gd name="T49" fmla="*/ 193 h 5927"/>
                    <a:gd name="T50" fmla="*/ 704 w 5111"/>
                    <a:gd name="T51" fmla="*/ 197 h 5927"/>
                    <a:gd name="T52" fmla="*/ 704 w 5111"/>
                    <a:gd name="T53" fmla="*/ 2913 h 5927"/>
                    <a:gd name="T54" fmla="*/ 3559 w 5111"/>
                    <a:gd name="T55" fmla="*/ 3584 h 5927"/>
                    <a:gd name="T56" fmla="*/ 4407 w 5111"/>
                    <a:gd name="T57" fmla="*/ 198 h 5927"/>
                    <a:gd name="T58" fmla="*/ 4404 w 5111"/>
                    <a:gd name="T59" fmla="*/ 193 h 5927"/>
                    <a:gd name="T60" fmla="*/ 710 w 5111"/>
                    <a:gd name="T61" fmla="*/ 193 h 5927"/>
                    <a:gd name="T62" fmla="*/ 4400 w 5111"/>
                    <a:gd name="T63" fmla="*/ 0 h 5927"/>
                    <a:gd name="T64" fmla="*/ 4488 w 5111"/>
                    <a:gd name="T65" fmla="*/ 22 h 5927"/>
                    <a:gd name="T66" fmla="*/ 4555 w 5111"/>
                    <a:gd name="T67" fmla="*/ 76 h 5927"/>
                    <a:gd name="T68" fmla="*/ 4593 w 5111"/>
                    <a:gd name="T69" fmla="*/ 153 h 5927"/>
                    <a:gd name="T70" fmla="*/ 4599 w 5111"/>
                    <a:gd name="T71" fmla="*/ 2103 h 5927"/>
                    <a:gd name="T72" fmla="*/ 5095 w 5111"/>
                    <a:gd name="T73" fmla="*/ 2500 h 5927"/>
                    <a:gd name="T74" fmla="*/ 5111 w 5111"/>
                    <a:gd name="T75" fmla="*/ 2554 h 5927"/>
                    <a:gd name="T76" fmla="*/ 5108 w 5111"/>
                    <a:gd name="T77" fmla="*/ 5680 h 5927"/>
                    <a:gd name="T78" fmla="*/ 5070 w 5111"/>
                    <a:gd name="T79" fmla="*/ 5777 h 5927"/>
                    <a:gd name="T80" fmla="*/ 5005 w 5111"/>
                    <a:gd name="T81" fmla="*/ 5856 h 5927"/>
                    <a:gd name="T82" fmla="*/ 4916 w 5111"/>
                    <a:gd name="T83" fmla="*/ 5909 h 5927"/>
                    <a:gd name="T84" fmla="*/ 4810 w 5111"/>
                    <a:gd name="T85" fmla="*/ 5927 h 5927"/>
                    <a:gd name="T86" fmla="*/ 246 w 5111"/>
                    <a:gd name="T87" fmla="*/ 5921 h 5927"/>
                    <a:gd name="T88" fmla="*/ 148 w 5111"/>
                    <a:gd name="T89" fmla="*/ 5885 h 5927"/>
                    <a:gd name="T90" fmla="*/ 70 w 5111"/>
                    <a:gd name="T91" fmla="*/ 5820 h 5927"/>
                    <a:gd name="T92" fmla="*/ 18 w 5111"/>
                    <a:gd name="T93" fmla="*/ 5730 h 5927"/>
                    <a:gd name="T94" fmla="*/ 0 w 5111"/>
                    <a:gd name="T95" fmla="*/ 5626 h 5927"/>
                    <a:gd name="T96" fmla="*/ 4 w 5111"/>
                    <a:gd name="T97" fmla="*/ 2525 h 5927"/>
                    <a:gd name="T98" fmla="*/ 36 w 5111"/>
                    <a:gd name="T99" fmla="*/ 2478 h 5927"/>
                    <a:gd name="T100" fmla="*/ 513 w 5111"/>
                    <a:gd name="T101" fmla="*/ 198 h 5927"/>
                    <a:gd name="T102" fmla="*/ 533 w 5111"/>
                    <a:gd name="T103" fmla="*/ 112 h 5927"/>
                    <a:gd name="T104" fmla="*/ 587 w 5111"/>
                    <a:gd name="T105" fmla="*/ 45 h 5927"/>
                    <a:gd name="T106" fmla="*/ 664 w 5111"/>
                    <a:gd name="T107" fmla="*/ 5 h 5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111" h="5927">
                      <a:moveTo>
                        <a:pt x="2179" y="4305"/>
                      </a:moveTo>
                      <a:lnTo>
                        <a:pt x="2170" y="4313"/>
                      </a:lnTo>
                      <a:lnTo>
                        <a:pt x="372" y="5736"/>
                      </a:lnTo>
                      <a:lnTo>
                        <a:pt x="4739" y="5736"/>
                      </a:lnTo>
                      <a:lnTo>
                        <a:pt x="2941" y="4313"/>
                      </a:lnTo>
                      <a:lnTo>
                        <a:pt x="2932" y="4305"/>
                      </a:lnTo>
                      <a:lnTo>
                        <a:pt x="2860" y="4340"/>
                      </a:lnTo>
                      <a:lnTo>
                        <a:pt x="2786" y="4365"/>
                      </a:lnTo>
                      <a:lnTo>
                        <a:pt x="2710" y="4385"/>
                      </a:lnTo>
                      <a:lnTo>
                        <a:pt x="2632" y="4395"/>
                      </a:lnTo>
                      <a:lnTo>
                        <a:pt x="2555" y="4399"/>
                      </a:lnTo>
                      <a:lnTo>
                        <a:pt x="2477" y="4395"/>
                      </a:lnTo>
                      <a:lnTo>
                        <a:pt x="2401" y="4385"/>
                      </a:lnTo>
                      <a:lnTo>
                        <a:pt x="2325" y="4365"/>
                      </a:lnTo>
                      <a:lnTo>
                        <a:pt x="2251" y="4340"/>
                      </a:lnTo>
                      <a:lnTo>
                        <a:pt x="2179" y="4305"/>
                      </a:lnTo>
                      <a:close/>
                      <a:moveTo>
                        <a:pt x="1796" y="3777"/>
                      </a:moveTo>
                      <a:lnTo>
                        <a:pt x="2170" y="4073"/>
                      </a:lnTo>
                      <a:lnTo>
                        <a:pt x="2233" y="4116"/>
                      </a:lnTo>
                      <a:lnTo>
                        <a:pt x="2302" y="4152"/>
                      </a:lnTo>
                      <a:lnTo>
                        <a:pt x="2372" y="4179"/>
                      </a:lnTo>
                      <a:lnTo>
                        <a:pt x="2445" y="4197"/>
                      </a:lnTo>
                      <a:lnTo>
                        <a:pt x="2519" y="4206"/>
                      </a:lnTo>
                      <a:lnTo>
                        <a:pt x="2593" y="4206"/>
                      </a:lnTo>
                      <a:lnTo>
                        <a:pt x="2667" y="4197"/>
                      </a:lnTo>
                      <a:lnTo>
                        <a:pt x="2739" y="4179"/>
                      </a:lnTo>
                      <a:lnTo>
                        <a:pt x="2809" y="4152"/>
                      </a:lnTo>
                      <a:lnTo>
                        <a:pt x="2878" y="4116"/>
                      </a:lnTo>
                      <a:lnTo>
                        <a:pt x="2941" y="4073"/>
                      </a:lnTo>
                      <a:lnTo>
                        <a:pt x="3315" y="3777"/>
                      </a:lnTo>
                      <a:lnTo>
                        <a:pt x="1796" y="3777"/>
                      </a:lnTo>
                      <a:close/>
                      <a:moveTo>
                        <a:pt x="4920" y="2752"/>
                      </a:moveTo>
                      <a:lnTo>
                        <a:pt x="3098" y="4193"/>
                      </a:lnTo>
                      <a:lnTo>
                        <a:pt x="4920" y="5633"/>
                      </a:lnTo>
                      <a:lnTo>
                        <a:pt x="4920" y="5626"/>
                      </a:lnTo>
                      <a:lnTo>
                        <a:pt x="4920" y="2752"/>
                      </a:lnTo>
                      <a:close/>
                      <a:moveTo>
                        <a:pt x="191" y="2752"/>
                      </a:moveTo>
                      <a:lnTo>
                        <a:pt x="191" y="5626"/>
                      </a:lnTo>
                      <a:lnTo>
                        <a:pt x="191" y="5633"/>
                      </a:lnTo>
                      <a:lnTo>
                        <a:pt x="2013" y="4193"/>
                      </a:lnTo>
                      <a:lnTo>
                        <a:pt x="191" y="2752"/>
                      </a:lnTo>
                      <a:close/>
                      <a:moveTo>
                        <a:pt x="4599" y="2347"/>
                      </a:moveTo>
                      <a:lnTo>
                        <a:pt x="4599" y="2761"/>
                      </a:lnTo>
                      <a:lnTo>
                        <a:pt x="4860" y="2554"/>
                      </a:lnTo>
                      <a:lnTo>
                        <a:pt x="4599" y="2347"/>
                      </a:lnTo>
                      <a:close/>
                      <a:moveTo>
                        <a:pt x="513" y="2347"/>
                      </a:moveTo>
                      <a:lnTo>
                        <a:pt x="251" y="2554"/>
                      </a:lnTo>
                      <a:lnTo>
                        <a:pt x="513" y="2761"/>
                      </a:lnTo>
                      <a:lnTo>
                        <a:pt x="513" y="2347"/>
                      </a:lnTo>
                      <a:close/>
                      <a:moveTo>
                        <a:pt x="710" y="193"/>
                      </a:moveTo>
                      <a:lnTo>
                        <a:pt x="708" y="193"/>
                      </a:lnTo>
                      <a:lnTo>
                        <a:pt x="704" y="197"/>
                      </a:lnTo>
                      <a:lnTo>
                        <a:pt x="704" y="198"/>
                      </a:lnTo>
                      <a:lnTo>
                        <a:pt x="704" y="2913"/>
                      </a:lnTo>
                      <a:lnTo>
                        <a:pt x="1553" y="3584"/>
                      </a:lnTo>
                      <a:lnTo>
                        <a:pt x="3559" y="3584"/>
                      </a:lnTo>
                      <a:lnTo>
                        <a:pt x="4407" y="2913"/>
                      </a:lnTo>
                      <a:lnTo>
                        <a:pt x="4407" y="198"/>
                      </a:lnTo>
                      <a:lnTo>
                        <a:pt x="4405" y="197"/>
                      </a:lnTo>
                      <a:lnTo>
                        <a:pt x="4404" y="193"/>
                      </a:lnTo>
                      <a:lnTo>
                        <a:pt x="4400" y="193"/>
                      </a:lnTo>
                      <a:lnTo>
                        <a:pt x="710" y="193"/>
                      </a:lnTo>
                      <a:close/>
                      <a:moveTo>
                        <a:pt x="710" y="0"/>
                      </a:moveTo>
                      <a:lnTo>
                        <a:pt x="4400" y="0"/>
                      </a:lnTo>
                      <a:lnTo>
                        <a:pt x="4447" y="5"/>
                      </a:lnTo>
                      <a:lnTo>
                        <a:pt x="4488" y="22"/>
                      </a:lnTo>
                      <a:lnTo>
                        <a:pt x="4525" y="45"/>
                      </a:lnTo>
                      <a:lnTo>
                        <a:pt x="4555" y="76"/>
                      </a:lnTo>
                      <a:lnTo>
                        <a:pt x="4579" y="112"/>
                      </a:lnTo>
                      <a:lnTo>
                        <a:pt x="4593" y="153"/>
                      </a:lnTo>
                      <a:lnTo>
                        <a:pt x="4599" y="198"/>
                      </a:lnTo>
                      <a:lnTo>
                        <a:pt x="4599" y="2103"/>
                      </a:lnTo>
                      <a:lnTo>
                        <a:pt x="5075" y="2478"/>
                      </a:lnTo>
                      <a:lnTo>
                        <a:pt x="5095" y="2500"/>
                      </a:lnTo>
                      <a:lnTo>
                        <a:pt x="5108" y="2525"/>
                      </a:lnTo>
                      <a:lnTo>
                        <a:pt x="5111" y="2554"/>
                      </a:lnTo>
                      <a:lnTo>
                        <a:pt x="5111" y="5626"/>
                      </a:lnTo>
                      <a:lnTo>
                        <a:pt x="5108" y="5680"/>
                      </a:lnTo>
                      <a:lnTo>
                        <a:pt x="5093" y="5730"/>
                      </a:lnTo>
                      <a:lnTo>
                        <a:pt x="5070" y="5777"/>
                      </a:lnTo>
                      <a:lnTo>
                        <a:pt x="5041" y="5820"/>
                      </a:lnTo>
                      <a:lnTo>
                        <a:pt x="5005" y="5856"/>
                      </a:lnTo>
                      <a:lnTo>
                        <a:pt x="4963" y="5885"/>
                      </a:lnTo>
                      <a:lnTo>
                        <a:pt x="4916" y="5909"/>
                      </a:lnTo>
                      <a:lnTo>
                        <a:pt x="4864" y="5921"/>
                      </a:lnTo>
                      <a:lnTo>
                        <a:pt x="4810" y="5927"/>
                      </a:lnTo>
                      <a:lnTo>
                        <a:pt x="300" y="5927"/>
                      </a:lnTo>
                      <a:lnTo>
                        <a:pt x="246" y="5921"/>
                      </a:lnTo>
                      <a:lnTo>
                        <a:pt x="195" y="5909"/>
                      </a:lnTo>
                      <a:lnTo>
                        <a:pt x="148" y="5885"/>
                      </a:lnTo>
                      <a:lnTo>
                        <a:pt x="107" y="5856"/>
                      </a:lnTo>
                      <a:lnTo>
                        <a:pt x="70" y="5820"/>
                      </a:lnTo>
                      <a:lnTo>
                        <a:pt x="40" y="5777"/>
                      </a:lnTo>
                      <a:lnTo>
                        <a:pt x="18" y="5730"/>
                      </a:lnTo>
                      <a:lnTo>
                        <a:pt x="4" y="5680"/>
                      </a:lnTo>
                      <a:lnTo>
                        <a:pt x="0" y="5626"/>
                      </a:lnTo>
                      <a:lnTo>
                        <a:pt x="0" y="2554"/>
                      </a:lnTo>
                      <a:lnTo>
                        <a:pt x="4" y="2525"/>
                      </a:lnTo>
                      <a:lnTo>
                        <a:pt x="16" y="2500"/>
                      </a:lnTo>
                      <a:lnTo>
                        <a:pt x="36" y="2478"/>
                      </a:lnTo>
                      <a:lnTo>
                        <a:pt x="513" y="2103"/>
                      </a:lnTo>
                      <a:lnTo>
                        <a:pt x="513" y="198"/>
                      </a:lnTo>
                      <a:lnTo>
                        <a:pt x="516" y="153"/>
                      </a:lnTo>
                      <a:lnTo>
                        <a:pt x="533" y="112"/>
                      </a:lnTo>
                      <a:lnTo>
                        <a:pt x="556" y="76"/>
                      </a:lnTo>
                      <a:lnTo>
                        <a:pt x="587" y="45"/>
                      </a:lnTo>
                      <a:lnTo>
                        <a:pt x="623" y="22"/>
                      </a:lnTo>
                      <a:lnTo>
                        <a:pt x="664" y="5"/>
                      </a:lnTo>
                      <a:lnTo>
                        <a:pt x="71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7"/>
                <p:cNvSpPr>
                  <a:spLocks/>
                </p:cNvSpPr>
                <p:nvPr/>
              </p:nvSpPr>
              <p:spPr bwMode="auto">
                <a:xfrm>
                  <a:off x="3174" y="1035"/>
                  <a:ext cx="455" cy="96"/>
                </a:xfrm>
                <a:custGeom>
                  <a:avLst/>
                  <a:gdLst>
                    <a:gd name="T0" fmla="*/ 95 w 910"/>
                    <a:gd name="T1" fmla="*/ 0 h 191"/>
                    <a:gd name="T2" fmla="*/ 814 w 910"/>
                    <a:gd name="T3" fmla="*/ 0 h 191"/>
                    <a:gd name="T4" fmla="*/ 843 w 910"/>
                    <a:gd name="T5" fmla="*/ 3 h 191"/>
                    <a:gd name="T6" fmla="*/ 870 w 910"/>
                    <a:gd name="T7" fmla="*/ 18 h 191"/>
                    <a:gd name="T8" fmla="*/ 891 w 910"/>
                    <a:gd name="T9" fmla="*/ 40 h 191"/>
                    <a:gd name="T10" fmla="*/ 904 w 910"/>
                    <a:gd name="T11" fmla="*/ 65 h 191"/>
                    <a:gd name="T12" fmla="*/ 910 w 910"/>
                    <a:gd name="T13" fmla="*/ 95 h 191"/>
                    <a:gd name="T14" fmla="*/ 904 w 910"/>
                    <a:gd name="T15" fmla="*/ 126 h 191"/>
                    <a:gd name="T16" fmla="*/ 891 w 910"/>
                    <a:gd name="T17" fmla="*/ 151 h 191"/>
                    <a:gd name="T18" fmla="*/ 870 w 910"/>
                    <a:gd name="T19" fmla="*/ 173 h 191"/>
                    <a:gd name="T20" fmla="*/ 843 w 910"/>
                    <a:gd name="T21" fmla="*/ 186 h 191"/>
                    <a:gd name="T22" fmla="*/ 814 w 910"/>
                    <a:gd name="T23" fmla="*/ 191 h 191"/>
                    <a:gd name="T24" fmla="*/ 95 w 910"/>
                    <a:gd name="T25" fmla="*/ 191 h 191"/>
                    <a:gd name="T26" fmla="*/ 65 w 910"/>
                    <a:gd name="T27" fmla="*/ 186 h 191"/>
                    <a:gd name="T28" fmla="*/ 39 w 910"/>
                    <a:gd name="T29" fmla="*/ 173 h 191"/>
                    <a:gd name="T30" fmla="*/ 18 w 910"/>
                    <a:gd name="T31" fmla="*/ 151 h 191"/>
                    <a:gd name="T32" fmla="*/ 5 w 910"/>
                    <a:gd name="T33" fmla="*/ 126 h 191"/>
                    <a:gd name="T34" fmla="*/ 0 w 910"/>
                    <a:gd name="T35" fmla="*/ 95 h 191"/>
                    <a:gd name="T36" fmla="*/ 5 w 910"/>
                    <a:gd name="T37" fmla="*/ 65 h 191"/>
                    <a:gd name="T38" fmla="*/ 18 w 910"/>
                    <a:gd name="T39" fmla="*/ 40 h 191"/>
                    <a:gd name="T40" fmla="*/ 39 w 910"/>
                    <a:gd name="T41" fmla="*/ 18 h 191"/>
                    <a:gd name="T42" fmla="*/ 65 w 910"/>
                    <a:gd name="T43" fmla="*/ 3 h 191"/>
                    <a:gd name="T44" fmla="*/ 95 w 910"/>
                    <a:gd name="T45" fmla="*/ 0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10" h="191">
                      <a:moveTo>
                        <a:pt x="95" y="0"/>
                      </a:moveTo>
                      <a:lnTo>
                        <a:pt x="814" y="0"/>
                      </a:lnTo>
                      <a:lnTo>
                        <a:pt x="843" y="3"/>
                      </a:lnTo>
                      <a:lnTo>
                        <a:pt x="870" y="18"/>
                      </a:lnTo>
                      <a:lnTo>
                        <a:pt x="891" y="40"/>
                      </a:lnTo>
                      <a:lnTo>
                        <a:pt x="904" y="65"/>
                      </a:lnTo>
                      <a:lnTo>
                        <a:pt x="910" y="95"/>
                      </a:lnTo>
                      <a:lnTo>
                        <a:pt x="904" y="126"/>
                      </a:lnTo>
                      <a:lnTo>
                        <a:pt x="891" y="151"/>
                      </a:lnTo>
                      <a:lnTo>
                        <a:pt x="870" y="173"/>
                      </a:lnTo>
                      <a:lnTo>
                        <a:pt x="843" y="186"/>
                      </a:lnTo>
                      <a:lnTo>
                        <a:pt x="814" y="191"/>
                      </a:lnTo>
                      <a:lnTo>
                        <a:pt x="95" y="191"/>
                      </a:lnTo>
                      <a:lnTo>
                        <a:pt x="65" y="186"/>
                      </a:lnTo>
                      <a:lnTo>
                        <a:pt x="39" y="173"/>
                      </a:lnTo>
                      <a:lnTo>
                        <a:pt x="18" y="151"/>
                      </a:lnTo>
                      <a:lnTo>
                        <a:pt x="5" y="126"/>
                      </a:lnTo>
                      <a:lnTo>
                        <a:pt x="0" y="95"/>
                      </a:lnTo>
                      <a:lnTo>
                        <a:pt x="5" y="65"/>
                      </a:lnTo>
                      <a:lnTo>
                        <a:pt x="18" y="40"/>
                      </a:lnTo>
                      <a:lnTo>
                        <a:pt x="39" y="18"/>
                      </a:lnTo>
                      <a:lnTo>
                        <a:pt x="65" y="3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8"/>
                <p:cNvSpPr>
                  <a:spLocks/>
                </p:cNvSpPr>
                <p:nvPr/>
              </p:nvSpPr>
              <p:spPr bwMode="auto">
                <a:xfrm>
                  <a:off x="3174" y="1292"/>
                  <a:ext cx="660" cy="95"/>
                </a:xfrm>
                <a:custGeom>
                  <a:avLst/>
                  <a:gdLst>
                    <a:gd name="T0" fmla="*/ 95 w 1319"/>
                    <a:gd name="T1" fmla="*/ 0 h 191"/>
                    <a:gd name="T2" fmla="*/ 1224 w 1319"/>
                    <a:gd name="T3" fmla="*/ 0 h 191"/>
                    <a:gd name="T4" fmla="*/ 1253 w 1319"/>
                    <a:gd name="T5" fmla="*/ 4 h 191"/>
                    <a:gd name="T6" fmla="*/ 1280 w 1319"/>
                    <a:gd name="T7" fmla="*/ 18 h 191"/>
                    <a:gd name="T8" fmla="*/ 1301 w 1319"/>
                    <a:gd name="T9" fmla="*/ 38 h 191"/>
                    <a:gd name="T10" fmla="*/ 1314 w 1319"/>
                    <a:gd name="T11" fmla="*/ 65 h 191"/>
                    <a:gd name="T12" fmla="*/ 1319 w 1319"/>
                    <a:gd name="T13" fmla="*/ 96 h 191"/>
                    <a:gd name="T14" fmla="*/ 1314 w 1319"/>
                    <a:gd name="T15" fmla="*/ 126 h 191"/>
                    <a:gd name="T16" fmla="*/ 1301 w 1319"/>
                    <a:gd name="T17" fmla="*/ 152 h 191"/>
                    <a:gd name="T18" fmla="*/ 1280 w 1319"/>
                    <a:gd name="T19" fmla="*/ 173 h 191"/>
                    <a:gd name="T20" fmla="*/ 1253 w 1319"/>
                    <a:gd name="T21" fmla="*/ 186 h 191"/>
                    <a:gd name="T22" fmla="*/ 1224 w 1319"/>
                    <a:gd name="T23" fmla="*/ 191 h 191"/>
                    <a:gd name="T24" fmla="*/ 95 w 1319"/>
                    <a:gd name="T25" fmla="*/ 191 h 191"/>
                    <a:gd name="T26" fmla="*/ 65 w 1319"/>
                    <a:gd name="T27" fmla="*/ 186 h 191"/>
                    <a:gd name="T28" fmla="*/ 39 w 1319"/>
                    <a:gd name="T29" fmla="*/ 173 h 191"/>
                    <a:gd name="T30" fmla="*/ 18 w 1319"/>
                    <a:gd name="T31" fmla="*/ 152 h 191"/>
                    <a:gd name="T32" fmla="*/ 5 w 1319"/>
                    <a:gd name="T33" fmla="*/ 126 h 191"/>
                    <a:gd name="T34" fmla="*/ 0 w 1319"/>
                    <a:gd name="T35" fmla="*/ 96 h 191"/>
                    <a:gd name="T36" fmla="*/ 5 w 1319"/>
                    <a:gd name="T37" fmla="*/ 65 h 191"/>
                    <a:gd name="T38" fmla="*/ 18 w 1319"/>
                    <a:gd name="T39" fmla="*/ 38 h 191"/>
                    <a:gd name="T40" fmla="*/ 39 w 1319"/>
                    <a:gd name="T41" fmla="*/ 18 h 191"/>
                    <a:gd name="T42" fmla="*/ 65 w 1319"/>
                    <a:gd name="T43" fmla="*/ 4 h 191"/>
                    <a:gd name="T44" fmla="*/ 95 w 1319"/>
                    <a:gd name="T45" fmla="*/ 0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319" h="191">
                      <a:moveTo>
                        <a:pt x="95" y="0"/>
                      </a:moveTo>
                      <a:lnTo>
                        <a:pt x="1224" y="0"/>
                      </a:lnTo>
                      <a:lnTo>
                        <a:pt x="1253" y="4"/>
                      </a:lnTo>
                      <a:lnTo>
                        <a:pt x="1280" y="18"/>
                      </a:lnTo>
                      <a:lnTo>
                        <a:pt x="1301" y="38"/>
                      </a:lnTo>
                      <a:lnTo>
                        <a:pt x="1314" y="65"/>
                      </a:lnTo>
                      <a:lnTo>
                        <a:pt x="1319" y="96"/>
                      </a:lnTo>
                      <a:lnTo>
                        <a:pt x="1314" y="126"/>
                      </a:lnTo>
                      <a:lnTo>
                        <a:pt x="1301" y="152"/>
                      </a:lnTo>
                      <a:lnTo>
                        <a:pt x="1280" y="173"/>
                      </a:lnTo>
                      <a:lnTo>
                        <a:pt x="1253" y="186"/>
                      </a:lnTo>
                      <a:lnTo>
                        <a:pt x="1224" y="191"/>
                      </a:lnTo>
                      <a:lnTo>
                        <a:pt x="95" y="191"/>
                      </a:lnTo>
                      <a:lnTo>
                        <a:pt x="65" y="186"/>
                      </a:lnTo>
                      <a:lnTo>
                        <a:pt x="39" y="173"/>
                      </a:lnTo>
                      <a:lnTo>
                        <a:pt x="18" y="152"/>
                      </a:lnTo>
                      <a:lnTo>
                        <a:pt x="5" y="126"/>
                      </a:lnTo>
                      <a:lnTo>
                        <a:pt x="0" y="96"/>
                      </a:lnTo>
                      <a:lnTo>
                        <a:pt x="5" y="65"/>
                      </a:lnTo>
                      <a:lnTo>
                        <a:pt x="18" y="38"/>
                      </a:lnTo>
                      <a:lnTo>
                        <a:pt x="39" y="18"/>
                      </a:lnTo>
                      <a:lnTo>
                        <a:pt x="65" y="4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9"/>
                <p:cNvSpPr>
                  <a:spLocks/>
                </p:cNvSpPr>
                <p:nvPr/>
              </p:nvSpPr>
              <p:spPr bwMode="auto">
                <a:xfrm>
                  <a:off x="3482" y="1701"/>
                  <a:ext cx="710" cy="96"/>
                </a:xfrm>
                <a:custGeom>
                  <a:avLst/>
                  <a:gdLst>
                    <a:gd name="T0" fmla="*/ 96 w 1421"/>
                    <a:gd name="T1" fmla="*/ 0 h 191"/>
                    <a:gd name="T2" fmla="*/ 1325 w 1421"/>
                    <a:gd name="T3" fmla="*/ 0 h 191"/>
                    <a:gd name="T4" fmla="*/ 1356 w 1421"/>
                    <a:gd name="T5" fmla="*/ 5 h 191"/>
                    <a:gd name="T6" fmla="*/ 1383 w 1421"/>
                    <a:gd name="T7" fmla="*/ 18 h 191"/>
                    <a:gd name="T8" fmla="*/ 1403 w 1421"/>
                    <a:gd name="T9" fmla="*/ 40 h 191"/>
                    <a:gd name="T10" fmla="*/ 1418 w 1421"/>
                    <a:gd name="T11" fmla="*/ 65 h 191"/>
                    <a:gd name="T12" fmla="*/ 1421 w 1421"/>
                    <a:gd name="T13" fmla="*/ 96 h 191"/>
                    <a:gd name="T14" fmla="*/ 1418 w 1421"/>
                    <a:gd name="T15" fmla="*/ 126 h 191"/>
                    <a:gd name="T16" fmla="*/ 1403 w 1421"/>
                    <a:gd name="T17" fmla="*/ 151 h 191"/>
                    <a:gd name="T18" fmla="*/ 1383 w 1421"/>
                    <a:gd name="T19" fmla="*/ 173 h 191"/>
                    <a:gd name="T20" fmla="*/ 1356 w 1421"/>
                    <a:gd name="T21" fmla="*/ 188 h 191"/>
                    <a:gd name="T22" fmla="*/ 1325 w 1421"/>
                    <a:gd name="T23" fmla="*/ 191 h 191"/>
                    <a:gd name="T24" fmla="*/ 96 w 1421"/>
                    <a:gd name="T25" fmla="*/ 191 h 191"/>
                    <a:gd name="T26" fmla="*/ 65 w 1421"/>
                    <a:gd name="T27" fmla="*/ 188 h 191"/>
                    <a:gd name="T28" fmla="*/ 38 w 1421"/>
                    <a:gd name="T29" fmla="*/ 173 h 191"/>
                    <a:gd name="T30" fmla="*/ 18 w 1421"/>
                    <a:gd name="T31" fmla="*/ 151 h 191"/>
                    <a:gd name="T32" fmla="*/ 4 w 1421"/>
                    <a:gd name="T33" fmla="*/ 126 h 191"/>
                    <a:gd name="T34" fmla="*/ 0 w 1421"/>
                    <a:gd name="T35" fmla="*/ 96 h 191"/>
                    <a:gd name="T36" fmla="*/ 4 w 1421"/>
                    <a:gd name="T37" fmla="*/ 65 h 191"/>
                    <a:gd name="T38" fmla="*/ 18 w 1421"/>
                    <a:gd name="T39" fmla="*/ 40 h 191"/>
                    <a:gd name="T40" fmla="*/ 38 w 1421"/>
                    <a:gd name="T41" fmla="*/ 18 h 191"/>
                    <a:gd name="T42" fmla="*/ 65 w 1421"/>
                    <a:gd name="T43" fmla="*/ 5 h 191"/>
                    <a:gd name="T44" fmla="*/ 96 w 1421"/>
                    <a:gd name="T45" fmla="*/ 0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421" h="191">
                      <a:moveTo>
                        <a:pt x="96" y="0"/>
                      </a:moveTo>
                      <a:lnTo>
                        <a:pt x="1325" y="0"/>
                      </a:lnTo>
                      <a:lnTo>
                        <a:pt x="1356" y="5"/>
                      </a:lnTo>
                      <a:lnTo>
                        <a:pt x="1383" y="18"/>
                      </a:lnTo>
                      <a:lnTo>
                        <a:pt x="1403" y="40"/>
                      </a:lnTo>
                      <a:lnTo>
                        <a:pt x="1418" y="65"/>
                      </a:lnTo>
                      <a:lnTo>
                        <a:pt x="1421" y="96"/>
                      </a:lnTo>
                      <a:lnTo>
                        <a:pt x="1418" y="126"/>
                      </a:lnTo>
                      <a:lnTo>
                        <a:pt x="1403" y="151"/>
                      </a:lnTo>
                      <a:lnTo>
                        <a:pt x="1383" y="173"/>
                      </a:lnTo>
                      <a:lnTo>
                        <a:pt x="1356" y="188"/>
                      </a:lnTo>
                      <a:lnTo>
                        <a:pt x="1325" y="191"/>
                      </a:lnTo>
                      <a:lnTo>
                        <a:pt x="96" y="191"/>
                      </a:lnTo>
                      <a:lnTo>
                        <a:pt x="65" y="188"/>
                      </a:lnTo>
                      <a:lnTo>
                        <a:pt x="38" y="173"/>
                      </a:lnTo>
                      <a:lnTo>
                        <a:pt x="18" y="151"/>
                      </a:lnTo>
                      <a:lnTo>
                        <a:pt x="4" y="126"/>
                      </a:lnTo>
                      <a:lnTo>
                        <a:pt x="0" y="96"/>
                      </a:lnTo>
                      <a:lnTo>
                        <a:pt x="4" y="65"/>
                      </a:lnTo>
                      <a:lnTo>
                        <a:pt x="18" y="40"/>
                      </a:lnTo>
                      <a:lnTo>
                        <a:pt x="38" y="18"/>
                      </a:lnTo>
                      <a:lnTo>
                        <a:pt x="65" y="5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10"/>
                <p:cNvSpPr>
                  <a:spLocks/>
                </p:cNvSpPr>
                <p:nvPr/>
              </p:nvSpPr>
              <p:spPr bwMode="auto">
                <a:xfrm>
                  <a:off x="3174" y="1957"/>
                  <a:ext cx="1326" cy="96"/>
                </a:xfrm>
                <a:custGeom>
                  <a:avLst/>
                  <a:gdLst>
                    <a:gd name="T0" fmla="*/ 95 w 2652"/>
                    <a:gd name="T1" fmla="*/ 0 h 191"/>
                    <a:gd name="T2" fmla="*/ 2556 w 2652"/>
                    <a:gd name="T3" fmla="*/ 0 h 191"/>
                    <a:gd name="T4" fmla="*/ 2587 w 2652"/>
                    <a:gd name="T5" fmla="*/ 4 h 191"/>
                    <a:gd name="T6" fmla="*/ 2612 w 2652"/>
                    <a:gd name="T7" fmla="*/ 18 h 191"/>
                    <a:gd name="T8" fmla="*/ 2634 w 2652"/>
                    <a:gd name="T9" fmla="*/ 38 h 191"/>
                    <a:gd name="T10" fmla="*/ 2646 w 2652"/>
                    <a:gd name="T11" fmla="*/ 65 h 191"/>
                    <a:gd name="T12" fmla="*/ 2652 w 2652"/>
                    <a:gd name="T13" fmla="*/ 96 h 191"/>
                    <a:gd name="T14" fmla="*/ 2646 w 2652"/>
                    <a:gd name="T15" fmla="*/ 126 h 191"/>
                    <a:gd name="T16" fmla="*/ 2634 w 2652"/>
                    <a:gd name="T17" fmla="*/ 152 h 191"/>
                    <a:gd name="T18" fmla="*/ 2612 w 2652"/>
                    <a:gd name="T19" fmla="*/ 173 h 191"/>
                    <a:gd name="T20" fmla="*/ 2587 w 2652"/>
                    <a:gd name="T21" fmla="*/ 186 h 191"/>
                    <a:gd name="T22" fmla="*/ 2556 w 2652"/>
                    <a:gd name="T23" fmla="*/ 191 h 191"/>
                    <a:gd name="T24" fmla="*/ 95 w 2652"/>
                    <a:gd name="T25" fmla="*/ 191 h 191"/>
                    <a:gd name="T26" fmla="*/ 65 w 2652"/>
                    <a:gd name="T27" fmla="*/ 186 h 191"/>
                    <a:gd name="T28" fmla="*/ 39 w 2652"/>
                    <a:gd name="T29" fmla="*/ 173 h 191"/>
                    <a:gd name="T30" fmla="*/ 18 w 2652"/>
                    <a:gd name="T31" fmla="*/ 152 h 191"/>
                    <a:gd name="T32" fmla="*/ 5 w 2652"/>
                    <a:gd name="T33" fmla="*/ 126 h 191"/>
                    <a:gd name="T34" fmla="*/ 0 w 2652"/>
                    <a:gd name="T35" fmla="*/ 96 h 191"/>
                    <a:gd name="T36" fmla="*/ 5 w 2652"/>
                    <a:gd name="T37" fmla="*/ 65 h 191"/>
                    <a:gd name="T38" fmla="*/ 18 w 2652"/>
                    <a:gd name="T39" fmla="*/ 38 h 191"/>
                    <a:gd name="T40" fmla="*/ 39 w 2652"/>
                    <a:gd name="T41" fmla="*/ 18 h 191"/>
                    <a:gd name="T42" fmla="*/ 65 w 2652"/>
                    <a:gd name="T43" fmla="*/ 4 h 191"/>
                    <a:gd name="T44" fmla="*/ 95 w 2652"/>
                    <a:gd name="T45" fmla="*/ 0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652" h="191">
                      <a:moveTo>
                        <a:pt x="95" y="0"/>
                      </a:moveTo>
                      <a:lnTo>
                        <a:pt x="2556" y="0"/>
                      </a:lnTo>
                      <a:lnTo>
                        <a:pt x="2587" y="4"/>
                      </a:lnTo>
                      <a:lnTo>
                        <a:pt x="2612" y="18"/>
                      </a:lnTo>
                      <a:lnTo>
                        <a:pt x="2634" y="38"/>
                      </a:lnTo>
                      <a:lnTo>
                        <a:pt x="2646" y="65"/>
                      </a:lnTo>
                      <a:lnTo>
                        <a:pt x="2652" y="96"/>
                      </a:lnTo>
                      <a:lnTo>
                        <a:pt x="2646" y="126"/>
                      </a:lnTo>
                      <a:lnTo>
                        <a:pt x="2634" y="152"/>
                      </a:lnTo>
                      <a:lnTo>
                        <a:pt x="2612" y="173"/>
                      </a:lnTo>
                      <a:lnTo>
                        <a:pt x="2587" y="186"/>
                      </a:lnTo>
                      <a:lnTo>
                        <a:pt x="2556" y="191"/>
                      </a:lnTo>
                      <a:lnTo>
                        <a:pt x="95" y="191"/>
                      </a:lnTo>
                      <a:lnTo>
                        <a:pt x="65" y="186"/>
                      </a:lnTo>
                      <a:lnTo>
                        <a:pt x="39" y="173"/>
                      </a:lnTo>
                      <a:lnTo>
                        <a:pt x="18" y="152"/>
                      </a:lnTo>
                      <a:lnTo>
                        <a:pt x="5" y="126"/>
                      </a:lnTo>
                      <a:lnTo>
                        <a:pt x="0" y="96"/>
                      </a:lnTo>
                      <a:lnTo>
                        <a:pt x="5" y="65"/>
                      </a:lnTo>
                      <a:lnTo>
                        <a:pt x="18" y="38"/>
                      </a:lnTo>
                      <a:lnTo>
                        <a:pt x="39" y="18"/>
                      </a:lnTo>
                      <a:lnTo>
                        <a:pt x="65" y="4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11"/>
                <p:cNvSpPr>
                  <a:spLocks/>
                </p:cNvSpPr>
                <p:nvPr/>
              </p:nvSpPr>
              <p:spPr bwMode="auto">
                <a:xfrm>
                  <a:off x="3174" y="2213"/>
                  <a:ext cx="1326" cy="96"/>
                </a:xfrm>
                <a:custGeom>
                  <a:avLst/>
                  <a:gdLst>
                    <a:gd name="T0" fmla="*/ 95 w 2652"/>
                    <a:gd name="T1" fmla="*/ 0 h 192"/>
                    <a:gd name="T2" fmla="*/ 2556 w 2652"/>
                    <a:gd name="T3" fmla="*/ 0 h 192"/>
                    <a:gd name="T4" fmla="*/ 2587 w 2652"/>
                    <a:gd name="T5" fmla="*/ 4 h 192"/>
                    <a:gd name="T6" fmla="*/ 2612 w 2652"/>
                    <a:gd name="T7" fmla="*/ 18 h 192"/>
                    <a:gd name="T8" fmla="*/ 2634 w 2652"/>
                    <a:gd name="T9" fmla="*/ 38 h 192"/>
                    <a:gd name="T10" fmla="*/ 2646 w 2652"/>
                    <a:gd name="T11" fmla="*/ 65 h 192"/>
                    <a:gd name="T12" fmla="*/ 2652 w 2652"/>
                    <a:gd name="T13" fmla="*/ 96 h 192"/>
                    <a:gd name="T14" fmla="*/ 2646 w 2652"/>
                    <a:gd name="T15" fmla="*/ 127 h 192"/>
                    <a:gd name="T16" fmla="*/ 2634 w 2652"/>
                    <a:gd name="T17" fmla="*/ 152 h 192"/>
                    <a:gd name="T18" fmla="*/ 2612 w 2652"/>
                    <a:gd name="T19" fmla="*/ 174 h 192"/>
                    <a:gd name="T20" fmla="*/ 2587 w 2652"/>
                    <a:gd name="T21" fmla="*/ 186 h 192"/>
                    <a:gd name="T22" fmla="*/ 2556 w 2652"/>
                    <a:gd name="T23" fmla="*/ 192 h 192"/>
                    <a:gd name="T24" fmla="*/ 95 w 2652"/>
                    <a:gd name="T25" fmla="*/ 192 h 192"/>
                    <a:gd name="T26" fmla="*/ 65 w 2652"/>
                    <a:gd name="T27" fmla="*/ 186 h 192"/>
                    <a:gd name="T28" fmla="*/ 39 w 2652"/>
                    <a:gd name="T29" fmla="*/ 174 h 192"/>
                    <a:gd name="T30" fmla="*/ 18 w 2652"/>
                    <a:gd name="T31" fmla="*/ 152 h 192"/>
                    <a:gd name="T32" fmla="*/ 5 w 2652"/>
                    <a:gd name="T33" fmla="*/ 127 h 192"/>
                    <a:gd name="T34" fmla="*/ 0 w 2652"/>
                    <a:gd name="T35" fmla="*/ 96 h 192"/>
                    <a:gd name="T36" fmla="*/ 5 w 2652"/>
                    <a:gd name="T37" fmla="*/ 65 h 192"/>
                    <a:gd name="T38" fmla="*/ 18 w 2652"/>
                    <a:gd name="T39" fmla="*/ 38 h 192"/>
                    <a:gd name="T40" fmla="*/ 39 w 2652"/>
                    <a:gd name="T41" fmla="*/ 18 h 192"/>
                    <a:gd name="T42" fmla="*/ 65 w 2652"/>
                    <a:gd name="T43" fmla="*/ 4 h 192"/>
                    <a:gd name="T44" fmla="*/ 95 w 2652"/>
                    <a:gd name="T45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652" h="192">
                      <a:moveTo>
                        <a:pt x="95" y="0"/>
                      </a:moveTo>
                      <a:lnTo>
                        <a:pt x="2556" y="0"/>
                      </a:lnTo>
                      <a:lnTo>
                        <a:pt x="2587" y="4"/>
                      </a:lnTo>
                      <a:lnTo>
                        <a:pt x="2612" y="18"/>
                      </a:lnTo>
                      <a:lnTo>
                        <a:pt x="2634" y="38"/>
                      </a:lnTo>
                      <a:lnTo>
                        <a:pt x="2646" y="65"/>
                      </a:lnTo>
                      <a:lnTo>
                        <a:pt x="2652" y="96"/>
                      </a:lnTo>
                      <a:lnTo>
                        <a:pt x="2646" y="127"/>
                      </a:lnTo>
                      <a:lnTo>
                        <a:pt x="2634" y="152"/>
                      </a:lnTo>
                      <a:lnTo>
                        <a:pt x="2612" y="174"/>
                      </a:lnTo>
                      <a:lnTo>
                        <a:pt x="2587" y="186"/>
                      </a:lnTo>
                      <a:lnTo>
                        <a:pt x="2556" y="192"/>
                      </a:lnTo>
                      <a:lnTo>
                        <a:pt x="95" y="192"/>
                      </a:lnTo>
                      <a:lnTo>
                        <a:pt x="65" y="186"/>
                      </a:lnTo>
                      <a:lnTo>
                        <a:pt x="39" y="174"/>
                      </a:lnTo>
                      <a:lnTo>
                        <a:pt x="18" y="152"/>
                      </a:lnTo>
                      <a:lnTo>
                        <a:pt x="5" y="127"/>
                      </a:lnTo>
                      <a:lnTo>
                        <a:pt x="0" y="96"/>
                      </a:lnTo>
                      <a:lnTo>
                        <a:pt x="5" y="65"/>
                      </a:lnTo>
                      <a:lnTo>
                        <a:pt x="18" y="38"/>
                      </a:lnTo>
                      <a:lnTo>
                        <a:pt x="39" y="18"/>
                      </a:lnTo>
                      <a:lnTo>
                        <a:pt x="65" y="4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589556" y="2652818"/>
              <a:ext cx="457200" cy="457200"/>
              <a:chOff x="589556" y="2652818"/>
              <a:chExt cx="457200" cy="457200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589556" y="2652818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1600" dist="38100" dir="5400000" algn="t" rotWithShape="0">
                  <a:schemeClr val="accent3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16"/>
              <p:cNvSpPr>
                <a:spLocks noEditPoints="1"/>
              </p:cNvSpPr>
              <p:nvPr/>
            </p:nvSpPr>
            <p:spPr bwMode="auto">
              <a:xfrm>
                <a:off x="681769" y="2746879"/>
                <a:ext cx="272775" cy="269079"/>
              </a:xfrm>
              <a:custGeom>
                <a:avLst/>
                <a:gdLst>
                  <a:gd name="T0" fmla="*/ 2171 w 3395"/>
                  <a:gd name="T1" fmla="*/ 3286 h 3396"/>
                  <a:gd name="T2" fmla="*/ 1697 w 3395"/>
                  <a:gd name="T3" fmla="*/ 2399 h 3396"/>
                  <a:gd name="T4" fmla="*/ 1760 w 3395"/>
                  <a:gd name="T5" fmla="*/ 2461 h 3396"/>
                  <a:gd name="T6" fmla="*/ 1661 w 3395"/>
                  <a:gd name="T7" fmla="*/ 2176 h 3396"/>
                  <a:gd name="T8" fmla="*/ 1697 w 3395"/>
                  <a:gd name="T9" fmla="*/ 2289 h 3396"/>
                  <a:gd name="T10" fmla="*/ 1735 w 3395"/>
                  <a:gd name="T11" fmla="*/ 2176 h 3396"/>
                  <a:gd name="T12" fmla="*/ 2471 w 3395"/>
                  <a:gd name="T13" fmla="*/ 2195 h 3396"/>
                  <a:gd name="T14" fmla="*/ 2868 w 3395"/>
                  <a:gd name="T15" fmla="*/ 2286 h 3396"/>
                  <a:gd name="T16" fmla="*/ 3218 w 3395"/>
                  <a:gd name="T17" fmla="*/ 2141 h 3396"/>
                  <a:gd name="T18" fmla="*/ 178 w 3395"/>
                  <a:gd name="T19" fmla="*/ 2141 h 3396"/>
                  <a:gd name="T20" fmla="*/ 528 w 3395"/>
                  <a:gd name="T21" fmla="*/ 2286 h 3396"/>
                  <a:gd name="T22" fmla="*/ 924 w 3395"/>
                  <a:gd name="T23" fmla="*/ 2195 h 3396"/>
                  <a:gd name="T24" fmla="*/ 2363 w 3395"/>
                  <a:gd name="T25" fmla="*/ 1937 h 3396"/>
                  <a:gd name="T26" fmla="*/ 1678 w 3395"/>
                  <a:gd name="T27" fmla="*/ 231 h 3396"/>
                  <a:gd name="T28" fmla="*/ 1678 w 3395"/>
                  <a:gd name="T29" fmla="*/ 349 h 3396"/>
                  <a:gd name="T30" fmla="*/ 1757 w 3395"/>
                  <a:gd name="T31" fmla="*/ 271 h 3396"/>
                  <a:gd name="T32" fmla="*/ 1730 w 3395"/>
                  <a:gd name="T33" fmla="*/ 12 h 3396"/>
                  <a:gd name="T34" fmla="*/ 1848 w 3395"/>
                  <a:gd name="T35" fmla="*/ 207 h 3396"/>
                  <a:gd name="T36" fmla="*/ 2242 w 3395"/>
                  <a:gd name="T37" fmla="*/ 311 h 3396"/>
                  <a:gd name="T38" fmla="*/ 2599 w 3395"/>
                  <a:gd name="T39" fmla="*/ 443 h 3396"/>
                  <a:gd name="T40" fmla="*/ 2906 w 3395"/>
                  <a:gd name="T41" fmla="*/ 425 h 3396"/>
                  <a:gd name="T42" fmla="*/ 2988 w 3395"/>
                  <a:gd name="T43" fmla="*/ 294 h 3396"/>
                  <a:gd name="T44" fmla="*/ 3018 w 3395"/>
                  <a:gd name="T45" fmla="*/ 455 h 3396"/>
                  <a:gd name="T46" fmla="*/ 3393 w 3395"/>
                  <a:gd name="T47" fmla="*/ 1977 h 3396"/>
                  <a:gd name="T48" fmla="*/ 3395 w 3395"/>
                  <a:gd name="T49" fmla="*/ 1996 h 3396"/>
                  <a:gd name="T50" fmla="*/ 3216 w 3395"/>
                  <a:gd name="T51" fmla="*/ 2286 h 3396"/>
                  <a:gd name="T52" fmla="*/ 2748 w 3395"/>
                  <a:gd name="T53" fmla="*/ 2396 h 3396"/>
                  <a:gd name="T54" fmla="*/ 2333 w 3395"/>
                  <a:gd name="T55" fmla="*/ 2224 h 3396"/>
                  <a:gd name="T56" fmla="*/ 2229 w 3395"/>
                  <a:gd name="T57" fmla="*/ 1991 h 3396"/>
                  <a:gd name="T58" fmla="*/ 2233 w 3395"/>
                  <a:gd name="T59" fmla="*/ 1973 h 3396"/>
                  <a:gd name="T60" fmla="*/ 2376 w 3395"/>
                  <a:gd name="T61" fmla="*/ 483 h 3396"/>
                  <a:gd name="T62" fmla="*/ 2026 w 3395"/>
                  <a:gd name="T63" fmla="*/ 365 h 3396"/>
                  <a:gd name="T64" fmla="*/ 1753 w 3395"/>
                  <a:gd name="T65" fmla="*/ 454 h 3396"/>
                  <a:gd name="T66" fmla="*/ 1870 w 3395"/>
                  <a:gd name="T67" fmla="*/ 2226 h 3396"/>
                  <a:gd name="T68" fmla="*/ 1870 w 3395"/>
                  <a:gd name="T69" fmla="*/ 2461 h 3396"/>
                  <a:gd name="T70" fmla="*/ 2257 w 3395"/>
                  <a:gd name="T71" fmla="*/ 3136 h 3396"/>
                  <a:gd name="T72" fmla="*/ 2243 w 3395"/>
                  <a:gd name="T73" fmla="*/ 3393 h 3396"/>
                  <a:gd name="T74" fmla="*/ 1115 w 3395"/>
                  <a:gd name="T75" fmla="*/ 3223 h 3396"/>
                  <a:gd name="T76" fmla="*/ 1256 w 3395"/>
                  <a:gd name="T77" fmla="*/ 3054 h 3396"/>
                  <a:gd name="T78" fmla="*/ 1553 w 3395"/>
                  <a:gd name="T79" fmla="*/ 2319 h 3396"/>
                  <a:gd name="T80" fmla="*/ 1590 w 3395"/>
                  <a:gd name="T81" fmla="*/ 2092 h 3396"/>
                  <a:gd name="T82" fmla="*/ 1535 w 3395"/>
                  <a:gd name="T83" fmla="*/ 346 h 3396"/>
                  <a:gd name="T84" fmla="*/ 1145 w 3395"/>
                  <a:gd name="T85" fmla="*/ 432 h 3396"/>
                  <a:gd name="T86" fmla="*/ 775 w 3395"/>
                  <a:gd name="T87" fmla="*/ 561 h 3396"/>
                  <a:gd name="T88" fmla="*/ 1165 w 3395"/>
                  <a:gd name="T89" fmla="*/ 1985 h 3396"/>
                  <a:gd name="T90" fmla="*/ 1138 w 3395"/>
                  <a:gd name="T91" fmla="*/ 2116 h 3396"/>
                  <a:gd name="T92" fmla="*/ 831 w 3395"/>
                  <a:gd name="T93" fmla="*/ 2360 h 3396"/>
                  <a:gd name="T94" fmla="*/ 337 w 3395"/>
                  <a:gd name="T95" fmla="*/ 2360 h 3396"/>
                  <a:gd name="T96" fmla="*/ 28 w 3395"/>
                  <a:gd name="T97" fmla="*/ 2116 h 3396"/>
                  <a:gd name="T98" fmla="*/ 1 w 3395"/>
                  <a:gd name="T99" fmla="*/ 1985 h 3396"/>
                  <a:gd name="T100" fmla="*/ 446 w 3395"/>
                  <a:gd name="T101" fmla="*/ 534 h 3396"/>
                  <a:gd name="T102" fmla="*/ 363 w 3395"/>
                  <a:gd name="T103" fmla="*/ 316 h 3396"/>
                  <a:gd name="T104" fmla="*/ 463 w 3395"/>
                  <a:gd name="T105" fmla="*/ 348 h 3396"/>
                  <a:gd name="T106" fmla="*/ 642 w 3395"/>
                  <a:gd name="T107" fmla="*/ 468 h 3396"/>
                  <a:gd name="T108" fmla="*/ 1022 w 3395"/>
                  <a:gd name="T109" fmla="*/ 363 h 3396"/>
                  <a:gd name="T110" fmla="*/ 1409 w 3395"/>
                  <a:gd name="T111" fmla="*/ 246 h 3396"/>
                  <a:gd name="T112" fmla="*/ 1643 w 3395"/>
                  <a:gd name="T113" fmla="*/ 56 h 3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95" h="3396">
                    <a:moveTo>
                      <a:pt x="1287" y="3161"/>
                    </a:moveTo>
                    <a:lnTo>
                      <a:pt x="1268" y="3164"/>
                    </a:lnTo>
                    <a:lnTo>
                      <a:pt x="1250" y="3174"/>
                    </a:lnTo>
                    <a:lnTo>
                      <a:pt x="1237" y="3187"/>
                    </a:lnTo>
                    <a:lnTo>
                      <a:pt x="1228" y="3204"/>
                    </a:lnTo>
                    <a:lnTo>
                      <a:pt x="1225" y="3223"/>
                    </a:lnTo>
                    <a:lnTo>
                      <a:pt x="1225" y="3286"/>
                    </a:lnTo>
                    <a:lnTo>
                      <a:pt x="2171" y="3286"/>
                    </a:lnTo>
                    <a:lnTo>
                      <a:pt x="2171" y="3223"/>
                    </a:lnTo>
                    <a:lnTo>
                      <a:pt x="2167" y="3204"/>
                    </a:lnTo>
                    <a:lnTo>
                      <a:pt x="2158" y="3187"/>
                    </a:lnTo>
                    <a:lnTo>
                      <a:pt x="2145" y="3174"/>
                    </a:lnTo>
                    <a:lnTo>
                      <a:pt x="2128" y="3164"/>
                    </a:lnTo>
                    <a:lnTo>
                      <a:pt x="2109" y="3161"/>
                    </a:lnTo>
                    <a:lnTo>
                      <a:pt x="1287" y="3161"/>
                    </a:lnTo>
                    <a:close/>
                    <a:moveTo>
                      <a:pt x="1697" y="2399"/>
                    </a:moveTo>
                    <a:lnTo>
                      <a:pt x="1678" y="2402"/>
                    </a:lnTo>
                    <a:lnTo>
                      <a:pt x="1661" y="2411"/>
                    </a:lnTo>
                    <a:lnTo>
                      <a:pt x="1648" y="2424"/>
                    </a:lnTo>
                    <a:lnTo>
                      <a:pt x="1638" y="2441"/>
                    </a:lnTo>
                    <a:lnTo>
                      <a:pt x="1635" y="2461"/>
                    </a:lnTo>
                    <a:lnTo>
                      <a:pt x="1635" y="3052"/>
                    </a:lnTo>
                    <a:lnTo>
                      <a:pt x="1760" y="3052"/>
                    </a:lnTo>
                    <a:lnTo>
                      <a:pt x="1760" y="2461"/>
                    </a:lnTo>
                    <a:lnTo>
                      <a:pt x="1757" y="2441"/>
                    </a:lnTo>
                    <a:lnTo>
                      <a:pt x="1748" y="2424"/>
                    </a:lnTo>
                    <a:lnTo>
                      <a:pt x="1735" y="2411"/>
                    </a:lnTo>
                    <a:lnTo>
                      <a:pt x="1717" y="2402"/>
                    </a:lnTo>
                    <a:lnTo>
                      <a:pt x="1697" y="2399"/>
                    </a:lnTo>
                    <a:close/>
                    <a:moveTo>
                      <a:pt x="1697" y="2164"/>
                    </a:moveTo>
                    <a:lnTo>
                      <a:pt x="1678" y="2167"/>
                    </a:lnTo>
                    <a:lnTo>
                      <a:pt x="1661" y="2176"/>
                    </a:lnTo>
                    <a:lnTo>
                      <a:pt x="1648" y="2190"/>
                    </a:lnTo>
                    <a:lnTo>
                      <a:pt x="1638" y="2206"/>
                    </a:lnTo>
                    <a:lnTo>
                      <a:pt x="1635" y="2226"/>
                    </a:lnTo>
                    <a:lnTo>
                      <a:pt x="1638" y="2246"/>
                    </a:lnTo>
                    <a:lnTo>
                      <a:pt x="1648" y="2263"/>
                    </a:lnTo>
                    <a:lnTo>
                      <a:pt x="1661" y="2277"/>
                    </a:lnTo>
                    <a:lnTo>
                      <a:pt x="1678" y="2285"/>
                    </a:lnTo>
                    <a:lnTo>
                      <a:pt x="1697" y="2289"/>
                    </a:lnTo>
                    <a:lnTo>
                      <a:pt x="1717" y="2285"/>
                    </a:lnTo>
                    <a:lnTo>
                      <a:pt x="1735" y="2277"/>
                    </a:lnTo>
                    <a:lnTo>
                      <a:pt x="1748" y="2263"/>
                    </a:lnTo>
                    <a:lnTo>
                      <a:pt x="1757" y="2246"/>
                    </a:lnTo>
                    <a:lnTo>
                      <a:pt x="1760" y="2226"/>
                    </a:lnTo>
                    <a:lnTo>
                      <a:pt x="1757" y="2206"/>
                    </a:lnTo>
                    <a:lnTo>
                      <a:pt x="1748" y="2190"/>
                    </a:lnTo>
                    <a:lnTo>
                      <a:pt x="1735" y="2176"/>
                    </a:lnTo>
                    <a:lnTo>
                      <a:pt x="1717" y="2167"/>
                    </a:lnTo>
                    <a:lnTo>
                      <a:pt x="1697" y="2164"/>
                    </a:lnTo>
                    <a:close/>
                    <a:moveTo>
                      <a:pt x="2348" y="2046"/>
                    </a:moveTo>
                    <a:lnTo>
                      <a:pt x="2362" y="2080"/>
                    </a:lnTo>
                    <a:lnTo>
                      <a:pt x="2381" y="2111"/>
                    </a:lnTo>
                    <a:lnTo>
                      <a:pt x="2406" y="2141"/>
                    </a:lnTo>
                    <a:lnTo>
                      <a:pt x="2437" y="2169"/>
                    </a:lnTo>
                    <a:lnTo>
                      <a:pt x="2471" y="2195"/>
                    </a:lnTo>
                    <a:lnTo>
                      <a:pt x="2510" y="2219"/>
                    </a:lnTo>
                    <a:lnTo>
                      <a:pt x="2554" y="2238"/>
                    </a:lnTo>
                    <a:lnTo>
                      <a:pt x="2600" y="2256"/>
                    </a:lnTo>
                    <a:lnTo>
                      <a:pt x="2650" y="2269"/>
                    </a:lnTo>
                    <a:lnTo>
                      <a:pt x="2702" y="2280"/>
                    </a:lnTo>
                    <a:lnTo>
                      <a:pt x="2756" y="2286"/>
                    </a:lnTo>
                    <a:lnTo>
                      <a:pt x="2812" y="2289"/>
                    </a:lnTo>
                    <a:lnTo>
                      <a:pt x="2868" y="2286"/>
                    </a:lnTo>
                    <a:lnTo>
                      <a:pt x="2923" y="2280"/>
                    </a:lnTo>
                    <a:lnTo>
                      <a:pt x="2974" y="2269"/>
                    </a:lnTo>
                    <a:lnTo>
                      <a:pt x="3024" y="2256"/>
                    </a:lnTo>
                    <a:lnTo>
                      <a:pt x="3070" y="2238"/>
                    </a:lnTo>
                    <a:lnTo>
                      <a:pt x="3114" y="2219"/>
                    </a:lnTo>
                    <a:lnTo>
                      <a:pt x="3153" y="2195"/>
                    </a:lnTo>
                    <a:lnTo>
                      <a:pt x="3187" y="2169"/>
                    </a:lnTo>
                    <a:lnTo>
                      <a:pt x="3218" y="2141"/>
                    </a:lnTo>
                    <a:lnTo>
                      <a:pt x="3243" y="2111"/>
                    </a:lnTo>
                    <a:lnTo>
                      <a:pt x="3263" y="2080"/>
                    </a:lnTo>
                    <a:lnTo>
                      <a:pt x="3277" y="2046"/>
                    </a:lnTo>
                    <a:lnTo>
                      <a:pt x="2348" y="2046"/>
                    </a:lnTo>
                    <a:close/>
                    <a:moveTo>
                      <a:pt x="119" y="2046"/>
                    </a:moveTo>
                    <a:lnTo>
                      <a:pt x="132" y="2080"/>
                    </a:lnTo>
                    <a:lnTo>
                      <a:pt x="152" y="2111"/>
                    </a:lnTo>
                    <a:lnTo>
                      <a:pt x="178" y="2141"/>
                    </a:lnTo>
                    <a:lnTo>
                      <a:pt x="208" y="2169"/>
                    </a:lnTo>
                    <a:lnTo>
                      <a:pt x="243" y="2195"/>
                    </a:lnTo>
                    <a:lnTo>
                      <a:pt x="282" y="2219"/>
                    </a:lnTo>
                    <a:lnTo>
                      <a:pt x="325" y="2238"/>
                    </a:lnTo>
                    <a:lnTo>
                      <a:pt x="372" y="2256"/>
                    </a:lnTo>
                    <a:lnTo>
                      <a:pt x="421" y="2269"/>
                    </a:lnTo>
                    <a:lnTo>
                      <a:pt x="473" y="2280"/>
                    </a:lnTo>
                    <a:lnTo>
                      <a:pt x="528" y="2286"/>
                    </a:lnTo>
                    <a:lnTo>
                      <a:pt x="584" y="2289"/>
                    </a:lnTo>
                    <a:lnTo>
                      <a:pt x="639" y="2286"/>
                    </a:lnTo>
                    <a:lnTo>
                      <a:pt x="693" y="2280"/>
                    </a:lnTo>
                    <a:lnTo>
                      <a:pt x="746" y="2269"/>
                    </a:lnTo>
                    <a:lnTo>
                      <a:pt x="794" y="2256"/>
                    </a:lnTo>
                    <a:lnTo>
                      <a:pt x="842" y="2238"/>
                    </a:lnTo>
                    <a:lnTo>
                      <a:pt x="884" y="2219"/>
                    </a:lnTo>
                    <a:lnTo>
                      <a:pt x="924" y="2195"/>
                    </a:lnTo>
                    <a:lnTo>
                      <a:pt x="959" y="2169"/>
                    </a:lnTo>
                    <a:lnTo>
                      <a:pt x="989" y="2141"/>
                    </a:lnTo>
                    <a:lnTo>
                      <a:pt x="1014" y="2111"/>
                    </a:lnTo>
                    <a:lnTo>
                      <a:pt x="1034" y="2080"/>
                    </a:lnTo>
                    <a:lnTo>
                      <a:pt x="1048" y="2046"/>
                    </a:lnTo>
                    <a:lnTo>
                      <a:pt x="119" y="2046"/>
                    </a:lnTo>
                    <a:close/>
                    <a:moveTo>
                      <a:pt x="2812" y="687"/>
                    </a:moveTo>
                    <a:lnTo>
                      <a:pt x="2363" y="1937"/>
                    </a:lnTo>
                    <a:lnTo>
                      <a:pt x="3262" y="1937"/>
                    </a:lnTo>
                    <a:lnTo>
                      <a:pt x="2812" y="687"/>
                    </a:lnTo>
                    <a:close/>
                    <a:moveTo>
                      <a:pt x="584" y="687"/>
                    </a:moveTo>
                    <a:lnTo>
                      <a:pt x="133" y="1937"/>
                    </a:lnTo>
                    <a:lnTo>
                      <a:pt x="1033" y="1937"/>
                    </a:lnTo>
                    <a:lnTo>
                      <a:pt x="584" y="687"/>
                    </a:lnTo>
                    <a:close/>
                    <a:moveTo>
                      <a:pt x="1697" y="228"/>
                    </a:moveTo>
                    <a:lnTo>
                      <a:pt x="1678" y="231"/>
                    </a:lnTo>
                    <a:lnTo>
                      <a:pt x="1661" y="240"/>
                    </a:lnTo>
                    <a:lnTo>
                      <a:pt x="1648" y="253"/>
                    </a:lnTo>
                    <a:lnTo>
                      <a:pt x="1638" y="271"/>
                    </a:lnTo>
                    <a:lnTo>
                      <a:pt x="1635" y="291"/>
                    </a:lnTo>
                    <a:lnTo>
                      <a:pt x="1638" y="310"/>
                    </a:lnTo>
                    <a:lnTo>
                      <a:pt x="1648" y="327"/>
                    </a:lnTo>
                    <a:lnTo>
                      <a:pt x="1661" y="340"/>
                    </a:lnTo>
                    <a:lnTo>
                      <a:pt x="1678" y="349"/>
                    </a:lnTo>
                    <a:lnTo>
                      <a:pt x="1697" y="353"/>
                    </a:lnTo>
                    <a:lnTo>
                      <a:pt x="1697" y="353"/>
                    </a:lnTo>
                    <a:lnTo>
                      <a:pt x="1717" y="349"/>
                    </a:lnTo>
                    <a:lnTo>
                      <a:pt x="1735" y="340"/>
                    </a:lnTo>
                    <a:lnTo>
                      <a:pt x="1748" y="327"/>
                    </a:lnTo>
                    <a:lnTo>
                      <a:pt x="1757" y="310"/>
                    </a:lnTo>
                    <a:lnTo>
                      <a:pt x="1760" y="291"/>
                    </a:lnTo>
                    <a:lnTo>
                      <a:pt x="1757" y="271"/>
                    </a:lnTo>
                    <a:lnTo>
                      <a:pt x="1748" y="253"/>
                    </a:lnTo>
                    <a:lnTo>
                      <a:pt x="1735" y="240"/>
                    </a:lnTo>
                    <a:lnTo>
                      <a:pt x="1718" y="231"/>
                    </a:lnTo>
                    <a:lnTo>
                      <a:pt x="1698" y="228"/>
                    </a:lnTo>
                    <a:lnTo>
                      <a:pt x="1697" y="228"/>
                    </a:lnTo>
                    <a:close/>
                    <a:moveTo>
                      <a:pt x="1697" y="0"/>
                    </a:moveTo>
                    <a:lnTo>
                      <a:pt x="1715" y="3"/>
                    </a:lnTo>
                    <a:lnTo>
                      <a:pt x="1730" y="12"/>
                    </a:lnTo>
                    <a:lnTo>
                      <a:pt x="1742" y="23"/>
                    </a:lnTo>
                    <a:lnTo>
                      <a:pt x="1750" y="38"/>
                    </a:lnTo>
                    <a:lnTo>
                      <a:pt x="1753" y="56"/>
                    </a:lnTo>
                    <a:lnTo>
                      <a:pt x="1753" y="127"/>
                    </a:lnTo>
                    <a:lnTo>
                      <a:pt x="1782" y="140"/>
                    </a:lnTo>
                    <a:lnTo>
                      <a:pt x="1808" y="158"/>
                    </a:lnTo>
                    <a:lnTo>
                      <a:pt x="1831" y="180"/>
                    </a:lnTo>
                    <a:lnTo>
                      <a:pt x="1848" y="207"/>
                    </a:lnTo>
                    <a:lnTo>
                      <a:pt x="1862" y="236"/>
                    </a:lnTo>
                    <a:lnTo>
                      <a:pt x="1926" y="240"/>
                    </a:lnTo>
                    <a:lnTo>
                      <a:pt x="1986" y="246"/>
                    </a:lnTo>
                    <a:lnTo>
                      <a:pt x="2042" y="255"/>
                    </a:lnTo>
                    <a:lnTo>
                      <a:pt x="2096" y="267"/>
                    </a:lnTo>
                    <a:lnTo>
                      <a:pt x="2147" y="280"/>
                    </a:lnTo>
                    <a:lnTo>
                      <a:pt x="2195" y="295"/>
                    </a:lnTo>
                    <a:lnTo>
                      <a:pt x="2242" y="311"/>
                    </a:lnTo>
                    <a:lnTo>
                      <a:pt x="2286" y="328"/>
                    </a:lnTo>
                    <a:lnTo>
                      <a:pt x="2331" y="345"/>
                    </a:lnTo>
                    <a:lnTo>
                      <a:pt x="2373" y="363"/>
                    </a:lnTo>
                    <a:lnTo>
                      <a:pt x="2417" y="381"/>
                    </a:lnTo>
                    <a:lnTo>
                      <a:pt x="2462" y="399"/>
                    </a:lnTo>
                    <a:lnTo>
                      <a:pt x="2506" y="416"/>
                    </a:lnTo>
                    <a:lnTo>
                      <a:pt x="2552" y="430"/>
                    </a:lnTo>
                    <a:lnTo>
                      <a:pt x="2599" y="443"/>
                    </a:lnTo>
                    <a:lnTo>
                      <a:pt x="2648" y="455"/>
                    </a:lnTo>
                    <a:lnTo>
                      <a:pt x="2700" y="463"/>
                    </a:lnTo>
                    <a:lnTo>
                      <a:pt x="2754" y="468"/>
                    </a:lnTo>
                    <a:lnTo>
                      <a:pt x="2812" y="470"/>
                    </a:lnTo>
                    <a:lnTo>
                      <a:pt x="2840" y="466"/>
                    </a:lnTo>
                    <a:lnTo>
                      <a:pt x="2866" y="458"/>
                    </a:lnTo>
                    <a:lnTo>
                      <a:pt x="2888" y="443"/>
                    </a:lnTo>
                    <a:lnTo>
                      <a:pt x="2906" y="425"/>
                    </a:lnTo>
                    <a:lnTo>
                      <a:pt x="2921" y="402"/>
                    </a:lnTo>
                    <a:lnTo>
                      <a:pt x="2930" y="376"/>
                    </a:lnTo>
                    <a:lnTo>
                      <a:pt x="2933" y="348"/>
                    </a:lnTo>
                    <a:lnTo>
                      <a:pt x="2936" y="332"/>
                    </a:lnTo>
                    <a:lnTo>
                      <a:pt x="2943" y="316"/>
                    </a:lnTo>
                    <a:lnTo>
                      <a:pt x="2956" y="304"/>
                    </a:lnTo>
                    <a:lnTo>
                      <a:pt x="2971" y="297"/>
                    </a:lnTo>
                    <a:lnTo>
                      <a:pt x="2988" y="294"/>
                    </a:lnTo>
                    <a:lnTo>
                      <a:pt x="3005" y="297"/>
                    </a:lnTo>
                    <a:lnTo>
                      <a:pt x="3021" y="304"/>
                    </a:lnTo>
                    <a:lnTo>
                      <a:pt x="3032" y="316"/>
                    </a:lnTo>
                    <a:lnTo>
                      <a:pt x="3040" y="332"/>
                    </a:lnTo>
                    <a:lnTo>
                      <a:pt x="3044" y="348"/>
                    </a:lnTo>
                    <a:lnTo>
                      <a:pt x="3040" y="387"/>
                    </a:lnTo>
                    <a:lnTo>
                      <a:pt x="3031" y="422"/>
                    </a:lnTo>
                    <a:lnTo>
                      <a:pt x="3018" y="455"/>
                    </a:lnTo>
                    <a:lnTo>
                      <a:pt x="2999" y="485"/>
                    </a:lnTo>
                    <a:lnTo>
                      <a:pt x="2975" y="512"/>
                    </a:lnTo>
                    <a:lnTo>
                      <a:pt x="2950" y="534"/>
                    </a:lnTo>
                    <a:lnTo>
                      <a:pt x="2919" y="554"/>
                    </a:lnTo>
                    <a:lnTo>
                      <a:pt x="2887" y="567"/>
                    </a:lnTo>
                    <a:lnTo>
                      <a:pt x="3392" y="1973"/>
                    </a:lnTo>
                    <a:lnTo>
                      <a:pt x="3392" y="1974"/>
                    </a:lnTo>
                    <a:lnTo>
                      <a:pt x="3393" y="1977"/>
                    </a:lnTo>
                    <a:lnTo>
                      <a:pt x="3394" y="1979"/>
                    </a:lnTo>
                    <a:lnTo>
                      <a:pt x="3394" y="1982"/>
                    </a:lnTo>
                    <a:lnTo>
                      <a:pt x="3395" y="1985"/>
                    </a:lnTo>
                    <a:lnTo>
                      <a:pt x="3395" y="1987"/>
                    </a:lnTo>
                    <a:lnTo>
                      <a:pt x="3395" y="1990"/>
                    </a:lnTo>
                    <a:lnTo>
                      <a:pt x="3395" y="1991"/>
                    </a:lnTo>
                    <a:lnTo>
                      <a:pt x="3395" y="1993"/>
                    </a:lnTo>
                    <a:lnTo>
                      <a:pt x="3395" y="1996"/>
                    </a:lnTo>
                    <a:lnTo>
                      <a:pt x="3392" y="2037"/>
                    </a:lnTo>
                    <a:lnTo>
                      <a:pt x="3382" y="2077"/>
                    </a:lnTo>
                    <a:lnTo>
                      <a:pt x="3368" y="2116"/>
                    </a:lnTo>
                    <a:lnTo>
                      <a:pt x="3348" y="2154"/>
                    </a:lnTo>
                    <a:lnTo>
                      <a:pt x="3322" y="2190"/>
                    </a:lnTo>
                    <a:lnTo>
                      <a:pt x="3291" y="2224"/>
                    </a:lnTo>
                    <a:lnTo>
                      <a:pt x="3256" y="2256"/>
                    </a:lnTo>
                    <a:lnTo>
                      <a:pt x="3216" y="2286"/>
                    </a:lnTo>
                    <a:lnTo>
                      <a:pt x="3168" y="2315"/>
                    </a:lnTo>
                    <a:lnTo>
                      <a:pt x="3115" y="2340"/>
                    </a:lnTo>
                    <a:lnTo>
                      <a:pt x="3059" y="2360"/>
                    </a:lnTo>
                    <a:lnTo>
                      <a:pt x="3000" y="2377"/>
                    </a:lnTo>
                    <a:lnTo>
                      <a:pt x="2939" y="2389"/>
                    </a:lnTo>
                    <a:lnTo>
                      <a:pt x="2876" y="2396"/>
                    </a:lnTo>
                    <a:lnTo>
                      <a:pt x="2812" y="2399"/>
                    </a:lnTo>
                    <a:lnTo>
                      <a:pt x="2748" y="2396"/>
                    </a:lnTo>
                    <a:lnTo>
                      <a:pt x="2685" y="2389"/>
                    </a:lnTo>
                    <a:lnTo>
                      <a:pt x="2624" y="2377"/>
                    </a:lnTo>
                    <a:lnTo>
                      <a:pt x="2565" y="2360"/>
                    </a:lnTo>
                    <a:lnTo>
                      <a:pt x="2509" y="2340"/>
                    </a:lnTo>
                    <a:lnTo>
                      <a:pt x="2457" y="2315"/>
                    </a:lnTo>
                    <a:lnTo>
                      <a:pt x="2408" y="2286"/>
                    </a:lnTo>
                    <a:lnTo>
                      <a:pt x="2368" y="2256"/>
                    </a:lnTo>
                    <a:lnTo>
                      <a:pt x="2333" y="2224"/>
                    </a:lnTo>
                    <a:lnTo>
                      <a:pt x="2302" y="2190"/>
                    </a:lnTo>
                    <a:lnTo>
                      <a:pt x="2277" y="2154"/>
                    </a:lnTo>
                    <a:lnTo>
                      <a:pt x="2256" y="2116"/>
                    </a:lnTo>
                    <a:lnTo>
                      <a:pt x="2242" y="2077"/>
                    </a:lnTo>
                    <a:lnTo>
                      <a:pt x="2233" y="2037"/>
                    </a:lnTo>
                    <a:lnTo>
                      <a:pt x="2229" y="1996"/>
                    </a:lnTo>
                    <a:lnTo>
                      <a:pt x="2229" y="1993"/>
                    </a:lnTo>
                    <a:lnTo>
                      <a:pt x="2229" y="1991"/>
                    </a:lnTo>
                    <a:lnTo>
                      <a:pt x="2229" y="1990"/>
                    </a:lnTo>
                    <a:lnTo>
                      <a:pt x="2229" y="1987"/>
                    </a:lnTo>
                    <a:lnTo>
                      <a:pt x="2229" y="1985"/>
                    </a:lnTo>
                    <a:lnTo>
                      <a:pt x="2230" y="1982"/>
                    </a:lnTo>
                    <a:lnTo>
                      <a:pt x="2230" y="1979"/>
                    </a:lnTo>
                    <a:lnTo>
                      <a:pt x="2232" y="1977"/>
                    </a:lnTo>
                    <a:lnTo>
                      <a:pt x="2233" y="1974"/>
                    </a:lnTo>
                    <a:lnTo>
                      <a:pt x="2233" y="1973"/>
                    </a:lnTo>
                    <a:lnTo>
                      <a:pt x="2735" y="577"/>
                    </a:lnTo>
                    <a:lnTo>
                      <a:pt x="2676" y="571"/>
                    </a:lnTo>
                    <a:lnTo>
                      <a:pt x="2620" y="561"/>
                    </a:lnTo>
                    <a:lnTo>
                      <a:pt x="2567" y="549"/>
                    </a:lnTo>
                    <a:lnTo>
                      <a:pt x="2518" y="534"/>
                    </a:lnTo>
                    <a:lnTo>
                      <a:pt x="2469" y="519"/>
                    </a:lnTo>
                    <a:lnTo>
                      <a:pt x="2422" y="501"/>
                    </a:lnTo>
                    <a:lnTo>
                      <a:pt x="2376" y="483"/>
                    </a:lnTo>
                    <a:lnTo>
                      <a:pt x="2332" y="465"/>
                    </a:lnTo>
                    <a:lnTo>
                      <a:pt x="2291" y="449"/>
                    </a:lnTo>
                    <a:lnTo>
                      <a:pt x="2251" y="432"/>
                    </a:lnTo>
                    <a:lnTo>
                      <a:pt x="2210" y="417"/>
                    </a:lnTo>
                    <a:lnTo>
                      <a:pt x="2166" y="401"/>
                    </a:lnTo>
                    <a:lnTo>
                      <a:pt x="2122" y="388"/>
                    </a:lnTo>
                    <a:lnTo>
                      <a:pt x="2076" y="375"/>
                    </a:lnTo>
                    <a:lnTo>
                      <a:pt x="2026" y="365"/>
                    </a:lnTo>
                    <a:lnTo>
                      <a:pt x="1974" y="356"/>
                    </a:lnTo>
                    <a:lnTo>
                      <a:pt x="1920" y="349"/>
                    </a:lnTo>
                    <a:lnTo>
                      <a:pt x="1861" y="346"/>
                    </a:lnTo>
                    <a:lnTo>
                      <a:pt x="1847" y="375"/>
                    </a:lnTo>
                    <a:lnTo>
                      <a:pt x="1830" y="401"/>
                    </a:lnTo>
                    <a:lnTo>
                      <a:pt x="1808" y="423"/>
                    </a:lnTo>
                    <a:lnTo>
                      <a:pt x="1782" y="440"/>
                    </a:lnTo>
                    <a:lnTo>
                      <a:pt x="1753" y="454"/>
                    </a:lnTo>
                    <a:lnTo>
                      <a:pt x="1753" y="2063"/>
                    </a:lnTo>
                    <a:lnTo>
                      <a:pt x="1781" y="2075"/>
                    </a:lnTo>
                    <a:lnTo>
                      <a:pt x="1806" y="2092"/>
                    </a:lnTo>
                    <a:lnTo>
                      <a:pt x="1828" y="2113"/>
                    </a:lnTo>
                    <a:lnTo>
                      <a:pt x="1845" y="2137"/>
                    </a:lnTo>
                    <a:lnTo>
                      <a:pt x="1859" y="2165"/>
                    </a:lnTo>
                    <a:lnTo>
                      <a:pt x="1867" y="2195"/>
                    </a:lnTo>
                    <a:lnTo>
                      <a:pt x="1870" y="2226"/>
                    </a:lnTo>
                    <a:lnTo>
                      <a:pt x="1867" y="2259"/>
                    </a:lnTo>
                    <a:lnTo>
                      <a:pt x="1858" y="2290"/>
                    </a:lnTo>
                    <a:lnTo>
                      <a:pt x="1843" y="2319"/>
                    </a:lnTo>
                    <a:lnTo>
                      <a:pt x="1823" y="2344"/>
                    </a:lnTo>
                    <a:lnTo>
                      <a:pt x="1843" y="2369"/>
                    </a:lnTo>
                    <a:lnTo>
                      <a:pt x="1858" y="2396"/>
                    </a:lnTo>
                    <a:lnTo>
                      <a:pt x="1867" y="2427"/>
                    </a:lnTo>
                    <a:lnTo>
                      <a:pt x="1870" y="2461"/>
                    </a:lnTo>
                    <a:lnTo>
                      <a:pt x="1870" y="3052"/>
                    </a:lnTo>
                    <a:lnTo>
                      <a:pt x="2109" y="3052"/>
                    </a:lnTo>
                    <a:lnTo>
                      <a:pt x="2140" y="3054"/>
                    </a:lnTo>
                    <a:lnTo>
                      <a:pt x="2168" y="3062"/>
                    </a:lnTo>
                    <a:lnTo>
                      <a:pt x="2195" y="3074"/>
                    </a:lnTo>
                    <a:lnTo>
                      <a:pt x="2219" y="3092"/>
                    </a:lnTo>
                    <a:lnTo>
                      <a:pt x="2240" y="3113"/>
                    </a:lnTo>
                    <a:lnTo>
                      <a:pt x="2257" y="3136"/>
                    </a:lnTo>
                    <a:lnTo>
                      <a:pt x="2270" y="3163"/>
                    </a:lnTo>
                    <a:lnTo>
                      <a:pt x="2278" y="3192"/>
                    </a:lnTo>
                    <a:lnTo>
                      <a:pt x="2281" y="3223"/>
                    </a:lnTo>
                    <a:lnTo>
                      <a:pt x="2281" y="3341"/>
                    </a:lnTo>
                    <a:lnTo>
                      <a:pt x="2278" y="3359"/>
                    </a:lnTo>
                    <a:lnTo>
                      <a:pt x="2270" y="3373"/>
                    </a:lnTo>
                    <a:lnTo>
                      <a:pt x="2258" y="3385"/>
                    </a:lnTo>
                    <a:lnTo>
                      <a:pt x="2243" y="3393"/>
                    </a:lnTo>
                    <a:lnTo>
                      <a:pt x="2225" y="3396"/>
                    </a:lnTo>
                    <a:lnTo>
                      <a:pt x="1169" y="3396"/>
                    </a:lnTo>
                    <a:lnTo>
                      <a:pt x="1153" y="3393"/>
                    </a:lnTo>
                    <a:lnTo>
                      <a:pt x="1137" y="3385"/>
                    </a:lnTo>
                    <a:lnTo>
                      <a:pt x="1125" y="3373"/>
                    </a:lnTo>
                    <a:lnTo>
                      <a:pt x="1118" y="3359"/>
                    </a:lnTo>
                    <a:lnTo>
                      <a:pt x="1115" y="3341"/>
                    </a:lnTo>
                    <a:lnTo>
                      <a:pt x="1115" y="3223"/>
                    </a:lnTo>
                    <a:lnTo>
                      <a:pt x="1118" y="3192"/>
                    </a:lnTo>
                    <a:lnTo>
                      <a:pt x="1126" y="3163"/>
                    </a:lnTo>
                    <a:lnTo>
                      <a:pt x="1138" y="3136"/>
                    </a:lnTo>
                    <a:lnTo>
                      <a:pt x="1155" y="3113"/>
                    </a:lnTo>
                    <a:lnTo>
                      <a:pt x="1177" y="3092"/>
                    </a:lnTo>
                    <a:lnTo>
                      <a:pt x="1200" y="3074"/>
                    </a:lnTo>
                    <a:lnTo>
                      <a:pt x="1227" y="3062"/>
                    </a:lnTo>
                    <a:lnTo>
                      <a:pt x="1256" y="3054"/>
                    </a:lnTo>
                    <a:lnTo>
                      <a:pt x="1287" y="3052"/>
                    </a:lnTo>
                    <a:lnTo>
                      <a:pt x="1526" y="3052"/>
                    </a:lnTo>
                    <a:lnTo>
                      <a:pt x="1526" y="2461"/>
                    </a:lnTo>
                    <a:lnTo>
                      <a:pt x="1529" y="2427"/>
                    </a:lnTo>
                    <a:lnTo>
                      <a:pt x="1538" y="2396"/>
                    </a:lnTo>
                    <a:lnTo>
                      <a:pt x="1553" y="2369"/>
                    </a:lnTo>
                    <a:lnTo>
                      <a:pt x="1571" y="2344"/>
                    </a:lnTo>
                    <a:lnTo>
                      <a:pt x="1553" y="2319"/>
                    </a:lnTo>
                    <a:lnTo>
                      <a:pt x="1538" y="2290"/>
                    </a:lnTo>
                    <a:lnTo>
                      <a:pt x="1529" y="2259"/>
                    </a:lnTo>
                    <a:lnTo>
                      <a:pt x="1526" y="2226"/>
                    </a:lnTo>
                    <a:lnTo>
                      <a:pt x="1528" y="2195"/>
                    </a:lnTo>
                    <a:lnTo>
                      <a:pt x="1537" y="2165"/>
                    </a:lnTo>
                    <a:lnTo>
                      <a:pt x="1550" y="2137"/>
                    </a:lnTo>
                    <a:lnTo>
                      <a:pt x="1568" y="2113"/>
                    </a:lnTo>
                    <a:lnTo>
                      <a:pt x="1590" y="2092"/>
                    </a:lnTo>
                    <a:lnTo>
                      <a:pt x="1615" y="2075"/>
                    </a:lnTo>
                    <a:lnTo>
                      <a:pt x="1643" y="2063"/>
                    </a:lnTo>
                    <a:lnTo>
                      <a:pt x="1643" y="454"/>
                    </a:lnTo>
                    <a:lnTo>
                      <a:pt x="1614" y="440"/>
                    </a:lnTo>
                    <a:lnTo>
                      <a:pt x="1588" y="423"/>
                    </a:lnTo>
                    <a:lnTo>
                      <a:pt x="1566" y="401"/>
                    </a:lnTo>
                    <a:lnTo>
                      <a:pt x="1548" y="375"/>
                    </a:lnTo>
                    <a:lnTo>
                      <a:pt x="1535" y="346"/>
                    </a:lnTo>
                    <a:lnTo>
                      <a:pt x="1476" y="349"/>
                    </a:lnTo>
                    <a:lnTo>
                      <a:pt x="1422" y="356"/>
                    </a:lnTo>
                    <a:lnTo>
                      <a:pt x="1370" y="365"/>
                    </a:lnTo>
                    <a:lnTo>
                      <a:pt x="1320" y="375"/>
                    </a:lnTo>
                    <a:lnTo>
                      <a:pt x="1274" y="388"/>
                    </a:lnTo>
                    <a:lnTo>
                      <a:pt x="1229" y="401"/>
                    </a:lnTo>
                    <a:lnTo>
                      <a:pt x="1186" y="417"/>
                    </a:lnTo>
                    <a:lnTo>
                      <a:pt x="1145" y="432"/>
                    </a:lnTo>
                    <a:lnTo>
                      <a:pt x="1104" y="449"/>
                    </a:lnTo>
                    <a:lnTo>
                      <a:pt x="1064" y="465"/>
                    </a:lnTo>
                    <a:lnTo>
                      <a:pt x="1019" y="483"/>
                    </a:lnTo>
                    <a:lnTo>
                      <a:pt x="973" y="501"/>
                    </a:lnTo>
                    <a:lnTo>
                      <a:pt x="927" y="519"/>
                    </a:lnTo>
                    <a:lnTo>
                      <a:pt x="878" y="534"/>
                    </a:lnTo>
                    <a:lnTo>
                      <a:pt x="827" y="549"/>
                    </a:lnTo>
                    <a:lnTo>
                      <a:pt x="775" y="561"/>
                    </a:lnTo>
                    <a:lnTo>
                      <a:pt x="719" y="571"/>
                    </a:lnTo>
                    <a:lnTo>
                      <a:pt x="660" y="577"/>
                    </a:lnTo>
                    <a:lnTo>
                      <a:pt x="1163" y="1973"/>
                    </a:lnTo>
                    <a:lnTo>
                      <a:pt x="1163" y="1974"/>
                    </a:lnTo>
                    <a:lnTo>
                      <a:pt x="1164" y="1977"/>
                    </a:lnTo>
                    <a:lnTo>
                      <a:pt x="1164" y="1979"/>
                    </a:lnTo>
                    <a:lnTo>
                      <a:pt x="1165" y="1982"/>
                    </a:lnTo>
                    <a:lnTo>
                      <a:pt x="1165" y="1985"/>
                    </a:lnTo>
                    <a:lnTo>
                      <a:pt x="1166" y="1987"/>
                    </a:lnTo>
                    <a:lnTo>
                      <a:pt x="1166" y="1990"/>
                    </a:lnTo>
                    <a:lnTo>
                      <a:pt x="1166" y="1991"/>
                    </a:lnTo>
                    <a:lnTo>
                      <a:pt x="1166" y="1993"/>
                    </a:lnTo>
                    <a:lnTo>
                      <a:pt x="1166" y="1996"/>
                    </a:lnTo>
                    <a:lnTo>
                      <a:pt x="1162" y="2037"/>
                    </a:lnTo>
                    <a:lnTo>
                      <a:pt x="1154" y="2077"/>
                    </a:lnTo>
                    <a:lnTo>
                      <a:pt x="1138" y="2116"/>
                    </a:lnTo>
                    <a:lnTo>
                      <a:pt x="1119" y="2154"/>
                    </a:lnTo>
                    <a:lnTo>
                      <a:pt x="1094" y="2190"/>
                    </a:lnTo>
                    <a:lnTo>
                      <a:pt x="1063" y="2224"/>
                    </a:lnTo>
                    <a:lnTo>
                      <a:pt x="1028" y="2256"/>
                    </a:lnTo>
                    <a:lnTo>
                      <a:pt x="987" y="2286"/>
                    </a:lnTo>
                    <a:lnTo>
                      <a:pt x="938" y="2315"/>
                    </a:lnTo>
                    <a:lnTo>
                      <a:pt x="886" y="2340"/>
                    </a:lnTo>
                    <a:lnTo>
                      <a:pt x="831" y="2360"/>
                    </a:lnTo>
                    <a:lnTo>
                      <a:pt x="772" y="2377"/>
                    </a:lnTo>
                    <a:lnTo>
                      <a:pt x="711" y="2389"/>
                    </a:lnTo>
                    <a:lnTo>
                      <a:pt x="648" y="2396"/>
                    </a:lnTo>
                    <a:lnTo>
                      <a:pt x="584" y="2399"/>
                    </a:lnTo>
                    <a:lnTo>
                      <a:pt x="519" y="2396"/>
                    </a:lnTo>
                    <a:lnTo>
                      <a:pt x="456" y="2389"/>
                    </a:lnTo>
                    <a:lnTo>
                      <a:pt x="395" y="2377"/>
                    </a:lnTo>
                    <a:lnTo>
                      <a:pt x="337" y="2360"/>
                    </a:lnTo>
                    <a:lnTo>
                      <a:pt x="281" y="2340"/>
                    </a:lnTo>
                    <a:lnTo>
                      <a:pt x="228" y="2315"/>
                    </a:lnTo>
                    <a:lnTo>
                      <a:pt x="180" y="2286"/>
                    </a:lnTo>
                    <a:lnTo>
                      <a:pt x="139" y="2256"/>
                    </a:lnTo>
                    <a:lnTo>
                      <a:pt x="103" y="2224"/>
                    </a:lnTo>
                    <a:lnTo>
                      <a:pt x="73" y="2190"/>
                    </a:lnTo>
                    <a:lnTo>
                      <a:pt x="47" y="2154"/>
                    </a:lnTo>
                    <a:lnTo>
                      <a:pt x="28" y="2116"/>
                    </a:lnTo>
                    <a:lnTo>
                      <a:pt x="13" y="2077"/>
                    </a:lnTo>
                    <a:lnTo>
                      <a:pt x="4" y="2037"/>
                    </a:lnTo>
                    <a:lnTo>
                      <a:pt x="1" y="1996"/>
                    </a:lnTo>
                    <a:lnTo>
                      <a:pt x="1" y="1993"/>
                    </a:lnTo>
                    <a:lnTo>
                      <a:pt x="0" y="1991"/>
                    </a:lnTo>
                    <a:lnTo>
                      <a:pt x="0" y="1990"/>
                    </a:lnTo>
                    <a:lnTo>
                      <a:pt x="1" y="1987"/>
                    </a:lnTo>
                    <a:lnTo>
                      <a:pt x="1" y="1985"/>
                    </a:lnTo>
                    <a:lnTo>
                      <a:pt x="1" y="1982"/>
                    </a:lnTo>
                    <a:lnTo>
                      <a:pt x="2" y="1979"/>
                    </a:lnTo>
                    <a:lnTo>
                      <a:pt x="2" y="1977"/>
                    </a:lnTo>
                    <a:lnTo>
                      <a:pt x="3" y="1974"/>
                    </a:lnTo>
                    <a:lnTo>
                      <a:pt x="4" y="1973"/>
                    </a:lnTo>
                    <a:lnTo>
                      <a:pt x="509" y="567"/>
                    </a:lnTo>
                    <a:lnTo>
                      <a:pt x="476" y="554"/>
                    </a:lnTo>
                    <a:lnTo>
                      <a:pt x="446" y="534"/>
                    </a:lnTo>
                    <a:lnTo>
                      <a:pt x="419" y="512"/>
                    </a:lnTo>
                    <a:lnTo>
                      <a:pt x="397" y="485"/>
                    </a:lnTo>
                    <a:lnTo>
                      <a:pt x="378" y="455"/>
                    </a:lnTo>
                    <a:lnTo>
                      <a:pt x="364" y="422"/>
                    </a:lnTo>
                    <a:lnTo>
                      <a:pt x="355" y="387"/>
                    </a:lnTo>
                    <a:lnTo>
                      <a:pt x="352" y="348"/>
                    </a:lnTo>
                    <a:lnTo>
                      <a:pt x="355" y="332"/>
                    </a:lnTo>
                    <a:lnTo>
                      <a:pt x="363" y="316"/>
                    </a:lnTo>
                    <a:lnTo>
                      <a:pt x="375" y="304"/>
                    </a:lnTo>
                    <a:lnTo>
                      <a:pt x="389" y="297"/>
                    </a:lnTo>
                    <a:lnTo>
                      <a:pt x="407" y="294"/>
                    </a:lnTo>
                    <a:lnTo>
                      <a:pt x="425" y="297"/>
                    </a:lnTo>
                    <a:lnTo>
                      <a:pt x="440" y="304"/>
                    </a:lnTo>
                    <a:lnTo>
                      <a:pt x="451" y="316"/>
                    </a:lnTo>
                    <a:lnTo>
                      <a:pt x="460" y="332"/>
                    </a:lnTo>
                    <a:lnTo>
                      <a:pt x="463" y="348"/>
                    </a:lnTo>
                    <a:lnTo>
                      <a:pt x="466" y="376"/>
                    </a:lnTo>
                    <a:lnTo>
                      <a:pt x="474" y="402"/>
                    </a:lnTo>
                    <a:lnTo>
                      <a:pt x="489" y="425"/>
                    </a:lnTo>
                    <a:lnTo>
                      <a:pt x="507" y="443"/>
                    </a:lnTo>
                    <a:lnTo>
                      <a:pt x="530" y="458"/>
                    </a:lnTo>
                    <a:lnTo>
                      <a:pt x="556" y="466"/>
                    </a:lnTo>
                    <a:lnTo>
                      <a:pt x="584" y="470"/>
                    </a:lnTo>
                    <a:lnTo>
                      <a:pt x="642" y="468"/>
                    </a:lnTo>
                    <a:lnTo>
                      <a:pt x="696" y="463"/>
                    </a:lnTo>
                    <a:lnTo>
                      <a:pt x="747" y="455"/>
                    </a:lnTo>
                    <a:lnTo>
                      <a:pt x="797" y="443"/>
                    </a:lnTo>
                    <a:lnTo>
                      <a:pt x="843" y="430"/>
                    </a:lnTo>
                    <a:lnTo>
                      <a:pt x="889" y="416"/>
                    </a:lnTo>
                    <a:lnTo>
                      <a:pt x="934" y="399"/>
                    </a:lnTo>
                    <a:lnTo>
                      <a:pt x="977" y="381"/>
                    </a:lnTo>
                    <a:lnTo>
                      <a:pt x="1022" y="363"/>
                    </a:lnTo>
                    <a:lnTo>
                      <a:pt x="1065" y="345"/>
                    </a:lnTo>
                    <a:lnTo>
                      <a:pt x="1109" y="328"/>
                    </a:lnTo>
                    <a:lnTo>
                      <a:pt x="1154" y="311"/>
                    </a:lnTo>
                    <a:lnTo>
                      <a:pt x="1200" y="295"/>
                    </a:lnTo>
                    <a:lnTo>
                      <a:pt x="1248" y="280"/>
                    </a:lnTo>
                    <a:lnTo>
                      <a:pt x="1299" y="267"/>
                    </a:lnTo>
                    <a:lnTo>
                      <a:pt x="1352" y="255"/>
                    </a:lnTo>
                    <a:lnTo>
                      <a:pt x="1409" y="246"/>
                    </a:lnTo>
                    <a:lnTo>
                      <a:pt x="1470" y="240"/>
                    </a:lnTo>
                    <a:lnTo>
                      <a:pt x="1534" y="236"/>
                    </a:lnTo>
                    <a:lnTo>
                      <a:pt x="1548" y="207"/>
                    </a:lnTo>
                    <a:lnTo>
                      <a:pt x="1565" y="180"/>
                    </a:lnTo>
                    <a:lnTo>
                      <a:pt x="1588" y="158"/>
                    </a:lnTo>
                    <a:lnTo>
                      <a:pt x="1614" y="140"/>
                    </a:lnTo>
                    <a:lnTo>
                      <a:pt x="1643" y="127"/>
                    </a:lnTo>
                    <a:lnTo>
                      <a:pt x="1643" y="56"/>
                    </a:lnTo>
                    <a:lnTo>
                      <a:pt x="1646" y="38"/>
                    </a:lnTo>
                    <a:lnTo>
                      <a:pt x="1653" y="23"/>
                    </a:lnTo>
                    <a:lnTo>
                      <a:pt x="1665" y="12"/>
                    </a:lnTo>
                    <a:lnTo>
                      <a:pt x="1681" y="3"/>
                    </a:lnTo>
                    <a:lnTo>
                      <a:pt x="169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584331" y="3525765"/>
              <a:ext cx="457200" cy="457200"/>
              <a:chOff x="584331" y="3525765"/>
              <a:chExt cx="457200" cy="45720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584331" y="352576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1600" dist="38100" dir="5400000" algn="t" rotWithShape="0">
                  <a:schemeClr val="accent4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19"/>
              <p:cNvGrpSpPr>
                <a:grpSpLocks noChangeAspect="1"/>
              </p:cNvGrpSpPr>
              <p:nvPr/>
            </p:nvGrpSpPr>
            <p:grpSpPr bwMode="auto">
              <a:xfrm>
                <a:off x="705732" y="3610835"/>
                <a:ext cx="214399" cy="287060"/>
                <a:chOff x="2733" y="677"/>
                <a:chExt cx="2213" cy="2963"/>
              </a:xfrm>
              <a:solidFill>
                <a:schemeClr val="accent4"/>
              </a:solidFill>
            </p:grpSpPr>
            <p:sp>
              <p:nvSpPr>
                <p:cNvPr id="75" name="Freeform 21"/>
                <p:cNvSpPr>
                  <a:spLocks noEditPoints="1"/>
                </p:cNvSpPr>
                <p:nvPr/>
              </p:nvSpPr>
              <p:spPr bwMode="auto">
                <a:xfrm>
                  <a:off x="3075" y="1752"/>
                  <a:ext cx="1529" cy="1530"/>
                </a:xfrm>
                <a:custGeom>
                  <a:avLst/>
                  <a:gdLst>
                    <a:gd name="T0" fmla="*/ 1076 w 3056"/>
                    <a:gd name="T1" fmla="*/ 270 h 3059"/>
                    <a:gd name="T2" fmla="*/ 668 w 3056"/>
                    <a:gd name="T3" fmla="*/ 505 h 3059"/>
                    <a:gd name="T4" fmla="*/ 369 w 3056"/>
                    <a:gd name="T5" fmla="*/ 862 h 3059"/>
                    <a:gd name="T6" fmla="*/ 209 w 3056"/>
                    <a:gd name="T7" fmla="*/ 1311 h 3059"/>
                    <a:gd name="T8" fmla="*/ 459 w 3056"/>
                    <a:gd name="T9" fmla="*/ 1452 h 3059"/>
                    <a:gd name="T10" fmla="*/ 494 w 3056"/>
                    <a:gd name="T11" fmla="*/ 1558 h 3059"/>
                    <a:gd name="T12" fmla="*/ 402 w 3056"/>
                    <a:gd name="T13" fmla="*/ 1625 h 3059"/>
                    <a:gd name="T14" fmla="*/ 270 w 3056"/>
                    <a:gd name="T15" fmla="*/ 1980 h 3059"/>
                    <a:gd name="T16" fmla="*/ 504 w 3056"/>
                    <a:gd name="T17" fmla="*/ 2388 h 3059"/>
                    <a:gd name="T18" fmla="*/ 861 w 3056"/>
                    <a:gd name="T19" fmla="*/ 2687 h 3059"/>
                    <a:gd name="T20" fmla="*/ 1310 w 3056"/>
                    <a:gd name="T21" fmla="*/ 2848 h 3059"/>
                    <a:gd name="T22" fmla="*/ 1451 w 3056"/>
                    <a:gd name="T23" fmla="*/ 2599 h 3059"/>
                    <a:gd name="T24" fmla="*/ 1559 w 3056"/>
                    <a:gd name="T25" fmla="*/ 2565 h 3059"/>
                    <a:gd name="T26" fmla="*/ 1624 w 3056"/>
                    <a:gd name="T27" fmla="*/ 2655 h 3059"/>
                    <a:gd name="T28" fmla="*/ 1979 w 3056"/>
                    <a:gd name="T29" fmla="*/ 2788 h 3059"/>
                    <a:gd name="T30" fmla="*/ 2386 w 3056"/>
                    <a:gd name="T31" fmla="*/ 2554 h 3059"/>
                    <a:gd name="T32" fmla="*/ 2685 w 3056"/>
                    <a:gd name="T33" fmla="*/ 2195 h 3059"/>
                    <a:gd name="T34" fmla="*/ 2846 w 3056"/>
                    <a:gd name="T35" fmla="*/ 1747 h 3059"/>
                    <a:gd name="T36" fmla="*/ 2622 w 3056"/>
                    <a:gd name="T37" fmla="*/ 1619 h 3059"/>
                    <a:gd name="T38" fmla="*/ 2557 w 3056"/>
                    <a:gd name="T39" fmla="*/ 1529 h 3059"/>
                    <a:gd name="T40" fmla="*/ 2622 w 3056"/>
                    <a:gd name="T41" fmla="*/ 1437 h 3059"/>
                    <a:gd name="T42" fmla="*/ 2846 w 3056"/>
                    <a:gd name="T43" fmla="*/ 1311 h 3059"/>
                    <a:gd name="T44" fmla="*/ 2685 w 3056"/>
                    <a:gd name="T45" fmla="*/ 862 h 3059"/>
                    <a:gd name="T46" fmla="*/ 2386 w 3056"/>
                    <a:gd name="T47" fmla="*/ 505 h 3059"/>
                    <a:gd name="T48" fmla="*/ 1979 w 3056"/>
                    <a:gd name="T49" fmla="*/ 270 h 3059"/>
                    <a:gd name="T50" fmla="*/ 1624 w 3056"/>
                    <a:gd name="T51" fmla="*/ 402 h 3059"/>
                    <a:gd name="T52" fmla="*/ 1559 w 3056"/>
                    <a:gd name="T53" fmla="*/ 494 h 3059"/>
                    <a:gd name="T54" fmla="*/ 1451 w 3056"/>
                    <a:gd name="T55" fmla="*/ 460 h 3059"/>
                    <a:gd name="T56" fmla="*/ 1526 w 3056"/>
                    <a:gd name="T57" fmla="*/ 0 h 3059"/>
                    <a:gd name="T58" fmla="*/ 2035 w 3056"/>
                    <a:gd name="T59" fmla="*/ 85 h 3059"/>
                    <a:gd name="T60" fmla="*/ 2469 w 3056"/>
                    <a:gd name="T61" fmla="*/ 324 h 3059"/>
                    <a:gd name="T62" fmla="*/ 2804 w 3056"/>
                    <a:gd name="T63" fmla="*/ 687 h 3059"/>
                    <a:gd name="T64" fmla="*/ 3006 w 3056"/>
                    <a:gd name="T65" fmla="*/ 1143 h 3059"/>
                    <a:gd name="T66" fmla="*/ 3051 w 3056"/>
                    <a:gd name="T67" fmla="*/ 1661 h 3059"/>
                    <a:gd name="T68" fmla="*/ 2923 w 3056"/>
                    <a:gd name="T69" fmla="*/ 2151 h 3059"/>
                    <a:gd name="T70" fmla="*/ 2651 w 3056"/>
                    <a:gd name="T71" fmla="*/ 2565 h 3059"/>
                    <a:gd name="T72" fmla="*/ 2262 w 3056"/>
                    <a:gd name="T73" fmla="*/ 2869 h 3059"/>
                    <a:gd name="T74" fmla="*/ 1788 w 3056"/>
                    <a:gd name="T75" fmla="*/ 3035 h 3059"/>
                    <a:gd name="T76" fmla="*/ 1267 w 3056"/>
                    <a:gd name="T77" fmla="*/ 3035 h 3059"/>
                    <a:gd name="T78" fmla="*/ 793 w 3056"/>
                    <a:gd name="T79" fmla="*/ 2869 h 3059"/>
                    <a:gd name="T80" fmla="*/ 405 w 3056"/>
                    <a:gd name="T81" fmla="*/ 2565 h 3059"/>
                    <a:gd name="T82" fmla="*/ 131 w 3056"/>
                    <a:gd name="T83" fmla="*/ 2151 h 3059"/>
                    <a:gd name="T84" fmla="*/ 5 w 3056"/>
                    <a:gd name="T85" fmla="*/ 1661 h 3059"/>
                    <a:gd name="T86" fmla="*/ 48 w 3056"/>
                    <a:gd name="T87" fmla="*/ 1143 h 3059"/>
                    <a:gd name="T88" fmla="*/ 252 w 3056"/>
                    <a:gd name="T89" fmla="*/ 687 h 3059"/>
                    <a:gd name="T90" fmla="*/ 586 w 3056"/>
                    <a:gd name="T91" fmla="*/ 324 h 3059"/>
                    <a:gd name="T92" fmla="*/ 1022 w 3056"/>
                    <a:gd name="T93" fmla="*/ 85 h 3059"/>
                    <a:gd name="T94" fmla="*/ 1526 w 3056"/>
                    <a:gd name="T95" fmla="*/ 0 h 30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056" h="3059">
                      <a:moveTo>
                        <a:pt x="1431" y="195"/>
                      </a:moveTo>
                      <a:lnTo>
                        <a:pt x="1310" y="209"/>
                      </a:lnTo>
                      <a:lnTo>
                        <a:pt x="1191" y="234"/>
                      </a:lnTo>
                      <a:lnTo>
                        <a:pt x="1076" y="270"/>
                      </a:lnTo>
                      <a:lnTo>
                        <a:pt x="966" y="315"/>
                      </a:lnTo>
                      <a:lnTo>
                        <a:pt x="861" y="370"/>
                      </a:lnTo>
                      <a:lnTo>
                        <a:pt x="762" y="433"/>
                      </a:lnTo>
                      <a:lnTo>
                        <a:pt x="668" y="505"/>
                      </a:lnTo>
                      <a:lnTo>
                        <a:pt x="584" y="584"/>
                      </a:lnTo>
                      <a:lnTo>
                        <a:pt x="504" y="669"/>
                      </a:lnTo>
                      <a:lnTo>
                        <a:pt x="432" y="763"/>
                      </a:lnTo>
                      <a:lnTo>
                        <a:pt x="369" y="862"/>
                      </a:lnTo>
                      <a:lnTo>
                        <a:pt x="315" y="967"/>
                      </a:lnTo>
                      <a:lnTo>
                        <a:pt x="270" y="1077"/>
                      </a:lnTo>
                      <a:lnTo>
                        <a:pt x="234" y="1192"/>
                      </a:lnTo>
                      <a:lnTo>
                        <a:pt x="209" y="1311"/>
                      </a:lnTo>
                      <a:lnTo>
                        <a:pt x="194" y="1432"/>
                      </a:lnTo>
                      <a:lnTo>
                        <a:pt x="402" y="1432"/>
                      </a:lnTo>
                      <a:lnTo>
                        <a:pt x="432" y="1437"/>
                      </a:lnTo>
                      <a:lnTo>
                        <a:pt x="459" y="1452"/>
                      </a:lnTo>
                      <a:lnTo>
                        <a:pt x="479" y="1472"/>
                      </a:lnTo>
                      <a:lnTo>
                        <a:pt x="494" y="1499"/>
                      </a:lnTo>
                      <a:lnTo>
                        <a:pt x="497" y="1529"/>
                      </a:lnTo>
                      <a:lnTo>
                        <a:pt x="494" y="1558"/>
                      </a:lnTo>
                      <a:lnTo>
                        <a:pt x="479" y="1585"/>
                      </a:lnTo>
                      <a:lnTo>
                        <a:pt x="459" y="1607"/>
                      </a:lnTo>
                      <a:lnTo>
                        <a:pt x="432" y="1619"/>
                      </a:lnTo>
                      <a:lnTo>
                        <a:pt x="402" y="1625"/>
                      </a:lnTo>
                      <a:lnTo>
                        <a:pt x="194" y="1625"/>
                      </a:lnTo>
                      <a:lnTo>
                        <a:pt x="209" y="1747"/>
                      </a:lnTo>
                      <a:lnTo>
                        <a:pt x="234" y="1867"/>
                      </a:lnTo>
                      <a:lnTo>
                        <a:pt x="270" y="1980"/>
                      </a:lnTo>
                      <a:lnTo>
                        <a:pt x="315" y="2090"/>
                      </a:lnTo>
                      <a:lnTo>
                        <a:pt x="369" y="2195"/>
                      </a:lnTo>
                      <a:lnTo>
                        <a:pt x="432" y="2294"/>
                      </a:lnTo>
                      <a:lnTo>
                        <a:pt x="504" y="2388"/>
                      </a:lnTo>
                      <a:lnTo>
                        <a:pt x="584" y="2474"/>
                      </a:lnTo>
                      <a:lnTo>
                        <a:pt x="668" y="2554"/>
                      </a:lnTo>
                      <a:lnTo>
                        <a:pt x="762" y="2624"/>
                      </a:lnTo>
                      <a:lnTo>
                        <a:pt x="861" y="2687"/>
                      </a:lnTo>
                      <a:lnTo>
                        <a:pt x="966" y="2743"/>
                      </a:lnTo>
                      <a:lnTo>
                        <a:pt x="1076" y="2788"/>
                      </a:lnTo>
                      <a:lnTo>
                        <a:pt x="1191" y="2822"/>
                      </a:lnTo>
                      <a:lnTo>
                        <a:pt x="1310" y="2848"/>
                      </a:lnTo>
                      <a:lnTo>
                        <a:pt x="1431" y="2862"/>
                      </a:lnTo>
                      <a:lnTo>
                        <a:pt x="1431" y="2655"/>
                      </a:lnTo>
                      <a:lnTo>
                        <a:pt x="1436" y="2624"/>
                      </a:lnTo>
                      <a:lnTo>
                        <a:pt x="1451" y="2599"/>
                      </a:lnTo>
                      <a:lnTo>
                        <a:pt x="1470" y="2577"/>
                      </a:lnTo>
                      <a:lnTo>
                        <a:pt x="1497" y="2565"/>
                      </a:lnTo>
                      <a:lnTo>
                        <a:pt x="1526" y="2559"/>
                      </a:lnTo>
                      <a:lnTo>
                        <a:pt x="1559" y="2565"/>
                      </a:lnTo>
                      <a:lnTo>
                        <a:pt x="1584" y="2577"/>
                      </a:lnTo>
                      <a:lnTo>
                        <a:pt x="1606" y="2599"/>
                      </a:lnTo>
                      <a:lnTo>
                        <a:pt x="1618" y="2624"/>
                      </a:lnTo>
                      <a:lnTo>
                        <a:pt x="1624" y="2655"/>
                      </a:lnTo>
                      <a:lnTo>
                        <a:pt x="1624" y="2862"/>
                      </a:lnTo>
                      <a:lnTo>
                        <a:pt x="1746" y="2848"/>
                      </a:lnTo>
                      <a:lnTo>
                        <a:pt x="1865" y="2822"/>
                      </a:lnTo>
                      <a:lnTo>
                        <a:pt x="1979" y="2788"/>
                      </a:lnTo>
                      <a:lnTo>
                        <a:pt x="2089" y="2743"/>
                      </a:lnTo>
                      <a:lnTo>
                        <a:pt x="2193" y="2687"/>
                      </a:lnTo>
                      <a:lnTo>
                        <a:pt x="2292" y="2624"/>
                      </a:lnTo>
                      <a:lnTo>
                        <a:pt x="2386" y="2554"/>
                      </a:lnTo>
                      <a:lnTo>
                        <a:pt x="2472" y="2474"/>
                      </a:lnTo>
                      <a:lnTo>
                        <a:pt x="2552" y="2388"/>
                      </a:lnTo>
                      <a:lnTo>
                        <a:pt x="2622" y="2294"/>
                      </a:lnTo>
                      <a:lnTo>
                        <a:pt x="2685" y="2195"/>
                      </a:lnTo>
                      <a:lnTo>
                        <a:pt x="2741" y="2090"/>
                      </a:lnTo>
                      <a:lnTo>
                        <a:pt x="2786" y="1980"/>
                      </a:lnTo>
                      <a:lnTo>
                        <a:pt x="2820" y="1865"/>
                      </a:lnTo>
                      <a:lnTo>
                        <a:pt x="2846" y="1747"/>
                      </a:lnTo>
                      <a:lnTo>
                        <a:pt x="2860" y="1625"/>
                      </a:lnTo>
                      <a:lnTo>
                        <a:pt x="2858" y="1625"/>
                      </a:lnTo>
                      <a:lnTo>
                        <a:pt x="2653" y="1625"/>
                      </a:lnTo>
                      <a:lnTo>
                        <a:pt x="2622" y="1619"/>
                      </a:lnTo>
                      <a:lnTo>
                        <a:pt x="2597" y="1607"/>
                      </a:lnTo>
                      <a:lnTo>
                        <a:pt x="2575" y="1585"/>
                      </a:lnTo>
                      <a:lnTo>
                        <a:pt x="2563" y="1558"/>
                      </a:lnTo>
                      <a:lnTo>
                        <a:pt x="2557" y="1529"/>
                      </a:lnTo>
                      <a:lnTo>
                        <a:pt x="2563" y="1499"/>
                      </a:lnTo>
                      <a:lnTo>
                        <a:pt x="2575" y="1472"/>
                      </a:lnTo>
                      <a:lnTo>
                        <a:pt x="2597" y="1452"/>
                      </a:lnTo>
                      <a:lnTo>
                        <a:pt x="2622" y="1437"/>
                      </a:lnTo>
                      <a:lnTo>
                        <a:pt x="2653" y="1432"/>
                      </a:lnTo>
                      <a:lnTo>
                        <a:pt x="2858" y="1432"/>
                      </a:lnTo>
                      <a:lnTo>
                        <a:pt x="2860" y="1432"/>
                      </a:lnTo>
                      <a:lnTo>
                        <a:pt x="2846" y="1311"/>
                      </a:lnTo>
                      <a:lnTo>
                        <a:pt x="2820" y="1192"/>
                      </a:lnTo>
                      <a:lnTo>
                        <a:pt x="2786" y="1077"/>
                      </a:lnTo>
                      <a:lnTo>
                        <a:pt x="2741" y="967"/>
                      </a:lnTo>
                      <a:lnTo>
                        <a:pt x="2685" y="862"/>
                      </a:lnTo>
                      <a:lnTo>
                        <a:pt x="2622" y="763"/>
                      </a:lnTo>
                      <a:lnTo>
                        <a:pt x="2552" y="669"/>
                      </a:lnTo>
                      <a:lnTo>
                        <a:pt x="2472" y="584"/>
                      </a:lnTo>
                      <a:lnTo>
                        <a:pt x="2386" y="505"/>
                      </a:lnTo>
                      <a:lnTo>
                        <a:pt x="2292" y="433"/>
                      </a:lnTo>
                      <a:lnTo>
                        <a:pt x="2193" y="370"/>
                      </a:lnTo>
                      <a:lnTo>
                        <a:pt x="2089" y="315"/>
                      </a:lnTo>
                      <a:lnTo>
                        <a:pt x="1979" y="270"/>
                      </a:lnTo>
                      <a:lnTo>
                        <a:pt x="1865" y="234"/>
                      </a:lnTo>
                      <a:lnTo>
                        <a:pt x="1746" y="209"/>
                      </a:lnTo>
                      <a:lnTo>
                        <a:pt x="1624" y="195"/>
                      </a:lnTo>
                      <a:lnTo>
                        <a:pt x="1624" y="402"/>
                      </a:lnTo>
                      <a:lnTo>
                        <a:pt x="1618" y="433"/>
                      </a:lnTo>
                      <a:lnTo>
                        <a:pt x="1606" y="460"/>
                      </a:lnTo>
                      <a:lnTo>
                        <a:pt x="1584" y="480"/>
                      </a:lnTo>
                      <a:lnTo>
                        <a:pt x="1559" y="494"/>
                      </a:lnTo>
                      <a:lnTo>
                        <a:pt x="1526" y="498"/>
                      </a:lnTo>
                      <a:lnTo>
                        <a:pt x="1497" y="494"/>
                      </a:lnTo>
                      <a:lnTo>
                        <a:pt x="1470" y="480"/>
                      </a:lnTo>
                      <a:lnTo>
                        <a:pt x="1451" y="460"/>
                      </a:lnTo>
                      <a:lnTo>
                        <a:pt x="1436" y="433"/>
                      </a:lnTo>
                      <a:lnTo>
                        <a:pt x="1431" y="402"/>
                      </a:lnTo>
                      <a:lnTo>
                        <a:pt x="1431" y="195"/>
                      </a:lnTo>
                      <a:close/>
                      <a:moveTo>
                        <a:pt x="1526" y="0"/>
                      </a:moveTo>
                      <a:lnTo>
                        <a:pt x="1660" y="5"/>
                      </a:lnTo>
                      <a:lnTo>
                        <a:pt x="1788" y="21"/>
                      </a:lnTo>
                      <a:lnTo>
                        <a:pt x="1914" y="48"/>
                      </a:lnTo>
                      <a:lnTo>
                        <a:pt x="2035" y="85"/>
                      </a:lnTo>
                      <a:lnTo>
                        <a:pt x="2150" y="131"/>
                      </a:lnTo>
                      <a:lnTo>
                        <a:pt x="2262" y="187"/>
                      </a:lnTo>
                      <a:lnTo>
                        <a:pt x="2368" y="252"/>
                      </a:lnTo>
                      <a:lnTo>
                        <a:pt x="2469" y="324"/>
                      </a:lnTo>
                      <a:lnTo>
                        <a:pt x="2563" y="404"/>
                      </a:lnTo>
                      <a:lnTo>
                        <a:pt x="2651" y="492"/>
                      </a:lnTo>
                      <a:lnTo>
                        <a:pt x="2730" y="586"/>
                      </a:lnTo>
                      <a:lnTo>
                        <a:pt x="2804" y="687"/>
                      </a:lnTo>
                      <a:lnTo>
                        <a:pt x="2867" y="793"/>
                      </a:lnTo>
                      <a:lnTo>
                        <a:pt x="2923" y="905"/>
                      </a:lnTo>
                      <a:lnTo>
                        <a:pt x="2970" y="1022"/>
                      </a:lnTo>
                      <a:lnTo>
                        <a:pt x="3006" y="1143"/>
                      </a:lnTo>
                      <a:lnTo>
                        <a:pt x="3033" y="1268"/>
                      </a:lnTo>
                      <a:lnTo>
                        <a:pt x="3051" y="1398"/>
                      </a:lnTo>
                      <a:lnTo>
                        <a:pt x="3056" y="1529"/>
                      </a:lnTo>
                      <a:lnTo>
                        <a:pt x="3051" y="1661"/>
                      </a:lnTo>
                      <a:lnTo>
                        <a:pt x="3033" y="1789"/>
                      </a:lnTo>
                      <a:lnTo>
                        <a:pt x="3006" y="1913"/>
                      </a:lnTo>
                      <a:lnTo>
                        <a:pt x="2970" y="2036"/>
                      </a:lnTo>
                      <a:lnTo>
                        <a:pt x="2923" y="2151"/>
                      </a:lnTo>
                      <a:lnTo>
                        <a:pt x="2867" y="2263"/>
                      </a:lnTo>
                      <a:lnTo>
                        <a:pt x="2804" y="2370"/>
                      </a:lnTo>
                      <a:lnTo>
                        <a:pt x="2730" y="2471"/>
                      </a:lnTo>
                      <a:lnTo>
                        <a:pt x="2651" y="2565"/>
                      </a:lnTo>
                      <a:lnTo>
                        <a:pt x="2563" y="2653"/>
                      </a:lnTo>
                      <a:lnTo>
                        <a:pt x="2469" y="2732"/>
                      </a:lnTo>
                      <a:lnTo>
                        <a:pt x="2368" y="2804"/>
                      </a:lnTo>
                      <a:lnTo>
                        <a:pt x="2262" y="2869"/>
                      </a:lnTo>
                      <a:lnTo>
                        <a:pt x="2150" y="2925"/>
                      </a:lnTo>
                      <a:lnTo>
                        <a:pt x="2035" y="2972"/>
                      </a:lnTo>
                      <a:lnTo>
                        <a:pt x="1914" y="3008"/>
                      </a:lnTo>
                      <a:lnTo>
                        <a:pt x="1788" y="3035"/>
                      </a:lnTo>
                      <a:lnTo>
                        <a:pt x="1660" y="3053"/>
                      </a:lnTo>
                      <a:lnTo>
                        <a:pt x="1526" y="3059"/>
                      </a:lnTo>
                      <a:lnTo>
                        <a:pt x="1397" y="3053"/>
                      </a:lnTo>
                      <a:lnTo>
                        <a:pt x="1267" y="3035"/>
                      </a:lnTo>
                      <a:lnTo>
                        <a:pt x="1142" y="3008"/>
                      </a:lnTo>
                      <a:lnTo>
                        <a:pt x="1022" y="2972"/>
                      </a:lnTo>
                      <a:lnTo>
                        <a:pt x="905" y="2925"/>
                      </a:lnTo>
                      <a:lnTo>
                        <a:pt x="793" y="2869"/>
                      </a:lnTo>
                      <a:lnTo>
                        <a:pt x="686" y="2804"/>
                      </a:lnTo>
                      <a:lnTo>
                        <a:pt x="586" y="2732"/>
                      </a:lnTo>
                      <a:lnTo>
                        <a:pt x="492" y="2653"/>
                      </a:lnTo>
                      <a:lnTo>
                        <a:pt x="405" y="2565"/>
                      </a:lnTo>
                      <a:lnTo>
                        <a:pt x="324" y="2471"/>
                      </a:lnTo>
                      <a:lnTo>
                        <a:pt x="252" y="2370"/>
                      </a:lnTo>
                      <a:lnTo>
                        <a:pt x="187" y="2263"/>
                      </a:lnTo>
                      <a:lnTo>
                        <a:pt x="131" y="2151"/>
                      </a:lnTo>
                      <a:lnTo>
                        <a:pt x="85" y="2036"/>
                      </a:lnTo>
                      <a:lnTo>
                        <a:pt x="48" y="1913"/>
                      </a:lnTo>
                      <a:lnTo>
                        <a:pt x="21" y="1789"/>
                      </a:lnTo>
                      <a:lnTo>
                        <a:pt x="5" y="1661"/>
                      </a:lnTo>
                      <a:lnTo>
                        <a:pt x="0" y="1529"/>
                      </a:lnTo>
                      <a:lnTo>
                        <a:pt x="5" y="1398"/>
                      </a:lnTo>
                      <a:lnTo>
                        <a:pt x="21" y="1268"/>
                      </a:lnTo>
                      <a:lnTo>
                        <a:pt x="48" y="1143"/>
                      </a:lnTo>
                      <a:lnTo>
                        <a:pt x="85" y="1022"/>
                      </a:lnTo>
                      <a:lnTo>
                        <a:pt x="131" y="905"/>
                      </a:lnTo>
                      <a:lnTo>
                        <a:pt x="187" y="793"/>
                      </a:lnTo>
                      <a:lnTo>
                        <a:pt x="252" y="687"/>
                      </a:lnTo>
                      <a:lnTo>
                        <a:pt x="324" y="586"/>
                      </a:lnTo>
                      <a:lnTo>
                        <a:pt x="405" y="492"/>
                      </a:lnTo>
                      <a:lnTo>
                        <a:pt x="492" y="404"/>
                      </a:lnTo>
                      <a:lnTo>
                        <a:pt x="586" y="324"/>
                      </a:lnTo>
                      <a:lnTo>
                        <a:pt x="686" y="252"/>
                      </a:lnTo>
                      <a:lnTo>
                        <a:pt x="793" y="187"/>
                      </a:lnTo>
                      <a:lnTo>
                        <a:pt x="905" y="131"/>
                      </a:lnTo>
                      <a:lnTo>
                        <a:pt x="1022" y="85"/>
                      </a:lnTo>
                      <a:lnTo>
                        <a:pt x="1142" y="48"/>
                      </a:lnTo>
                      <a:lnTo>
                        <a:pt x="1267" y="21"/>
                      </a:lnTo>
                      <a:lnTo>
                        <a:pt x="1397" y="5"/>
                      </a:lnTo>
                      <a:lnTo>
                        <a:pt x="152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22"/>
                <p:cNvSpPr>
                  <a:spLocks noEditPoints="1"/>
                </p:cNvSpPr>
                <p:nvPr/>
              </p:nvSpPr>
              <p:spPr bwMode="auto">
                <a:xfrm>
                  <a:off x="3586" y="2110"/>
                  <a:ext cx="659" cy="640"/>
                </a:xfrm>
                <a:custGeom>
                  <a:avLst/>
                  <a:gdLst>
                    <a:gd name="T0" fmla="*/ 472 w 1317"/>
                    <a:gd name="T1" fmla="*/ 709 h 1279"/>
                    <a:gd name="T2" fmla="*/ 418 w 1317"/>
                    <a:gd name="T3" fmla="*/ 748 h 1279"/>
                    <a:gd name="T4" fmla="*/ 396 w 1317"/>
                    <a:gd name="T5" fmla="*/ 813 h 1279"/>
                    <a:gd name="T6" fmla="*/ 418 w 1317"/>
                    <a:gd name="T7" fmla="*/ 876 h 1279"/>
                    <a:gd name="T8" fmla="*/ 472 w 1317"/>
                    <a:gd name="T9" fmla="*/ 916 h 1279"/>
                    <a:gd name="T10" fmla="*/ 535 w 1317"/>
                    <a:gd name="T11" fmla="*/ 918 h 1279"/>
                    <a:gd name="T12" fmla="*/ 582 w 1317"/>
                    <a:gd name="T13" fmla="*/ 889 h 1279"/>
                    <a:gd name="T14" fmla="*/ 611 w 1317"/>
                    <a:gd name="T15" fmla="*/ 842 h 1279"/>
                    <a:gd name="T16" fmla="*/ 609 w 1317"/>
                    <a:gd name="T17" fmla="*/ 779 h 1279"/>
                    <a:gd name="T18" fmla="*/ 569 w 1317"/>
                    <a:gd name="T19" fmla="*/ 725 h 1279"/>
                    <a:gd name="T20" fmla="*/ 504 w 1317"/>
                    <a:gd name="T21" fmla="*/ 703 h 1279"/>
                    <a:gd name="T22" fmla="*/ 1247 w 1317"/>
                    <a:gd name="T23" fmla="*/ 3 h 1279"/>
                    <a:gd name="T24" fmla="*/ 1290 w 1317"/>
                    <a:gd name="T25" fmla="*/ 29 h 1279"/>
                    <a:gd name="T26" fmla="*/ 1315 w 1317"/>
                    <a:gd name="T27" fmla="*/ 72 h 1279"/>
                    <a:gd name="T28" fmla="*/ 1315 w 1317"/>
                    <a:gd name="T29" fmla="*/ 121 h 1279"/>
                    <a:gd name="T30" fmla="*/ 1290 w 1317"/>
                    <a:gd name="T31" fmla="*/ 164 h 1279"/>
                    <a:gd name="T32" fmla="*/ 791 w 1317"/>
                    <a:gd name="T33" fmla="*/ 716 h 1279"/>
                    <a:gd name="T34" fmla="*/ 1252 w 1317"/>
                    <a:gd name="T35" fmla="*/ 721 h 1279"/>
                    <a:gd name="T36" fmla="*/ 1299 w 1317"/>
                    <a:gd name="T37" fmla="*/ 756 h 1279"/>
                    <a:gd name="T38" fmla="*/ 1317 w 1317"/>
                    <a:gd name="T39" fmla="*/ 813 h 1279"/>
                    <a:gd name="T40" fmla="*/ 1299 w 1317"/>
                    <a:gd name="T41" fmla="*/ 869 h 1279"/>
                    <a:gd name="T42" fmla="*/ 1252 w 1317"/>
                    <a:gd name="T43" fmla="*/ 903 h 1279"/>
                    <a:gd name="T44" fmla="*/ 791 w 1317"/>
                    <a:gd name="T45" fmla="*/ 909 h 1279"/>
                    <a:gd name="T46" fmla="*/ 739 w 1317"/>
                    <a:gd name="T47" fmla="*/ 1001 h 1279"/>
                    <a:gd name="T48" fmla="*/ 661 w 1317"/>
                    <a:gd name="T49" fmla="*/ 1069 h 1279"/>
                    <a:gd name="T50" fmla="*/ 560 w 1317"/>
                    <a:gd name="T51" fmla="*/ 1109 h 1279"/>
                    <a:gd name="T52" fmla="*/ 459 w 1317"/>
                    <a:gd name="T53" fmla="*/ 1109 h 1279"/>
                    <a:gd name="T54" fmla="*/ 373 w 1317"/>
                    <a:gd name="T55" fmla="*/ 1082 h 1279"/>
                    <a:gd name="T56" fmla="*/ 184 w 1317"/>
                    <a:gd name="T57" fmla="*/ 1266 h 1279"/>
                    <a:gd name="T58" fmla="*/ 137 w 1317"/>
                    <a:gd name="T59" fmla="*/ 1279 h 1279"/>
                    <a:gd name="T60" fmla="*/ 90 w 1317"/>
                    <a:gd name="T61" fmla="*/ 1266 h 1279"/>
                    <a:gd name="T62" fmla="*/ 54 w 1317"/>
                    <a:gd name="T63" fmla="*/ 1230 h 1279"/>
                    <a:gd name="T64" fmla="*/ 41 w 1317"/>
                    <a:gd name="T65" fmla="*/ 1181 h 1279"/>
                    <a:gd name="T66" fmla="*/ 54 w 1317"/>
                    <a:gd name="T67" fmla="*/ 1134 h 1279"/>
                    <a:gd name="T68" fmla="*/ 236 w 1317"/>
                    <a:gd name="T69" fmla="*/ 947 h 1279"/>
                    <a:gd name="T70" fmla="*/ 97 w 1317"/>
                    <a:gd name="T71" fmla="*/ 909 h 1279"/>
                    <a:gd name="T72" fmla="*/ 39 w 1317"/>
                    <a:gd name="T73" fmla="*/ 891 h 1279"/>
                    <a:gd name="T74" fmla="*/ 5 w 1317"/>
                    <a:gd name="T75" fmla="*/ 842 h 1279"/>
                    <a:gd name="T76" fmla="*/ 5 w 1317"/>
                    <a:gd name="T77" fmla="*/ 783 h 1279"/>
                    <a:gd name="T78" fmla="*/ 39 w 1317"/>
                    <a:gd name="T79" fmla="*/ 736 h 1279"/>
                    <a:gd name="T80" fmla="*/ 97 w 1317"/>
                    <a:gd name="T81" fmla="*/ 716 h 1279"/>
                    <a:gd name="T82" fmla="*/ 243 w 1317"/>
                    <a:gd name="T83" fmla="*/ 667 h 1279"/>
                    <a:gd name="T84" fmla="*/ 308 w 1317"/>
                    <a:gd name="T85" fmla="*/ 586 h 1279"/>
                    <a:gd name="T86" fmla="*/ 398 w 1317"/>
                    <a:gd name="T87" fmla="*/ 532 h 1279"/>
                    <a:gd name="T88" fmla="*/ 504 w 1317"/>
                    <a:gd name="T89" fmla="*/ 512 h 1279"/>
                    <a:gd name="T90" fmla="*/ 598 w 1317"/>
                    <a:gd name="T91" fmla="*/ 526 h 1279"/>
                    <a:gd name="T92" fmla="*/ 1153 w 1317"/>
                    <a:gd name="T93" fmla="*/ 29 h 1279"/>
                    <a:gd name="T94" fmla="*/ 1198 w 1317"/>
                    <a:gd name="T95" fmla="*/ 3 h 1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317" h="1279">
                      <a:moveTo>
                        <a:pt x="504" y="703"/>
                      </a:moveTo>
                      <a:lnTo>
                        <a:pt x="472" y="709"/>
                      </a:lnTo>
                      <a:lnTo>
                        <a:pt x="441" y="725"/>
                      </a:lnTo>
                      <a:lnTo>
                        <a:pt x="418" y="748"/>
                      </a:lnTo>
                      <a:lnTo>
                        <a:pt x="402" y="779"/>
                      </a:lnTo>
                      <a:lnTo>
                        <a:pt x="396" y="813"/>
                      </a:lnTo>
                      <a:lnTo>
                        <a:pt x="402" y="848"/>
                      </a:lnTo>
                      <a:lnTo>
                        <a:pt x="418" y="876"/>
                      </a:lnTo>
                      <a:lnTo>
                        <a:pt x="441" y="900"/>
                      </a:lnTo>
                      <a:lnTo>
                        <a:pt x="472" y="916"/>
                      </a:lnTo>
                      <a:lnTo>
                        <a:pt x="504" y="921"/>
                      </a:lnTo>
                      <a:lnTo>
                        <a:pt x="535" y="918"/>
                      </a:lnTo>
                      <a:lnTo>
                        <a:pt x="560" y="907"/>
                      </a:lnTo>
                      <a:lnTo>
                        <a:pt x="582" y="889"/>
                      </a:lnTo>
                      <a:lnTo>
                        <a:pt x="600" y="867"/>
                      </a:lnTo>
                      <a:lnTo>
                        <a:pt x="611" y="842"/>
                      </a:lnTo>
                      <a:lnTo>
                        <a:pt x="614" y="813"/>
                      </a:lnTo>
                      <a:lnTo>
                        <a:pt x="609" y="779"/>
                      </a:lnTo>
                      <a:lnTo>
                        <a:pt x="593" y="748"/>
                      </a:lnTo>
                      <a:lnTo>
                        <a:pt x="569" y="725"/>
                      </a:lnTo>
                      <a:lnTo>
                        <a:pt x="540" y="709"/>
                      </a:lnTo>
                      <a:lnTo>
                        <a:pt x="504" y="703"/>
                      </a:lnTo>
                      <a:close/>
                      <a:moveTo>
                        <a:pt x="1222" y="0"/>
                      </a:moveTo>
                      <a:lnTo>
                        <a:pt x="1247" y="3"/>
                      </a:lnTo>
                      <a:lnTo>
                        <a:pt x="1268" y="12"/>
                      </a:lnTo>
                      <a:lnTo>
                        <a:pt x="1290" y="29"/>
                      </a:lnTo>
                      <a:lnTo>
                        <a:pt x="1304" y="48"/>
                      </a:lnTo>
                      <a:lnTo>
                        <a:pt x="1315" y="72"/>
                      </a:lnTo>
                      <a:lnTo>
                        <a:pt x="1317" y="95"/>
                      </a:lnTo>
                      <a:lnTo>
                        <a:pt x="1315" y="121"/>
                      </a:lnTo>
                      <a:lnTo>
                        <a:pt x="1304" y="142"/>
                      </a:lnTo>
                      <a:lnTo>
                        <a:pt x="1290" y="164"/>
                      </a:lnTo>
                      <a:lnTo>
                        <a:pt x="775" y="680"/>
                      </a:lnTo>
                      <a:lnTo>
                        <a:pt x="791" y="716"/>
                      </a:lnTo>
                      <a:lnTo>
                        <a:pt x="1222" y="716"/>
                      </a:lnTo>
                      <a:lnTo>
                        <a:pt x="1252" y="721"/>
                      </a:lnTo>
                      <a:lnTo>
                        <a:pt x="1279" y="736"/>
                      </a:lnTo>
                      <a:lnTo>
                        <a:pt x="1299" y="756"/>
                      </a:lnTo>
                      <a:lnTo>
                        <a:pt x="1313" y="783"/>
                      </a:lnTo>
                      <a:lnTo>
                        <a:pt x="1317" y="813"/>
                      </a:lnTo>
                      <a:lnTo>
                        <a:pt x="1313" y="842"/>
                      </a:lnTo>
                      <a:lnTo>
                        <a:pt x="1299" y="869"/>
                      </a:lnTo>
                      <a:lnTo>
                        <a:pt x="1279" y="891"/>
                      </a:lnTo>
                      <a:lnTo>
                        <a:pt x="1252" y="903"/>
                      </a:lnTo>
                      <a:lnTo>
                        <a:pt x="1222" y="909"/>
                      </a:lnTo>
                      <a:lnTo>
                        <a:pt x="791" y="909"/>
                      </a:lnTo>
                      <a:lnTo>
                        <a:pt x="769" y="958"/>
                      </a:lnTo>
                      <a:lnTo>
                        <a:pt x="739" y="1001"/>
                      </a:lnTo>
                      <a:lnTo>
                        <a:pt x="703" y="1039"/>
                      </a:lnTo>
                      <a:lnTo>
                        <a:pt x="661" y="1069"/>
                      </a:lnTo>
                      <a:lnTo>
                        <a:pt x="612" y="1093"/>
                      </a:lnTo>
                      <a:lnTo>
                        <a:pt x="560" y="1109"/>
                      </a:lnTo>
                      <a:lnTo>
                        <a:pt x="504" y="1113"/>
                      </a:lnTo>
                      <a:lnTo>
                        <a:pt x="459" y="1109"/>
                      </a:lnTo>
                      <a:lnTo>
                        <a:pt x="414" y="1098"/>
                      </a:lnTo>
                      <a:lnTo>
                        <a:pt x="373" y="1082"/>
                      </a:lnTo>
                      <a:lnTo>
                        <a:pt x="205" y="1250"/>
                      </a:lnTo>
                      <a:lnTo>
                        <a:pt x="184" y="1266"/>
                      </a:lnTo>
                      <a:lnTo>
                        <a:pt x="160" y="1275"/>
                      </a:lnTo>
                      <a:lnTo>
                        <a:pt x="137" y="1279"/>
                      </a:lnTo>
                      <a:lnTo>
                        <a:pt x="111" y="1275"/>
                      </a:lnTo>
                      <a:lnTo>
                        <a:pt x="90" y="1266"/>
                      </a:lnTo>
                      <a:lnTo>
                        <a:pt x="68" y="1250"/>
                      </a:lnTo>
                      <a:lnTo>
                        <a:pt x="54" y="1230"/>
                      </a:lnTo>
                      <a:lnTo>
                        <a:pt x="43" y="1206"/>
                      </a:lnTo>
                      <a:lnTo>
                        <a:pt x="41" y="1181"/>
                      </a:lnTo>
                      <a:lnTo>
                        <a:pt x="43" y="1158"/>
                      </a:lnTo>
                      <a:lnTo>
                        <a:pt x="54" y="1134"/>
                      </a:lnTo>
                      <a:lnTo>
                        <a:pt x="68" y="1114"/>
                      </a:lnTo>
                      <a:lnTo>
                        <a:pt x="236" y="947"/>
                      </a:lnTo>
                      <a:lnTo>
                        <a:pt x="221" y="909"/>
                      </a:lnTo>
                      <a:lnTo>
                        <a:pt x="97" y="909"/>
                      </a:lnTo>
                      <a:lnTo>
                        <a:pt x="66" y="903"/>
                      </a:lnTo>
                      <a:lnTo>
                        <a:pt x="39" y="891"/>
                      </a:lnTo>
                      <a:lnTo>
                        <a:pt x="20" y="869"/>
                      </a:lnTo>
                      <a:lnTo>
                        <a:pt x="5" y="842"/>
                      </a:lnTo>
                      <a:lnTo>
                        <a:pt x="0" y="813"/>
                      </a:lnTo>
                      <a:lnTo>
                        <a:pt x="5" y="783"/>
                      </a:lnTo>
                      <a:lnTo>
                        <a:pt x="20" y="756"/>
                      </a:lnTo>
                      <a:lnTo>
                        <a:pt x="39" y="736"/>
                      </a:lnTo>
                      <a:lnTo>
                        <a:pt x="66" y="721"/>
                      </a:lnTo>
                      <a:lnTo>
                        <a:pt x="97" y="716"/>
                      </a:lnTo>
                      <a:lnTo>
                        <a:pt x="221" y="716"/>
                      </a:lnTo>
                      <a:lnTo>
                        <a:pt x="243" y="667"/>
                      </a:lnTo>
                      <a:lnTo>
                        <a:pt x="272" y="624"/>
                      </a:lnTo>
                      <a:lnTo>
                        <a:pt x="308" y="586"/>
                      </a:lnTo>
                      <a:lnTo>
                        <a:pt x="351" y="555"/>
                      </a:lnTo>
                      <a:lnTo>
                        <a:pt x="398" y="532"/>
                      </a:lnTo>
                      <a:lnTo>
                        <a:pt x="450" y="517"/>
                      </a:lnTo>
                      <a:lnTo>
                        <a:pt x="504" y="512"/>
                      </a:lnTo>
                      <a:lnTo>
                        <a:pt x="553" y="516"/>
                      </a:lnTo>
                      <a:lnTo>
                        <a:pt x="598" y="526"/>
                      </a:lnTo>
                      <a:lnTo>
                        <a:pt x="639" y="543"/>
                      </a:lnTo>
                      <a:lnTo>
                        <a:pt x="1153" y="29"/>
                      </a:lnTo>
                      <a:lnTo>
                        <a:pt x="1175" y="12"/>
                      </a:lnTo>
                      <a:lnTo>
                        <a:pt x="1198" y="3"/>
                      </a:lnTo>
                      <a:lnTo>
                        <a:pt x="122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23"/>
                <p:cNvSpPr>
                  <a:spLocks noEditPoints="1"/>
                </p:cNvSpPr>
                <p:nvPr/>
              </p:nvSpPr>
              <p:spPr bwMode="auto">
                <a:xfrm>
                  <a:off x="2733" y="677"/>
                  <a:ext cx="2213" cy="2963"/>
                </a:xfrm>
                <a:custGeom>
                  <a:avLst/>
                  <a:gdLst>
                    <a:gd name="T0" fmla="*/ 1332 w 4426"/>
                    <a:gd name="T1" fmla="*/ 2172 h 5927"/>
                    <a:gd name="T2" fmla="*/ 645 w 4426"/>
                    <a:gd name="T3" fmla="*/ 2913 h 5927"/>
                    <a:gd name="T4" fmla="*/ 488 w 4426"/>
                    <a:gd name="T5" fmla="*/ 3950 h 5927"/>
                    <a:gd name="T6" fmla="*/ 934 w 4426"/>
                    <a:gd name="T7" fmla="*/ 4870 h 5927"/>
                    <a:gd name="T8" fmla="*/ 1813 w 4426"/>
                    <a:gd name="T9" fmla="*/ 5382 h 5927"/>
                    <a:gd name="T10" fmla="*/ 2862 w 4426"/>
                    <a:gd name="T11" fmla="*/ 5303 h 5927"/>
                    <a:gd name="T12" fmla="*/ 3651 w 4426"/>
                    <a:gd name="T13" fmla="*/ 4670 h 5927"/>
                    <a:gd name="T14" fmla="*/ 3958 w 4426"/>
                    <a:gd name="T15" fmla="*/ 3681 h 5927"/>
                    <a:gd name="T16" fmla="*/ 3651 w 4426"/>
                    <a:gd name="T17" fmla="*/ 2691 h 5927"/>
                    <a:gd name="T18" fmla="*/ 2862 w 4426"/>
                    <a:gd name="T19" fmla="*/ 2058 h 5927"/>
                    <a:gd name="T20" fmla="*/ 2905 w 4426"/>
                    <a:gd name="T21" fmla="*/ 952 h 5927"/>
                    <a:gd name="T22" fmla="*/ 2626 w 4426"/>
                    <a:gd name="T23" fmla="*/ 1326 h 5927"/>
                    <a:gd name="T24" fmla="*/ 4206 w 4426"/>
                    <a:gd name="T25" fmla="*/ 1876 h 5927"/>
                    <a:gd name="T26" fmla="*/ 4129 w 4426"/>
                    <a:gd name="T27" fmla="*/ 1587 h 5927"/>
                    <a:gd name="T28" fmla="*/ 1361 w 4426"/>
                    <a:gd name="T29" fmla="*/ 974 h 5927"/>
                    <a:gd name="T30" fmla="*/ 202 w 4426"/>
                    <a:gd name="T31" fmla="*/ 1838 h 5927"/>
                    <a:gd name="T32" fmla="*/ 382 w 4426"/>
                    <a:gd name="T33" fmla="*/ 2145 h 5927"/>
                    <a:gd name="T34" fmla="*/ 1559 w 4426"/>
                    <a:gd name="T35" fmla="*/ 967 h 5927"/>
                    <a:gd name="T36" fmla="*/ 1521 w 4426"/>
                    <a:gd name="T37" fmla="*/ 276 h 5927"/>
                    <a:gd name="T38" fmla="*/ 1285 w 4426"/>
                    <a:gd name="T39" fmla="*/ 795 h 5927"/>
                    <a:gd name="T40" fmla="*/ 1736 w 4426"/>
                    <a:gd name="T41" fmla="*/ 857 h 5927"/>
                    <a:gd name="T42" fmla="*/ 1973 w 4426"/>
                    <a:gd name="T43" fmla="*/ 1407 h 5927"/>
                    <a:gd name="T44" fmla="*/ 1705 w 4426"/>
                    <a:gd name="T45" fmla="*/ 1809 h 5927"/>
                    <a:gd name="T46" fmla="*/ 2033 w 4426"/>
                    <a:gd name="T47" fmla="*/ 1178 h 5927"/>
                    <a:gd name="T48" fmla="*/ 2314 w 4426"/>
                    <a:gd name="T49" fmla="*/ 1024 h 5927"/>
                    <a:gd name="T50" fmla="*/ 2372 w 4426"/>
                    <a:gd name="T51" fmla="*/ 1198 h 5927"/>
                    <a:gd name="T52" fmla="*/ 2849 w 4426"/>
                    <a:gd name="T53" fmla="*/ 1849 h 5927"/>
                    <a:gd name="T54" fmla="*/ 2438 w 4426"/>
                    <a:gd name="T55" fmla="*/ 1371 h 5927"/>
                    <a:gd name="T56" fmla="*/ 2739 w 4426"/>
                    <a:gd name="T57" fmla="*/ 819 h 5927"/>
                    <a:gd name="T58" fmla="*/ 3139 w 4426"/>
                    <a:gd name="T59" fmla="*/ 711 h 5927"/>
                    <a:gd name="T60" fmla="*/ 2840 w 4426"/>
                    <a:gd name="T61" fmla="*/ 242 h 5927"/>
                    <a:gd name="T62" fmla="*/ 2797 w 4426"/>
                    <a:gd name="T63" fmla="*/ 22 h 5927"/>
                    <a:gd name="T64" fmla="*/ 3284 w 4426"/>
                    <a:gd name="T65" fmla="*/ 455 h 5927"/>
                    <a:gd name="T66" fmla="*/ 3700 w 4426"/>
                    <a:gd name="T67" fmla="*/ 936 h 5927"/>
                    <a:gd name="T68" fmla="*/ 3844 w 4426"/>
                    <a:gd name="T69" fmla="*/ 1019 h 5927"/>
                    <a:gd name="T70" fmla="*/ 4392 w 4426"/>
                    <a:gd name="T71" fmla="*/ 1607 h 5927"/>
                    <a:gd name="T72" fmla="*/ 4196 w 4426"/>
                    <a:gd name="T73" fmla="*/ 2271 h 5927"/>
                    <a:gd name="T74" fmla="*/ 3949 w 4426"/>
                    <a:gd name="T75" fmla="*/ 2310 h 5927"/>
                    <a:gd name="T76" fmla="*/ 3837 w 4426"/>
                    <a:gd name="T77" fmla="*/ 2623 h 5927"/>
                    <a:gd name="T78" fmla="*/ 4150 w 4426"/>
                    <a:gd name="T79" fmla="*/ 3681 h 5927"/>
                    <a:gd name="T80" fmla="*/ 3828 w 4426"/>
                    <a:gd name="T81" fmla="*/ 4751 h 5927"/>
                    <a:gd name="T82" fmla="*/ 3532 w 4426"/>
                    <a:gd name="T83" fmla="*/ 5804 h 5927"/>
                    <a:gd name="T84" fmla="*/ 3417 w 4426"/>
                    <a:gd name="T85" fmla="*/ 5923 h 5927"/>
                    <a:gd name="T86" fmla="*/ 2599 w 4426"/>
                    <a:gd name="T87" fmla="*/ 5580 h 5927"/>
                    <a:gd name="T88" fmla="*/ 1570 w 4426"/>
                    <a:gd name="T89" fmla="*/ 5510 h 5927"/>
                    <a:gd name="T90" fmla="*/ 961 w 4426"/>
                    <a:gd name="T91" fmla="*/ 5923 h 5927"/>
                    <a:gd name="T92" fmla="*/ 1170 w 4426"/>
                    <a:gd name="T93" fmla="*/ 5314 h 5927"/>
                    <a:gd name="T94" fmla="*/ 458 w 4426"/>
                    <a:gd name="T95" fmla="*/ 4502 h 5927"/>
                    <a:gd name="T96" fmla="*/ 296 w 4426"/>
                    <a:gd name="T97" fmla="*/ 3394 h 5927"/>
                    <a:gd name="T98" fmla="*/ 753 w 4426"/>
                    <a:gd name="T99" fmla="*/ 2406 h 5927"/>
                    <a:gd name="T100" fmla="*/ 413 w 4426"/>
                    <a:gd name="T101" fmla="*/ 2334 h 5927"/>
                    <a:gd name="T102" fmla="*/ 52 w 4426"/>
                    <a:gd name="T103" fmla="*/ 1973 h 5927"/>
                    <a:gd name="T104" fmla="*/ 103 w 4426"/>
                    <a:gd name="T105" fmla="*/ 1501 h 5927"/>
                    <a:gd name="T106" fmla="*/ 595 w 4426"/>
                    <a:gd name="T107" fmla="*/ 972 h 5927"/>
                    <a:gd name="T108" fmla="*/ 761 w 4426"/>
                    <a:gd name="T109" fmla="*/ 972 h 5927"/>
                    <a:gd name="T110" fmla="*/ 1220 w 4426"/>
                    <a:gd name="T111" fmla="*/ 305 h 5927"/>
                    <a:gd name="T112" fmla="*/ 1804 w 4426"/>
                    <a:gd name="T113" fmla="*/ 0 h 5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4426" h="5927">
                      <a:moveTo>
                        <a:pt x="2211" y="1934"/>
                      </a:moveTo>
                      <a:lnTo>
                        <a:pt x="2076" y="1939"/>
                      </a:lnTo>
                      <a:lnTo>
                        <a:pt x="1943" y="1953"/>
                      </a:lnTo>
                      <a:lnTo>
                        <a:pt x="1813" y="1980"/>
                      </a:lnTo>
                      <a:lnTo>
                        <a:pt x="1687" y="2015"/>
                      </a:lnTo>
                      <a:lnTo>
                        <a:pt x="1564" y="2058"/>
                      </a:lnTo>
                      <a:lnTo>
                        <a:pt x="1445" y="2112"/>
                      </a:lnTo>
                      <a:lnTo>
                        <a:pt x="1332" y="2172"/>
                      </a:lnTo>
                      <a:lnTo>
                        <a:pt x="1224" y="2242"/>
                      </a:lnTo>
                      <a:lnTo>
                        <a:pt x="1121" y="2318"/>
                      </a:lnTo>
                      <a:lnTo>
                        <a:pt x="1025" y="2401"/>
                      </a:lnTo>
                      <a:lnTo>
                        <a:pt x="934" y="2491"/>
                      </a:lnTo>
                      <a:lnTo>
                        <a:pt x="851" y="2588"/>
                      </a:lnTo>
                      <a:lnTo>
                        <a:pt x="775" y="2691"/>
                      </a:lnTo>
                      <a:lnTo>
                        <a:pt x="705" y="2799"/>
                      </a:lnTo>
                      <a:lnTo>
                        <a:pt x="645" y="2913"/>
                      </a:lnTo>
                      <a:lnTo>
                        <a:pt x="591" y="3032"/>
                      </a:lnTo>
                      <a:lnTo>
                        <a:pt x="548" y="3155"/>
                      </a:lnTo>
                      <a:lnTo>
                        <a:pt x="514" y="3281"/>
                      </a:lnTo>
                      <a:lnTo>
                        <a:pt x="488" y="3411"/>
                      </a:lnTo>
                      <a:lnTo>
                        <a:pt x="472" y="3544"/>
                      </a:lnTo>
                      <a:lnTo>
                        <a:pt x="467" y="3681"/>
                      </a:lnTo>
                      <a:lnTo>
                        <a:pt x="472" y="3817"/>
                      </a:lnTo>
                      <a:lnTo>
                        <a:pt x="488" y="3950"/>
                      </a:lnTo>
                      <a:lnTo>
                        <a:pt x="514" y="4080"/>
                      </a:lnTo>
                      <a:lnTo>
                        <a:pt x="548" y="4208"/>
                      </a:lnTo>
                      <a:lnTo>
                        <a:pt x="591" y="4331"/>
                      </a:lnTo>
                      <a:lnTo>
                        <a:pt x="645" y="4448"/>
                      </a:lnTo>
                      <a:lnTo>
                        <a:pt x="705" y="4561"/>
                      </a:lnTo>
                      <a:lnTo>
                        <a:pt x="775" y="4670"/>
                      </a:lnTo>
                      <a:lnTo>
                        <a:pt x="851" y="4772"/>
                      </a:lnTo>
                      <a:lnTo>
                        <a:pt x="934" y="4870"/>
                      </a:lnTo>
                      <a:lnTo>
                        <a:pt x="1025" y="4960"/>
                      </a:lnTo>
                      <a:lnTo>
                        <a:pt x="1121" y="5043"/>
                      </a:lnTo>
                      <a:lnTo>
                        <a:pt x="1224" y="5121"/>
                      </a:lnTo>
                      <a:lnTo>
                        <a:pt x="1332" y="5189"/>
                      </a:lnTo>
                      <a:lnTo>
                        <a:pt x="1445" y="5250"/>
                      </a:lnTo>
                      <a:lnTo>
                        <a:pt x="1564" y="5303"/>
                      </a:lnTo>
                      <a:lnTo>
                        <a:pt x="1687" y="5346"/>
                      </a:lnTo>
                      <a:lnTo>
                        <a:pt x="1813" y="5382"/>
                      </a:lnTo>
                      <a:lnTo>
                        <a:pt x="1943" y="5407"/>
                      </a:lnTo>
                      <a:lnTo>
                        <a:pt x="2076" y="5422"/>
                      </a:lnTo>
                      <a:lnTo>
                        <a:pt x="2211" y="5427"/>
                      </a:lnTo>
                      <a:lnTo>
                        <a:pt x="2348" y="5422"/>
                      </a:lnTo>
                      <a:lnTo>
                        <a:pt x="2482" y="5407"/>
                      </a:lnTo>
                      <a:lnTo>
                        <a:pt x="2613" y="5382"/>
                      </a:lnTo>
                      <a:lnTo>
                        <a:pt x="2739" y="5346"/>
                      </a:lnTo>
                      <a:lnTo>
                        <a:pt x="2862" y="5303"/>
                      </a:lnTo>
                      <a:lnTo>
                        <a:pt x="2979" y="5250"/>
                      </a:lnTo>
                      <a:lnTo>
                        <a:pt x="3093" y="5189"/>
                      </a:lnTo>
                      <a:lnTo>
                        <a:pt x="3201" y="5121"/>
                      </a:lnTo>
                      <a:lnTo>
                        <a:pt x="3303" y="5043"/>
                      </a:lnTo>
                      <a:lnTo>
                        <a:pt x="3401" y="4960"/>
                      </a:lnTo>
                      <a:lnTo>
                        <a:pt x="3491" y="4870"/>
                      </a:lnTo>
                      <a:lnTo>
                        <a:pt x="3574" y="4772"/>
                      </a:lnTo>
                      <a:lnTo>
                        <a:pt x="3651" y="4670"/>
                      </a:lnTo>
                      <a:lnTo>
                        <a:pt x="3720" y="4561"/>
                      </a:lnTo>
                      <a:lnTo>
                        <a:pt x="3781" y="4448"/>
                      </a:lnTo>
                      <a:lnTo>
                        <a:pt x="3833" y="4331"/>
                      </a:lnTo>
                      <a:lnTo>
                        <a:pt x="3877" y="4208"/>
                      </a:lnTo>
                      <a:lnTo>
                        <a:pt x="3913" y="4080"/>
                      </a:lnTo>
                      <a:lnTo>
                        <a:pt x="3938" y="3950"/>
                      </a:lnTo>
                      <a:lnTo>
                        <a:pt x="3954" y="3817"/>
                      </a:lnTo>
                      <a:lnTo>
                        <a:pt x="3958" y="3681"/>
                      </a:lnTo>
                      <a:lnTo>
                        <a:pt x="3954" y="3544"/>
                      </a:lnTo>
                      <a:lnTo>
                        <a:pt x="3938" y="3411"/>
                      </a:lnTo>
                      <a:lnTo>
                        <a:pt x="3913" y="3281"/>
                      </a:lnTo>
                      <a:lnTo>
                        <a:pt x="3877" y="3155"/>
                      </a:lnTo>
                      <a:lnTo>
                        <a:pt x="3833" y="3032"/>
                      </a:lnTo>
                      <a:lnTo>
                        <a:pt x="3781" y="2913"/>
                      </a:lnTo>
                      <a:lnTo>
                        <a:pt x="3720" y="2799"/>
                      </a:lnTo>
                      <a:lnTo>
                        <a:pt x="3651" y="2691"/>
                      </a:lnTo>
                      <a:lnTo>
                        <a:pt x="3574" y="2588"/>
                      </a:lnTo>
                      <a:lnTo>
                        <a:pt x="3491" y="2491"/>
                      </a:lnTo>
                      <a:lnTo>
                        <a:pt x="3401" y="2401"/>
                      </a:lnTo>
                      <a:lnTo>
                        <a:pt x="3303" y="2318"/>
                      </a:lnTo>
                      <a:lnTo>
                        <a:pt x="3201" y="2242"/>
                      </a:lnTo>
                      <a:lnTo>
                        <a:pt x="3093" y="2172"/>
                      </a:lnTo>
                      <a:lnTo>
                        <a:pt x="2979" y="2112"/>
                      </a:lnTo>
                      <a:lnTo>
                        <a:pt x="2862" y="2058"/>
                      </a:lnTo>
                      <a:lnTo>
                        <a:pt x="2739" y="2015"/>
                      </a:lnTo>
                      <a:lnTo>
                        <a:pt x="2613" y="1980"/>
                      </a:lnTo>
                      <a:lnTo>
                        <a:pt x="2482" y="1953"/>
                      </a:lnTo>
                      <a:lnTo>
                        <a:pt x="2348" y="1939"/>
                      </a:lnTo>
                      <a:lnTo>
                        <a:pt x="2211" y="1934"/>
                      </a:lnTo>
                      <a:close/>
                      <a:moveTo>
                        <a:pt x="2961" y="945"/>
                      </a:moveTo>
                      <a:lnTo>
                        <a:pt x="2932" y="947"/>
                      </a:lnTo>
                      <a:lnTo>
                        <a:pt x="2905" y="952"/>
                      </a:lnTo>
                      <a:lnTo>
                        <a:pt x="2865" y="967"/>
                      </a:lnTo>
                      <a:lnTo>
                        <a:pt x="2831" y="988"/>
                      </a:lnTo>
                      <a:lnTo>
                        <a:pt x="2801" y="1017"/>
                      </a:lnTo>
                      <a:lnTo>
                        <a:pt x="2777" y="1052"/>
                      </a:lnTo>
                      <a:lnTo>
                        <a:pt x="2624" y="1317"/>
                      </a:lnTo>
                      <a:lnTo>
                        <a:pt x="2622" y="1320"/>
                      </a:lnTo>
                      <a:lnTo>
                        <a:pt x="2624" y="1324"/>
                      </a:lnTo>
                      <a:lnTo>
                        <a:pt x="2626" y="1326"/>
                      </a:lnTo>
                      <a:lnTo>
                        <a:pt x="4044" y="2145"/>
                      </a:lnTo>
                      <a:lnTo>
                        <a:pt x="4044" y="2145"/>
                      </a:lnTo>
                      <a:lnTo>
                        <a:pt x="4046" y="2146"/>
                      </a:lnTo>
                      <a:lnTo>
                        <a:pt x="4048" y="2145"/>
                      </a:lnTo>
                      <a:lnTo>
                        <a:pt x="4051" y="2145"/>
                      </a:lnTo>
                      <a:lnTo>
                        <a:pt x="4051" y="2143"/>
                      </a:lnTo>
                      <a:lnTo>
                        <a:pt x="4053" y="2143"/>
                      </a:lnTo>
                      <a:lnTo>
                        <a:pt x="4206" y="1876"/>
                      </a:lnTo>
                      <a:lnTo>
                        <a:pt x="4223" y="1838"/>
                      </a:lnTo>
                      <a:lnTo>
                        <a:pt x="4233" y="1798"/>
                      </a:lnTo>
                      <a:lnTo>
                        <a:pt x="4233" y="1757"/>
                      </a:lnTo>
                      <a:lnTo>
                        <a:pt x="4228" y="1715"/>
                      </a:lnTo>
                      <a:lnTo>
                        <a:pt x="4212" y="1677"/>
                      </a:lnTo>
                      <a:lnTo>
                        <a:pt x="4190" y="1641"/>
                      </a:lnTo>
                      <a:lnTo>
                        <a:pt x="4163" y="1612"/>
                      </a:lnTo>
                      <a:lnTo>
                        <a:pt x="4129" y="1587"/>
                      </a:lnTo>
                      <a:lnTo>
                        <a:pt x="3066" y="974"/>
                      </a:lnTo>
                      <a:lnTo>
                        <a:pt x="3031" y="958"/>
                      </a:lnTo>
                      <a:lnTo>
                        <a:pt x="2997" y="949"/>
                      </a:lnTo>
                      <a:lnTo>
                        <a:pt x="2961" y="945"/>
                      </a:lnTo>
                      <a:close/>
                      <a:moveTo>
                        <a:pt x="1465" y="945"/>
                      </a:moveTo>
                      <a:lnTo>
                        <a:pt x="1429" y="949"/>
                      </a:lnTo>
                      <a:lnTo>
                        <a:pt x="1393" y="958"/>
                      </a:lnTo>
                      <a:lnTo>
                        <a:pt x="1361" y="974"/>
                      </a:lnTo>
                      <a:lnTo>
                        <a:pt x="296" y="1587"/>
                      </a:lnTo>
                      <a:lnTo>
                        <a:pt x="263" y="1612"/>
                      </a:lnTo>
                      <a:lnTo>
                        <a:pt x="234" y="1641"/>
                      </a:lnTo>
                      <a:lnTo>
                        <a:pt x="213" y="1677"/>
                      </a:lnTo>
                      <a:lnTo>
                        <a:pt x="198" y="1715"/>
                      </a:lnTo>
                      <a:lnTo>
                        <a:pt x="191" y="1757"/>
                      </a:lnTo>
                      <a:lnTo>
                        <a:pt x="193" y="1798"/>
                      </a:lnTo>
                      <a:lnTo>
                        <a:pt x="202" y="1838"/>
                      </a:lnTo>
                      <a:lnTo>
                        <a:pt x="220" y="1876"/>
                      </a:lnTo>
                      <a:lnTo>
                        <a:pt x="373" y="2143"/>
                      </a:lnTo>
                      <a:lnTo>
                        <a:pt x="373" y="2143"/>
                      </a:lnTo>
                      <a:lnTo>
                        <a:pt x="375" y="2145"/>
                      </a:lnTo>
                      <a:lnTo>
                        <a:pt x="377" y="2145"/>
                      </a:lnTo>
                      <a:lnTo>
                        <a:pt x="378" y="2146"/>
                      </a:lnTo>
                      <a:lnTo>
                        <a:pt x="380" y="2145"/>
                      </a:lnTo>
                      <a:lnTo>
                        <a:pt x="382" y="2145"/>
                      </a:lnTo>
                      <a:lnTo>
                        <a:pt x="1799" y="1326"/>
                      </a:lnTo>
                      <a:lnTo>
                        <a:pt x="1802" y="1324"/>
                      </a:lnTo>
                      <a:lnTo>
                        <a:pt x="1802" y="1320"/>
                      </a:lnTo>
                      <a:lnTo>
                        <a:pt x="1802" y="1317"/>
                      </a:lnTo>
                      <a:lnTo>
                        <a:pt x="1647" y="1052"/>
                      </a:lnTo>
                      <a:lnTo>
                        <a:pt x="1624" y="1017"/>
                      </a:lnTo>
                      <a:lnTo>
                        <a:pt x="1593" y="988"/>
                      </a:lnTo>
                      <a:lnTo>
                        <a:pt x="1559" y="967"/>
                      </a:lnTo>
                      <a:lnTo>
                        <a:pt x="1519" y="952"/>
                      </a:lnTo>
                      <a:lnTo>
                        <a:pt x="1492" y="947"/>
                      </a:lnTo>
                      <a:lnTo>
                        <a:pt x="1465" y="945"/>
                      </a:lnTo>
                      <a:close/>
                      <a:moveTo>
                        <a:pt x="1804" y="193"/>
                      </a:moveTo>
                      <a:lnTo>
                        <a:pt x="1727" y="198"/>
                      </a:lnTo>
                      <a:lnTo>
                        <a:pt x="1654" y="215"/>
                      </a:lnTo>
                      <a:lnTo>
                        <a:pt x="1586" y="242"/>
                      </a:lnTo>
                      <a:lnTo>
                        <a:pt x="1521" y="276"/>
                      </a:lnTo>
                      <a:lnTo>
                        <a:pt x="1463" y="319"/>
                      </a:lnTo>
                      <a:lnTo>
                        <a:pt x="1413" y="372"/>
                      </a:lnTo>
                      <a:lnTo>
                        <a:pt x="1370" y="429"/>
                      </a:lnTo>
                      <a:lnTo>
                        <a:pt x="1334" y="492"/>
                      </a:lnTo>
                      <a:lnTo>
                        <a:pt x="1307" y="561"/>
                      </a:lnTo>
                      <a:lnTo>
                        <a:pt x="1290" y="635"/>
                      </a:lnTo>
                      <a:lnTo>
                        <a:pt x="1285" y="711"/>
                      </a:lnTo>
                      <a:lnTo>
                        <a:pt x="1285" y="795"/>
                      </a:lnTo>
                      <a:lnTo>
                        <a:pt x="1339" y="774"/>
                      </a:lnTo>
                      <a:lnTo>
                        <a:pt x="1395" y="759"/>
                      </a:lnTo>
                      <a:lnTo>
                        <a:pt x="1453" y="754"/>
                      </a:lnTo>
                      <a:lnTo>
                        <a:pt x="1512" y="756"/>
                      </a:lnTo>
                      <a:lnTo>
                        <a:pt x="1570" y="767"/>
                      </a:lnTo>
                      <a:lnTo>
                        <a:pt x="1629" y="788"/>
                      </a:lnTo>
                      <a:lnTo>
                        <a:pt x="1685" y="819"/>
                      </a:lnTo>
                      <a:lnTo>
                        <a:pt x="1736" y="857"/>
                      </a:lnTo>
                      <a:lnTo>
                        <a:pt x="1779" y="902"/>
                      </a:lnTo>
                      <a:lnTo>
                        <a:pt x="1815" y="954"/>
                      </a:lnTo>
                      <a:lnTo>
                        <a:pt x="1968" y="1221"/>
                      </a:lnTo>
                      <a:lnTo>
                        <a:pt x="1984" y="1257"/>
                      </a:lnTo>
                      <a:lnTo>
                        <a:pt x="1993" y="1295"/>
                      </a:lnTo>
                      <a:lnTo>
                        <a:pt x="1993" y="1333"/>
                      </a:lnTo>
                      <a:lnTo>
                        <a:pt x="1988" y="1371"/>
                      </a:lnTo>
                      <a:lnTo>
                        <a:pt x="1973" y="1407"/>
                      </a:lnTo>
                      <a:lnTo>
                        <a:pt x="1954" y="1439"/>
                      </a:lnTo>
                      <a:lnTo>
                        <a:pt x="1928" y="1468"/>
                      </a:lnTo>
                      <a:lnTo>
                        <a:pt x="1896" y="1492"/>
                      </a:lnTo>
                      <a:lnTo>
                        <a:pt x="1269" y="1854"/>
                      </a:lnTo>
                      <a:lnTo>
                        <a:pt x="1328" y="1955"/>
                      </a:lnTo>
                      <a:lnTo>
                        <a:pt x="1449" y="1897"/>
                      </a:lnTo>
                      <a:lnTo>
                        <a:pt x="1575" y="1849"/>
                      </a:lnTo>
                      <a:lnTo>
                        <a:pt x="1705" y="1809"/>
                      </a:lnTo>
                      <a:lnTo>
                        <a:pt x="1840" y="1777"/>
                      </a:lnTo>
                      <a:lnTo>
                        <a:pt x="1977" y="1755"/>
                      </a:lnTo>
                      <a:lnTo>
                        <a:pt x="2116" y="1744"/>
                      </a:lnTo>
                      <a:lnTo>
                        <a:pt x="2116" y="1216"/>
                      </a:lnTo>
                      <a:lnTo>
                        <a:pt x="2110" y="1216"/>
                      </a:lnTo>
                      <a:lnTo>
                        <a:pt x="2080" y="1212"/>
                      </a:lnTo>
                      <a:lnTo>
                        <a:pt x="2053" y="1198"/>
                      </a:lnTo>
                      <a:lnTo>
                        <a:pt x="2033" y="1178"/>
                      </a:lnTo>
                      <a:lnTo>
                        <a:pt x="2018" y="1151"/>
                      </a:lnTo>
                      <a:lnTo>
                        <a:pt x="2015" y="1120"/>
                      </a:lnTo>
                      <a:lnTo>
                        <a:pt x="2018" y="1089"/>
                      </a:lnTo>
                      <a:lnTo>
                        <a:pt x="2033" y="1064"/>
                      </a:lnTo>
                      <a:lnTo>
                        <a:pt x="2053" y="1043"/>
                      </a:lnTo>
                      <a:lnTo>
                        <a:pt x="2080" y="1030"/>
                      </a:lnTo>
                      <a:lnTo>
                        <a:pt x="2110" y="1024"/>
                      </a:lnTo>
                      <a:lnTo>
                        <a:pt x="2314" y="1024"/>
                      </a:lnTo>
                      <a:lnTo>
                        <a:pt x="2345" y="1030"/>
                      </a:lnTo>
                      <a:lnTo>
                        <a:pt x="2372" y="1043"/>
                      </a:lnTo>
                      <a:lnTo>
                        <a:pt x="2392" y="1064"/>
                      </a:lnTo>
                      <a:lnTo>
                        <a:pt x="2406" y="1089"/>
                      </a:lnTo>
                      <a:lnTo>
                        <a:pt x="2411" y="1120"/>
                      </a:lnTo>
                      <a:lnTo>
                        <a:pt x="2406" y="1151"/>
                      </a:lnTo>
                      <a:lnTo>
                        <a:pt x="2392" y="1178"/>
                      </a:lnTo>
                      <a:lnTo>
                        <a:pt x="2372" y="1198"/>
                      </a:lnTo>
                      <a:lnTo>
                        <a:pt x="2345" y="1212"/>
                      </a:lnTo>
                      <a:lnTo>
                        <a:pt x="2314" y="1216"/>
                      </a:lnTo>
                      <a:lnTo>
                        <a:pt x="2309" y="1216"/>
                      </a:lnTo>
                      <a:lnTo>
                        <a:pt x="2309" y="1744"/>
                      </a:lnTo>
                      <a:lnTo>
                        <a:pt x="2449" y="1755"/>
                      </a:lnTo>
                      <a:lnTo>
                        <a:pt x="2586" y="1777"/>
                      </a:lnTo>
                      <a:lnTo>
                        <a:pt x="2720" y="1809"/>
                      </a:lnTo>
                      <a:lnTo>
                        <a:pt x="2849" y="1849"/>
                      </a:lnTo>
                      <a:lnTo>
                        <a:pt x="2975" y="1897"/>
                      </a:lnTo>
                      <a:lnTo>
                        <a:pt x="3096" y="1955"/>
                      </a:lnTo>
                      <a:lnTo>
                        <a:pt x="3156" y="1854"/>
                      </a:lnTo>
                      <a:lnTo>
                        <a:pt x="2530" y="1492"/>
                      </a:lnTo>
                      <a:lnTo>
                        <a:pt x="2498" y="1468"/>
                      </a:lnTo>
                      <a:lnTo>
                        <a:pt x="2471" y="1439"/>
                      </a:lnTo>
                      <a:lnTo>
                        <a:pt x="2451" y="1407"/>
                      </a:lnTo>
                      <a:lnTo>
                        <a:pt x="2438" y="1371"/>
                      </a:lnTo>
                      <a:lnTo>
                        <a:pt x="2431" y="1333"/>
                      </a:lnTo>
                      <a:lnTo>
                        <a:pt x="2433" y="1295"/>
                      </a:lnTo>
                      <a:lnTo>
                        <a:pt x="2440" y="1257"/>
                      </a:lnTo>
                      <a:lnTo>
                        <a:pt x="2458" y="1221"/>
                      </a:lnTo>
                      <a:lnTo>
                        <a:pt x="2611" y="954"/>
                      </a:lnTo>
                      <a:lnTo>
                        <a:pt x="2647" y="902"/>
                      </a:lnTo>
                      <a:lnTo>
                        <a:pt x="2691" y="857"/>
                      </a:lnTo>
                      <a:lnTo>
                        <a:pt x="2739" y="819"/>
                      </a:lnTo>
                      <a:lnTo>
                        <a:pt x="2795" y="788"/>
                      </a:lnTo>
                      <a:lnTo>
                        <a:pt x="2856" y="767"/>
                      </a:lnTo>
                      <a:lnTo>
                        <a:pt x="2914" y="756"/>
                      </a:lnTo>
                      <a:lnTo>
                        <a:pt x="2972" y="754"/>
                      </a:lnTo>
                      <a:lnTo>
                        <a:pt x="3029" y="759"/>
                      </a:lnTo>
                      <a:lnTo>
                        <a:pt x="3085" y="774"/>
                      </a:lnTo>
                      <a:lnTo>
                        <a:pt x="3139" y="795"/>
                      </a:lnTo>
                      <a:lnTo>
                        <a:pt x="3139" y="711"/>
                      </a:lnTo>
                      <a:lnTo>
                        <a:pt x="3134" y="635"/>
                      </a:lnTo>
                      <a:lnTo>
                        <a:pt x="3118" y="561"/>
                      </a:lnTo>
                      <a:lnTo>
                        <a:pt x="3091" y="492"/>
                      </a:lnTo>
                      <a:lnTo>
                        <a:pt x="3057" y="429"/>
                      </a:lnTo>
                      <a:lnTo>
                        <a:pt x="3013" y="372"/>
                      </a:lnTo>
                      <a:lnTo>
                        <a:pt x="2961" y="319"/>
                      </a:lnTo>
                      <a:lnTo>
                        <a:pt x="2903" y="276"/>
                      </a:lnTo>
                      <a:lnTo>
                        <a:pt x="2840" y="242"/>
                      </a:lnTo>
                      <a:lnTo>
                        <a:pt x="2772" y="215"/>
                      </a:lnTo>
                      <a:lnTo>
                        <a:pt x="2698" y="198"/>
                      </a:lnTo>
                      <a:lnTo>
                        <a:pt x="2622" y="193"/>
                      </a:lnTo>
                      <a:lnTo>
                        <a:pt x="1804" y="193"/>
                      </a:lnTo>
                      <a:close/>
                      <a:moveTo>
                        <a:pt x="1804" y="0"/>
                      </a:moveTo>
                      <a:lnTo>
                        <a:pt x="2622" y="0"/>
                      </a:lnTo>
                      <a:lnTo>
                        <a:pt x="2711" y="5"/>
                      </a:lnTo>
                      <a:lnTo>
                        <a:pt x="2797" y="22"/>
                      </a:lnTo>
                      <a:lnTo>
                        <a:pt x="2878" y="49"/>
                      </a:lnTo>
                      <a:lnTo>
                        <a:pt x="2956" y="85"/>
                      </a:lnTo>
                      <a:lnTo>
                        <a:pt x="3028" y="128"/>
                      </a:lnTo>
                      <a:lnTo>
                        <a:pt x="3093" y="180"/>
                      </a:lnTo>
                      <a:lnTo>
                        <a:pt x="3152" y="240"/>
                      </a:lnTo>
                      <a:lnTo>
                        <a:pt x="3204" y="305"/>
                      </a:lnTo>
                      <a:lnTo>
                        <a:pt x="3248" y="377"/>
                      </a:lnTo>
                      <a:lnTo>
                        <a:pt x="3284" y="455"/>
                      </a:lnTo>
                      <a:lnTo>
                        <a:pt x="3311" y="536"/>
                      </a:lnTo>
                      <a:lnTo>
                        <a:pt x="3327" y="622"/>
                      </a:lnTo>
                      <a:lnTo>
                        <a:pt x="3332" y="711"/>
                      </a:lnTo>
                      <a:lnTo>
                        <a:pt x="3332" y="905"/>
                      </a:lnTo>
                      <a:lnTo>
                        <a:pt x="3610" y="1066"/>
                      </a:lnTo>
                      <a:lnTo>
                        <a:pt x="3664" y="972"/>
                      </a:lnTo>
                      <a:lnTo>
                        <a:pt x="3680" y="952"/>
                      </a:lnTo>
                      <a:lnTo>
                        <a:pt x="3700" y="936"/>
                      </a:lnTo>
                      <a:lnTo>
                        <a:pt x="3723" y="927"/>
                      </a:lnTo>
                      <a:lnTo>
                        <a:pt x="3747" y="923"/>
                      </a:lnTo>
                      <a:lnTo>
                        <a:pt x="3772" y="927"/>
                      </a:lnTo>
                      <a:lnTo>
                        <a:pt x="3795" y="938"/>
                      </a:lnTo>
                      <a:lnTo>
                        <a:pt x="3815" y="952"/>
                      </a:lnTo>
                      <a:lnTo>
                        <a:pt x="3831" y="972"/>
                      </a:lnTo>
                      <a:lnTo>
                        <a:pt x="3840" y="996"/>
                      </a:lnTo>
                      <a:lnTo>
                        <a:pt x="3844" y="1019"/>
                      </a:lnTo>
                      <a:lnTo>
                        <a:pt x="3840" y="1044"/>
                      </a:lnTo>
                      <a:lnTo>
                        <a:pt x="3830" y="1068"/>
                      </a:lnTo>
                      <a:lnTo>
                        <a:pt x="3776" y="1162"/>
                      </a:lnTo>
                      <a:lnTo>
                        <a:pt x="4224" y="1421"/>
                      </a:lnTo>
                      <a:lnTo>
                        <a:pt x="4277" y="1457"/>
                      </a:lnTo>
                      <a:lnTo>
                        <a:pt x="4323" y="1501"/>
                      </a:lnTo>
                      <a:lnTo>
                        <a:pt x="4361" y="1551"/>
                      </a:lnTo>
                      <a:lnTo>
                        <a:pt x="4392" y="1607"/>
                      </a:lnTo>
                      <a:lnTo>
                        <a:pt x="4412" y="1667"/>
                      </a:lnTo>
                      <a:lnTo>
                        <a:pt x="4424" y="1730"/>
                      </a:lnTo>
                      <a:lnTo>
                        <a:pt x="4426" y="1793"/>
                      </a:lnTo>
                      <a:lnTo>
                        <a:pt x="4417" y="1854"/>
                      </a:lnTo>
                      <a:lnTo>
                        <a:pt x="4399" y="1915"/>
                      </a:lnTo>
                      <a:lnTo>
                        <a:pt x="4372" y="1973"/>
                      </a:lnTo>
                      <a:lnTo>
                        <a:pt x="4219" y="2238"/>
                      </a:lnTo>
                      <a:lnTo>
                        <a:pt x="4196" y="2271"/>
                      </a:lnTo>
                      <a:lnTo>
                        <a:pt x="4168" y="2296"/>
                      </a:lnTo>
                      <a:lnTo>
                        <a:pt x="4134" y="2318"/>
                      </a:lnTo>
                      <a:lnTo>
                        <a:pt x="4098" y="2330"/>
                      </a:lnTo>
                      <a:lnTo>
                        <a:pt x="4073" y="2336"/>
                      </a:lnTo>
                      <a:lnTo>
                        <a:pt x="4046" y="2338"/>
                      </a:lnTo>
                      <a:lnTo>
                        <a:pt x="4012" y="2334"/>
                      </a:lnTo>
                      <a:lnTo>
                        <a:pt x="3979" y="2325"/>
                      </a:lnTo>
                      <a:lnTo>
                        <a:pt x="3949" y="2310"/>
                      </a:lnTo>
                      <a:lnTo>
                        <a:pt x="3321" y="1950"/>
                      </a:lnTo>
                      <a:lnTo>
                        <a:pt x="3264" y="2053"/>
                      </a:lnTo>
                      <a:lnTo>
                        <a:pt x="3374" y="2130"/>
                      </a:lnTo>
                      <a:lnTo>
                        <a:pt x="3480" y="2215"/>
                      </a:lnTo>
                      <a:lnTo>
                        <a:pt x="3579" y="2307"/>
                      </a:lnTo>
                      <a:lnTo>
                        <a:pt x="3673" y="2406"/>
                      </a:lnTo>
                      <a:lnTo>
                        <a:pt x="3758" y="2512"/>
                      </a:lnTo>
                      <a:lnTo>
                        <a:pt x="3837" y="2623"/>
                      </a:lnTo>
                      <a:lnTo>
                        <a:pt x="3907" y="2740"/>
                      </a:lnTo>
                      <a:lnTo>
                        <a:pt x="3968" y="2862"/>
                      </a:lnTo>
                      <a:lnTo>
                        <a:pt x="4023" y="2989"/>
                      </a:lnTo>
                      <a:lnTo>
                        <a:pt x="4068" y="3120"/>
                      </a:lnTo>
                      <a:lnTo>
                        <a:pt x="4104" y="3256"/>
                      </a:lnTo>
                      <a:lnTo>
                        <a:pt x="4129" y="3394"/>
                      </a:lnTo>
                      <a:lnTo>
                        <a:pt x="4145" y="3535"/>
                      </a:lnTo>
                      <a:lnTo>
                        <a:pt x="4150" y="3681"/>
                      </a:lnTo>
                      <a:lnTo>
                        <a:pt x="4145" y="3827"/>
                      </a:lnTo>
                      <a:lnTo>
                        <a:pt x="4129" y="3972"/>
                      </a:lnTo>
                      <a:lnTo>
                        <a:pt x="4102" y="4112"/>
                      </a:lnTo>
                      <a:lnTo>
                        <a:pt x="4066" y="4249"/>
                      </a:lnTo>
                      <a:lnTo>
                        <a:pt x="4019" y="4381"/>
                      </a:lnTo>
                      <a:lnTo>
                        <a:pt x="3963" y="4509"/>
                      </a:lnTo>
                      <a:lnTo>
                        <a:pt x="3900" y="4634"/>
                      </a:lnTo>
                      <a:lnTo>
                        <a:pt x="3828" y="4751"/>
                      </a:lnTo>
                      <a:lnTo>
                        <a:pt x="3747" y="4863"/>
                      </a:lnTo>
                      <a:lnTo>
                        <a:pt x="3658" y="4969"/>
                      </a:lnTo>
                      <a:lnTo>
                        <a:pt x="3565" y="5068"/>
                      </a:lnTo>
                      <a:lnTo>
                        <a:pt x="3462" y="5162"/>
                      </a:lnTo>
                      <a:lnTo>
                        <a:pt x="3354" y="5247"/>
                      </a:lnTo>
                      <a:lnTo>
                        <a:pt x="3240" y="5324"/>
                      </a:lnTo>
                      <a:lnTo>
                        <a:pt x="3521" y="5781"/>
                      </a:lnTo>
                      <a:lnTo>
                        <a:pt x="3532" y="5804"/>
                      </a:lnTo>
                      <a:lnTo>
                        <a:pt x="3536" y="5829"/>
                      </a:lnTo>
                      <a:lnTo>
                        <a:pt x="3534" y="5853"/>
                      </a:lnTo>
                      <a:lnTo>
                        <a:pt x="3525" y="5876"/>
                      </a:lnTo>
                      <a:lnTo>
                        <a:pt x="3511" y="5896"/>
                      </a:lnTo>
                      <a:lnTo>
                        <a:pt x="3491" y="5912"/>
                      </a:lnTo>
                      <a:lnTo>
                        <a:pt x="3466" y="5923"/>
                      </a:lnTo>
                      <a:lnTo>
                        <a:pt x="3440" y="5927"/>
                      </a:lnTo>
                      <a:lnTo>
                        <a:pt x="3417" y="5923"/>
                      </a:lnTo>
                      <a:lnTo>
                        <a:pt x="3394" y="5916"/>
                      </a:lnTo>
                      <a:lnTo>
                        <a:pt x="3376" y="5902"/>
                      </a:lnTo>
                      <a:lnTo>
                        <a:pt x="3359" y="5882"/>
                      </a:lnTo>
                      <a:lnTo>
                        <a:pt x="3073" y="5418"/>
                      </a:lnTo>
                      <a:lnTo>
                        <a:pt x="2959" y="5470"/>
                      </a:lnTo>
                      <a:lnTo>
                        <a:pt x="2842" y="5514"/>
                      </a:lnTo>
                      <a:lnTo>
                        <a:pt x="2721" y="5552"/>
                      </a:lnTo>
                      <a:lnTo>
                        <a:pt x="2599" y="5580"/>
                      </a:lnTo>
                      <a:lnTo>
                        <a:pt x="2473" y="5602"/>
                      </a:lnTo>
                      <a:lnTo>
                        <a:pt x="2343" y="5615"/>
                      </a:lnTo>
                      <a:lnTo>
                        <a:pt x="2211" y="5620"/>
                      </a:lnTo>
                      <a:lnTo>
                        <a:pt x="2078" y="5615"/>
                      </a:lnTo>
                      <a:lnTo>
                        <a:pt x="1946" y="5602"/>
                      </a:lnTo>
                      <a:lnTo>
                        <a:pt x="1818" y="5579"/>
                      </a:lnTo>
                      <a:lnTo>
                        <a:pt x="1692" y="5548"/>
                      </a:lnTo>
                      <a:lnTo>
                        <a:pt x="1570" y="5510"/>
                      </a:lnTo>
                      <a:lnTo>
                        <a:pt x="1451" y="5463"/>
                      </a:lnTo>
                      <a:lnTo>
                        <a:pt x="1335" y="5409"/>
                      </a:lnTo>
                      <a:lnTo>
                        <a:pt x="1069" y="5878"/>
                      </a:lnTo>
                      <a:lnTo>
                        <a:pt x="1052" y="5900"/>
                      </a:lnTo>
                      <a:lnTo>
                        <a:pt x="1033" y="5914"/>
                      </a:lnTo>
                      <a:lnTo>
                        <a:pt x="1009" y="5923"/>
                      </a:lnTo>
                      <a:lnTo>
                        <a:pt x="984" y="5927"/>
                      </a:lnTo>
                      <a:lnTo>
                        <a:pt x="961" y="5923"/>
                      </a:lnTo>
                      <a:lnTo>
                        <a:pt x="937" y="5914"/>
                      </a:lnTo>
                      <a:lnTo>
                        <a:pt x="917" y="5898"/>
                      </a:lnTo>
                      <a:lnTo>
                        <a:pt x="901" y="5878"/>
                      </a:lnTo>
                      <a:lnTo>
                        <a:pt x="892" y="5856"/>
                      </a:lnTo>
                      <a:lnTo>
                        <a:pt x="888" y="5831"/>
                      </a:lnTo>
                      <a:lnTo>
                        <a:pt x="892" y="5808"/>
                      </a:lnTo>
                      <a:lnTo>
                        <a:pt x="901" y="5782"/>
                      </a:lnTo>
                      <a:lnTo>
                        <a:pt x="1170" y="5314"/>
                      </a:lnTo>
                      <a:lnTo>
                        <a:pt x="1058" y="5236"/>
                      </a:lnTo>
                      <a:lnTo>
                        <a:pt x="950" y="5151"/>
                      </a:lnTo>
                      <a:lnTo>
                        <a:pt x="851" y="5059"/>
                      </a:lnTo>
                      <a:lnTo>
                        <a:pt x="757" y="4960"/>
                      </a:lnTo>
                      <a:lnTo>
                        <a:pt x="670" y="4854"/>
                      </a:lnTo>
                      <a:lnTo>
                        <a:pt x="591" y="4742"/>
                      </a:lnTo>
                      <a:lnTo>
                        <a:pt x="521" y="4625"/>
                      </a:lnTo>
                      <a:lnTo>
                        <a:pt x="458" y="4502"/>
                      </a:lnTo>
                      <a:lnTo>
                        <a:pt x="404" y="4376"/>
                      </a:lnTo>
                      <a:lnTo>
                        <a:pt x="359" y="4244"/>
                      </a:lnTo>
                      <a:lnTo>
                        <a:pt x="323" y="4109"/>
                      </a:lnTo>
                      <a:lnTo>
                        <a:pt x="296" y="3968"/>
                      </a:lnTo>
                      <a:lnTo>
                        <a:pt x="281" y="3826"/>
                      </a:lnTo>
                      <a:lnTo>
                        <a:pt x="276" y="3681"/>
                      </a:lnTo>
                      <a:lnTo>
                        <a:pt x="281" y="3535"/>
                      </a:lnTo>
                      <a:lnTo>
                        <a:pt x="296" y="3394"/>
                      </a:lnTo>
                      <a:lnTo>
                        <a:pt x="323" y="3256"/>
                      </a:lnTo>
                      <a:lnTo>
                        <a:pt x="357" y="3120"/>
                      </a:lnTo>
                      <a:lnTo>
                        <a:pt x="402" y="2989"/>
                      </a:lnTo>
                      <a:lnTo>
                        <a:pt x="456" y="2862"/>
                      </a:lnTo>
                      <a:lnTo>
                        <a:pt x="519" y="2740"/>
                      </a:lnTo>
                      <a:lnTo>
                        <a:pt x="589" y="2623"/>
                      </a:lnTo>
                      <a:lnTo>
                        <a:pt x="667" y="2512"/>
                      </a:lnTo>
                      <a:lnTo>
                        <a:pt x="753" y="2406"/>
                      </a:lnTo>
                      <a:lnTo>
                        <a:pt x="845" y="2307"/>
                      </a:lnTo>
                      <a:lnTo>
                        <a:pt x="944" y="2215"/>
                      </a:lnTo>
                      <a:lnTo>
                        <a:pt x="1051" y="2130"/>
                      </a:lnTo>
                      <a:lnTo>
                        <a:pt x="1162" y="2053"/>
                      </a:lnTo>
                      <a:lnTo>
                        <a:pt x="1103" y="1950"/>
                      </a:lnTo>
                      <a:lnTo>
                        <a:pt x="478" y="2310"/>
                      </a:lnTo>
                      <a:lnTo>
                        <a:pt x="445" y="2325"/>
                      </a:lnTo>
                      <a:lnTo>
                        <a:pt x="413" y="2334"/>
                      </a:lnTo>
                      <a:lnTo>
                        <a:pt x="378" y="2338"/>
                      </a:lnTo>
                      <a:lnTo>
                        <a:pt x="353" y="2336"/>
                      </a:lnTo>
                      <a:lnTo>
                        <a:pt x="326" y="2330"/>
                      </a:lnTo>
                      <a:lnTo>
                        <a:pt x="290" y="2318"/>
                      </a:lnTo>
                      <a:lnTo>
                        <a:pt x="258" y="2296"/>
                      </a:lnTo>
                      <a:lnTo>
                        <a:pt x="229" y="2271"/>
                      </a:lnTo>
                      <a:lnTo>
                        <a:pt x="207" y="2238"/>
                      </a:lnTo>
                      <a:lnTo>
                        <a:pt x="52" y="1973"/>
                      </a:lnTo>
                      <a:lnTo>
                        <a:pt x="25" y="1915"/>
                      </a:lnTo>
                      <a:lnTo>
                        <a:pt x="7" y="1854"/>
                      </a:lnTo>
                      <a:lnTo>
                        <a:pt x="0" y="1793"/>
                      </a:lnTo>
                      <a:lnTo>
                        <a:pt x="2" y="1730"/>
                      </a:lnTo>
                      <a:lnTo>
                        <a:pt x="13" y="1667"/>
                      </a:lnTo>
                      <a:lnTo>
                        <a:pt x="34" y="1607"/>
                      </a:lnTo>
                      <a:lnTo>
                        <a:pt x="65" y="1551"/>
                      </a:lnTo>
                      <a:lnTo>
                        <a:pt x="103" y="1501"/>
                      </a:lnTo>
                      <a:lnTo>
                        <a:pt x="148" y="1457"/>
                      </a:lnTo>
                      <a:lnTo>
                        <a:pt x="200" y="1421"/>
                      </a:lnTo>
                      <a:lnTo>
                        <a:pt x="649" y="1162"/>
                      </a:lnTo>
                      <a:lnTo>
                        <a:pt x="595" y="1068"/>
                      </a:lnTo>
                      <a:lnTo>
                        <a:pt x="586" y="1044"/>
                      </a:lnTo>
                      <a:lnTo>
                        <a:pt x="582" y="1019"/>
                      </a:lnTo>
                      <a:lnTo>
                        <a:pt x="586" y="996"/>
                      </a:lnTo>
                      <a:lnTo>
                        <a:pt x="595" y="972"/>
                      </a:lnTo>
                      <a:lnTo>
                        <a:pt x="609" y="952"/>
                      </a:lnTo>
                      <a:lnTo>
                        <a:pt x="629" y="938"/>
                      </a:lnTo>
                      <a:lnTo>
                        <a:pt x="654" y="927"/>
                      </a:lnTo>
                      <a:lnTo>
                        <a:pt x="678" y="923"/>
                      </a:lnTo>
                      <a:lnTo>
                        <a:pt x="703" y="927"/>
                      </a:lnTo>
                      <a:lnTo>
                        <a:pt x="724" y="936"/>
                      </a:lnTo>
                      <a:lnTo>
                        <a:pt x="744" y="952"/>
                      </a:lnTo>
                      <a:lnTo>
                        <a:pt x="761" y="972"/>
                      </a:lnTo>
                      <a:lnTo>
                        <a:pt x="815" y="1066"/>
                      </a:lnTo>
                      <a:lnTo>
                        <a:pt x="1094" y="905"/>
                      </a:lnTo>
                      <a:lnTo>
                        <a:pt x="1094" y="711"/>
                      </a:lnTo>
                      <a:lnTo>
                        <a:pt x="1099" y="622"/>
                      </a:lnTo>
                      <a:lnTo>
                        <a:pt x="1116" y="536"/>
                      </a:lnTo>
                      <a:lnTo>
                        <a:pt x="1141" y="455"/>
                      </a:lnTo>
                      <a:lnTo>
                        <a:pt x="1177" y="377"/>
                      </a:lnTo>
                      <a:lnTo>
                        <a:pt x="1220" y="305"/>
                      </a:lnTo>
                      <a:lnTo>
                        <a:pt x="1272" y="240"/>
                      </a:lnTo>
                      <a:lnTo>
                        <a:pt x="1332" y="180"/>
                      </a:lnTo>
                      <a:lnTo>
                        <a:pt x="1399" y="128"/>
                      </a:lnTo>
                      <a:lnTo>
                        <a:pt x="1471" y="85"/>
                      </a:lnTo>
                      <a:lnTo>
                        <a:pt x="1546" y="49"/>
                      </a:lnTo>
                      <a:lnTo>
                        <a:pt x="1629" y="22"/>
                      </a:lnTo>
                      <a:lnTo>
                        <a:pt x="1714" y="5"/>
                      </a:lnTo>
                      <a:lnTo>
                        <a:pt x="180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462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444500" y="794820"/>
            <a:ext cx="3235960" cy="369332"/>
            <a:chOff x="444500" y="794819"/>
            <a:chExt cx="3235960" cy="369331"/>
          </a:xfrm>
        </p:grpSpPr>
        <p:sp>
          <p:nvSpPr>
            <p:cNvPr id="24" name="Isosceles Triangle 23"/>
            <p:cNvSpPr/>
            <p:nvPr/>
          </p:nvSpPr>
          <p:spPr>
            <a:xfrm rot="5400000">
              <a:off x="1590674" y="930807"/>
              <a:ext cx="146051" cy="97356"/>
            </a:xfrm>
            <a:prstGeom prst="triangl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44500" y="794819"/>
              <a:ext cx="3235960" cy="369331"/>
              <a:chOff x="444500" y="794819"/>
              <a:chExt cx="3235960" cy="36933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44500" y="794819"/>
                <a:ext cx="1244599" cy="369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-51" dirty="0">
                    <a:solidFill>
                      <a:schemeClr val="bg1"/>
                    </a:solidFill>
                  </a:rPr>
                  <a:t>Dashboard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746508" y="794819"/>
                <a:ext cx="1933952" cy="369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-51" dirty="0">
                    <a:solidFill>
                      <a:schemeClr val="bg1"/>
                    </a:solidFill>
                  </a:rPr>
                  <a:t>Sales This Week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6269600"/>
              </p:ext>
            </p:extLst>
          </p:nvPr>
        </p:nvGraphicFramePr>
        <p:xfrm>
          <a:off x="444501" y="1513803"/>
          <a:ext cx="7600043" cy="4056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269670" y="946647"/>
            <a:ext cx="3524749" cy="1024155"/>
            <a:chOff x="8418394" y="943389"/>
            <a:chExt cx="2625721" cy="1024155"/>
          </a:xfrm>
        </p:grpSpPr>
        <p:grpSp>
          <p:nvGrpSpPr>
            <p:cNvPr id="22" name="Group 21"/>
            <p:cNvGrpSpPr/>
            <p:nvPr/>
          </p:nvGrpSpPr>
          <p:grpSpPr>
            <a:xfrm>
              <a:off x="8418394" y="1564319"/>
              <a:ext cx="2625719" cy="403225"/>
              <a:chOff x="8934454" y="854073"/>
              <a:chExt cx="2625719" cy="403225"/>
            </a:xfrm>
          </p:grpSpPr>
          <p:sp>
            <p:nvSpPr>
              <p:cNvPr id="18" name="Round Same Side Corner Rectangle 17"/>
              <p:cNvSpPr/>
              <p:nvPr/>
            </p:nvSpPr>
            <p:spPr>
              <a:xfrm rot="16200000">
                <a:off x="9389272" y="399255"/>
                <a:ext cx="403224" cy="1312860"/>
              </a:xfrm>
              <a:prstGeom prst="round2SameRect">
                <a:avLst>
                  <a:gd name="adj1" fmla="val 12564"/>
                  <a:gd name="adj2" fmla="val 0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65100" dist="38100" dir="5400000" algn="t" rotWithShape="0">
                  <a:schemeClr val="accent5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b="1" spc="-51" dirty="0"/>
                  <a:t>Today</a:t>
                </a:r>
              </a:p>
            </p:txBody>
          </p:sp>
          <p:sp>
            <p:nvSpPr>
              <p:cNvPr id="21" name="Round Same Side Corner Rectangle 20"/>
              <p:cNvSpPr/>
              <p:nvPr/>
            </p:nvSpPr>
            <p:spPr>
              <a:xfrm rot="5400000" flipH="1">
                <a:off x="10702131" y="399255"/>
                <a:ext cx="403224" cy="1312861"/>
              </a:xfrm>
              <a:prstGeom prst="round2SameRect">
                <a:avLst>
                  <a:gd name="adj1" fmla="val 12564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spc="-51" dirty="0"/>
                  <a:t>Yesterday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418394" y="943389"/>
              <a:ext cx="26257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spc="-151" dirty="0">
                  <a:solidFill>
                    <a:schemeClr val="accent2"/>
                  </a:solidFill>
                </a:rPr>
                <a:t>Amount of sale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13727" y="5847260"/>
            <a:ext cx="4695504" cy="369333"/>
            <a:chOff x="2650878" y="5896519"/>
            <a:chExt cx="4695504" cy="369331"/>
          </a:xfrm>
        </p:grpSpPr>
        <p:sp>
          <p:nvSpPr>
            <p:cNvPr id="5" name="Rounded Rectangle 4"/>
            <p:cNvSpPr/>
            <p:nvPr/>
          </p:nvSpPr>
          <p:spPr>
            <a:xfrm>
              <a:off x="2650878" y="6012605"/>
              <a:ext cx="344179" cy="13716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14300" dist="38100" dir="5400000" algn="t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21837" y="6012605"/>
              <a:ext cx="344179" cy="1371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114300" dist="38100" dir="5400000" algn="t" rotWithShape="0">
                <a:schemeClr val="accent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41471" y="5896519"/>
              <a:ext cx="1933952" cy="369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pc="-51" dirty="0">
                  <a:solidFill>
                    <a:schemeClr val="bg1"/>
                  </a:solidFill>
                </a:rPr>
                <a:t>Predicted Sale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12430" y="5896519"/>
              <a:ext cx="1933952" cy="369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pc="-51" dirty="0">
                  <a:solidFill>
                    <a:schemeClr val="bg1"/>
                  </a:solidFill>
                </a:rPr>
                <a:t>Actual Sale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79458" y="1518731"/>
            <a:ext cx="3842651" cy="845257"/>
            <a:chOff x="913725" y="1518729"/>
            <a:chExt cx="3842651" cy="845256"/>
          </a:xfrm>
        </p:grpSpPr>
        <p:sp>
          <p:nvSpPr>
            <p:cNvPr id="26" name="Rectangle 25"/>
            <p:cNvSpPr/>
            <p:nvPr/>
          </p:nvSpPr>
          <p:spPr>
            <a:xfrm>
              <a:off x="913726" y="1518729"/>
              <a:ext cx="3373426" cy="584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spc="-151" dirty="0">
                  <a:solidFill>
                    <a:schemeClr val="accent2"/>
                  </a:solidFill>
                </a:rPr>
                <a:t>Product Name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3725" y="1994653"/>
              <a:ext cx="38426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-51" dirty="0">
                  <a:solidFill>
                    <a:schemeClr val="bg1">
                      <a:lumMod val="50000"/>
                    </a:schemeClr>
                  </a:solidFill>
                </a:rPr>
                <a:t>Predicted Sale vs. Actual Sale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32824" y="1621317"/>
            <a:ext cx="640080" cy="640080"/>
            <a:chOff x="901024" y="1621317"/>
            <a:chExt cx="640080" cy="640080"/>
          </a:xfrm>
        </p:grpSpPr>
        <p:sp>
          <p:nvSpPr>
            <p:cNvPr id="11" name="Oval 10"/>
            <p:cNvSpPr/>
            <p:nvPr/>
          </p:nvSpPr>
          <p:spPr>
            <a:xfrm>
              <a:off x="901024" y="1621317"/>
              <a:ext cx="640080" cy="64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0" dist="38100" dir="5400000" algn="t" rotWithShape="0">
                <a:schemeClr val="accent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990601" y="1754982"/>
              <a:ext cx="464154" cy="369606"/>
            </a:xfrm>
            <a:custGeom>
              <a:avLst/>
              <a:gdLst>
                <a:gd name="T0" fmla="*/ 2076 w 3960"/>
                <a:gd name="T1" fmla="*/ 3355 h 3607"/>
                <a:gd name="T2" fmla="*/ 3049 w 3960"/>
                <a:gd name="T3" fmla="*/ 2334 h 3607"/>
                <a:gd name="T4" fmla="*/ 2712 w 3960"/>
                <a:gd name="T5" fmla="*/ 2532 h 3607"/>
                <a:gd name="T6" fmla="*/ 2667 w 3960"/>
                <a:gd name="T7" fmla="*/ 2533 h 3607"/>
                <a:gd name="T8" fmla="*/ 2634 w 3960"/>
                <a:gd name="T9" fmla="*/ 2520 h 3607"/>
                <a:gd name="T10" fmla="*/ 1884 w 3960"/>
                <a:gd name="T11" fmla="*/ 2154 h 3607"/>
                <a:gd name="T12" fmla="*/ 1310 w 3960"/>
                <a:gd name="T13" fmla="*/ 2529 h 3607"/>
                <a:gd name="T14" fmla="*/ 1273 w 3960"/>
                <a:gd name="T15" fmla="*/ 2536 h 3607"/>
                <a:gd name="T16" fmla="*/ 1240 w 3960"/>
                <a:gd name="T17" fmla="*/ 2530 h 3607"/>
                <a:gd name="T18" fmla="*/ 910 w 3960"/>
                <a:gd name="T19" fmla="*/ 2334 h 3607"/>
                <a:gd name="T20" fmla="*/ 1884 w 3960"/>
                <a:gd name="T21" fmla="*/ 3355 h 3607"/>
                <a:gd name="T22" fmla="*/ 814 w 3960"/>
                <a:gd name="T23" fmla="*/ 1498 h 3607"/>
                <a:gd name="T24" fmla="*/ 1271 w 3960"/>
                <a:gd name="T25" fmla="*/ 2326 h 3607"/>
                <a:gd name="T26" fmla="*/ 814 w 3960"/>
                <a:gd name="T27" fmla="*/ 1498 h 3607"/>
                <a:gd name="T28" fmla="*/ 2171 w 3960"/>
                <a:gd name="T29" fmla="*/ 1988 h 3607"/>
                <a:gd name="T30" fmla="*/ 3660 w 3960"/>
                <a:gd name="T31" fmla="*/ 1742 h 3607"/>
                <a:gd name="T32" fmla="*/ 2839 w 3960"/>
                <a:gd name="T33" fmla="*/ 1344 h 3607"/>
                <a:gd name="T34" fmla="*/ 2932 w 3960"/>
                <a:gd name="T35" fmla="*/ 1391 h 3607"/>
                <a:gd name="T36" fmla="*/ 1119 w 3960"/>
                <a:gd name="T37" fmla="*/ 1344 h 3607"/>
                <a:gd name="T38" fmla="*/ 1119 w 3960"/>
                <a:gd name="T39" fmla="*/ 1437 h 3607"/>
                <a:gd name="T40" fmla="*/ 1312 w 3960"/>
                <a:gd name="T41" fmla="*/ 640 h 3607"/>
                <a:gd name="T42" fmla="*/ 1980 w 3960"/>
                <a:gd name="T43" fmla="*/ 1869 h 3607"/>
                <a:gd name="T44" fmla="*/ 2648 w 3960"/>
                <a:gd name="T45" fmla="*/ 640 h 3607"/>
                <a:gd name="T46" fmla="*/ 2002 w 3960"/>
                <a:gd name="T47" fmla="*/ 963 h 3607"/>
                <a:gd name="T48" fmla="*/ 1957 w 3960"/>
                <a:gd name="T49" fmla="*/ 963 h 3607"/>
                <a:gd name="T50" fmla="*/ 1312 w 3960"/>
                <a:gd name="T51" fmla="*/ 640 h 3607"/>
                <a:gd name="T52" fmla="*/ 1429 w 3960"/>
                <a:gd name="T53" fmla="*/ 483 h 3607"/>
                <a:gd name="T54" fmla="*/ 2531 w 3960"/>
                <a:gd name="T55" fmla="*/ 483 h 3607"/>
                <a:gd name="T56" fmla="*/ 1980 w 3960"/>
                <a:gd name="T57" fmla="*/ 0 h 3607"/>
                <a:gd name="T58" fmla="*/ 2023 w 3960"/>
                <a:gd name="T59" fmla="*/ 10 h 3607"/>
                <a:gd name="T60" fmla="*/ 2807 w 3960"/>
                <a:gd name="T61" fmla="*/ 411 h 3607"/>
                <a:gd name="T62" fmla="*/ 2835 w 3960"/>
                <a:gd name="T63" fmla="*/ 449 h 3607"/>
                <a:gd name="T64" fmla="*/ 2839 w 3960"/>
                <a:gd name="T65" fmla="*/ 1127 h 3607"/>
                <a:gd name="T66" fmla="*/ 3923 w 3960"/>
                <a:gd name="T67" fmla="*/ 1657 h 3607"/>
                <a:gd name="T68" fmla="*/ 3949 w 3960"/>
                <a:gd name="T69" fmla="*/ 1688 h 3607"/>
                <a:gd name="T70" fmla="*/ 3960 w 3960"/>
                <a:gd name="T71" fmla="*/ 1728 h 3607"/>
                <a:gd name="T72" fmla="*/ 3953 w 3960"/>
                <a:gd name="T73" fmla="*/ 1769 h 3607"/>
                <a:gd name="T74" fmla="*/ 3930 w 3960"/>
                <a:gd name="T75" fmla="*/ 1803 h 3607"/>
                <a:gd name="T76" fmla="*/ 3241 w 3960"/>
                <a:gd name="T77" fmla="*/ 2218 h 3607"/>
                <a:gd name="T78" fmla="*/ 3239 w 3960"/>
                <a:gd name="T79" fmla="*/ 2944 h 3607"/>
                <a:gd name="T80" fmla="*/ 3221 w 3960"/>
                <a:gd name="T81" fmla="*/ 2981 h 3607"/>
                <a:gd name="T82" fmla="*/ 3188 w 3960"/>
                <a:gd name="T83" fmla="*/ 3008 h 3607"/>
                <a:gd name="T84" fmla="*/ 2002 w 3960"/>
                <a:gd name="T85" fmla="*/ 3605 h 3607"/>
                <a:gd name="T86" fmla="*/ 1957 w 3960"/>
                <a:gd name="T87" fmla="*/ 3605 h 3607"/>
                <a:gd name="T88" fmla="*/ 772 w 3960"/>
                <a:gd name="T89" fmla="*/ 3008 h 3607"/>
                <a:gd name="T90" fmla="*/ 738 w 3960"/>
                <a:gd name="T91" fmla="*/ 2981 h 3607"/>
                <a:gd name="T92" fmla="*/ 721 w 3960"/>
                <a:gd name="T93" fmla="*/ 2944 h 3607"/>
                <a:gd name="T94" fmla="*/ 719 w 3960"/>
                <a:gd name="T95" fmla="*/ 2218 h 3607"/>
                <a:gd name="T96" fmla="*/ 30 w 3960"/>
                <a:gd name="T97" fmla="*/ 1803 h 3607"/>
                <a:gd name="T98" fmla="*/ 7 w 3960"/>
                <a:gd name="T99" fmla="*/ 1769 h 3607"/>
                <a:gd name="T100" fmla="*/ 0 w 3960"/>
                <a:gd name="T101" fmla="*/ 1728 h 3607"/>
                <a:gd name="T102" fmla="*/ 11 w 3960"/>
                <a:gd name="T103" fmla="*/ 1688 h 3607"/>
                <a:gd name="T104" fmla="*/ 37 w 3960"/>
                <a:gd name="T105" fmla="*/ 1657 h 3607"/>
                <a:gd name="T106" fmla="*/ 1119 w 3960"/>
                <a:gd name="T107" fmla="*/ 1127 h 3607"/>
                <a:gd name="T108" fmla="*/ 1122 w 3960"/>
                <a:gd name="T109" fmla="*/ 461 h 3607"/>
                <a:gd name="T110" fmla="*/ 1140 w 3960"/>
                <a:gd name="T111" fmla="*/ 424 h 3607"/>
                <a:gd name="T112" fmla="*/ 1172 w 3960"/>
                <a:gd name="T113" fmla="*/ 398 h 3607"/>
                <a:gd name="T114" fmla="*/ 1957 w 3960"/>
                <a:gd name="T115" fmla="*/ 3 h 3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60" h="3607">
                  <a:moveTo>
                    <a:pt x="2076" y="2154"/>
                  </a:moveTo>
                  <a:lnTo>
                    <a:pt x="2076" y="3355"/>
                  </a:lnTo>
                  <a:lnTo>
                    <a:pt x="3049" y="2863"/>
                  </a:lnTo>
                  <a:lnTo>
                    <a:pt x="3049" y="2334"/>
                  </a:lnTo>
                  <a:lnTo>
                    <a:pt x="2736" y="2521"/>
                  </a:lnTo>
                  <a:lnTo>
                    <a:pt x="2712" y="2532"/>
                  </a:lnTo>
                  <a:lnTo>
                    <a:pt x="2687" y="2536"/>
                  </a:lnTo>
                  <a:lnTo>
                    <a:pt x="2667" y="2533"/>
                  </a:lnTo>
                  <a:lnTo>
                    <a:pt x="2650" y="2529"/>
                  </a:lnTo>
                  <a:lnTo>
                    <a:pt x="2634" y="2520"/>
                  </a:lnTo>
                  <a:lnTo>
                    <a:pt x="2076" y="2154"/>
                  </a:lnTo>
                  <a:close/>
                  <a:moveTo>
                    <a:pt x="1884" y="2154"/>
                  </a:moveTo>
                  <a:lnTo>
                    <a:pt x="1326" y="2520"/>
                  </a:lnTo>
                  <a:lnTo>
                    <a:pt x="1310" y="2529"/>
                  </a:lnTo>
                  <a:lnTo>
                    <a:pt x="1292" y="2533"/>
                  </a:lnTo>
                  <a:lnTo>
                    <a:pt x="1273" y="2536"/>
                  </a:lnTo>
                  <a:lnTo>
                    <a:pt x="1257" y="2533"/>
                  </a:lnTo>
                  <a:lnTo>
                    <a:pt x="1240" y="2530"/>
                  </a:lnTo>
                  <a:lnTo>
                    <a:pt x="1224" y="2521"/>
                  </a:lnTo>
                  <a:lnTo>
                    <a:pt x="910" y="2334"/>
                  </a:lnTo>
                  <a:lnTo>
                    <a:pt x="910" y="2863"/>
                  </a:lnTo>
                  <a:lnTo>
                    <a:pt x="1884" y="3355"/>
                  </a:lnTo>
                  <a:lnTo>
                    <a:pt x="1884" y="2154"/>
                  </a:lnTo>
                  <a:close/>
                  <a:moveTo>
                    <a:pt x="814" y="1498"/>
                  </a:moveTo>
                  <a:lnTo>
                    <a:pt x="300" y="1742"/>
                  </a:lnTo>
                  <a:lnTo>
                    <a:pt x="1271" y="2326"/>
                  </a:lnTo>
                  <a:lnTo>
                    <a:pt x="1787" y="1988"/>
                  </a:lnTo>
                  <a:lnTo>
                    <a:pt x="814" y="1498"/>
                  </a:lnTo>
                  <a:close/>
                  <a:moveTo>
                    <a:pt x="3146" y="1498"/>
                  </a:moveTo>
                  <a:lnTo>
                    <a:pt x="2171" y="1988"/>
                  </a:lnTo>
                  <a:lnTo>
                    <a:pt x="2689" y="2326"/>
                  </a:lnTo>
                  <a:lnTo>
                    <a:pt x="3660" y="1742"/>
                  </a:lnTo>
                  <a:lnTo>
                    <a:pt x="3146" y="1498"/>
                  </a:lnTo>
                  <a:close/>
                  <a:moveTo>
                    <a:pt x="2839" y="1344"/>
                  </a:moveTo>
                  <a:lnTo>
                    <a:pt x="2839" y="1438"/>
                  </a:lnTo>
                  <a:lnTo>
                    <a:pt x="2932" y="1391"/>
                  </a:lnTo>
                  <a:lnTo>
                    <a:pt x="2839" y="1344"/>
                  </a:lnTo>
                  <a:close/>
                  <a:moveTo>
                    <a:pt x="1119" y="1344"/>
                  </a:moveTo>
                  <a:lnTo>
                    <a:pt x="1027" y="1391"/>
                  </a:lnTo>
                  <a:lnTo>
                    <a:pt x="1119" y="1437"/>
                  </a:lnTo>
                  <a:lnTo>
                    <a:pt x="1119" y="1344"/>
                  </a:lnTo>
                  <a:close/>
                  <a:moveTo>
                    <a:pt x="1312" y="640"/>
                  </a:moveTo>
                  <a:lnTo>
                    <a:pt x="1312" y="1534"/>
                  </a:lnTo>
                  <a:lnTo>
                    <a:pt x="1980" y="1869"/>
                  </a:lnTo>
                  <a:lnTo>
                    <a:pt x="2648" y="1534"/>
                  </a:lnTo>
                  <a:lnTo>
                    <a:pt x="2648" y="640"/>
                  </a:lnTo>
                  <a:lnTo>
                    <a:pt x="2023" y="956"/>
                  </a:lnTo>
                  <a:lnTo>
                    <a:pt x="2002" y="963"/>
                  </a:lnTo>
                  <a:lnTo>
                    <a:pt x="1980" y="966"/>
                  </a:lnTo>
                  <a:lnTo>
                    <a:pt x="1957" y="963"/>
                  </a:lnTo>
                  <a:lnTo>
                    <a:pt x="1937" y="956"/>
                  </a:lnTo>
                  <a:lnTo>
                    <a:pt x="1312" y="640"/>
                  </a:lnTo>
                  <a:close/>
                  <a:moveTo>
                    <a:pt x="1980" y="204"/>
                  </a:moveTo>
                  <a:lnTo>
                    <a:pt x="1429" y="483"/>
                  </a:lnTo>
                  <a:lnTo>
                    <a:pt x="1980" y="762"/>
                  </a:lnTo>
                  <a:lnTo>
                    <a:pt x="2531" y="483"/>
                  </a:lnTo>
                  <a:lnTo>
                    <a:pt x="1980" y="204"/>
                  </a:lnTo>
                  <a:close/>
                  <a:moveTo>
                    <a:pt x="1980" y="0"/>
                  </a:moveTo>
                  <a:lnTo>
                    <a:pt x="2002" y="3"/>
                  </a:lnTo>
                  <a:lnTo>
                    <a:pt x="2023" y="10"/>
                  </a:lnTo>
                  <a:lnTo>
                    <a:pt x="2786" y="398"/>
                  </a:lnTo>
                  <a:lnTo>
                    <a:pt x="2807" y="411"/>
                  </a:lnTo>
                  <a:lnTo>
                    <a:pt x="2823" y="429"/>
                  </a:lnTo>
                  <a:lnTo>
                    <a:pt x="2835" y="449"/>
                  </a:lnTo>
                  <a:lnTo>
                    <a:pt x="2839" y="472"/>
                  </a:lnTo>
                  <a:lnTo>
                    <a:pt x="2839" y="1127"/>
                  </a:lnTo>
                  <a:lnTo>
                    <a:pt x="3905" y="1646"/>
                  </a:lnTo>
                  <a:lnTo>
                    <a:pt x="3923" y="1657"/>
                  </a:lnTo>
                  <a:lnTo>
                    <a:pt x="3937" y="1671"/>
                  </a:lnTo>
                  <a:lnTo>
                    <a:pt x="3949" y="1688"/>
                  </a:lnTo>
                  <a:lnTo>
                    <a:pt x="3956" y="1707"/>
                  </a:lnTo>
                  <a:lnTo>
                    <a:pt x="3960" y="1728"/>
                  </a:lnTo>
                  <a:lnTo>
                    <a:pt x="3958" y="1748"/>
                  </a:lnTo>
                  <a:lnTo>
                    <a:pt x="3953" y="1769"/>
                  </a:lnTo>
                  <a:lnTo>
                    <a:pt x="3943" y="1787"/>
                  </a:lnTo>
                  <a:lnTo>
                    <a:pt x="3930" y="1803"/>
                  </a:lnTo>
                  <a:lnTo>
                    <a:pt x="3913" y="1815"/>
                  </a:lnTo>
                  <a:lnTo>
                    <a:pt x="3241" y="2218"/>
                  </a:lnTo>
                  <a:lnTo>
                    <a:pt x="3241" y="2922"/>
                  </a:lnTo>
                  <a:lnTo>
                    <a:pt x="3239" y="2944"/>
                  </a:lnTo>
                  <a:lnTo>
                    <a:pt x="3232" y="2963"/>
                  </a:lnTo>
                  <a:lnTo>
                    <a:pt x="3221" y="2981"/>
                  </a:lnTo>
                  <a:lnTo>
                    <a:pt x="3206" y="2997"/>
                  </a:lnTo>
                  <a:lnTo>
                    <a:pt x="3188" y="3008"/>
                  </a:lnTo>
                  <a:lnTo>
                    <a:pt x="2023" y="3597"/>
                  </a:lnTo>
                  <a:lnTo>
                    <a:pt x="2002" y="3605"/>
                  </a:lnTo>
                  <a:lnTo>
                    <a:pt x="1980" y="3607"/>
                  </a:lnTo>
                  <a:lnTo>
                    <a:pt x="1957" y="3605"/>
                  </a:lnTo>
                  <a:lnTo>
                    <a:pt x="1937" y="3597"/>
                  </a:lnTo>
                  <a:lnTo>
                    <a:pt x="772" y="3008"/>
                  </a:lnTo>
                  <a:lnTo>
                    <a:pt x="753" y="2997"/>
                  </a:lnTo>
                  <a:lnTo>
                    <a:pt x="738" y="2981"/>
                  </a:lnTo>
                  <a:lnTo>
                    <a:pt x="727" y="2963"/>
                  </a:lnTo>
                  <a:lnTo>
                    <a:pt x="721" y="2944"/>
                  </a:lnTo>
                  <a:lnTo>
                    <a:pt x="719" y="2922"/>
                  </a:lnTo>
                  <a:lnTo>
                    <a:pt x="719" y="2218"/>
                  </a:lnTo>
                  <a:lnTo>
                    <a:pt x="47" y="1815"/>
                  </a:lnTo>
                  <a:lnTo>
                    <a:pt x="30" y="1803"/>
                  </a:lnTo>
                  <a:lnTo>
                    <a:pt x="17" y="1787"/>
                  </a:lnTo>
                  <a:lnTo>
                    <a:pt x="7" y="1769"/>
                  </a:lnTo>
                  <a:lnTo>
                    <a:pt x="1" y="1748"/>
                  </a:lnTo>
                  <a:lnTo>
                    <a:pt x="0" y="1728"/>
                  </a:lnTo>
                  <a:lnTo>
                    <a:pt x="4" y="1707"/>
                  </a:lnTo>
                  <a:lnTo>
                    <a:pt x="11" y="1688"/>
                  </a:lnTo>
                  <a:lnTo>
                    <a:pt x="23" y="1671"/>
                  </a:lnTo>
                  <a:lnTo>
                    <a:pt x="37" y="1657"/>
                  </a:lnTo>
                  <a:lnTo>
                    <a:pt x="55" y="1646"/>
                  </a:lnTo>
                  <a:lnTo>
                    <a:pt x="1119" y="1127"/>
                  </a:lnTo>
                  <a:lnTo>
                    <a:pt x="1119" y="483"/>
                  </a:lnTo>
                  <a:lnTo>
                    <a:pt x="1122" y="461"/>
                  </a:lnTo>
                  <a:lnTo>
                    <a:pt x="1129" y="442"/>
                  </a:lnTo>
                  <a:lnTo>
                    <a:pt x="1140" y="424"/>
                  </a:lnTo>
                  <a:lnTo>
                    <a:pt x="1154" y="408"/>
                  </a:lnTo>
                  <a:lnTo>
                    <a:pt x="1172" y="398"/>
                  </a:lnTo>
                  <a:lnTo>
                    <a:pt x="1937" y="10"/>
                  </a:lnTo>
                  <a:lnTo>
                    <a:pt x="1957" y="3"/>
                  </a:lnTo>
                  <a:lnTo>
                    <a:pt x="198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868111"/>
              </p:ext>
            </p:extLst>
          </p:nvPr>
        </p:nvGraphicFramePr>
        <p:xfrm>
          <a:off x="8269670" y="2124592"/>
          <a:ext cx="3524750" cy="4091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375">
                  <a:extLst>
                    <a:ext uri="{9D8B030D-6E8A-4147-A177-3AD203B41FA5}">
                      <a16:colId xmlns:a16="http://schemas.microsoft.com/office/drawing/2014/main" val="2399095588"/>
                    </a:ext>
                  </a:extLst>
                </a:gridCol>
                <a:gridCol w="1762375">
                  <a:extLst>
                    <a:ext uri="{9D8B030D-6E8A-4147-A177-3AD203B41FA5}">
                      <a16:colId xmlns:a16="http://schemas.microsoft.com/office/drawing/2014/main" val="2392546636"/>
                    </a:ext>
                  </a:extLst>
                </a:gridCol>
              </a:tblGrid>
              <a:tr h="4091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spc="-50" dirty="0" smtClean="0">
                          <a:solidFill>
                            <a:schemeClr val="bg1"/>
                          </a:solidFill>
                        </a:rPr>
                        <a:t>Predicted Sale</a:t>
                      </a:r>
                      <a:endParaRPr lang="en-US" sz="19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spc="-50" dirty="0" smtClean="0">
                          <a:solidFill>
                            <a:schemeClr val="bg1"/>
                          </a:solidFill>
                        </a:rPr>
                        <a:t>Actual Sale</a:t>
                      </a:r>
                      <a:endParaRPr lang="en-US" sz="19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33222"/>
                  </a:ext>
                </a:extLst>
              </a:tr>
              <a:tr h="40919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500 units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200 units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513088"/>
                  </a:ext>
                </a:extLst>
              </a:tr>
              <a:tr h="40919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1600 units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1300 units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077106"/>
                  </a:ext>
                </a:extLst>
              </a:tr>
              <a:tr h="40919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1000 units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1400 units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175798"/>
                  </a:ext>
                </a:extLst>
              </a:tr>
              <a:tr h="40919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2300 units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2600 units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308205"/>
                  </a:ext>
                </a:extLst>
              </a:tr>
              <a:tr h="40919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2700 units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3100 units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20970"/>
                  </a:ext>
                </a:extLst>
              </a:tr>
              <a:tr h="40919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3300 units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3900 units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889755"/>
                  </a:ext>
                </a:extLst>
              </a:tr>
              <a:tr h="40919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2900 units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4500 units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168341"/>
                  </a:ext>
                </a:extLst>
              </a:tr>
              <a:tr h="40919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4400 units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4900 units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548365"/>
                  </a:ext>
                </a:extLst>
              </a:tr>
              <a:tr h="40919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5600 units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6000 units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821724"/>
                  </a:ext>
                </a:extLst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0" y="3"/>
            <a:ext cx="12192000" cy="537127"/>
            <a:chOff x="0" y="-1"/>
            <a:chExt cx="12192000" cy="537127"/>
          </a:xfrm>
        </p:grpSpPr>
        <p:sp>
          <p:nvSpPr>
            <p:cNvPr id="50" name="Rectangle 49"/>
            <p:cNvSpPr/>
            <p:nvPr/>
          </p:nvSpPr>
          <p:spPr>
            <a:xfrm>
              <a:off x="0" y="-1"/>
              <a:ext cx="12192000" cy="537127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873163" y="83896"/>
              <a:ext cx="18545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spc="-151" dirty="0">
                  <a:solidFill>
                    <a:schemeClr val="bg1"/>
                  </a:solidFill>
                </a:rPr>
                <a:t>John Doe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4500" y="75184"/>
              <a:ext cx="18923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-151" dirty="0">
                  <a:solidFill>
                    <a:schemeClr val="bg1"/>
                  </a:solidFill>
                </a:rPr>
                <a:t>15 June 2016</a:t>
              </a:r>
            </a:p>
          </p:txBody>
        </p:sp>
        <p:grpSp>
          <p:nvGrpSpPr>
            <p:cNvPr id="53" name="Group 4"/>
            <p:cNvGrpSpPr>
              <a:grpSpLocks noChangeAspect="1"/>
            </p:cNvGrpSpPr>
            <p:nvPr/>
          </p:nvGrpSpPr>
          <p:grpSpPr bwMode="auto">
            <a:xfrm>
              <a:off x="11727676" y="114566"/>
              <a:ext cx="304379" cy="307992"/>
              <a:chOff x="3669" y="1988"/>
              <a:chExt cx="337" cy="341"/>
            </a:xfrm>
            <a:effectLst>
              <a:outerShdw blurRad="101600" dist="38100" dir="5400000" algn="t" rotWithShape="0">
                <a:schemeClr val="accent5">
                  <a:alpha val="40000"/>
                </a:schemeClr>
              </a:outerShdw>
            </a:effectLst>
          </p:grpSpPr>
          <p:sp>
            <p:nvSpPr>
              <p:cNvPr id="54" name="Freeform 53"/>
              <p:cNvSpPr>
                <a:spLocks/>
              </p:cNvSpPr>
              <p:nvPr/>
            </p:nvSpPr>
            <p:spPr bwMode="auto">
              <a:xfrm>
                <a:off x="3729" y="2039"/>
                <a:ext cx="216" cy="290"/>
              </a:xfrm>
              <a:custGeom>
                <a:avLst/>
                <a:gdLst>
                  <a:gd name="T0" fmla="*/ 1213 w 2165"/>
                  <a:gd name="T1" fmla="*/ 7 h 2897"/>
                  <a:gd name="T2" fmla="*/ 1370 w 2165"/>
                  <a:gd name="T3" fmla="*/ 39 h 2897"/>
                  <a:gd name="T4" fmla="*/ 1490 w 2165"/>
                  <a:gd name="T5" fmla="*/ 90 h 2897"/>
                  <a:gd name="T6" fmla="*/ 1578 w 2165"/>
                  <a:gd name="T7" fmla="*/ 157 h 2897"/>
                  <a:gd name="T8" fmla="*/ 1639 w 2165"/>
                  <a:gd name="T9" fmla="*/ 231 h 2897"/>
                  <a:gd name="T10" fmla="*/ 1677 w 2165"/>
                  <a:gd name="T11" fmla="*/ 308 h 2897"/>
                  <a:gd name="T12" fmla="*/ 1698 w 2165"/>
                  <a:gd name="T13" fmla="*/ 381 h 2897"/>
                  <a:gd name="T14" fmla="*/ 1707 w 2165"/>
                  <a:gd name="T15" fmla="*/ 443 h 2897"/>
                  <a:gd name="T16" fmla="*/ 1708 w 2165"/>
                  <a:gd name="T17" fmla="*/ 488 h 2897"/>
                  <a:gd name="T18" fmla="*/ 1707 w 2165"/>
                  <a:gd name="T19" fmla="*/ 512 h 2897"/>
                  <a:gd name="T20" fmla="*/ 1726 w 2165"/>
                  <a:gd name="T21" fmla="*/ 864 h 2897"/>
                  <a:gd name="T22" fmla="*/ 1760 w 2165"/>
                  <a:gd name="T23" fmla="*/ 941 h 2897"/>
                  <a:gd name="T24" fmla="*/ 1760 w 2165"/>
                  <a:gd name="T25" fmla="*/ 1231 h 2897"/>
                  <a:gd name="T26" fmla="*/ 1718 w 2165"/>
                  <a:gd name="T27" fmla="*/ 1312 h 2897"/>
                  <a:gd name="T28" fmla="*/ 1642 w 2165"/>
                  <a:gd name="T29" fmla="*/ 1361 h 2897"/>
                  <a:gd name="T30" fmla="*/ 1555 w 2165"/>
                  <a:gd name="T31" fmla="*/ 1572 h 2897"/>
                  <a:gd name="T32" fmla="*/ 1457 w 2165"/>
                  <a:gd name="T33" fmla="*/ 1727 h 2897"/>
                  <a:gd name="T34" fmla="*/ 1423 w 2165"/>
                  <a:gd name="T35" fmla="*/ 1983 h 2897"/>
                  <a:gd name="T36" fmla="*/ 1447 w 2165"/>
                  <a:gd name="T37" fmla="*/ 2078 h 2897"/>
                  <a:gd name="T38" fmla="*/ 1509 w 2165"/>
                  <a:gd name="T39" fmla="*/ 2151 h 2897"/>
                  <a:gd name="T40" fmla="*/ 2107 w 2165"/>
                  <a:gd name="T41" fmla="*/ 2459 h 2897"/>
                  <a:gd name="T42" fmla="*/ 2090 w 2165"/>
                  <a:gd name="T43" fmla="*/ 2561 h 2897"/>
                  <a:gd name="T44" fmla="*/ 1846 w 2165"/>
                  <a:gd name="T45" fmla="*/ 2713 h 2897"/>
                  <a:gd name="T46" fmla="*/ 1577 w 2165"/>
                  <a:gd name="T47" fmla="*/ 2823 h 2897"/>
                  <a:gd name="T48" fmla="*/ 1288 w 2165"/>
                  <a:gd name="T49" fmla="*/ 2885 h 2897"/>
                  <a:gd name="T50" fmla="*/ 983 w 2165"/>
                  <a:gd name="T51" fmla="*/ 2893 h 2897"/>
                  <a:gd name="T52" fmla="*/ 685 w 2165"/>
                  <a:gd name="T53" fmla="*/ 2848 h 2897"/>
                  <a:gd name="T54" fmla="*/ 407 w 2165"/>
                  <a:gd name="T55" fmla="*/ 2753 h 2897"/>
                  <a:gd name="T56" fmla="*/ 154 w 2165"/>
                  <a:gd name="T57" fmla="*/ 2612 h 2897"/>
                  <a:gd name="T58" fmla="*/ 26 w 2165"/>
                  <a:gd name="T59" fmla="*/ 2474 h 2897"/>
                  <a:gd name="T60" fmla="*/ 583 w 2165"/>
                  <a:gd name="T61" fmla="*/ 2160 h 2897"/>
                  <a:gd name="T62" fmla="*/ 653 w 2165"/>
                  <a:gd name="T63" fmla="*/ 2096 h 2897"/>
                  <a:gd name="T64" fmla="*/ 688 w 2165"/>
                  <a:gd name="T65" fmla="*/ 2009 h 2897"/>
                  <a:gd name="T66" fmla="*/ 690 w 2165"/>
                  <a:gd name="T67" fmla="*/ 1767 h 2897"/>
                  <a:gd name="T68" fmla="*/ 667 w 2165"/>
                  <a:gd name="T69" fmla="*/ 1737 h 2897"/>
                  <a:gd name="T70" fmla="*/ 626 w 2165"/>
                  <a:gd name="T71" fmla="*/ 1676 h 2897"/>
                  <a:gd name="T72" fmla="*/ 576 w 2165"/>
                  <a:gd name="T73" fmla="*/ 1586 h 2897"/>
                  <a:gd name="T74" fmla="*/ 526 w 2165"/>
                  <a:gd name="T75" fmla="*/ 1474 h 2897"/>
                  <a:gd name="T76" fmla="*/ 487 w 2165"/>
                  <a:gd name="T77" fmla="*/ 1342 h 2897"/>
                  <a:gd name="T78" fmla="*/ 431 w 2165"/>
                  <a:gd name="T79" fmla="*/ 1281 h 2897"/>
                  <a:gd name="T80" fmla="*/ 409 w 2165"/>
                  <a:gd name="T81" fmla="*/ 1198 h 2897"/>
                  <a:gd name="T82" fmla="*/ 419 w 2165"/>
                  <a:gd name="T83" fmla="*/ 913 h 2897"/>
                  <a:gd name="T84" fmla="*/ 466 w 2165"/>
                  <a:gd name="T85" fmla="*/ 843 h 2897"/>
                  <a:gd name="T86" fmla="*/ 465 w 2165"/>
                  <a:gd name="T87" fmla="*/ 507 h 2897"/>
                  <a:gd name="T88" fmla="*/ 464 w 2165"/>
                  <a:gd name="T89" fmla="*/ 475 h 2897"/>
                  <a:gd name="T90" fmla="*/ 467 w 2165"/>
                  <a:gd name="T91" fmla="*/ 424 h 2897"/>
                  <a:gd name="T92" fmla="*/ 478 w 2165"/>
                  <a:gd name="T93" fmla="*/ 357 h 2897"/>
                  <a:gd name="T94" fmla="*/ 505 w 2165"/>
                  <a:gd name="T95" fmla="*/ 282 h 2897"/>
                  <a:gd name="T96" fmla="*/ 551 w 2165"/>
                  <a:gd name="T97" fmla="*/ 206 h 2897"/>
                  <a:gd name="T98" fmla="*/ 620 w 2165"/>
                  <a:gd name="T99" fmla="*/ 133 h 2897"/>
                  <a:gd name="T100" fmla="*/ 717 w 2165"/>
                  <a:gd name="T101" fmla="*/ 71 h 2897"/>
                  <a:gd name="T102" fmla="*/ 849 w 2165"/>
                  <a:gd name="T103" fmla="*/ 25 h 2897"/>
                  <a:gd name="T104" fmla="*/ 1019 w 2165"/>
                  <a:gd name="T105" fmla="*/ 2 h 2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65" h="2897">
                    <a:moveTo>
                      <a:pt x="1085" y="0"/>
                    </a:moveTo>
                    <a:lnTo>
                      <a:pt x="1152" y="2"/>
                    </a:lnTo>
                    <a:lnTo>
                      <a:pt x="1213" y="7"/>
                    </a:lnTo>
                    <a:lnTo>
                      <a:pt x="1270" y="15"/>
                    </a:lnTo>
                    <a:lnTo>
                      <a:pt x="1323" y="25"/>
                    </a:lnTo>
                    <a:lnTo>
                      <a:pt x="1370" y="39"/>
                    </a:lnTo>
                    <a:lnTo>
                      <a:pt x="1414" y="54"/>
                    </a:lnTo>
                    <a:lnTo>
                      <a:pt x="1454" y="71"/>
                    </a:lnTo>
                    <a:lnTo>
                      <a:pt x="1490" y="90"/>
                    </a:lnTo>
                    <a:lnTo>
                      <a:pt x="1523" y="111"/>
                    </a:lnTo>
                    <a:lnTo>
                      <a:pt x="1552" y="133"/>
                    </a:lnTo>
                    <a:lnTo>
                      <a:pt x="1578" y="157"/>
                    </a:lnTo>
                    <a:lnTo>
                      <a:pt x="1600" y="181"/>
                    </a:lnTo>
                    <a:lnTo>
                      <a:pt x="1621" y="206"/>
                    </a:lnTo>
                    <a:lnTo>
                      <a:pt x="1639" y="231"/>
                    </a:lnTo>
                    <a:lnTo>
                      <a:pt x="1653" y="257"/>
                    </a:lnTo>
                    <a:lnTo>
                      <a:pt x="1666" y="282"/>
                    </a:lnTo>
                    <a:lnTo>
                      <a:pt x="1677" y="308"/>
                    </a:lnTo>
                    <a:lnTo>
                      <a:pt x="1685" y="333"/>
                    </a:lnTo>
                    <a:lnTo>
                      <a:pt x="1693" y="357"/>
                    </a:lnTo>
                    <a:lnTo>
                      <a:pt x="1698" y="381"/>
                    </a:lnTo>
                    <a:lnTo>
                      <a:pt x="1702" y="402"/>
                    </a:lnTo>
                    <a:lnTo>
                      <a:pt x="1704" y="424"/>
                    </a:lnTo>
                    <a:lnTo>
                      <a:pt x="1707" y="443"/>
                    </a:lnTo>
                    <a:lnTo>
                      <a:pt x="1708" y="460"/>
                    </a:lnTo>
                    <a:lnTo>
                      <a:pt x="1708" y="475"/>
                    </a:lnTo>
                    <a:lnTo>
                      <a:pt x="1708" y="488"/>
                    </a:lnTo>
                    <a:lnTo>
                      <a:pt x="1708" y="499"/>
                    </a:lnTo>
                    <a:lnTo>
                      <a:pt x="1707" y="507"/>
                    </a:lnTo>
                    <a:lnTo>
                      <a:pt x="1707" y="512"/>
                    </a:lnTo>
                    <a:lnTo>
                      <a:pt x="1707" y="514"/>
                    </a:lnTo>
                    <a:lnTo>
                      <a:pt x="1707" y="843"/>
                    </a:lnTo>
                    <a:lnTo>
                      <a:pt x="1726" y="864"/>
                    </a:lnTo>
                    <a:lnTo>
                      <a:pt x="1740" y="887"/>
                    </a:lnTo>
                    <a:lnTo>
                      <a:pt x="1752" y="913"/>
                    </a:lnTo>
                    <a:lnTo>
                      <a:pt x="1760" y="941"/>
                    </a:lnTo>
                    <a:lnTo>
                      <a:pt x="1763" y="970"/>
                    </a:lnTo>
                    <a:lnTo>
                      <a:pt x="1763" y="1198"/>
                    </a:lnTo>
                    <a:lnTo>
                      <a:pt x="1760" y="1231"/>
                    </a:lnTo>
                    <a:lnTo>
                      <a:pt x="1751" y="1261"/>
                    </a:lnTo>
                    <a:lnTo>
                      <a:pt x="1737" y="1287"/>
                    </a:lnTo>
                    <a:lnTo>
                      <a:pt x="1718" y="1312"/>
                    </a:lnTo>
                    <a:lnTo>
                      <a:pt x="1696" y="1333"/>
                    </a:lnTo>
                    <a:lnTo>
                      <a:pt x="1670" y="1350"/>
                    </a:lnTo>
                    <a:lnTo>
                      <a:pt x="1642" y="1361"/>
                    </a:lnTo>
                    <a:lnTo>
                      <a:pt x="1617" y="1433"/>
                    </a:lnTo>
                    <a:lnTo>
                      <a:pt x="1588" y="1503"/>
                    </a:lnTo>
                    <a:lnTo>
                      <a:pt x="1555" y="1572"/>
                    </a:lnTo>
                    <a:lnTo>
                      <a:pt x="1517" y="1638"/>
                    </a:lnTo>
                    <a:lnTo>
                      <a:pt x="1475" y="1703"/>
                    </a:lnTo>
                    <a:lnTo>
                      <a:pt x="1457" y="1727"/>
                    </a:lnTo>
                    <a:lnTo>
                      <a:pt x="1439" y="1750"/>
                    </a:lnTo>
                    <a:lnTo>
                      <a:pt x="1423" y="1769"/>
                    </a:lnTo>
                    <a:lnTo>
                      <a:pt x="1423" y="1983"/>
                    </a:lnTo>
                    <a:lnTo>
                      <a:pt x="1427" y="2016"/>
                    </a:lnTo>
                    <a:lnTo>
                      <a:pt x="1434" y="2048"/>
                    </a:lnTo>
                    <a:lnTo>
                      <a:pt x="1447" y="2078"/>
                    </a:lnTo>
                    <a:lnTo>
                      <a:pt x="1464" y="2105"/>
                    </a:lnTo>
                    <a:lnTo>
                      <a:pt x="1485" y="2131"/>
                    </a:lnTo>
                    <a:lnTo>
                      <a:pt x="1509" y="2151"/>
                    </a:lnTo>
                    <a:lnTo>
                      <a:pt x="1538" y="2168"/>
                    </a:lnTo>
                    <a:lnTo>
                      <a:pt x="2077" y="2441"/>
                    </a:lnTo>
                    <a:lnTo>
                      <a:pt x="2107" y="2459"/>
                    </a:lnTo>
                    <a:lnTo>
                      <a:pt x="2137" y="2479"/>
                    </a:lnTo>
                    <a:lnTo>
                      <a:pt x="2165" y="2501"/>
                    </a:lnTo>
                    <a:lnTo>
                      <a:pt x="2090" y="2561"/>
                    </a:lnTo>
                    <a:lnTo>
                      <a:pt x="2012" y="2615"/>
                    </a:lnTo>
                    <a:lnTo>
                      <a:pt x="1930" y="2667"/>
                    </a:lnTo>
                    <a:lnTo>
                      <a:pt x="1846" y="2713"/>
                    </a:lnTo>
                    <a:lnTo>
                      <a:pt x="1760" y="2755"/>
                    </a:lnTo>
                    <a:lnTo>
                      <a:pt x="1669" y="2791"/>
                    </a:lnTo>
                    <a:lnTo>
                      <a:pt x="1577" y="2823"/>
                    </a:lnTo>
                    <a:lnTo>
                      <a:pt x="1483" y="2848"/>
                    </a:lnTo>
                    <a:lnTo>
                      <a:pt x="1386" y="2870"/>
                    </a:lnTo>
                    <a:lnTo>
                      <a:pt x="1288" y="2885"/>
                    </a:lnTo>
                    <a:lnTo>
                      <a:pt x="1188" y="2893"/>
                    </a:lnTo>
                    <a:lnTo>
                      <a:pt x="1085" y="2897"/>
                    </a:lnTo>
                    <a:lnTo>
                      <a:pt x="983" y="2893"/>
                    </a:lnTo>
                    <a:lnTo>
                      <a:pt x="881" y="2884"/>
                    </a:lnTo>
                    <a:lnTo>
                      <a:pt x="783" y="2869"/>
                    </a:lnTo>
                    <a:lnTo>
                      <a:pt x="685" y="2848"/>
                    </a:lnTo>
                    <a:lnTo>
                      <a:pt x="591" y="2821"/>
                    </a:lnTo>
                    <a:lnTo>
                      <a:pt x="498" y="2789"/>
                    </a:lnTo>
                    <a:lnTo>
                      <a:pt x="407" y="2753"/>
                    </a:lnTo>
                    <a:lnTo>
                      <a:pt x="319" y="2711"/>
                    </a:lnTo>
                    <a:lnTo>
                      <a:pt x="236" y="2664"/>
                    </a:lnTo>
                    <a:lnTo>
                      <a:pt x="154" y="2612"/>
                    </a:lnTo>
                    <a:lnTo>
                      <a:pt x="76" y="2555"/>
                    </a:lnTo>
                    <a:lnTo>
                      <a:pt x="0" y="2495"/>
                    </a:lnTo>
                    <a:lnTo>
                      <a:pt x="26" y="2474"/>
                    </a:lnTo>
                    <a:lnTo>
                      <a:pt x="52" y="2455"/>
                    </a:lnTo>
                    <a:lnTo>
                      <a:pt x="81" y="2437"/>
                    </a:lnTo>
                    <a:lnTo>
                      <a:pt x="583" y="2160"/>
                    </a:lnTo>
                    <a:lnTo>
                      <a:pt x="610" y="2142"/>
                    </a:lnTo>
                    <a:lnTo>
                      <a:pt x="634" y="2121"/>
                    </a:lnTo>
                    <a:lnTo>
                      <a:pt x="653" y="2096"/>
                    </a:lnTo>
                    <a:lnTo>
                      <a:pt x="669" y="2069"/>
                    </a:lnTo>
                    <a:lnTo>
                      <a:pt x="681" y="2041"/>
                    </a:lnTo>
                    <a:lnTo>
                      <a:pt x="688" y="2009"/>
                    </a:lnTo>
                    <a:lnTo>
                      <a:pt x="691" y="1977"/>
                    </a:lnTo>
                    <a:lnTo>
                      <a:pt x="691" y="1769"/>
                    </a:lnTo>
                    <a:lnTo>
                      <a:pt x="690" y="1767"/>
                    </a:lnTo>
                    <a:lnTo>
                      <a:pt x="684" y="1761"/>
                    </a:lnTo>
                    <a:lnTo>
                      <a:pt x="677" y="1751"/>
                    </a:lnTo>
                    <a:lnTo>
                      <a:pt x="667" y="1737"/>
                    </a:lnTo>
                    <a:lnTo>
                      <a:pt x="655" y="1720"/>
                    </a:lnTo>
                    <a:lnTo>
                      <a:pt x="642" y="1699"/>
                    </a:lnTo>
                    <a:lnTo>
                      <a:pt x="626" y="1676"/>
                    </a:lnTo>
                    <a:lnTo>
                      <a:pt x="610" y="1649"/>
                    </a:lnTo>
                    <a:lnTo>
                      <a:pt x="593" y="1619"/>
                    </a:lnTo>
                    <a:lnTo>
                      <a:pt x="576" y="1586"/>
                    </a:lnTo>
                    <a:lnTo>
                      <a:pt x="559" y="1551"/>
                    </a:lnTo>
                    <a:lnTo>
                      <a:pt x="542" y="1514"/>
                    </a:lnTo>
                    <a:lnTo>
                      <a:pt x="526" y="1474"/>
                    </a:lnTo>
                    <a:lnTo>
                      <a:pt x="511" y="1431"/>
                    </a:lnTo>
                    <a:lnTo>
                      <a:pt x="499" y="1387"/>
                    </a:lnTo>
                    <a:lnTo>
                      <a:pt x="487" y="1342"/>
                    </a:lnTo>
                    <a:lnTo>
                      <a:pt x="465" y="1325"/>
                    </a:lnTo>
                    <a:lnTo>
                      <a:pt x="446" y="1305"/>
                    </a:lnTo>
                    <a:lnTo>
                      <a:pt x="431" y="1281"/>
                    </a:lnTo>
                    <a:lnTo>
                      <a:pt x="419" y="1255"/>
                    </a:lnTo>
                    <a:lnTo>
                      <a:pt x="412" y="1227"/>
                    </a:lnTo>
                    <a:lnTo>
                      <a:pt x="409" y="1198"/>
                    </a:lnTo>
                    <a:lnTo>
                      <a:pt x="409" y="970"/>
                    </a:lnTo>
                    <a:lnTo>
                      <a:pt x="412" y="941"/>
                    </a:lnTo>
                    <a:lnTo>
                      <a:pt x="419" y="913"/>
                    </a:lnTo>
                    <a:lnTo>
                      <a:pt x="431" y="887"/>
                    </a:lnTo>
                    <a:lnTo>
                      <a:pt x="447" y="864"/>
                    </a:lnTo>
                    <a:lnTo>
                      <a:pt x="466" y="843"/>
                    </a:lnTo>
                    <a:lnTo>
                      <a:pt x="466" y="514"/>
                    </a:lnTo>
                    <a:lnTo>
                      <a:pt x="465" y="512"/>
                    </a:lnTo>
                    <a:lnTo>
                      <a:pt x="465" y="507"/>
                    </a:lnTo>
                    <a:lnTo>
                      <a:pt x="465" y="499"/>
                    </a:lnTo>
                    <a:lnTo>
                      <a:pt x="464" y="488"/>
                    </a:lnTo>
                    <a:lnTo>
                      <a:pt x="464" y="475"/>
                    </a:lnTo>
                    <a:lnTo>
                      <a:pt x="464" y="460"/>
                    </a:lnTo>
                    <a:lnTo>
                      <a:pt x="465" y="443"/>
                    </a:lnTo>
                    <a:lnTo>
                      <a:pt x="467" y="424"/>
                    </a:lnTo>
                    <a:lnTo>
                      <a:pt x="469" y="402"/>
                    </a:lnTo>
                    <a:lnTo>
                      <a:pt x="473" y="381"/>
                    </a:lnTo>
                    <a:lnTo>
                      <a:pt x="478" y="357"/>
                    </a:lnTo>
                    <a:lnTo>
                      <a:pt x="486" y="333"/>
                    </a:lnTo>
                    <a:lnTo>
                      <a:pt x="494" y="308"/>
                    </a:lnTo>
                    <a:lnTo>
                      <a:pt x="505" y="282"/>
                    </a:lnTo>
                    <a:lnTo>
                      <a:pt x="518" y="257"/>
                    </a:lnTo>
                    <a:lnTo>
                      <a:pt x="533" y="231"/>
                    </a:lnTo>
                    <a:lnTo>
                      <a:pt x="551" y="206"/>
                    </a:lnTo>
                    <a:lnTo>
                      <a:pt x="571" y="181"/>
                    </a:lnTo>
                    <a:lnTo>
                      <a:pt x="593" y="157"/>
                    </a:lnTo>
                    <a:lnTo>
                      <a:pt x="620" y="133"/>
                    </a:lnTo>
                    <a:lnTo>
                      <a:pt x="648" y="111"/>
                    </a:lnTo>
                    <a:lnTo>
                      <a:pt x="681" y="90"/>
                    </a:lnTo>
                    <a:lnTo>
                      <a:pt x="717" y="71"/>
                    </a:lnTo>
                    <a:lnTo>
                      <a:pt x="757" y="54"/>
                    </a:lnTo>
                    <a:lnTo>
                      <a:pt x="801" y="39"/>
                    </a:lnTo>
                    <a:lnTo>
                      <a:pt x="849" y="25"/>
                    </a:lnTo>
                    <a:lnTo>
                      <a:pt x="902" y="15"/>
                    </a:lnTo>
                    <a:lnTo>
                      <a:pt x="958" y="7"/>
                    </a:lnTo>
                    <a:lnTo>
                      <a:pt x="1019" y="2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rgbClr val="E7ECE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Freeform 54"/>
              <p:cNvSpPr>
                <a:spLocks/>
              </p:cNvSpPr>
              <p:nvPr/>
            </p:nvSpPr>
            <p:spPr bwMode="auto">
              <a:xfrm>
                <a:off x="3669" y="1988"/>
                <a:ext cx="337" cy="301"/>
              </a:xfrm>
              <a:custGeom>
                <a:avLst/>
                <a:gdLst>
                  <a:gd name="T0" fmla="*/ 2029 w 3371"/>
                  <a:gd name="T1" fmla="*/ 36 h 3016"/>
                  <a:gd name="T2" fmla="*/ 2415 w 3371"/>
                  <a:gd name="T3" fmla="*/ 168 h 3016"/>
                  <a:gd name="T4" fmla="*/ 2752 w 3371"/>
                  <a:gd name="T5" fmla="*/ 384 h 3016"/>
                  <a:gd name="T6" fmla="*/ 3028 w 3371"/>
                  <a:gd name="T7" fmla="*/ 674 h 3016"/>
                  <a:gd name="T8" fmla="*/ 3230 w 3371"/>
                  <a:gd name="T9" fmla="*/ 1022 h 3016"/>
                  <a:gd name="T10" fmla="*/ 3348 w 3371"/>
                  <a:gd name="T11" fmla="*/ 1416 h 3016"/>
                  <a:gd name="T12" fmla="*/ 3367 w 3371"/>
                  <a:gd name="T13" fmla="*/ 1838 h 3016"/>
                  <a:gd name="T14" fmla="*/ 3291 w 3371"/>
                  <a:gd name="T15" fmla="*/ 2228 h 3016"/>
                  <a:gd name="T16" fmla="*/ 3133 w 3371"/>
                  <a:gd name="T17" fmla="*/ 2581 h 3016"/>
                  <a:gd name="T18" fmla="*/ 2902 w 3371"/>
                  <a:gd name="T19" fmla="*/ 2885 h 3016"/>
                  <a:gd name="T20" fmla="*/ 2707 w 3371"/>
                  <a:gd name="T21" fmla="*/ 2974 h 3016"/>
                  <a:gd name="T22" fmla="*/ 2085 w 3371"/>
                  <a:gd name="T23" fmla="*/ 2646 h 3016"/>
                  <a:gd name="T24" fmla="*/ 2027 w 3371"/>
                  <a:gd name="T25" fmla="*/ 2531 h 3016"/>
                  <a:gd name="T26" fmla="*/ 2056 w 3371"/>
                  <a:gd name="T27" fmla="*/ 2242 h 3016"/>
                  <a:gd name="T28" fmla="*/ 2188 w 3371"/>
                  <a:gd name="T29" fmla="*/ 2018 h 3016"/>
                  <a:gd name="T30" fmla="*/ 2296 w 3371"/>
                  <a:gd name="T31" fmla="*/ 1848 h 3016"/>
                  <a:gd name="T32" fmla="*/ 2360 w 3371"/>
                  <a:gd name="T33" fmla="*/ 1746 h 3016"/>
                  <a:gd name="T34" fmla="*/ 2352 w 3371"/>
                  <a:gd name="T35" fmla="*/ 1428 h 3016"/>
                  <a:gd name="T36" fmla="*/ 2307 w 3371"/>
                  <a:gd name="T37" fmla="*/ 1029 h 3016"/>
                  <a:gd name="T38" fmla="*/ 2308 w 3371"/>
                  <a:gd name="T39" fmla="*/ 1003 h 3016"/>
                  <a:gd name="T40" fmla="*/ 2304 w 3371"/>
                  <a:gd name="T41" fmla="*/ 939 h 3016"/>
                  <a:gd name="T42" fmla="*/ 2285 w 3371"/>
                  <a:gd name="T43" fmla="*/ 848 h 3016"/>
                  <a:gd name="T44" fmla="*/ 2239 w 3371"/>
                  <a:gd name="T45" fmla="*/ 746 h 3016"/>
                  <a:gd name="T46" fmla="*/ 2152 w 3371"/>
                  <a:gd name="T47" fmla="*/ 648 h 3016"/>
                  <a:gd name="T48" fmla="*/ 2014 w 3371"/>
                  <a:gd name="T49" fmla="*/ 569 h 3016"/>
                  <a:gd name="T50" fmla="*/ 1813 w 3371"/>
                  <a:gd name="T51" fmla="*/ 522 h 3016"/>
                  <a:gd name="T52" fmla="*/ 1558 w 3371"/>
                  <a:gd name="T53" fmla="*/ 522 h 3016"/>
                  <a:gd name="T54" fmla="*/ 1357 w 3371"/>
                  <a:gd name="T55" fmla="*/ 569 h 3016"/>
                  <a:gd name="T56" fmla="*/ 1220 w 3371"/>
                  <a:gd name="T57" fmla="*/ 648 h 3016"/>
                  <a:gd name="T58" fmla="*/ 1133 w 3371"/>
                  <a:gd name="T59" fmla="*/ 746 h 3016"/>
                  <a:gd name="T60" fmla="*/ 1086 w 3371"/>
                  <a:gd name="T61" fmla="*/ 848 h 3016"/>
                  <a:gd name="T62" fmla="*/ 1067 w 3371"/>
                  <a:gd name="T63" fmla="*/ 939 h 3016"/>
                  <a:gd name="T64" fmla="*/ 1064 w 3371"/>
                  <a:gd name="T65" fmla="*/ 1003 h 3016"/>
                  <a:gd name="T66" fmla="*/ 1065 w 3371"/>
                  <a:gd name="T67" fmla="*/ 1029 h 3016"/>
                  <a:gd name="T68" fmla="*/ 1019 w 3371"/>
                  <a:gd name="T69" fmla="*/ 1428 h 3016"/>
                  <a:gd name="T70" fmla="*/ 1012 w 3371"/>
                  <a:gd name="T71" fmla="*/ 1742 h 3016"/>
                  <a:gd name="T72" fmla="*/ 1065 w 3371"/>
                  <a:gd name="T73" fmla="*/ 1840 h 3016"/>
                  <a:gd name="T74" fmla="*/ 1126 w 3371"/>
                  <a:gd name="T75" fmla="*/ 1988 h 3016"/>
                  <a:gd name="T76" fmla="*/ 1193 w 3371"/>
                  <a:gd name="T77" fmla="*/ 2134 h 3016"/>
                  <a:gd name="T78" fmla="*/ 1255 w 3371"/>
                  <a:gd name="T79" fmla="*/ 2235 h 3016"/>
                  <a:gd name="T80" fmla="*/ 1288 w 3371"/>
                  <a:gd name="T81" fmla="*/ 2282 h 3016"/>
                  <a:gd name="T82" fmla="*/ 1281 w 3371"/>
                  <a:gd name="T83" fmla="*/ 2556 h 3016"/>
                  <a:gd name="T84" fmla="*/ 1210 w 3371"/>
                  <a:gd name="T85" fmla="*/ 2657 h 3016"/>
                  <a:gd name="T86" fmla="*/ 626 w 3371"/>
                  <a:gd name="T87" fmla="*/ 2989 h 3016"/>
                  <a:gd name="T88" fmla="*/ 393 w 3371"/>
                  <a:gd name="T89" fmla="*/ 2800 h 3016"/>
                  <a:gd name="T90" fmla="*/ 178 w 3371"/>
                  <a:gd name="T91" fmla="*/ 2469 h 3016"/>
                  <a:gd name="T92" fmla="*/ 42 w 3371"/>
                  <a:gd name="T93" fmla="*/ 2090 h 3016"/>
                  <a:gd name="T94" fmla="*/ 0 w 3371"/>
                  <a:gd name="T95" fmla="*/ 1677 h 3016"/>
                  <a:gd name="T96" fmla="*/ 58 w 3371"/>
                  <a:gd name="T97" fmla="*/ 1258 h 3016"/>
                  <a:gd name="T98" fmla="*/ 211 w 3371"/>
                  <a:gd name="T99" fmla="*/ 879 h 3016"/>
                  <a:gd name="T100" fmla="*/ 444 w 3371"/>
                  <a:gd name="T101" fmla="*/ 552 h 3016"/>
                  <a:gd name="T102" fmla="*/ 747 w 3371"/>
                  <a:gd name="T103" fmla="*/ 290 h 3016"/>
                  <a:gd name="T104" fmla="*/ 1103 w 3371"/>
                  <a:gd name="T105" fmla="*/ 105 h 3016"/>
                  <a:gd name="T106" fmla="*/ 1503 w 3371"/>
                  <a:gd name="T107" fmla="*/ 10 h 3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71" h="3016">
                    <a:moveTo>
                      <a:pt x="1715" y="0"/>
                    </a:moveTo>
                    <a:lnTo>
                      <a:pt x="1821" y="6"/>
                    </a:lnTo>
                    <a:lnTo>
                      <a:pt x="1926" y="17"/>
                    </a:lnTo>
                    <a:lnTo>
                      <a:pt x="2029" y="36"/>
                    </a:lnTo>
                    <a:lnTo>
                      <a:pt x="2128" y="60"/>
                    </a:lnTo>
                    <a:lnTo>
                      <a:pt x="2227" y="90"/>
                    </a:lnTo>
                    <a:lnTo>
                      <a:pt x="2321" y="126"/>
                    </a:lnTo>
                    <a:lnTo>
                      <a:pt x="2415" y="168"/>
                    </a:lnTo>
                    <a:lnTo>
                      <a:pt x="2504" y="214"/>
                    </a:lnTo>
                    <a:lnTo>
                      <a:pt x="2590" y="266"/>
                    </a:lnTo>
                    <a:lnTo>
                      <a:pt x="2672" y="323"/>
                    </a:lnTo>
                    <a:lnTo>
                      <a:pt x="2752" y="384"/>
                    </a:lnTo>
                    <a:lnTo>
                      <a:pt x="2827" y="451"/>
                    </a:lnTo>
                    <a:lnTo>
                      <a:pt x="2898" y="521"/>
                    </a:lnTo>
                    <a:lnTo>
                      <a:pt x="2965" y="596"/>
                    </a:lnTo>
                    <a:lnTo>
                      <a:pt x="3028" y="674"/>
                    </a:lnTo>
                    <a:lnTo>
                      <a:pt x="3086" y="755"/>
                    </a:lnTo>
                    <a:lnTo>
                      <a:pt x="3139" y="841"/>
                    </a:lnTo>
                    <a:lnTo>
                      <a:pt x="3188" y="930"/>
                    </a:lnTo>
                    <a:lnTo>
                      <a:pt x="3230" y="1022"/>
                    </a:lnTo>
                    <a:lnTo>
                      <a:pt x="3268" y="1117"/>
                    </a:lnTo>
                    <a:lnTo>
                      <a:pt x="3300" y="1215"/>
                    </a:lnTo>
                    <a:lnTo>
                      <a:pt x="3327" y="1314"/>
                    </a:lnTo>
                    <a:lnTo>
                      <a:pt x="3348" y="1416"/>
                    </a:lnTo>
                    <a:lnTo>
                      <a:pt x="3362" y="1521"/>
                    </a:lnTo>
                    <a:lnTo>
                      <a:pt x="3370" y="1628"/>
                    </a:lnTo>
                    <a:lnTo>
                      <a:pt x="3371" y="1735"/>
                    </a:lnTo>
                    <a:lnTo>
                      <a:pt x="3367" y="1838"/>
                    </a:lnTo>
                    <a:lnTo>
                      <a:pt x="3356" y="1939"/>
                    </a:lnTo>
                    <a:lnTo>
                      <a:pt x="3339" y="2037"/>
                    </a:lnTo>
                    <a:lnTo>
                      <a:pt x="3318" y="2134"/>
                    </a:lnTo>
                    <a:lnTo>
                      <a:pt x="3291" y="2228"/>
                    </a:lnTo>
                    <a:lnTo>
                      <a:pt x="3259" y="2321"/>
                    </a:lnTo>
                    <a:lnTo>
                      <a:pt x="3222" y="2411"/>
                    </a:lnTo>
                    <a:lnTo>
                      <a:pt x="3179" y="2498"/>
                    </a:lnTo>
                    <a:lnTo>
                      <a:pt x="3133" y="2581"/>
                    </a:lnTo>
                    <a:lnTo>
                      <a:pt x="3082" y="2662"/>
                    </a:lnTo>
                    <a:lnTo>
                      <a:pt x="3026" y="2740"/>
                    </a:lnTo>
                    <a:lnTo>
                      <a:pt x="2966" y="2814"/>
                    </a:lnTo>
                    <a:lnTo>
                      <a:pt x="2902" y="2885"/>
                    </a:lnTo>
                    <a:lnTo>
                      <a:pt x="2836" y="2952"/>
                    </a:lnTo>
                    <a:lnTo>
                      <a:pt x="2765" y="3016"/>
                    </a:lnTo>
                    <a:lnTo>
                      <a:pt x="2737" y="2993"/>
                    </a:lnTo>
                    <a:lnTo>
                      <a:pt x="2707" y="2974"/>
                    </a:lnTo>
                    <a:lnTo>
                      <a:pt x="2677" y="2956"/>
                    </a:lnTo>
                    <a:lnTo>
                      <a:pt x="2137" y="2683"/>
                    </a:lnTo>
                    <a:lnTo>
                      <a:pt x="2109" y="2666"/>
                    </a:lnTo>
                    <a:lnTo>
                      <a:pt x="2085" y="2646"/>
                    </a:lnTo>
                    <a:lnTo>
                      <a:pt x="2064" y="2620"/>
                    </a:lnTo>
                    <a:lnTo>
                      <a:pt x="2047" y="2593"/>
                    </a:lnTo>
                    <a:lnTo>
                      <a:pt x="2034" y="2563"/>
                    </a:lnTo>
                    <a:lnTo>
                      <a:pt x="2027" y="2531"/>
                    </a:lnTo>
                    <a:lnTo>
                      <a:pt x="2023" y="2498"/>
                    </a:lnTo>
                    <a:lnTo>
                      <a:pt x="2023" y="2284"/>
                    </a:lnTo>
                    <a:lnTo>
                      <a:pt x="2039" y="2265"/>
                    </a:lnTo>
                    <a:lnTo>
                      <a:pt x="2056" y="2242"/>
                    </a:lnTo>
                    <a:lnTo>
                      <a:pt x="2075" y="2218"/>
                    </a:lnTo>
                    <a:lnTo>
                      <a:pt x="2117" y="2153"/>
                    </a:lnTo>
                    <a:lnTo>
                      <a:pt x="2155" y="2087"/>
                    </a:lnTo>
                    <a:lnTo>
                      <a:pt x="2188" y="2018"/>
                    </a:lnTo>
                    <a:lnTo>
                      <a:pt x="2217" y="1948"/>
                    </a:lnTo>
                    <a:lnTo>
                      <a:pt x="2242" y="1876"/>
                    </a:lnTo>
                    <a:lnTo>
                      <a:pt x="2270" y="1865"/>
                    </a:lnTo>
                    <a:lnTo>
                      <a:pt x="2296" y="1848"/>
                    </a:lnTo>
                    <a:lnTo>
                      <a:pt x="2318" y="1827"/>
                    </a:lnTo>
                    <a:lnTo>
                      <a:pt x="2336" y="1802"/>
                    </a:lnTo>
                    <a:lnTo>
                      <a:pt x="2350" y="1776"/>
                    </a:lnTo>
                    <a:lnTo>
                      <a:pt x="2360" y="1746"/>
                    </a:lnTo>
                    <a:lnTo>
                      <a:pt x="2363" y="1713"/>
                    </a:lnTo>
                    <a:lnTo>
                      <a:pt x="2363" y="1485"/>
                    </a:lnTo>
                    <a:lnTo>
                      <a:pt x="2360" y="1456"/>
                    </a:lnTo>
                    <a:lnTo>
                      <a:pt x="2352" y="1428"/>
                    </a:lnTo>
                    <a:lnTo>
                      <a:pt x="2340" y="1402"/>
                    </a:lnTo>
                    <a:lnTo>
                      <a:pt x="2325" y="1379"/>
                    </a:lnTo>
                    <a:lnTo>
                      <a:pt x="2307" y="1358"/>
                    </a:lnTo>
                    <a:lnTo>
                      <a:pt x="2307" y="1029"/>
                    </a:lnTo>
                    <a:lnTo>
                      <a:pt x="2307" y="1027"/>
                    </a:lnTo>
                    <a:lnTo>
                      <a:pt x="2307" y="1022"/>
                    </a:lnTo>
                    <a:lnTo>
                      <a:pt x="2308" y="1014"/>
                    </a:lnTo>
                    <a:lnTo>
                      <a:pt x="2308" y="1003"/>
                    </a:lnTo>
                    <a:lnTo>
                      <a:pt x="2308" y="990"/>
                    </a:lnTo>
                    <a:lnTo>
                      <a:pt x="2308" y="975"/>
                    </a:lnTo>
                    <a:lnTo>
                      <a:pt x="2307" y="958"/>
                    </a:lnTo>
                    <a:lnTo>
                      <a:pt x="2304" y="939"/>
                    </a:lnTo>
                    <a:lnTo>
                      <a:pt x="2302" y="917"/>
                    </a:lnTo>
                    <a:lnTo>
                      <a:pt x="2298" y="895"/>
                    </a:lnTo>
                    <a:lnTo>
                      <a:pt x="2293" y="872"/>
                    </a:lnTo>
                    <a:lnTo>
                      <a:pt x="2285" y="848"/>
                    </a:lnTo>
                    <a:lnTo>
                      <a:pt x="2277" y="823"/>
                    </a:lnTo>
                    <a:lnTo>
                      <a:pt x="2266" y="797"/>
                    </a:lnTo>
                    <a:lnTo>
                      <a:pt x="2253" y="772"/>
                    </a:lnTo>
                    <a:lnTo>
                      <a:pt x="2239" y="746"/>
                    </a:lnTo>
                    <a:lnTo>
                      <a:pt x="2221" y="721"/>
                    </a:lnTo>
                    <a:lnTo>
                      <a:pt x="2200" y="695"/>
                    </a:lnTo>
                    <a:lnTo>
                      <a:pt x="2178" y="672"/>
                    </a:lnTo>
                    <a:lnTo>
                      <a:pt x="2152" y="648"/>
                    </a:lnTo>
                    <a:lnTo>
                      <a:pt x="2123" y="626"/>
                    </a:lnTo>
                    <a:lnTo>
                      <a:pt x="2090" y="605"/>
                    </a:lnTo>
                    <a:lnTo>
                      <a:pt x="2054" y="586"/>
                    </a:lnTo>
                    <a:lnTo>
                      <a:pt x="2014" y="569"/>
                    </a:lnTo>
                    <a:lnTo>
                      <a:pt x="1970" y="553"/>
                    </a:lnTo>
                    <a:lnTo>
                      <a:pt x="1923" y="540"/>
                    </a:lnTo>
                    <a:lnTo>
                      <a:pt x="1870" y="529"/>
                    </a:lnTo>
                    <a:lnTo>
                      <a:pt x="1813" y="522"/>
                    </a:lnTo>
                    <a:lnTo>
                      <a:pt x="1752" y="516"/>
                    </a:lnTo>
                    <a:lnTo>
                      <a:pt x="1685" y="515"/>
                    </a:lnTo>
                    <a:lnTo>
                      <a:pt x="1619" y="516"/>
                    </a:lnTo>
                    <a:lnTo>
                      <a:pt x="1558" y="522"/>
                    </a:lnTo>
                    <a:lnTo>
                      <a:pt x="1502" y="529"/>
                    </a:lnTo>
                    <a:lnTo>
                      <a:pt x="1449" y="540"/>
                    </a:lnTo>
                    <a:lnTo>
                      <a:pt x="1401" y="553"/>
                    </a:lnTo>
                    <a:lnTo>
                      <a:pt x="1357" y="569"/>
                    </a:lnTo>
                    <a:lnTo>
                      <a:pt x="1317" y="586"/>
                    </a:lnTo>
                    <a:lnTo>
                      <a:pt x="1281" y="605"/>
                    </a:lnTo>
                    <a:lnTo>
                      <a:pt x="1248" y="626"/>
                    </a:lnTo>
                    <a:lnTo>
                      <a:pt x="1220" y="648"/>
                    </a:lnTo>
                    <a:lnTo>
                      <a:pt x="1193" y="672"/>
                    </a:lnTo>
                    <a:lnTo>
                      <a:pt x="1171" y="695"/>
                    </a:lnTo>
                    <a:lnTo>
                      <a:pt x="1151" y="721"/>
                    </a:lnTo>
                    <a:lnTo>
                      <a:pt x="1133" y="746"/>
                    </a:lnTo>
                    <a:lnTo>
                      <a:pt x="1118" y="772"/>
                    </a:lnTo>
                    <a:lnTo>
                      <a:pt x="1105" y="797"/>
                    </a:lnTo>
                    <a:lnTo>
                      <a:pt x="1094" y="823"/>
                    </a:lnTo>
                    <a:lnTo>
                      <a:pt x="1086" y="848"/>
                    </a:lnTo>
                    <a:lnTo>
                      <a:pt x="1078" y="872"/>
                    </a:lnTo>
                    <a:lnTo>
                      <a:pt x="1073" y="895"/>
                    </a:lnTo>
                    <a:lnTo>
                      <a:pt x="1069" y="917"/>
                    </a:lnTo>
                    <a:lnTo>
                      <a:pt x="1067" y="939"/>
                    </a:lnTo>
                    <a:lnTo>
                      <a:pt x="1065" y="958"/>
                    </a:lnTo>
                    <a:lnTo>
                      <a:pt x="1064" y="975"/>
                    </a:lnTo>
                    <a:lnTo>
                      <a:pt x="1064" y="990"/>
                    </a:lnTo>
                    <a:lnTo>
                      <a:pt x="1064" y="1003"/>
                    </a:lnTo>
                    <a:lnTo>
                      <a:pt x="1064" y="1014"/>
                    </a:lnTo>
                    <a:lnTo>
                      <a:pt x="1065" y="1022"/>
                    </a:lnTo>
                    <a:lnTo>
                      <a:pt x="1065" y="1027"/>
                    </a:lnTo>
                    <a:lnTo>
                      <a:pt x="1065" y="1029"/>
                    </a:lnTo>
                    <a:lnTo>
                      <a:pt x="1065" y="1358"/>
                    </a:lnTo>
                    <a:lnTo>
                      <a:pt x="1046" y="1379"/>
                    </a:lnTo>
                    <a:lnTo>
                      <a:pt x="1031" y="1402"/>
                    </a:lnTo>
                    <a:lnTo>
                      <a:pt x="1019" y="1428"/>
                    </a:lnTo>
                    <a:lnTo>
                      <a:pt x="1012" y="1456"/>
                    </a:lnTo>
                    <a:lnTo>
                      <a:pt x="1009" y="1485"/>
                    </a:lnTo>
                    <a:lnTo>
                      <a:pt x="1009" y="1713"/>
                    </a:lnTo>
                    <a:lnTo>
                      <a:pt x="1012" y="1742"/>
                    </a:lnTo>
                    <a:lnTo>
                      <a:pt x="1019" y="1770"/>
                    </a:lnTo>
                    <a:lnTo>
                      <a:pt x="1031" y="1796"/>
                    </a:lnTo>
                    <a:lnTo>
                      <a:pt x="1046" y="1820"/>
                    </a:lnTo>
                    <a:lnTo>
                      <a:pt x="1065" y="1840"/>
                    </a:lnTo>
                    <a:lnTo>
                      <a:pt x="1087" y="1857"/>
                    </a:lnTo>
                    <a:lnTo>
                      <a:pt x="1099" y="1902"/>
                    </a:lnTo>
                    <a:lnTo>
                      <a:pt x="1111" y="1946"/>
                    </a:lnTo>
                    <a:lnTo>
                      <a:pt x="1126" y="1988"/>
                    </a:lnTo>
                    <a:lnTo>
                      <a:pt x="1142" y="2028"/>
                    </a:lnTo>
                    <a:lnTo>
                      <a:pt x="1159" y="2065"/>
                    </a:lnTo>
                    <a:lnTo>
                      <a:pt x="1176" y="2101"/>
                    </a:lnTo>
                    <a:lnTo>
                      <a:pt x="1193" y="2134"/>
                    </a:lnTo>
                    <a:lnTo>
                      <a:pt x="1210" y="2163"/>
                    </a:lnTo>
                    <a:lnTo>
                      <a:pt x="1226" y="2191"/>
                    </a:lnTo>
                    <a:lnTo>
                      <a:pt x="1241" y="2214"/>
                    </a:lnTo>
                    <a:lnTo>
                      <a:pt x="1255" y="2235"/>
                    </a:lnTo>
                    <a:lnTo>
                      <a:pt x="1266" y="2252"/>
                    </a:lnTo>
                    <a:lnTo>
                      <a:pt x="1277" y="2266"/>
                    </a:lnTo>
                    <a:lnTo>
                      <a:pt x="1284" y="2276"/>
                    </a:lnTo>
                    <a:lnTo>
                      <a:pt x="1288" y="2282"/>
                    </a:lnTo>
                    <a:lnTo>
                      <a:pt x="1291" y="2284"/>
                    </a:lnTo>
                    <a:lnTo>
                      <a:pt x="1291" y="2492"/>
                    </a:lnTo>
                    <a:lnTo>
                      <a:pt x="1288" y="2524"/>
                    </a:lnTo>
                    <a:lnTo>
                      <a:pt x="1281" y="2556"/>
                    </a:lnTo>
                    <a:lnTo>
                      <a:pt x="1269" y="2584"/>
                    </a:lnTo>
                    <a:lnTo>
                      <a:pt x="1253" y="2611"/>
                    </a:lnTo>
                    <a:lnTo>
                      <a:pt x="1233" y="2636"/>
                    </a:lnTo>
                    <a:lnTo>
                      <a:pt x="1210" y="2657"/>
                    </a:lnTo>
                    <a:lnTo>
                      <a:pt x="1183" y="2675"/>
                    </a:lnTo>
                    <a:lnTo>
                      <a:pt x="681" y="2952"/>
                    </a:lnTo>
                    <a:lnTo>
                      <a:pt x="652" y="2970"/>
                    </a:lnTo>
                    <a:lnTo>
                      <a:pt x="626" y="2989"/>
                    </a:lnTo>
                    <a:lnTo>
                      <a:pt x="600" y="3009"/>
                    </a:lnTo>
                    <a:lnTo>
                      <a:pt x="528" y="2944"/>
                    </a:lnTo>
                    <a:lnTo>
                      <a:pt x="458" y="2874"/>
                    </a:lnTo>
                    <a:lnTo>
                      <a:pt x="393" y="2800"/>
                    </a:lnTo>
                    <a:lnTo>
                      <a:pt x="333" y="2722"/>
                    </a:lnTo>
                    <a:lnTo>
                      <a:pt x="277" y="2641"/>
                    </a:lnTo>
                    <a:lnTo>
                      <a:pt x="225" y="2557"/>
                    </a:lnTo>
                    <a:lnTo>
                      <a:pt x="178" y="2469"/>
                    </a:lnTo>
                    <a:lnTo>
                      <a:pt x="136" y="2379"/>
                    </a:lnTo>
                    <a:lnTo>
                      <a:pt x="100" y="2285"/>
                    </a:lnTo>
                    <a:lnTo>
                      <a:pt x="68" y="2189"/>
                    </a:lnTo>
                    <a:lnTo>
                      <a:pt x="42" y="2090"/>
                    </a:lnTo>
                    <a:lnTo>
                      <a:pt x="23" y="1990"/>
                    </a:lnTo>
                    <a:lnTo>
                      <a:pt x="8" y="1887"/>
                    </a:lnTo>
                    <a:lnTo>
                      <a:pt x="1" y="1783"/>
                    </a:lnTo>
                    <a:lnTo>
                      <a:pt x="0" y="1677"/>
                    </a:lnTo>
                    <a:lnTo>
                      <a:pt x="5" y="1569"/>
                    </a:lnTo>
                    <a:lnTo>
                      <a:pt x="17" y="1463"/>
                    </a:lnTo>
                    <a:lnTo>
                      <a:pt x="34" y="1359"/>
                    </a:lnTo>
                    <a:lnTo>
                      <a:pt x="58" y="1258"/>
                    </a:lnTo>
                    <a:lnTo>
                      <a:pt x="88" y="1159"/>
                    </a:lnTo>
                    <a:lnTo>
                      <a:pt x="124" y="1062"/>
                    </a:lnTo>
                    <a:lnTo>
                      <a:pt x="164" y="969"/>
                    </a:lnTo>
                    <a:lnTo>
                      <a:pt x="211" y="879"/>
                    </a:lnTo>
                    <a:lnTo>
                      <a:pt x="262" y="791"/>
                    </a:lnTo>
                    <a:lnTo>
                      <a:pt x="318" y="708"/>
                    </a:lnTo>
                    <a:lnTo>
                      <a:pt x="379" y="628"/>
                    </a:lnTo>
                    <a:lnTo>
                      <a:pt x="444" y="552"/>
                    </a:lnTo>
                    <a:lnTo>
                      <a:pt x="514" y="480"/>
                    </a:lnTo>
                    <a:lnTo>
                      <a:pt x="587" y="412"/>
                    </a:lnTo>
                    <a:lnTo>
                      <a:pt x="665" y="348"/>
                    </a:lnTo>
                    <a:lnTo>
                      <a:pt x="747" y="290"/>
                    </a:lnTo>
                    <a:lnTo>
                      <a:pt x="830" y="235"/>
                    </a:lnTo>
                    <a:lnTo>
                      <a:pt x="918" y="187"/>
                    </a:lnTo>
                    <a:lnTo>
                      <a:pt x="1010" y="143"/>
                    </a:lnTo>
                    <a:lnTo>
                      <a:pt x="1103" y="105"/>
                    </a:lnTo>
                    <a:lnTo>
                      <a:pt x="1199" y="72"/>
                    </a:lnTo>
                    <a:lnTo>
                      <a:pt x="1298" y="45"/>
                    </a:lnTo>
                    <a:lnTo>
                      <a:pt x="1400" y="25"/>
                    </a:lnTo>
                    <a:lnTo>
                      <a:pt x="1503" y="10"/>
                    </a:lnTo>
                    <a:lnTo>
                      <a:pt x="1608" y="2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27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44500" y="794820"/>
            <a:ext cx="3235960" cy="369332"/>
            <a:chOff x="444500" y="794819"/>
            <a:chExt cx="3235960" cy="369331"/>
          </a:xfrm>
        </p:grpSpPr>
        <p:sp>
          <p:nvSpPr>
            <p:cNvPr id="23" name="Isosceles Triangle 22"/>
            <p:cNvSpPr/>
            <p:nvPr/>
          </p:nvSpPr>
          <p:spPr>
            <a:xfrm rot="5400000">
              <a:off x="1590674" y="930807"/>
              <a:ext cx="146051" cy="97356"/>
            </a:xfrm>
            <a:prstGeom prst="triangl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44500" y="794819"/>
              <a:ext cx="3235960" cy="369331"/>
              <a:chOff x="444500" y="794819"/>
              <a:chExt cx="3235960" cy="36933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44500" y="794819"/>
                <a:ext cx="1244599" cy="369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-51" dirty="0">
                    <a:solidFill>
                      <a:schemeClr val="bg1"/>
                    </a:solidFill>
                  </a:rPr>
                  <a:t>Dashboard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46508" y="794819"/>
                <a:ext cx="1933952" cy="369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-51" dirty="0">
                    <a:solidFill>
                      <a:schemeClr val="bg1"/>
                    </a:solidFill>
                  </a:rPr>
                  <a:t>Shares This Week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747837481"/>
              </p:ext>
            </p:extLst>
          </p:nvPr>
        </p:nvGraphicFramePr>
        <p:xfrm>
          <a:off x="4307711" y="1559083"/>
          <a:ext cx="4766129" cy="4716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9073837" y="2190191"/>
            <a:ext cx="2061364" cy="3790547"/>
            <a:chOff x="5195465" y="1884816"/>
            <a:chExt cx="2061364" cy="3790546"/>
          </a:xfrm>
        </p:grpSpPr>
        <p:sp>
          <p:nvSpPr>
            <p:cNvPr id="31" name="Donut 30"/>
            <p:cNvSpPr/>
            <p:nvPr/>
          </p:nvSpPr>
          <p:spPr>
            <a:xfrm>
              <a:off x="5195465" y="1914520"/>
              <a:ext cx="274320" cy="274320"/>
            </a:xfrm>
            <a:prstGeom prst="donu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114300" dist="38100" dir="5400000" algn="t" rotWithShape="0">
                <a:schemeClr val="accent3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Donut 31"/>
            <p:cNvSpPr/>
            <p:nvPr/>
          </p:nvSpPr>
          <p:spPr>
            <a:xfrm>
              <a:off x="5195465" y="2602323"/>
              <a:ext cx="274320" cy="274320"/>
            </a:xfrm>
            <a:prstGeom prst="donut">
              <a:avLst/>
            </a:prstGeom>
            <a:solidFill>
              <a:schemeClr val="accent4"/>
            </a:solidFill>
            <a:ln>
              <a:noFill/>
            </a:ln>
            <a:effectLst>
              <a:outerShdw blurRad="114300" dist="38100" dir="5400000" algn="t" rotWithShape="0">
                <a:schemeClr val="accent4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Donut 32"/>
            <p:cNvSpPr/>
            <p:nvPr/>
          </p:nvSpPr>
          <p:spPr>
            <a:xfrm>
              <a:off x="5195465" y="3290126"/>
              <a:ext cx="274320" cy="274320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  <a:effectLst>
              <a:outerShdw blurRad="114300" dist="38100" dir="5400000" algn="t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Donut 33"/>
            <p:cNvSpPr/>
            <p:nvPr/>
          </p:nvSpPr>
          <p:spPr>
            <a:xfrm>
              <a:off x="5195465" y="3977929"/>
              <a:ext cx="274320" cy="274320"/>
            </a:xfrm>
            <a:prstGeom prst="donut">
              <a:avLst/>
            </a:prstGeom>
            <a:solidFill>
              <a:schemeClr val="accent2"/>
            </a:solidFill>
            <a:ln>
              <a:noFill/>
            </a:ln>
            <a:effectLst>
              <a:outerShdw blurRad="114300" dist="38100" dir="5400000" algn="t" rotWithShape="0">
                <a:schemeClr val="accent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Donut 34"/>
            <p:cNvSpPr/>
            <p:nvPr/>
          </p:nvSpPr>
          <p:spPr>
            <a:xfrm>
              <a:off x="5195465" y="4665732"/>
              <a:ext cx="274320" cy="274320"/>
            </a:xfrm>
            <a:prstGeom prst="donut">
              <a:avLst/>
            </a:prstGeom>
            <a:solidFill>
              <a:schemeClr val="accent3"/>
            </a:solidFill>
            <a:ln>
              <a:noFill/>
            </a:ln>
            <a:effectLst>
              <a:outerShdw blurRad="114300" dist="38100" dir="5400000" algn="t" rotWithShape="0">
                <a:schemeClr val="accent3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Donut 35"/>
            <p:cNvSpPr/>
            <p:nvPr/>
          </p:nvSpPr>
          <p:spPr>
            <a:xfrm>
              <a:off x="5195465" y="5353537"/>
              <a:ext cx="274320" cy="274320"/>
            </a:xfrm>
            <a:prstGeom prst="donut">
              <a:avLst/>
            </a:prstGeom>
            <a:solidFill>
              <a:schemeClr val="accent4"/>
            </a:solidFill>
            <a:ln>
              <a:noFill/>
            </a:ln>
            <a:effectLst>
              <a:outerShdw blurRad="114300" dist="38100" dir="5400000" algn="t" rotWithShape="0">
                <a:schemeClr val="accent4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Donut 38"/>
            <p:cNvSpPr/>
            <p:nvPr/>
          </p:nvSpPr>
          <p:spPr>
            <a:xfrm>
              <a:off x="6298360" y="1918828"/>
              <a:ext cx="274320" cy="274320"/>
            </a:xfrm>
            <a:prstGeom prst="donut">
              <a:avLst/>
            </a:prstGeom>
            <a:solidFill>
              <a:schemeClr val="accent5"/>
            </a:solidFill>
            <a:ln>
              <a:noFill/>
            </a:ln>
            <a:effectLst>
              <a:outerShdw blurRad="114300" dist="38100" dir="5400000" algn="t" rotWithShape="0">
                <a:schemeClr val="accent5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Donut 39"/>
            <p:cNvSpPr/>
            <p:nvPr/>
          </p:nvSpPr>
          <p:spPr>
            <a:xfrm>
              <a:off x="6298360" y="2606631"/>
              <a:ext cx="274320" cy="274320"/>
            </a:xfrm>
            <a:prstGeom prst="donut">
              <a:avLst/>
            </a:prstGeom>
            <a:solidFill>
              <a:schemeClr val="accent6"/>
            </a:solidFill>
            <a:ln>
              <a:noFill/>
            </a:ln>
            <a:effectLst>
              <a:outerShdw blurRad="114300" dist="38100" dir="5400000" algn="t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Donut 40"/>
            <p:cNvSpPr/>
            <p:nvPr/>
          </p:nvSpPr>
          <p:spPr>
            <a:xfrm>
              <a:off x="6298360" y="3294434"/>
              <a:ext cx="274320" cy="274320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14300" dist="38100" dir="5400000" algn="t" rotWithShape="0">
                <a:schemeClr val="accent6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Donut 41"/>
            <p:cNvSpPr/>
            <p:nvPr/>
          </p:nvSpPr>
          <p:spPr>
            <a:xfrm>
              <a:off x="6298360" y="3982237"/>
              <a:ext cx="274320" cy="274320"/>
            </a:xfrm>
            <a:prstGeom prst="don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14300" dist="38100" dir="5400000" algn="t" rotWithShape="0">
                <a:schemeClr val="accent3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Donut 42"/>
            <p:cNvSpPr/>
            <p:nvPr/>
          </p:nvSpPr>
          <p:spPr>
            <a:xfrm>
              <a:off x="6298360" y="4670040"/>
              <a:ext cx="274320" cy="274320"/>
            </a:xfrm>
            <a:prstGeom prst="donu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14300" dist="38100" dir="5400000" algn="t" rotWithShape="0">
                <a:schemeClr val="accent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Donut 43"/>
            <p:cNvSpPr/>
            <p:nvPr/>
          </p:nvSpPr>
          <p:spPr>
            <a:xfrm>
              <a:off x="6298360" y="5357845"/>
              <a:ext cx="274320" cy="274320"/>
            </a:xfrm>
            <a:prstGeom prst="donu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38100" dir="5400000" algn="t" rotWithShape="0">
                <a:schemeClr val="accent5">
                  <a:lumMod val="60000"/>
                  <a:lumOff val="4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88886" y="1884816"/>
              <a:ext cx="5132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3.2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88886" y="2554817"/>
              <a:ext cx="459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8.3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88886" y="3242620"/>
              <a:ext cx="459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1.4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88886" y="3930422"/>
              <a:ext cx="459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1.2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88886" y="4618226"/>
              <a:ext cx="459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9.6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88886" y="5306029"/>
              <a:ext cx="459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3.2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686352" y="1884816"/>
              <a:ext cx="5132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4.4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686352" y="2554817"/>
              <a:ext cx="459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5.6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686352" y="3242620"/>
              <a:ext cx="5704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11.2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86352" y="3930425"/>
              <a:ext cx="459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8.9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686352" y="4618226"/>
              <a:ext cx="5704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10.4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686352" y="5306030"/>
              <a:ext cx="459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51" dirty="0">
                  <a:solidFill>
                    <a:schemeClr val="bg1"/>
                  </a:solidFill>
                </a:rPr>
                <a:t>1.9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8844285" y="1428849"/>
            <a:ext cx="28033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51" dirty="0">
                <a:solidFill>
                  <a:schemeClr val="accent4">
                    <a:lumMod val="75000"/>
                  </a:schemeClr>
                </a:solidFill>
              </a:rPr>
              <a:t>Amount Shared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0" y="1533485"/>
            <a:ext cx="4343248" cy="4742083"/>
            <a:chOff x="0" y="1717628"/>
            <a:chExt cx="4343248" cy="4557939"/>
          </a:xfrm>
        </p:grpSpPr>
        <p:sp>
          <p:nvSpPr>
            <p:cNvPr id="62" name="Rectangle 61"/>
            <p:cNvSpPr/>
            <p:nvPr/>
          </p:nvSpPr>
          <p:spPr>
            <a:xfrm>
              <a:off x="0" y="1717628"/>
              <a:ext cx="4343248" cy="1067401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  <a:alpha val="0"/>
                  </a:schemeClr>
                </a:gs>
                <a:gs pos="46000">
                  <a:schemeClr val="tx2">
                    <a:lumMod val="60000"/>
                    <a:lumOff val="40000"/>
                    <a:alpha val="20000"/>
                  </a:schemeClr>
                </a:gs>
                <a:gs pos="100000">
                  <a:schemeClr val="tx2"/>
                </a:gs>
              </a:gsLst>
              <a:lin ang="10800000" scaled="1"/>
            </a:gradFill>
            <a:ln>
              <a:noFill/>
            </a:ln>
            <a:effectLst>
              <a:outerShdw blurRad="1651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0" y="2888544"/>
              <a:ext cx="4342772" cy="106740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alpha val="0"/>
                  </a:schemeClr>
                </a:gs>
                <a:gs pos="46000">
                  <a:schemeClr val="accent5">
                    <a:lumMod val="60000"/>
                    <a:lumOff val="40000"/>
                    <a:alpha val="20000"/>
                  </a:schemeClr>
                </a:gs>
                <a:gs pos="100000">
                  <a:schemeClr val="accent5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65100" dist="38100" dir="5400000" algn="t" rotWithShape="0">
                <a:schemeClr val="accent5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0" y="4037249"/>
              <a:ext cx="4342534" cy="1067401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46000">
                  <a:schemeClr val="accent2">
                    <a:lumMod val="60000"/>
                    <a:lumOff val="40000"/>
                    <a:alpha val="20000"/>
                  </a:schemeClr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  <a:effectLst>
              <a:outerShdw blurRad="165100" dist="38100" dir="5400000" algn="t" rotWithShape="0">
                <a:schemeClr val="accent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0" y="5208166"/>
              <a:ext cx="4342058" cy="1067401"/>
            </a:xfrm>
            <a:prstGeom prst="rect">
              <a:avLst/>
            </a:prstGeom>
            <a:gradFill>
              <a:gsLst>
                <a:gs pos="0">
                  <a:schemeClr val="accent4">
                    <a:alpha val="0"/>
                  </a:schemeClr>
                </a:gs>
                <a:gs pos="46000">
                  <a:schemeClr val="accent4">
                    <a:alpha val="20000"/>
                  </a:schemeClr>
                </a:gs>
                <a:gs pos="100000">
                  <a:schemeClr val="accent4"/>
                </a:gs>
              </a:gsLst>
              <a:lin ang="10800000" scaled="1"/>
            </a:gradFill>
            <a:ln>
              <a:noFill/>
            </a:ln>
            <a:effectLst>
              <a:outerShdw blurRad="165100" dist="38100" dir="5400000" algn="t" rotWithShape="0">
                <a:schemeClr val="accent4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480153" y="1900040"/>
              <a:ext cx="1933952" cy="682259"/>
              <a:chOff x="779532" y="1886244"/>
              <a:chExt cx="1933952" cy="68225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79532" y="2065600"/>
                <a:ext cx="1933952" cy="502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spc="-51" dirty="0">
                    <a:solidFill>
                      <a:schemeClr val="bg1"/>
                    </a:solidFill>
                  </a:rPr>
                  <a:t>Today</a:t>
                </a:r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79532" y="1886244"/>
                <a:ext cx="1933952" cy="354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-51" dirty="0">
                    <a:solidFill>
                      <a:schemeClr val="bg1"/>
                    </a:solidFill>
                  </a:rPr>
                  <a:t>Display shares for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80153" y="3070955"/>
              <a:ext cx="1933952" cy="682258"/>
              <a:chOff x="779532" y="1886244"/>
              <a:chExt cx="1933952" cy="682258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79532" y="2065600"/>
                <a:ext cx="1933952" cy="502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spc="-51" dirty="0">
                    <a:solidFill>
                      <a:schemeClr val="bg1"/>
                    </a:solidFill>
                  </a:rPr>
                  <a:t>This Week</a:t>
                </a:r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79532" y="1886244"/>
                <a:ext cx="1933952" cy="354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-51" dirty="0">
                    <a:solidFill>
                      <a:schemeClr val="bg1"/>
                    </a:solidFill>
                  </a:rPr>
                  <a:t>Display shares for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80153" y="4219660"/>
              <a:ext cx="1933952" cy="682258"/>
              <a:chOff x="779532" y="1886244"/>
              <a:chExt cx="1933952" cy="682258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79532" y="2065600"/>
                <a:ext cx="1933952" cy="502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spc="-51" dirty="0">
                    <a:solidFill>
                      <a:schemeClr val="bg1"/>
                    </a:solidFill>
                  </a:rPr>
                  <a:t>This Month</a:t>
                </a:r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79532" y="1886244"/>
                <a:ext cx="1933952" cy="354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-51" dirty="0">
                    <a:solidFill>
                      <a:schemeClr val="bg1"/>
                    </a:solidFill>
                  </a:rPr>
                  <a:t>Display shares for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80153" y="5390577"/>
              <a:ext cx="1933952" cy="682259"/>
              <a:chOff x="779532" y="1886244"/>
              <a:chExt cx="1933952" cy="682259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779532" y="2065600"/>
                <a:ext cx="1933952" cy="502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spc="-51" dirty="0">
                    <a:solidFill>
                      <a:schemeClr val="tx1">
                        <a:lumMod val="75000"/>
                      </a:schemeClr>
                    </a:solidFill>
                  </a:rPr>
                  <a:t>This Year</a:t>
                </a:r>
                <a:endParaRPr lang="en-US" sz="2800" b="1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79532" y="1886244"/>
                <a:ext cx="1933952" cy="354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-51" dirty="0">
                    <a:solidFill>
                      <a:schemeClr val="tx1">
                        <a:lumMod val="75000"/>
                      </a:schemeClr>
                    </a:solidFill>
                  </a:rPr>
                  <a:t>Display shares for</a:t>
                </a:r>
                <a:endParaRPr lang="en-US" b="1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9" name="Isosceles Triangle 78"/>
            <p:cNvSpPr/>
            <p:nvPr/>
          </p:nvSpPr>
          <p:spPr>
            <a:xfrm rot="5400000">
              <a:off x="2629541" y="2150911"/>
              <a:ext cx="274320" cy="18288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88900" dist="38100" dir="5400000" algn="t" rotWithShape="0">
                <a:schemeClr val="tx2">
                  <a:lumMod val="60000"/>
                  <a:lumOff val="40000"/>
                  <a:alpha val="40000"/>
                </a:scheme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Isosceles Triangle 79"/>
            <p:cNvSpPr/>
            <p:nvPr/>
          </p:nvSpPr>
          <p:spPr>
            <a:xfrm rot="5400000">
              <a:off x="2629541" y="3325639"/>
              <a:ext cx="274320" cy="18288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dist="38100" dir="5400000" algn="t" rotWithShape="0">
                <a:schemeClr val="accent5">
                  <a:alpha val="40000"/>
                </a:scheme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1" name="Isosceles Triangle 80"/>
            <p:cNvSpPr/>
            <p:nvPr/>
          </p:nvSpPr>
          <p:spPr>
            <a:xfrm rot="5400000">
              <a:off x="2629541" y="4474344"/>
              <a:ext cx="274320" cy="1828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dist="38100" dir="5400000" algn="t" rotWithShape="0">
                <a:schemeClr val="accent2">
                  <a:alpha val="40000"/>
                </a:scheme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 rot="5400000">
              <a:off x="2629541" y="5645261"/>
              <a:ext cx="274320" cy="18288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dist="38100" dir="5400000" algn="t" rotWithShape="0">
                <a:schemeClr val="accent4">
                  <a:alpha val="40000"/>
                </a:scheme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837747" y="3190236"/>
            <a:ext cx="1706052" cy="1093068"/>
            <a:chOff x="6126507" y="3371170"/>
            <a:chExt cx="1706052" cy="1093066"/>
          </a:xfrm>
        </p:grpSpPr>
        <p:sp>
          <p:nvSpPr>
            <p:cNvPr id="83" name="Rectangle 82"/>
            <p:cNvSpPr/>
            <p:nvPr/>
          </p:nvSpPr>
          <p:spPr>
            <a:xfrm>
              <a:off x="6126507" y="3371170"/>
              <a:ext cx="1706052" cy="584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spc="-151" dirty="0">
                  <a:solidFill>
                    <a:schemeClr val="accent4">
                      <a:lumMod val="75000"/>
                    </a:schemeClr>
                  </a:solidFill>
                </a:rPr>
                <a:t>PRODUCT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223559" y="3694796"/>
              <a:ext cx="1511952" cy="7694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400" spc="-300" dirty="0">
                  <a:solidFill>
                    <a:schemeClr val="accent4">
                      <a:lumMod val="75000"/>
                    </a:schemeClr>
                  </a:solidFill>
                </a:rPr>
                <a:t>SHARE</a:t>
              </a:r>
              <a:endParaRPr lang="en-US" sz="4400" spc="-3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0" y="3"/>
            <a:ext cx="12192000" cy="537127"/>
            <a:chOff x="0" y="-1"/>
            <a:chExt cx="12192000" cy="537127"/>
          </a:xfrm>
        </p:grpSpPr>
        <p:sp>
          <p:nvSpPr>
            <p:cNvPr id="88" name="Rectangle 87"/>
            <p:cNvSpPr/>
            <p:nvPr/>
          </p:nvSpPr>
          <p:spPr>
            <a:xfrm>
              <a:off x="0" y="-1"/>
              <a:ext cx="12192000" cy="537127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873163" y="83896"/>
              <a:ext cx="18545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spc="-151" dirty="0">
                  <a:solidFill>
                    <a:schemeClr val="bg1"/>
                  </a:solidFill>
                </a:rPr>
                <a:t>John Doe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4500" y="75184"/>
              <a:ext cx="18923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-151" dirty="0">
                  <a:solidFill>
                    <a:schemeClr val="bg1"/>
                  </a:solidFill>
                </a:rPr>
                <a:t>15 June 2016</a:t>
              </a:r>
            </a:p>
          </p:txBody>
        </p:sp>
        <p:grpSp>
          <p:nvGrpSpPr>
            <p:cNvPr id="91" name="Group 4"/>
            <p:cNvGrpSpPr>
              <a:grpSpLocks noChangeAspect="1"/>
            </p:cNvGrpSpPr>
            <p:nvPr/>
          </p:nvGrpSpPr>
          <p:grpSpPr bwMode="auto">
            <a:xfrm>
              <a:off x="11727676" y="114566"/>
              <a:ext cx="304379" cy="307992"/>
              <a:chOff x="3669" y="1988"/>
              <a:chExt cx="337" cy="341"/>
            </a:xfrm>
            <a:effectLst>
              <a:outerShdw blurRad="101600" dist="38100" dir="5400000" algn="t" rotWithShape="0">
                <a:schemeClr val="accent5">
                  <a:alpha val="40000"/>
                </a:schemeClr>
              </a:outerShdw>
            </a:effectLst>
          </p:grpSpPr>
          <p:sp>
            <p:nvSpPr>
              <p:cNvPr id="92" name="Freeform 91"/>
              <p:cNvSpPr>
                <a:spLocks/>
              </p:cNvSpPr>
              <p:nvPr/>
            </p:nvSpPr>
            <p:spPr bwMode="auto">
              <a:xfrm>
                <a:off x="3729" y="2039"/>
                <a:ext cx="216" cy="290"/>
              </a:xfrm>
              <a:custGeom>
                <a:avLst/>
                <a:gdLst>
                  <a:gd name="T0" fmla="*/ 1213 w 2165"/>
                  <a:gd name="T1" fmla="*/ 7 h 2897"/>
                  <a:gd name="T2" fmla="*/ 1370 w 2165"/>
                  <a:gd name="T3" fmla="*/ 39 h 2897"/>
                  <a:gd name="T4" fmla="*/ 1490 w 2165"/>
                  <a:gd name="T5" fmla="*/ 90 h 2897"/>
                  <a:gd name="T6" fmla="*/ 1578 w 2165"/>
                  <a:gd name="T7" fmla="*/ 157 h 2897"/>
                  <a:gd name="T8" fmla="*/ 1639 w 2165"/>
                  <a:gd name="T9" fmla="*/ 231 h 2897"/>
                  <a:gd name="T10" fmla="*/ 1677 w 2165"/>
                  <a:gd name="T11" fmla="*/ 308 h 2897"/>
                  <a:gd name="T12" fmla="*/ 1698 w 2165"/>
                  <a:gd name="T13" fmla="*/ 381 h 2897"/>
                  <a:gd name="T14" fmla="*/ 1707 w 2165"/>
                  <a:gd name="T15" fmla="*/ 443 h 2897"/>
                  <a:gd name="T16" fmla="*/ 1708 w 2165"/>
                  <a:gd name="T17" fmla="*/ 488 h 2897"/>
                  <a:gd name="T18" fmla="*/ 1707 w 2165"/>
                  <a:gd name="T19" fmla="*/ 512 h 2897"/>
                  <a:gd name="T20" fmla="*/ 1726 w 2165"/>
                  <a:gd name="T21" fmla="*/ 864 h 2897"/>
                  <a:gd name="T22" fmla="*/ 1760 w 2165"/>
                  <a:gd name="T23" fmla="*/ 941 h 2897"/>
                  <a:gd name="T24" fmla="*/ 1760 w 2165"/>
                  <a:gd name="T25" fmla="*/ 1231 h 2897"/>
                  <a:gd name="T26" fmla="*/ 1718 w 2165"/>
                  <a:gd name="T27" fmla="*/ 1312 h 2897"/>
                  <a:gd name="T28" fmla="*/ 1642 w 2165"/>
                  <a:gd name="T29" fmla="*/ 1361 h 2897"/>
                  <a:gd name="T30" fmla="*/ 1555 w 2165"/>
                  <a:gd name="T31" fmla="*/ 1572 h 2897"/>
                  <a:gd name="T32" fmla="*/ 1457 w 2165"/>
                  <a:gd name="T33" fmla="*/ 1727 h 2897"/>
                  <a:gd name="T34" fmla="*/ 1423 w 2165"/>
                  <a:gd name="T35" fmla="*/ 1983 h 2897"/>
                  <a:gd name="T36" fmla="*/ 1447 w 2165"/>
                  <a:gd name="T37" fmla="*/ 2078 h 2897"/>
                  <a:gd name="T38" fmla="*/ 1509 w 2165"/>
                  <a:gd name="T39" fmla="*/ 2151 h 2897"/>
                  <a:gd name="T40" fmla="*/ 2107 w 2165"/>
                  <a:gd name="T41" fmla="*/ 2459 h 2897"/>
                  <a:gd name="T42" fmla="*/ 2090 w 2165"/>
                  <a:gd name="T43" fmla="*/ 2561 h 2897"/>
                  <a:gd name="T44" fmla="*/ 1846 w 2165"/>
                  <a:gd name="T45" fmla="*/ 2713 h 2897"/>
                  <a:gd name="T46" fmla="*/ 1577 w 2165"/>
                  <a:gd name="T47" fmla="*/ 2823 h 2897"/>
                  <a:gd name="T48" fmla="*/ 1288 w 2165"/>
                  <a:gd name="T49" fmla="*/ 2885 h 2897"/>
                  <a:gd name="T50" fmla="*/ 983 w 2165"/>
                  <a:gd name="T51" fmla="*/ 2893 h 2897"/>
                  <a:gd name="T52" fmla="*/ 685 w 2165"/>
                  <a:gd name="T53" fmla="*/ 2848 h 2897"/>
                  <a:gd name="T54" fmla="*/ 407 w 2165"/>
                  <a:gd name="T55" fmla="*/ 2753 h 2897"/>
                  <a:gd name="T56" fmla="*/ 154 w 2165"/>
                  <a:gd name="T57" fmla="*/ 2612 h 2897"/>
                  <a:gd name="T58" fmla="*/ 26 w 2165"/>
                  <a:gd name="T59" fmla="*/ 2474 h 2897"/>
                  <a:gd name="T60" fmla="*/ 583 w 2165"/>
                  <a:gd name="T61" fmla="*/ 2160 h 2897"/>
                  <a:gd name="T62" fmla="*/ 653 w 2165"/>
                  <a:gd name="T63" fmla="*/ 2096 h 2897"/>
                  <a:gd name="T64" fmla="*/ 688 w 2165"/>
                  <a:gd name="T65" fmla="*/ 2009 h 2897"/>
                  <a:gd name="T66" fmla="*/ 690 w 2165"/>
                  <a:gd name="T67" fmla="*/ 1767 h 2897"/>
                  <a:gd name="T68" fmla="*/ 667 w 2165"/>
                  <a:gd name="T69" fmla="*/ 1737 h 2897"/>
                  <a:gd name="T70" fmla="*/ 626 w 2165"/>
                  <a:gd name="T71" fmla="*/ 1676 h 2897"/>
                  <a:gd name="T72" fmla="*/ 576 w 2165"/>
                  <a:gd name="T73" fmla="*/ 1586 h 2897"/>
                  <a:gd name="T74" fmla="*/ 526 w 2165"/>
                  <a:gd name="T75" fmla="*/ 1474 h 2897"/>
                  <a:gd name="T76" fmla="*/ 487 w 2165"/>
                  <a:gd name="T77" fmla="*/ 1342 h 2897"/>
                  <a:gd name="T78" fmla="*/ 431 w 2165"/>
                  <a:gd name="T79" fmla="*/ 1281 h 2897"/>
                  <a:gd name="T80" fmla="*/ 409 w 2165"/>
                  <a:gd name="T81" fmla="*/ 1198 h 2897"/>
                  <a:gd name="T82" fmla="*/ 419 w 2165"/>
                  <a:gd name="T83" fmla="*/ 913 h 2897"/>
                  <a:gd name="T84" fmla="*/ 466 w 2165"/>
                  <a:gd name="T85" fmla="*/ 843 h 2897"/>
                  <a:gd name="T86" fmla="*/ 465 w 2165"/>
                  <a:gd name="T87" fmla="*/ 507 h 2897"/>
                  <a:gd name="T88" fmla="*/ 464 w 2165"/>
                  <a:gd name="T89" fmla="*/ 475 h 2897"/>
                  <a:gd name="T90" fmla="*/ 467 w 2165"/>
                  <a:gd name="T91" fmla="*/ 424 h 2897"/>
                  <a:gd name="T92" fmla="*/ 478 w 2165"/>
                  <a:gd name="T93" fmla="*/ 357 h 2897"/>
                  <a:gd name="T94" fmla="*/ 505 w 2165"/>
                  <a:gd name="T95" fmla="*/ 282 h 2897"/>
                  <a:gd name="T96" fmla="*/ 551 w 2165"/>
                  <a:gd name="T97" fmla="*/ 206 h 2897"/>
                  <a:gd name="T98" fmla="*/ 620 w 2165"/>
                  <a:gd name="T99" fmla="*/ 133 h 2897"/>
                  <a:gd name="T100" fmla="*/ 717 w 2165"/>
                  <a:gd name="T101" fmla="*/ 71 h 2897"/>
                  <a:gd name="T102" fmla="*/ 849 w 2165"/>
                  <a:gd name="T103" fmla="*/ 25 h 2897"/>
                  <a:gd name="T104" fmla="*/ 1019 w 2165"/>
                  <a:gd name="T105" fmla="*/ 2 h 2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65" h="2897">
                    <a:moveTo>
                      <a:pt x="1085" y="0"/>
                    </a:moveTo>
                    <a:lnTo>
                      <a:pt x="1152" y="2"/>
                    </a:lnTo>
                    <a:lnTo>
                      <a:pt x="1213" y="7"/>
                    </a:lnTo>
                    <a:lnTo>
                      <a:pt x="1270" y="15"/>
                    </a:lnTo>
                    <a:lnTo>
                      <a:pt x="1323" y="25"/>
                    </a:lnTo>
                    <a:lnTo>
                      <a:pt x="1370" y="39"/>
                    </a:lnTo>
                    <a:lnTo>
                      <a:pt x="1414" y="54"/>
                    </a:lnTo>
                    <a:lnTo>
                      <a:pt x="1454" y="71"/>
                    </a:lnTo>
                    <a:lnTo>
                      <a:pt x="1490" y="90"/>
                    </a:lnTo>
                    <a:lnTo>
                      <a:pt x="1523" y="111"/>
                    </a:lnTo>
                    <a:lnTo>
                      <a:pt x="1552" y="133"/>
                    </a:lnTo>
                    <a:lnTo>
                      <a:pt x="1578" y="157"/>
                    </a:lnTo>
                    <a:lnTo>
                      <a:pt x="1600" y="181"/>
                    </a:lnTo>
                    <a:lnTo>
                      <a:pt x="1621" y="206"/>
                    </a:lnTo>
                    <a:lnTo>
                      <a:pt x="1639" y="231"/>
                    </a:lnTo>
                    <a:lnTo>
                      <a:pt x="1653" y="257"/>
                    </a:lnTo>
                    <a:lnTo>
                      <a:pt x="1666" y="282"/>
                    </a:lnTo>
                    <a:lnTo>
                      <a:pt x="1677" y="308"/>
                    </a:lnTo>
                    <a:lnTo>
                      <a:pt x="1685" y="333"/>
                    </a:lnTo>
                    <a:lnTo>
                      <a:pt x="1693" y="357"/>
                    </a:lnTo>
                    <a:lnTo>
                      <a:pt x="1698" y="381"/>
                    </a:lnTo>
                    <a:lnTo>
                      <a:pt x="1702" y="402"/>
                    </a:lnTo>
                    <a:lnTo>
                      <a:pt x="1704" y="424"/>
                    </a:lnTo>
                    <a:lnTo>
                      <a:pt x="1707" y="443"/>
                    </a:lnTo>
                    <a:lnTo>
                      <a:pt x="1708" y="460"/>
                    </a:lnTo>
                    <a:lnTo>
                      <a:pt x="1708" y="475"/>
                    </a:lnTo>
                    <a:lnTo>
                      <a:pt x="1708" y="488"/>
                    </a:lnTo>
                    <a:lnTo>
                      <a:pt x="1708" y="499"/>
                    </a:lnTo>
                    <a:lnTo>
                      <a:pt x="1707" y="507"/>
                    </a:lnTo>
                    <a:lnTo>
                      <a:pt x="1707" y="512"/>
                    </a:lnTo>
                    <a:lnTo>
                      <a:pt x="1707" y="514"/>
                    </a:lnTo>
                    <a:lnTo>
                      <a:pt x="1707" y="843"/>
                    </a:lnTo>
                    <a:lnTo>
                      <a:pt x="1726" y="864"/>
                    </a:lnTo>
                    <a:lnTo>
                      <a:pt x="1740" y="887"/>
                    </a:lnTo>
                    <a:lnTo>
                      <a:pt x="1752" y="913"/>
                    </a:lnTo>
                    <a:lnTo>
                      <a:pt x="1760" y="941"/>
                    </a:lnTo>
                    <a:lnTo>
                      <a:pt x="1763" y="970"/>
                    </a:lnTo>
                    <a:lnTo>
                      <a:pt x="1763" y="1198"/>
                    </a:lnTo>
                    <a:lnTo>
                      <a:pt x="1760" y="1231"/>
                    </a:lnTo>
                    <a:lnTo>
                      <a:pt x="1751" y="1261"/>
                    </a:lnTo>
                    <a:lnTo>
                      <a:pt x="1737" y="1287"/>
                    </a:lnTo>
                    <a:lnTo>
                      <a:pt x="1718" y="1312"/>
                    </a:lnTo>
                    <a:lnTo>
                      <a:pt x="1696" y="1333"/>
                    </a:lnTo>
                    <a:lnTo>
                      <a:pt x="1670" y="1350"/>
                    </a:lnTo>
                    <a:lnTo>
                      <a:pt x="1642" y="1361"/>
                    </a:lnTo>
                    <a:lnTo>
                      <a:pt x="1617" y="1433"/>
                    </a:lnTo>
                    <a:lnTo>
                      <a:pt x="1588" y="1503"/>
                    </a:lnTo>
                    <a:lnTo>
                      <a:pt x="1555" y="1572"/>
                    </a:lnTo>
                    <a:lnTo>
                      <a:pt x="1517" y="1638"/>
                    </a:lnTo>
                    <a:lnTo>
                      <a:pt x="1475" y="1703"/>
                    </a:lnTo>
                    <a:lnTo>
                      <a:pt x="1457" y="1727"/>
                    </a:lnTo>
                    <a:lnTo>
                      <a:pt x="1439" y="1750"/>
                    </a:lnTo>
                    <a:lnTo>
                      <a:pt x="1423" y="1769"/>
                    </a:lnTo>
                    <a:lnTo>
                      <a:pt x="1423" y="1983"/>
                    </a:lnTo>
                    <a:lnTo>
                      <a:pt x="1427" y="2016"/>
                    </a:lnTo>
                    <a:lnTo>
                      <a:pt x="1434" y="2048"/>
                    </a:lnTo>
                    <a:lnTo>
                      <a:pt x="1447" y="2078"/>
                    </a:lnTo>
                    <a:lnTo>
                      <a:pt x="1464" y="2105"/>
                    </a:lnTo>
                    <a:lnTo>
                      <a:pt x="1485" y="2131"/>
                    </a:lnTo>
                    <a:lnTo>
                      <a:pt x="1509" y="2151"/>
                    </a:lnTo>
                    <a:lnTo>
                      <a:pt x="1538" y="2168"/>
                    </a:lnTo>
                    <a:lnTo>
                      <a:pt x="2077" y="2441"/>
                    </a:lnTo>
                    <a:lnTo>
                      <a:pt x="2107" y="2459"/>
                    </a:lnTo>
                    <a:lnTo>
                      <a:pt x="2137" y="2479"/>
                    </a:lnTo>
                    <a:lnTo>
                      <a:pt x="2165" y="2501"/>
                    </a:lnTo>
                    <a:lnTo>
                      <a:pt x="2090" y="2561"/>
                    </a:lnTo>
                    <a:lnTo>
                      <a:pt x="2012" y="2615"/>
                    </a:lnTo>
                    <a:lnTo>
                      <a:pt x="1930" y="2667"/>
                    </a:lnTo>
                    <a:lnTo>
                      <a:pt x="1846" y="2713"/>
                    </a:lnTo>
                    <a:lnTo>
                      <a:pt x="1760" y="2755"/>
                    </a:lnTo>
                    <a:lnTo>
                      <a:pt x="1669" y="2791"/>
                    </a:lnTo>
                    <a:lnTo>
                      <a:pt x="1577" y="2823"/>
                    </a:lnTo>
                    <a:lnTo>
                      <a:pt x="1483" y="2848"/>
                    </a:lnTo>
                    <a:lnTo>
                      <a:pt x="1386" y="2870"/>
                    </a:lnTo>
                    <a:lnTo>
                      <a:pt x="1288" y="2885"/>
                    </a:lnTo>
                    <a:lnTo>
                      <a:pt x="1188" y="2893"/>
                    </a:lnTo>
                    <a:lnTo>
                      <a:pt x="1085" y="2897"/>
                    </a:lnTo>
                    <a:lnTo>
                      <a:pt x="983" y="2893"/>
                    </a:lnTo>
                    <a:lnTo>
                      <a:pt x="881" y="2884"/>
                    </a:lnTo>
                    <a:lnTo>
                      <a:pt x="783" y="2869"/>
                    </a:lnTo>
                    <a:lnTo>
                      <a:pt x="685" y="2848"/>
                    </a:lnTo>
                    <a:lnTo>
                      <a:pt x="591" y="2821"/>
                    </a:lnTo>
                    <a:lnTo>
                      <a:pt x="498" y="2789"/>
                    </a:lnTo>
                    <a:lnTo>
                      <a:pt x="407" y="2753"/>
                    </a:lnTo>
                    <a:lnTo>
                      <a:pt x="319" y="2711"/>
                    </a:lnTo>
                    <a:lnTo>
                      <a:pt x="236" y="2664"/>
                    </a:lnTo>
                    <a:lnTo>
                      <a:pt x="154" y="2612"/>
                    </a:lnTo>
                    <a:lnTo>
                      <a:pt x="76" y="2555"/>
                    </a:lnTo>
                    <a:lnTo>
                      <a:pt x="0" y="2495"/>
                    </a:lnTo>
                    <a:lnTo>
                      <a:pt x="26" y="2474"/>
                    </a:lnTo>
                    <a:lnTo>
                      <a:pt x="52" y="2455"/>
                    </a:lnTo>
                    <a:lnTo>
                      <a:pt x="81" y="2437"/>
                    </a:lnTo>
                    <a:lnTo>
                      <a:pt x="583" y="2160"/>
                    </a:lnTo>
                    <a:lnTo>
                      <a:pt x="610" y="2142"/>
                    </a:lnTo>
                    <a:lnTo>
                      <a:pt x="634" y="2121"/>
                    </a:lnTo>
                    <a:lnTo>
                      <a:pt x="653" y="2096"/>
                    </a:lnTo>
                    <a:lnTo>
                      <a:pt x="669" y="2069"/>
                    </a:lnTo>
                    <a:lnTo>
                      <a:pt x="681" y="2041"/>
                    </a:lnTo>
                    <a:lnTo>
                      <a:pt x="688" y="2009"/>
                    </a:lnTo>
                    <a:lnTo>
                      <a:pt x="691" y="1977"/>
                    </a:lnTo>
                    <a:lnTo>
                      <a:pt x="691" y="1769"/>
                    </a:lnTo>
                    <a:lnTo>
                      <a:pt x="690" y="1767"/>
                    </a:lnTo>
                    <a:lnTo>
                      <a:pt x="684" y="1761"/>
                    </a:lnTo>
                    <a:lnTo>
                      <a:pt x="677" y="1751"/>
                    </a:lnTo>
                    <a:lnTo>
                      <a:pt x="667" y="1737"/>
                    </a:lnTo>
                    <a:lnTo>
                      <a:pt x="655" y="1720"/>
                    </a:lnTo>
                    <a:lnTo>
                      <a:pt x="642" y="1699"/>
                    </a:lnTo>
                    <a:lnTo>
                      <a:pt x="626" y="1676"/>
                    </a:lnTo>
                    <a:lnTo>
                      <a:pt x="610" y="1649"/>
                    </a:lnTo>
                    <a:lnTo>
                      <a:pt x="593" y="1619"/>
                    </a:lnTo>
                    <a:lnTo>
                      <a:pt x="576" y="1586"/>
                    </a:lnTo>
                    <a:lnTo>
                      <a:pt x="559" y="1551"/>
                    </a:lnTo>
                    <a:lnTo>
                      <a:pt x="542" y="1514"/>
                    </a:lnTo>
                    <a:lnTo>
                      <a:pt x="526" y="1474"/>
                    </a:lnTo>
                    <a:lnTo>
                      <a:pt x="511" y="1431"/>
                    </a:lnTo>
                    <a:lnTo>
                      <a:pt x="499" y="1387"/>
                    </a:lnTo>
                    <a:lnTo>
                      <a:pt x="487" y="1342"/>
                    </a:lnTo>
                    <a:lnTo>
                      <a:pt x="465" y="1325"/>
                    </a:lnTo>
                    <a:lnTo>
                      <a:pt x="446" y="1305"/>
                    </a:lnTo>
                    <a:lnTo>
                      <a:pt x="431" y="1281"/>
                    </a:lnTo>
                    <a:lnTo>
                      <a:pt x="419" y="1255"/>
                    </a:lnTo>
                    <a:lnTo>
                      <a:pt x="412" y="1227"/>
                    </a:lnTo>
                    <a:lnTo>
                      <a:pt x="409" y="1198"/>
                    </a:lnTo>
                    <a:lnTo>
                      <a:pt x="409" y="970"/>
                    </a:lnTo>
                    <a:lnTo>
                      <a:pt x="412" y="941"/>
                    </a:lnTo>
                    <a:lnTo>
                      <a:pt x="419" y="913"/>
                    </a:lnTo>
                    <a:lnTo>
                      <a:pt x="431" y="887"/>
                    </a:lnTo>
                    <a:lnTo>
                      <a:pt x="447" y="864"/>
                    </a:lnTo>
                    <a:lnTo>
                      <a:pt x="466" y="843"/>
                    </a:lnTo>
                    <a:lnTo>
                      <a:pt x="466" y="514"/>
                    </a:lnTo>
                    <a:lnTo>
                      <a:pt x="465" y="512"/>
                    </a:lnTo>
                    <a:lnTo>
                      <a:pt x="465" y="507"/>
                    </a:lnTo>
                    <a:lnTo>
                      <a:pt x="465" y="499"/>
                    </a:lnTo>
                    <a:lnTo>
                      <a:pt x="464" y="488"/>
                    </a:lnTo>
                    <a:lnTo>
                      <a:pt x="464" y="475"/>
                    </a:lnTo>
                    <a:lnTo>
                      <a:pt x="464" y="460"/>
                    </a:lnTo>
                    <a:lnTo>
                      <a:pt x="465" y="443"/>
                    </a:lnTo>
                    <a:lnTo>
                      <a:pt x="467" y="424"/>
                    </a:lnTo>
                    <a:lnTo>
                      <a:pt x="469" y="402"/>
                    </a:lnTo>
                    <a:lnTo>
                      <a:pt x="473" y="381"/>
                    </a:lnTo>
                    <a:lnTo>
                      <a:pt x="478" y="357"/>
                    </a:lnTo>
                    <a:lnTo>
                      <a:pt x="486" y="333"/>
                    </a:lnTo>
                    <a:lnTo>
                      <a:pt x="494" y="308"/>
                    </a:lnTo>
                    <a:lnTo>
                      <a:pt x="505" y="282"/>
                    </a:lnTo>
                    <a:lnTo>
                      <a:pt x="518" y="257"/>
                    </a:lnTo>
                    <a:lnTo>
                      <a:pt x="533" y="231"/>
                    </a:lnTo>
                    <a:lnTo>
                      <a:pt x="551" y="206"/>
                    </a:lnTo>
                    <a:lnTo>
                      <a:pt x="571" y="181"/>
                    </a:lnTo>
                    <a:lnTo>
                      <a:pt x="593" y="157"/>
                    </a:lnTo>
                    <a:lnTo>
                      <a:pt x="620" y="133"/>
                    </a:lnTo>
                    <a:lnTo>
                      <a:pt x="648" y="111"/>
                    </a:lnTo>
                    <a:lnTo>
                      <a:pt x="681" y="90"/>
                    </a:lnTo>
                    <a:lnTo>
                      <a:pt x="717" y="71"/>
                    </a:lnTo>
                    <a:lnTo>
                      <a:pt x="757" y="54"/>
                    </a:lnTo>
                    <a:lnTo>
                      <a:pt x="801" y="39"/>
                    </a:lnTo>
                    <a:lnTo>
                      <a:pt x="849" y="25"/>
                    </a:lnTo>
                    <a:lnTo>
                      <a:pt x="902" y="15"/>
                    </a:lnTo>
                    <a:lnTo>
                      <a:pt x="958" y="7"/>
                    </a:lnTo>
                    <a:lnTo>
                      <a:pt x="1019" y="2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rgbClr val="E7ECE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Freeform 92"/>
              <p:cNvSpPr>
                <a:spLocks/>
              </p:cNvSpPr>
              <p:nvPr/>
            </p:nvSpPr>
            <p:spPr bwMode="auto">
              <a:xfrm>
                <a:off x="3669" y="1988"/>
                <a:ext cx="337" cy="301"/>
              </a:xfrm>
              <a:custGeom>
                <a:avLst/>
                <a:gdLst>
                  <a:gd name="T0" fmla="*/ 2029 w 3371"/>
                  <a:gd name="T1" fmla="*/ 36 h 3016"/>
                  <a:gd name="T2" fmla="*/ 2415 w 3371"/>
                  <a:gd name="T3" fmla="*/ 168 h 3016"/>
                  <a:gd name="T4" fmla="*/ 2752 w 3371"/>
                  <a:gd name="T5" fmla="*/ 384 h 3016"/>
                  <a:gd name="T6" fmla="*/ 3028 w 3371"/>
                  <a:gd name="T7" fmla="*/ 674 h 3016"/>
                  <a:gd name="T8" fmla="*/ 3230 w 3371"/>
                  <a:gd name="T9" fmla="*/ 1022 h 3016"/>
                  <a:gd name="T10" fmla="*/ 3348 w 3371"/>
                  <a:gd name="T11" fmla="*/ 1416 h 3016"/>
                  <a:gd name="T12" fmla="*/ 3367 w 3371"/>
                  <a:gd name="T13" fmla="*/ 1838 h 3016"/>
                  <a:gd name="T14" fmla="*/ 3291 w 3371"/>
                  <a:gd name="T15" fmla="*/ 2228 h 3016"/>
                  <a:gd name="T16" fmla="*/ 3133 w 3371"/>
                  <a:gd name="T17" fmla="*/ 2581 h 3016"/>
                  <a:gd name="T18" fmla="*/ 2902 w 3371"/>
                  <a:gd name="T19" fmla="*/ 2885 h 3016"/>
                  <a:gd name="T20" fmla="*/ 2707 w 3371"/>
                  <a:gd name="T21" fmla="*/ 2974 h 3016"/>
                  <a:gd name="T22" fmla="*/ 2085 w 3371"/>
                  <a:gd name="T23" fmla="*/ 2646 h 3016"/>
                  <a:gd name="T24" fmla="*/ 2027 w 3371"/>
                  <a:gd name="T25" fmla="*/ 2531 h 3016"/>
                  <a:gd name="T26" fmla="*/ 2056 w 3371"/>
                  <a:gd name="T27" fmla="*/ 2242 h 3016"/>
                  <a:gd name="T28" fmla="*/ 2188 w 3371"/>
                  <a:gd name="T29" fmla="*/ 2018 h 3016"/>
                  <a:gd name="T30" fmla="*/ 2296 w 3371"/>
                  <a:gd name="T31" fmla="*/ 1848 h 3016"/>
                  <a:gd name="T32" fmla="*/ 2360 w 3371"/>
                  <a:gd name="T33" fmla="*/ 1746 h 3016"/>
                  <a:gd name="T34" fmla="*/ 2352 w 3371"/>
                  <a:gd name="T35" fmla="*/ 1428 h 3016"/>
                  <a:gd name="T36" fmla="*/ 2307 w 3371"/>
                  <a:gd name="T37" fmla="*/ 1029 h 3016"/>
                  <a:gd name="T38" fmla="*/ 2308 w 3371"/>
                  <a:gd name="T39" fmla="*/ 1003 h 3016"/>
                  <a:gd name="T40" fmla="*/ 2304 w 3371"/>
                  <a:gd name="T41" fmla="*/ 939 h 3016"/>
                  <a:gd name="T42" fmla="*/ 2285 w 3371"/>
                  <a:gd name="T43" fmla="*/ 848 h 3016"/>
                  <a:gd name="T44" fmla="*/ 2239 w 3371"/>
                  <a:gd name="T45" fmla="*/ 746 h 3016"/>
                  <a:gd name="T46" fmla="*/ 2152 w 3371"/>
                  <a:gd name="T47" fmla="*/ 648 h 3016"/>
                  <a:gd name="T48" fmla="*/ 2014 w 3371"/>
                  <a:gd name="T49" fmla="*/ 569 h 3016"/>
                  <a:gd name="T50" fmla="*/ 1813 w 3371"/>
                  <a:gd name="T51" fmla="*/ 522 h 3016"/>
                  <a:gd name="T52" fmla="*/ 1558 w 3371"/>
                  <a:gd name="T53" fmla="*/ 522 h 3016"/>
                  <a:gd name="T54" fmla="*/ 1357 w 3371"/>
                  <a:gd name="T55" fmla="*/ 569 h 3016"/>
                  <a:gd name="T56" fmla="*/ 1220 w 3371"/>
                  <a:gd name="T57" fmla="*/ 648 h 3016"/>
                  <a:gd name="T58" fmla="*/ 1133 w 3371"/>
                  <a:gd name="T59" fmla="*/ 746 h 3016"/>
                  <a:gd name="T60" fmla="*/ 1086 w 3371"/>
                  <a:gd name="T61" fmla="*/ 848 h 3016"/>
                  <a:gd name="T62" fmla="*/ 1067 w 3371"/>
                  <a:gd name="T63" fmla="*/ 939 h 3016"/>
                  <a:gd name="T64" fmla="*/ 1064 w 3371"/>
                  <a:gd name="T65" fmla="*/ 1003 h 3016"/>
                  <a:gd name="T66" fmla="*/ 1065 w 3371"/>
                  <a:gd name="T67" fmla="*/ 1029 h 3016"/>
                  <a:gd name="T68" fmla="*/ 1019 w 3371"/>
                  <a:gd name="T69" fmla="*/ 1428 h 3016"/>
                  <a:gd name="T70" fmla="*/ 1012 w 3371"/>
                  <a:gd name="T71" fmla="*/ 1742 h 3016"/>
                  <a:gd name="T72" fmla="*/ 1065 w 3371"/>
                  <a:gd name="T73" fmla="*/ 1840 h 3016"/>
                  <a:gd name="T74" fmla="*/ 1126 w 3371"/>
                  <a:gd name="T75" fmla="*/ 1988 h 3016"/>
                  <a:gd name="T76" fmla="*/ 1193 w 3371"/>
                  <a:gd name="T77" fmla="*/ 2134 h 3016"/>
                  <a:gd name="T78" fmla="*/ 1255 w 3371"/>
                  <a:gd name="T79" fmla="*/ 2235 h 3016"/>
                  <a:gd name="T80" fmla="*/ 1288 w 3371"/>
                  <a:gd name="T81" fmla="*/ 2282 h 3016"/>
                  <a:gd name="T82" fmla="*/ 1281 w 3371"/>
                  <a:gd name="T83" fmla="*/ 2556 h 3016"/>
                  <a:gd name="T84" fmla="*/ 1210 w 3371"/>
                  <a:gd name="T85" fmla="*/ 2657 h 3016"/>
                  <a:gd name="T86" fmla="*/ 626 w 3371"/>
                  <a:gd name="T87" fmla="*/ 2989 h 3016"/>
                  <a:gd name="T88" fmla="*/ 393 w 3371"/>
                  <a:gd name="T89" fmla="*/ 2800 h 3016"/>
                  <a:gd name="T90" fmla="*/ 178 w 3371"/>
                  <a:gd name="T91" fmla="*/ 2469 h 3016"/>
                  <a:gd name="T92" fmla="*/ 42 w 3371"/>
                  <a:gd name="T93" fmla="*/ 2090 h 3016"/>
                  <a:gd name="T94" fmla="*/ 0 w 3371"/>
                  <a:gd name="T95" fmla="*/ 1677 h 3016"/>
                  <a:gd name="T96" fmla="*/ 58 w 3371"/>
                  <a:gd name="T97" fmla="*/ 1258 h 3016"/>
                  <a:gd name="T98" fmla="*/ 211 w 3371"/>
                  <a:gd name="T99" fmla="*/ 879 h 3016"/>
                  <a:gd name="T100" fmla="*/ 444 w 3371"/>
                  <a:gd name="T101" fmla="*/ 552 h 3016"/>
                  <a:gd name="T102" fmla="*/ 747 w 3371"/>
                  <a:gd name="T103" fmla="*/ 290 h 3016"/>
                  <a:gd name="T104" fmla="*/ 1103 w 3371"/>
                  <a:gd name="T105" fmla="*/ 105 h 3016"/>
                  <a:gd name="T106" fmla="*/ 1503 w 3371"/>
                  <a:gd name="T107" fmla="*/ 10 h 3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71" h="3016">
                    <a:moveTo>
                      <a:pt x="1715" y="0"/>
                    </a:moveTo>
                    <a:lnTo>
                      <a:pt x="1821" y="6"/>
                    </a:lnTo>
                    <a:lnTo>
                      <a:pt x="1926" y="17"/>
                    </a:lnTo>
                    <a:lnTo>
                      <a:pt x="2029" y="36"/>
                    </a:lnTo>
                    <a:lnTo>
                      <a:pt x="2128" y="60"/>
                    </a:lnTo>
                    <a:lnTo>
                      <a:pt x="2227" y="90"/>
                    </a:lnTo>
                    <a:lnTo>
                      <a:pt x="2321" y="126"/>
                    </a:lnTo>
                    <a:lnTo>
                      <a:pt x="2415" y="168"/>
                    </a:lnTo>
                    <a:lnTo>
                      <a:pt x="2504" y="214"/>
                    </a:lnTo>
                    <a:lnTo>
                      <a:pt x="2590" y="266"/>
                    </a:lnTo>
                    <a:lnTo>
                      <a:pt x="2672" y="323"/>
                    </a:lnTo>
                    <a:lnTo>
                      <a:pt x="2752" y="384"/>
                    </a:lnTo>
                    <a:lnTo>
                      <a:pt x="2827" y="451"/>
                    </a:lnTo>
                    <a:lnTo>
                      <a:pt x="2898" y="521"/>
                    </a:lnTo>
                    <a:lnTo>
                      <a:pt x="2965" y="596"/>
                    </a:lnTo>
                    <a:lnTo>
                      <a:pt x="3028" y="674"/>
                    </a:lnTo>
                    <a:lnTo>
                      <a:pt x="3086" y="755"/>
                    </a:lnTo>
                    <a:lnTo>
                      <a:pt x="3139" y="841"/>
                    </a:lnTo>
                    <a:lnTo>
                      <a:pt x="3188" y="930"/>
                    </a:lnTo>
                    <a:lnTo>
                      <a:pt x="3230" y="1022"/>
                    </a:lnTo>
                    <a:lnTo>
                      <a:pt x="3268" y="1117"/>
                    </a:lnTo>
                    <a:lnTo>
                      <a:pt x="3300" y="1215"/>
                    </a:lnTo>
                    <a:lnTo>
                      <a:pt x="3327" y="1314"/>
                    </a:lnTo>
                    <a:lnTo>
                      <a:pt x="3348" y="1416"/>
                    </a:lnTo>
                    <a:lnTo>
                      <a:pt x="3362" y="1521"/>
                    </a:lnTo>
                    <a:lnTo>
                      <a:pt x="3370" y="1628"/>
                    </a:lnTo>
                    <a:lnTo>
                      <a:pt x="3371" y="1735"/>
                    </a:lnTo>
                    <a:lnTo>
                      <a:pt x="3367" y="1838"/>
                    </a:lnTo>
                    <a:lnTo>
                      <a:pt x="3356" y="1939"/>
                    </a:lnTo>
                    <a:lnTo>
                      <a:pt x="3339" y="2037"/>
                    </a:lnTo>
                    <a:lnTo>
                      <a:pt x="3318" y="2134"/>
                    </a:lnTo>
                    <a:lnTo>
                      <a:pt x="3291" y="2228"/>
                    </a:lnTo>
                    <a:lnTo>
                      <a:pt x="3259" y="2321"/>
                    </a:lnTo>
                    <a:lnTo>
                      <a:pt x="3222" y="2411"/>
                    </a:lnTo>
                    <a:lnTo>
                      <a:pt x="3179" y="2498"/>
                    </a:lnTo>
                    <a:lnTo>
                      <a:pt x="3133" y="2581"/>
                    </a:lnTo>
                    <a:lnTo>
                      <a:pt x="3082" y="2662"/>
                    </a:lnTo>
                    <a:lnTo>
                      <a:pt x="3026" y="2740"/>
                    </a:lnTo>
                    <a:lnTo>
                      <a:pt x="2966" y="2814"/>
                    </a:lnTo>
                    <a:lnTo>
                      <a:pt x="2902" y="2885"/>
                    </a:lnTo>
                    <a:lnTo>
                      <a:pt x="2836" y="2952"/>
                    </a:lnTo>
                    <a:lnTo>
                      <a:pt x="2765" y="3016"/>
                    </a:lnTo>
                    <a:lnTo>
                      <a:pt x="2737" y="2993"/>
                    </a:lnTo>
                    <a:lnTo>
                      <a:pt x="2707" y="2974"/>
                    </a:lnTo>
                    <a:lnTo>
                      <a:pt x="2677" y="2956"/>
                    </a:lnTo>
                    <a:lnTo>
                      <a:pt x="2137" y="2683"/>
                    </a:lnTo>
                    <a:lnTo>
                      <a:pt x="2109" y="2666"/>
                    </a:lnTo>
                    <a:lnTo>
                      <a:pt x="2085" y="2646"/>
                    </a:lnTo>
                    <a:lnTo>
                      <a:pt x="2064" y="2620"/>
                    </a:lnTo>
                    <a:lnTo>
                      <a:pt x="2047" y="2593"/>
                    </a:lnTo>
                    <a:lnTo>
                      <a:pt x="2034" y="2563"/>
                    </a:lnTo>
                    <a:lnTo>
                      <a:pt x="2027" y="2531"/>
                    </a:lnTo>
                    <a:lnTo>
                      <a:pt x="2023" y="2498"/>
                    </a:lnTo>
                    <a:lnTo>
                      <a:pt x="2023" y="2284"/>
                    </a:lnTo>
                    <a:lnTo>
                      <a:pt x="2039" y="2265"/>
                    </a:lnTo>
                    <a:lnTo>
                      <a:pt x="2056" y="2242"/>
                    </a:lnTo>
                    <a:lnTo>
                      <a:pt x="2075" y="2218"/>
                    </a:lnTo>
                    <a:lnTo>
                      <a:pt x="2117" y="2153"/>
                    </a:lnTo>
                    <a:lnTo>
                      <a:pt x="2155" y="2087"/>
                    </a:lnTo>
                    <a:lnTo>
                      <a:pt x="2188" y="2018"/>
                    </a:lnTo>
                    <a:lnTo>
                      <a:pt x="2217" y="1948"/>
                    </a:lnTo>
                    <a:lnTo>
                      <a:pt x="2242" y="1876"/>
                    </a:lnTo>
                    <a:lnTo>
                      <a:pt x="2270" y="1865"/>
                    </a:lnTo>
                    <a:lnTo>
                      <a:pt x="2296" y="1848"/>
                    </a:lnTo>
                    <a:lnTo>
                      <a:pt x="2318" y="1827"/>
                    </a:lnTo>
                    <a:lnTo>
                      <a:pt x="2336" y="1802"/>
                    </a:lnTo>
                    <a:lnTo>
                      <a:pt x="2350" y="1776"/>
                    </a:lnTo>
                    <a:lnTo>
                      <a:pt x="2360" y="1746"/>
                    </a:lnTo>
                    <a:lnTo>
                      <a:pt x="2363" y="1713"/>
                    </a:lnTo>
                    <a:lnTo>
                      <a:pt x="2363" y="1485"/>
                    </a:lnTo>
                    <a:lnTo>
                      <a:pt x="2360" y="1456"/>
                    </a:lnTo>
                    <a:lnTo>
                      <a:pt x="2352" y="1428"/>
                    </a:lnTo>
                    <a:lnTo>
                      <a:pt x="2340" y="1402"/>
                    </a:lnTo>
                    <a:lnTo>
                      <a:pt x="2325" y="1379"/>
                    </a:lnTo>
                    <a:lnTo>
                      <a:pt x="2307" y="1358"/>
                    </a:lnTo>
                    <a:lnTo>
                      <a:pt x="2307" y="1029"/>
                    </a:lnTo>
                    <a:lnTo>
                      <a:pt x="2307" y="1027"/>
                    </a:lnTo>
                    <a:lnTo>
                      <a:pt x="2307" y="1022"/>
                    </a:lnTo>
                    <a:lnTo>
                      <a:pt x="2308" y="1014"/>
                    </a:lnTo>
                    <a:lnTo>
                      <a:pt x="2308" y="1003"/>
                    </a:lnTo>
                    <a:lnTo>
                      <a:pt x="2308" y="990"/>
                    </a:lnTo>
                    <a:lnTo>
                      <a:pt x="2308" y="975"/>
                    </a:lnTo>
                    <a:lnTo>
                      <a:pt x="2307" y="958"/>
                    </a:lnTo>
                    <a:lnTo>
                      <a:pt x="2304" y="939"/>
                    </a:lnTo>
                    <a:lnTo>
                      <a:pt x="2302" y="917"/>
                    </a:lnTo>
                    <a:lnTo>
                      <a:pt x="2298" y="895"/>
                    </a:lnTo>
                    <a:lnTo>
                      <a:pt x="2293" y="872"/>
                    </a:lnTo>
                    <a:lnTo>
                      <a:pt x="2285" y="848"/>
                    </a:lnTo>
                    <a:lnTo>
                      <a:pt x="2277" y="823"/>
                    </a:lnTo>
                    <a:lnTo>
                      <a:pt x="2266" y="797"/>
                    </a:lnTo>
                    <a:lnTo>
                      <a:pt x="2253" y="772"/>
                    </a:lnTo>
                    <a:lnTo>
                      <a:pt x="2239" y="746"/>
                    </a:lnTo>
                    <a:lnTo>
                      <a:pt x="2221" y="721"/>
                    </a:lnTo>
                    <a:lnTo>
                      <a:pt x="2200" y="695"/>
                    </a:lnTo>
                    <a:lnTo>
                      <a:pt x="2178" y="672"/>
                    </a:lnTo>
                    <a:lnTo>
                      <a:pt x="2152" y="648"/>
                    </a:lnTo>
                    <a:lnTo>
                      <a:pt x="2123" y="626"/>
                    </a:lnTo>
                    <a:lnTo>
                      <a:pt x="2090" y="605"/>
                    </a:lnTo>
                    <a:lnTo>
                      <a:pt x="2054" y="586"/>
                    </a:lnTo>
                    <a:lnTo>
                      <a:pt x="2014" y="569"/>
                    </a:lnTo>
                    <a:lnTo>
                      <a:pt x="1970" y="553"/>
                    </a:lnTo>
                    <a:lnTo>
                      <a:pt x="1923" y="540"/>
                    </a:lnTo>
                    <a:lnTo>
                      <a:pt x="1870" y="529"/>
                    </a:lnTo>
                    <a:lnTo>
                      <a:pt x="1813" y="522"/>
                    </a:lnTo>
                    <a:lnTo>
                      <a:pt x="1752" y="516"/>
                    </a:lnTo>
                    <a:lnTo>
                      <a:pt x="1685" y="515"/>
                    </a:lnTo>
                    <a:lnTo>
                      <a:pt x="1619" y="516"/>
                    </a:lnTo>
                    <a:lnTo>
                      <a:pt x="1558" y="522"/>
                    </a:lnTo>
                    <a:lnTo>
                      <a:pt x="1502" y="529"/>
                    </a:lnTo>
                    <a:lnTo>
                      <a:pt x="1449" y="540"/>
                    </a:lnTo>
                    <a:lnTo>
                      <a:pt x="1401" y="553"/>
                    </a:lnTo>
                    <a:lnTo>
                      <a:pt x="1357" y="569"/>
                    </a:lnTo>
                    <a:lnTo>
                      <a:pt x="1317" y="586"/>
                    </a:lnTo>
                    <a:lnTo>
                      <a:pt x="1281" y="605"/>
                    </a:lnTo>
                    <a:lnTo>
                      <a:pt x="1248" y="626"/>
                    </a:lnTo>
                    <a:lnTo>
                      <a:pt x="1220" y="648"/>
                    </a:lnTo>
                    <a:lnTo>
                      <a:pt x="1193" y="672"/>
                    </a:lnTo>
                    <a:lnTo>
                      <a:pt x="1171" y="695"/>
                    </a:lnTo>
                    <a:lnTo>
                      <a:pt x="1151" y="721"/>
                    </a:lnTo>
                    <a:lnTo>
                      <a:pt x="1133" y="746"/>
                    </a:lnTo>
                    <a:lnTo>
                      <a:pt x="1118" y="772"/>
                    </a:lnTo>
                    <a:lnTo>
                      <a:pt x="1105" y="797"/>
                    </a:lnTo>
                    <a:lnTo>
                      <a:pt x="1094" y="823"/>
                    </a:lnTo>
                    <a:lnTo>
                      <a:pt x="1086" y="848"/>
                    </a:lnTo>
                    <a:lnTo>
                      <a:pt x="1078" y="872"/>
                    </a:lnTo>
                    <a:lnTo>
                      <a:pt x="1073" y="895"/>
                    </a:lnTo>
                    <a:lnTo>
                      <a:pt x="1069" y="917"/>
                    </a:lnTo>
                    <a:lnTo>
                      <a:pt x="1067" y="939"/>
                    </a:lnTo>
                    <a:lnTo>
                      <a:pt x="1065" y="958"/>
                    </a:lnTo>
                    <a:lnTo>
                      <a:pt x="1064" y="975"/>
                    </a:lnTo>
                    <a:lnTo>
                      <a:pt x="1064" y="990"/>
                    </a:lnTo>
                    <a:lnTo>
                      <a:pt x="1064" y="1003"/>
                    </a:lnTo>
                    <a:lnTo>
                      <a:pt x="1064" y="1014"/>
                    </a:lnTo>
                    <a:lnTo>
                      <a:pt x="1065" y="1022"/>
                    </a:lnTo>
                    <a:lnTo>
                      <a:pt x="1065" y="1027"/>
                    </a:lnTo>
                    <a:lnTo>
                      <a:pt x="1065" y="1029"/>
                    </a:lnTo>
                    <a:lnTo>
                      <a:pt x="1065" y="1358"/>
                    </a:lnTo>
                    <a:lnTo>
                      <a:pt x="1046" y="1379"/>
                    </a:lnTo>
                    <a:lnTo>
                      <a:pt x="1031" y="1402"/>
                    </a:lnTo>
                    <a:lnTo>
                      <a:pt x="1019" y="1428"/>
                    </a:lnTo>
                    <a:lnTo>
                      <a:pt x="1012" y="1456"/>
                    </a:lnTo>
                    <a:lnTo>
                      <a:pt x="1009" y="1485"/>
                    </a:lnTo>
                    <a:lnTo>
                      <a:pt x="1009" y="1713"/>
                    </a:lnTo>
                    <a:lnTo>
                      <a:pt x="1012" y="1742"/>
                    </a:lnTo>
                    <a:lnTo>
                      <a:pt x="1019" y="1770"/>
                    </a:lnTo>
                    <a:lnTo>
                      <a:pt x="1031" y="1796"/>
                    </a:lnTo>
                    <a:lnTo>
                      <a:pt x="1046" y="1820"/>
                    </a:lnTo>
                    <a:lnTo>
                      <a:pt x="1065" y="1840"/>
                    </a:lnTo>
                    <a:lnTo>
                      <a:pt x="1087" y="1857"/>
                    </a:lnTo>
                    <a:lnTo>
                      <a:pt x="1099" y="1902"/>
                    </a:lnTo>
                    <a:lnTo>
                      <a:pt x="1111" y="1946"/>
                    </a:lnTo>
                    <a:lnTo>
                      <a:pt x="1126" y="1988"/>
                    </a:lnTo>
                    <a:lnTo>
                      <a:pt x="1142" y="2028"/>
                    </a:lnTo>
                    <a:lnTo>
                      <a:pt x="1159" y="2065"/>
                    </a:lnTo>
                    <a:lnTo>
                      <a:pt x="1176" y="2101"/>
                    </a:lnTo>
                    <a:lnTo>
                      <a:pt x="1193" y="2134"/>
                    </a:lnTo>
                    <a:lnTo>
                      <a:pt x="1210" y="2163"/>
                    </a:lnTo>
                    <a:lnTo>
                      <a:pt x="1226" y="2191"/>
                    </a:lnTo>
                    <a:lnTo>
                      <a:pt x="1241" y="2214"/>
                    </a:lnTo>
                    <a:lnTo>
                      <a:pt x="1255" y="2235"/>
                    </a:lnTo>
                    <a:lnTo>
                      <a:pt x="1266" y="2252"/>
                    </a:lnTo>
                    <a:lnTo>
                      <a:pt x="1277" y="2266"/>
                    </a:lnTo>
                    <a:lnTo>
                      <a:pt x="1284" y="2276"/>
                    </a:lnTo>
                    <a:lnTo>
                      <a:pt x="1288" y="2282"/>
                    </a:lnTo>
                    <a:lnTo>
                      <a:pt x="1291" y="2284"/>
                    </a:lnTo>
                    <a:lnTo>
                      <a:pt x="1291" y="2492"/>
                    </a:lnTo>
                    <a:lnTo>
                      <a:pt x="1288" y="2524"/>
                    </a:lnTo>
                    <a:lnTo>
                      <a:pt x="1281" y="2556"/>
                    </a:lnTo>
                    <a:lnTo>
                      <a:pt x="1269" y="2584"/>
                    </a:lnTo>
                    <a:lnTo>
                      <a:pt x="1253" y="2611"/>
                    </a:lnTo>
                    <a:lnTo>
                      <a:pt x="1233" y="2636"/>
                    </a:lnTo>
                    <a:lnTo>
                      <a:pt x="1210" y="2657"/>
                    </a:lnTo>
                    <a:lnTo>
                      <a:pt x="1183" y="2675"/>
                    </a:lnTo>
                    <a:lnTo>
                      <a:pt x="681" y="2952"/>
                    </a:lnTo>
                    <a:lnTo>
                      <a:pt x="652" y="2970"/>
                    </a:lnTo>
                    <a:lnTo>
                      <a:pt x="626" y="2989"/>
                    </a:lnTo>
                    <a:lnTo>
                      <a:pt x="600" y="3009"/>
                    </a:lnTo>
                    <a:lnTo>
                      <a:pt x="528" y="2944"/>
                    </a:lnTo>
                    <a:lnTo>
                      <a:pt x="458" y="2874"/>
                    </a:lnTo>
                    <a:lnTo>
                      <a:pt x="393" y="2800"/>
                    </a:lnTo>
                    <a:lnTo>
                      <a:pt x="333" y="2722"/>
                    </a:lnTo>
                    <a:lnTo>
                      <a:pt x="277" y="2641"/>
                    </a:lnTo>
                    <a:lnTo>
                      <a:pt x="225" y="2557"/>
                    </a:lnTo>
                    <a:lnTo>
                      <a:pt x="178" y="2469"/>
                    </a:lnTo>
                    <a:lnTo>
                      <a:pt x="136" y="2379"/>
                    </a:lnTo>
                    <a:lnTo>
                      <a:pt x="100" y="2285"/>
                    </a:lnTo>
                    <a:lnTo>
                      <a:pt x="68" y="2189"/>
                    </a:lnTo>
                    <a:lnTo>
                      <a:pt x="42" y="2090"/>
                    </a:lnTo>
                    <a:lnTo>
                      <a:pt x="23" y="1990"/>
                    </a:lnTo>
                    <a:lnTo>
                      <a:pt x="8" y="1887"/>
                    </a:lnTo>
                    <a:lnTo>
                      <a:pt x="1" y="1783"/>
                    </a:lnTo>
                    <a:lnTo>
                      <a:pt x="0" y="1677"/>
                    </a:lnTo>
                    <a:lnTo>
                      <a:pt x="5" y="1569"/>
                    </a:lnTo>
                    <a:lnTo>
                      <a:pt x="17" y="1463"/>
                    </a:lnTo>
                    <a:lnTo>
                      <a:pt x="34" y="1359"/>
                    </a:lnTo>
                    <a:lnTo>
                      <a:pt x="58" y="1258"/>
                    </a:lnTo>
                    <a:lnTo>
                      <a:pt x="88" y="1159"/>
                    </a:lnTo>
                    <a:lnTo>
                      <a:pt x="124" y="1062"/>
                    </a:lnTo>
                    <a:lnTo>
                      <a:pt x="164" y="969"/>
                    </a:lnTo>
                    <a:lnTo>
                      <a:pt x="211" y="879"/>
                    </a:lnTo>
                    <a:lnTo>
                      <a:pt x="262" y="791"/>
                    </a:lnTo>
                    <a:lnTo>
                      <a:pt x="318" y="708"/>
                    </a:lnTo>
                    <a:lnTo>
                      <a:pt x="379" y="628"/>
                    </a:lnTo>
                    <a:lnTo>
                      <a:pt x="444" y="552"/>
                    </a:lnTo>
                    <a:lnTo>
                      <a:pt x="514" y="480"/>
                    </a:lnTo>
                    <a:lnTo>
                      <a:pt x="587" y="412"/>
                    </a:lnTo>
                    <a:lnTo>
                      <a:pt x="665" y="348"/>
                    </a:lnTo>
                    <a:lnTo>
                      <a:pt x="747" y="290"/>
                    </a:lnTo>
                    <a:lnTo>
                      <a:pt x="830" y="235"/>
                    </a:lnTo>
                    <a:lnTo>
                      <a:pt x="918" y="187"/>
                    </a:lnTo>
                    <a:lnTo>
                      <a:pt x="1010" y="143"/>
                    </a:lnTo>
                    <a:lnTo>
                      <a:pt x="1103" y="105"/>
                    </a:lnTo>
                    <a:lnTo>
                      <a:pt x="1199" y="72"/>
                    </a:lnTo>
                    <a:lnTo>
                      <a:pt x="1298" y="45"/>
                    </a:lnTo>
                    <a:lnTo>
                      <a:pt x="1400" y="25"/>
                    </a:lnTo>
                    <a:lnTo>
                      <a:pt x="1503" y="10"/>
                    </a:lnTo>
                    <a:lnTo>
                      <a:pt x="1608" y="2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240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2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Sub>
          <a:bldChart bld="series"/>
        </p:bldSub>
      </p:bldGraphic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44500" y="794822"/>
            <a:ext cx="3235960" cy="369333"/>
            <a:chOff x="444500" y="794819"/>
            <a:chExt cx="3235960" cy="369331"/>
          </a:xfrm>
        </p:grpSpPr>
        <p:sp>
          <p:nvSpPr>
            <p:cNvPr id="12" name="Isosceles Triangle 11"/>
            <p:cNvSpPr/>
            <p:nvPr/>
          </p:nvSpPr>
          <p:spPr>
            <a:xfrm rot="5400000">
              <a:off x="1590674" y="930807"/>
              <a:ext cx="146051" cy="97356"/>
            </a:xfrm>
            <a:prstGeom prst="triangl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44500" y="794819"/>
              <a:ext cx="3235960" cy="369331"/>
              <a:chOff x="444500" y="794819"/>
              <a:chExt cx="3235960" cy="36933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44500" y="794819"/>
                <a:ext cx="1244599" cy="369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-51" dirty="0">
                    <a:solidFill>
                      <a:schemeClr val="bg1"/>
                    </a:solidFill>
                  </a:rPr>
                  <a:t>Dashboard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46508" y="794819"/>
                <a:ext cx="1933952" cy="369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-51" dirty="0">
                    <a:solidFill>
                      <a:schemeClr val="bg1"/>
                    </a:solidFill>
                  </a:rPr>
                  <a:t>Line Graph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190019586"/>
              </p:ext>
            </p:extLst>
          </p:nvPr>
        </p:nvGraphicFramePr>
        <p:xfrm>
          <a:off x="4279374" y="1694275"/>
          <a:ext cx="7600043" cy="450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008147" y="1949121"/>
            <a:ext cx="408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100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5008148" y="4172784"/>
            <a:ext cx="1111919" cy="564189"/>
            <a:chOff x="5008146" y="4172781"/>
            <a:chExt cx="1111918" cy="564189"/>
          </a:xfrm>
        </p:grpSpPr>
        <p:sp>
          <p:nvSpPr>
            <p:cNvPr id="43" name="Freeform 42"/>
            <p:cNvSpPr/>
            <p:nvPr/>
          </p:nvSpPr>
          <p:spPr>
            <a:xfrm>
              <a:off x="5008146" y="4172781"/>
              <a:ext cx="1111918" cy="564189"/>
            </a:xfrm>
            <a:custGeom>
              <a:avLst/>
              <a:gdLst>
                <a:gd name="connsiteX0" fmla="*/ 68180 w 1111918"/>
                <a:gd name="connsiteY0" fmla="*/ 0 h 564189"/>
                <a:gd name="connsiteX1" fmla="*/ 1043738 w 1111918"/>
                <a:gd name="connsiteY1" fmla="*/ 0 h 564189"/>
                <a:gd name="connsiteX2" fmla="*/ 1111918 w 1111918"/>
                <a:gd name="connsiteY2" fmla="*/ 68180 h 564189"/>
                <a:gd name="connsiteX3" fmla="*/ 1111918 w 1111918"/>
                <a:gd name="connsiteY3" fmla="*/ 340894 h 564189"/>
                <a:gd name="connsiteX4" fmla="*/ 1043738 w 1111918"/>
                <a:gd name="connsiteY4" fmla="*/ 409074 h 564189"/>
                <a:gd name="connsiteX5" fmla="*/ 626811 w 1111918"/>
                <a:gd name="connsiteY5" fmla="*/ 409074 h 564189"/>
                <a:gd name="connsiteX6" fmla="*/ 555959 w 1111918"/>
                <a:gd name="connsiteY6" fmla="*/ 564189 h 564189"/>
                <a:gd name="connsiteX7" fmla="*/ 485106 w 1111918"/>
                <a:gd name="connsiteY7" fmla="*/ 409074 h 564189"/>
                <a:gd name="connsiteX8" fmla="*/ 68180 w 1111918"/>
                <a:gd name="connsiteY8" fmla="*/ 409074 h 564189"/>
                <a:gd name="connsiteX9" fmla="*/ 0 w 1111918"/>
                <a:gd name="connsiteY9" fmla="*/ 340894 h 564189"/>
                <a:gd name="connsiteX10" fmla="*/ 0 w 1111918"/>
                <a:gd name="connsiteY10" fmla="*/ 68180 h 564189"/>
                <a:gd name="connsiteX11" fmla="*/ 68180 w 1111918"/>
                <a:gd name="connsiteY11" fmla="*/ 0 h 56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1918" h="564189">
                  <a:moveTo>
                    <a:pt x="68180" y="0"/>
                  </a:moveTo>
                  <a:lnTo>
                    <a:pt x="1043738" y="0"/>
                  </a:lnTo>
                  <a:cubicBezTo>
                    <a:pt x="1081393" y="0"/>
                    <a:pt x="1111918" y="30525"/>
                    <a:pt x="1111918" y="68180"/>
                  </a:cubicBezTo>
                  <a:lnTo>
                    <a:pt x="1111918" y="340894"/>
                  </a:lnTo>
                  <a:cubicBezTo>
                    <a:pt x="1111918" y="378549"/>
                    <a:pt x="1081393" y="409074"/>
                    <a:pt x="1043738" y="409074"/>
                  </a:cubicBezTo>
                  <a:lnTo>
                    <a:pt x="626811" y="409074"/>
                  </a:lnTo>
                  <a:lnTo>
                    <a:pt x="555959" y="564189"/>
                  </a:lnTo>
                  <a:lnTo>
                    <a:pt x="485106" y="409074"/>
                  </a:lnTo>
                  <a:lnTo>
                    <a:pt x="68180" y="409074"/>
                  </a:lnTo>
                  <a:cubicBezTo>
                    <a:pt x="30525" y="409074"/>
                    <a:pt x="0" y="378549"/>
                    <a:pt x="0" y="340894"/>
                  </a:cubicBezTo>
                  <a:lnTo>
                    <a:pt x="0" y="68180"/>
                  </a:lnTo>
                  <a:cubicBezTo>
                    <a:pt x="0" y="30525"/>
                    <a:pt x="30525" y="0"/>
                    <a:pt x="6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52400" dist="38100" dir="5400000" sx="101000" sy="101000" algn="t" rotWithShape="0">
                <a:schemeClr val="accent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57737" y="4196845"/>
              <a:ext cx="10127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spc="-51" dirty="0">
                  <a:solidFill>
                    <a:schemeClr val="bg1"/>
                  </a:solidFill>
                </a:rPr>
                <a:t>2100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500065" y="3519448"/>
            <a:ext cx="1111919" cy="564189"/>
            <a:chOff x="6500063" y="3519445"/>
            <a:chExt cx="1111918" cy="564189"/>
          </a:xfrm>
        </p:grpSpPr>
        <p:sp>
          <p:nvSpPr>
            <p:cNvPr id="42" name="Freeform 41"/>
            <p:cNvSpPr/>
            <p:nvPr/>
          </p:nvSpPr>
          <p:spPr>
            <a:xfrm>
              <a:off x="6500063" y="3519445"/>
              <a:ext cx="1111918" cy="564189"/>
            </a:xfrm>
            <a:custGeom>
              <a:avLst/>
              <a:gdLst>
                <a:gd name="connsiteX0" fmla="*/ 68180 w 1111918"/>
                <a:gd name="connsiteY0" fmla="*/ 0 h 564189"/>
                <a:gd name="connsiteX1" fmla="*/ 1043738 w 1111918"/>
                <a:gd name="connsiteY1" fmla="*/ 0 h 564189"/>
                <a:gd name="connsiteX2" fmla="*/ 1111918 w 1111918"/>
                <a:gd name="connsiteY2" fmla="*/ 68180 h 564189"/>
                <a:gd name="connsiteX3" fmla="*/ 1111918 w 1111918"/>
                <a:gd name="connsiteY3" fmla="*/ 340894 h 564189"/>
                <a:gd name="connsiteX4" fmla="*/ 1043738 w 1111918"/>
                <a:gd name="connsiteY4" fmla="*/ 409074 h 564189"/>
                <a:gd name="connsiteX5" fmla="*/ 626811 w 1111918"/>
                <a:gd name="connsiteY5" fmla="*/ 409074 h 564189"/>
                <a:gd name="connsiteX6" fmla="*/ 555959 w 1111918"/>
                <a:gd name="connsiteY6" fmla="*/ 564189 h 564189"/>
                <a:gd name="connsiteX7" fmla="*/ 485106 w 1111918"/>
                <a:gd name="connsiteY7" fmla="*/ 409074 h 564189"/>
                <a:gd name="connsiteX8" fmla="*/ 68180 w 1111918"/>
                <a:gd name="connsiteY8" fmla="*/ 409074 h 564189"/>
                <a:gd name="connsiteX9" fmla="*/ 0 w 1111918"/>
                <a:gd name="connsiteY9" fmla="*/ 340894 h 564189"/>
                <a:gd name="connsiteX10" fmla="*/ 0 w 1111918"/>
                <a:gd name="connsiteY10" fmla="*/ 68180 h 564189"/>
                <a:gd name="connsiteX11" fmla="*/ 68180 w 1111918"/>
                <a:gd name="connsiteY11" fmla="*/ 0 h 56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1918" h="564189">
                  <a:moveTo>
                    <a:pt x="68180" y="0"/>
                  </a:moveTo>
                  <a:lnTo>
                    <a:pt x="1043738" y="0"/>
                  </a:lnTo>
                  <a:cubicBezTo>
                    <a:pt x="1081393" y="0"/>
                    <a:pt x="1111918" y="30525"/>
                    <a:pt x="1111918" y="68180"/>
                  </a:cubicBezTo>
                  <a:lnTo>
                    <a:pt x="1111918" y="340894"/>
                  </a:lnTo>
                  <a:cubicBezTo>
                    <a:pt x="1111918" y="378549"/>
                    <a:pt x="1081393" y="409074"/>
                    <a:pt x="1043738" y="409074"/>
                  </a:cubicBezTo>
                  <a:lnTo>
                    <a:pt x="626811" y="409074"/>
                  </a:lnTo>
                  <a:lnTo>
                    <a:pt x="555959" y="564189"/>
                  </a:lnTo>
                  <a:lnTo>
                    <a:pt x="485106" y="409074"/>
                  </a:lnTo>
                  <a:lnTo>
                    <a:pt x="68180" y="409074"/>
                  </a:lnTo>
                  <a:cubicBezTo>
                    <a:pt x="30525" y="409074"/>
                    <a:pt x="0" y="378549"/>
                    <a:pt x="0" y="340894"/>
                  </a:cubicBezTo>
                  <a:lnTo>
                    <a:pt x="0" y="68180"/>
                  </a:lnTo>
                  <a:cubicBezTo>
                    <a:pt x="0" y="30525"/>
                    <a:pt x="30525" y="0"/>
                    <a:pt x="681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52400" dist="38100" dir="5400000" sx="101000" sy="101000" algn="t" rotWithShape="0">
                <a:schemeClr val="accent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549054" y="3535124"/>
              <a:ext cx="10127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spc="-51" dirty="0">
                  <a:solidFill>
                    <a:schemeClr val="bg1"/>
                  </a:solidFill>
                </a:rPr>
                <a:t>2700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979951" y="4172784"/>
            <a:ext cx="1111919" cy="564189"/>
            <a:chOff x="7979948" y="4172781"/>
            <a:chExt cx="1111918" cy="564189"/>
          </a:xfrm>
        </p:grpSpPr>
        <p:sp>
          <p:nvSpPr>
            <p:cNvPr id="41" name="Freeform 40"/>
            <p:cNvSpPr/>
            <p:nvPr/>
          </p:nvSpPr>
          <p:spPr>
            <a:xfrm>
              <a:off x="7979948" y="4172781"/>
              <a:ext cx="1111918" cy="564189"/>
            </a:xfrm>
            <a:custGeom>
              <a:avLst/>
              <a:gdLst>
                <a:gd name="connsiteX0" fmla="*/ 68180 w 1111918"/>
                <a:gd name="connsiteY0" fmla="*/ 0 h 564189"/>
                <a:gd name="connsiteX1" fmla="*/ 1043738 w 1111918"/>
                <a:gd name="connsiteY1" fmla="*/ 0 h 564189"/>
                <a:gd name="connsiteX2" fmla="*/ 1111918 w 1111918"/>
                <a:gd name="connsiteY2" fmla="*/ 68180 h 564189"/>
                <a:gd name="connsiteX3" fmla="*/ 1111918 w 1111918"/>
                <a:gd name="connsiteY3" fmla="*/ 340894 h 564189"/>
                <a:gd name="connsiteX4" fmla="*/ 1043738 w 1111918"/>
                <a:gd name="connsiteY4" fmla="*/ 409074 h 564189"/>
                <a:gd name="connsiteX5" fmla="*/ 626811 w 1111918"/>
                <a:gd name="connsiteY5" fmla="*/ 409074 h 564189"/>
                <a:gd name="connsiteX6" fmla="*/ 555959 w 1111918"/>
                <a:gd name="connsiteY6" fmla="*/ 564189 h 564189"/>
                <a:gd name="connsiteX7" fmla="*/ 485106 w 1111918"/>
                <a:gd name="connsiteY7" fmla="*/ 409074 h 564189"/>
                <a:gd name="connsiteX8" fmla="*/ 68180 w 1111918"/>
                <a:gd name="connsiteY8" fmla="*/ 409074 h 564189"/>
                <a:gd name="connsiteX9" fmla="*/ 0 w 1111918"/>
                <a:gd name="connsiteY9" fmla="*/ 340894 h 564189"/>
                <a:gd name="connsiteX10" fmla="*/ 0 w 1111918"/>
                <a:gd name="connsiteY10" fmla="*/ 68180 h 564189"/>
                <a:gd name="connsiteX11" fmla="*/ 68180 w 1111918"/>
                <a:gd name="connsiteY11" fmla="*/ 0 h 56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1918" h="564189">
                  <a:moveTo>
                    <a:pt x="68180" y="0"/>
                  </a:moveTo>
                  <a:lnTo>
                    <a:pt x="1043738" y="0"/>
                  </a:lnTo>
                  <a:cubicBezTo>
                    <a:pt x="1081393" y="0"/>
                    <a:pt x="1111918" y="30525"/>
                    <a:pt x="1111918" y="68180"/>
                  </a:cubicBezTo>
                  <a:lnTo>
                    <a:pt x="1111918" y="340894"/>
                  </a:lnTo>
                  <a:cubicBezTo>
                    <a:pt x="1111918" y="378549"/>
                    <a:pt x="1081393" y="409074"/>
                    <a:pt x="1043738" y="409074"/>
                  </a:cubicBezTo>
                  <a:lnTo>
                    <a:pt x="626811" y="409074"/>
                  </a:lnTo>
                  <a:lnTo>
                    <a:pt x="555959" y="564189"/>
                  </a:lnTo>
                  <a:lnTo>
                    <a:pt x="485106" y="409074"/>
                  </a:lnTo>
                  <a:lnTo>
                    <a:pt x="68180" y="409074"/>
                  </a:lnTo>
                  <a:cubicBezTo>
                    <a:pt x="30525" y="409074"/>
                    <a:pt x="0" y="378549"/>
                    <a:pt x="0" y="340894"/>
                  </a:cubicBezTo>
                  <a:lnTo>
                    <a:pt x="0" y="68180"/>
                  </a:lnTo>
                  <a:cubicBezTo>
                    <a:pt x="0" y="30525"/>
                    <a:pt x="30525" y="0"/>
                    <a:pt x="68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52400" dist="38100" dir="5400000" sx="101000" sy="101000" algn="t" rotWithShape="0">
                <a:schemeClr val="accent4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29539" y="4204609"/>
              <a:ext cx="10127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spc="-51" dirty="0">
                  <a:solidFill>
                    <a:schemeClr val="tx1">
                      <a:lumMod val="75000"/>
                    </a:schemeClr>
                  </a:solidFill>
                </a:rPr>
                <a:t>1500</a:t>
              </a:r>
              <a:endParaRPr lang="en-US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724684" y="3304173"/>
            <a:ext cx="1111919" cy="564189"/>
            <a:chOff x="8724681" y="3304170"/>
            <a:chExt cx="1111918" cy="564189"/>
          </a:xfrm>
        </p:grpSpPr>
        <p:sp>
          <p:nvSpPr>
            <p:cNvPr id="40" name="Freeform 39"/>
            <p:cNvSpPr/>
            <p:nvPr/>
          </p:nvSpPr>
          <p:spPr>
            <a:xfrm flipV="1">
              <a:off x="8724681" y="3304170"/>
              <a:ext cx="1111918" cy="564189"/>
            </a:xfrm>
            <a:custGeom>
              <a:avLst/>
              <a:gdLst>
                <a:gd name="connsiteX0" fmla="*/ 68180 w 1111918"/>
                <a:gd name="connsiteY0" fmla="*/ 564189 h 564189"/>
                <a:gd name="connsiteX1" fmla="*/ 1043738 w 1111918"/>
                <a:gd name="connsiteY1" fmla="*/ 564189 h 564189"/>
                <a:gd name="connsiteX2" fmla="*/ 1111918 w 1111918"/>
                <a:gd name="connsiteY2" fmla="*/ 496009 h 564189"/>
                <a:gd name="connsiteX3" fmla="*/ 1111918 w 1111918"/>
                <a:gd name="connsiteY3" fmla="*/ 223295 h 564189"/>
                <a:gd name="connsiteX4" fmla="*/ 1043738 w 1111918"/>
                <a:gd name="connsiteY4" fmla="*/ 155115 h 564189"/>
                <a:gd name="connsiteX5" fmla="*/ 626811 w 1111918"/>
                <a:gd name="connsiteY5" fmla="*/ 155115 h 564189"/>
                <a:gd name="connsiteX6" fmla="*/ 555959 w 1111918"/>
                <a:gd name="connsiteY6" fmla="*/ 0 h 564189"/>
                <a:gd name="connsiteX7" fmla="*/ 485106 w 1111918"/>
                <a:gd name="connsiteY7" fmla="*/ 155115 h 564189"/>
                <a:gd name="connsiteX8" fmla="*/ 68180 w 1111918"/>
                <a:gd name="connsiteY8" fmla="*/ 155115 h 564189"/>
                <a:gd name="connsiteX9" fmla="*/ 0 w 1111918"/>
                <a:gd name="connsiteY9" fmla="*/ 223295 h 564189"/>
                <a:gd name="connsiteX10" fmla="*/ 0 w 1111918"/>
                <a:gd name="connsiteY10" fmla="*/ 496009 h 564189"/>
                <a:gd name="connsiteX11" fmla="*/ 68180 w 1111918"/>
                <a:gd name="connsiteY11" fmla="*/ 564189 h 56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1918" h="564189">
                  <a:moveTo>
                    <a:pt x="68180" y="564189"/>
                  </a:moveTo>
                  <a:lnTo>
                    <a:pt x="1043738" y="564189"/>
                  </a:lnTo>
                  <a:cubicBezTo>
                    <a:pt x="1081393" y="564189"/>
                    <a:pt x="1111918" y="533664"/>
                    <a:pt x="1111918" y="496009"/>
                  </a:cubicBezTo>
                  <a:lnTo>
                    <a:pt x="1111918" y="223295"/>
                  </a:lnTo>
                  <a:cubicBezTo>
                    <a:pt x="1111918" y="185640"/>
                    <a:pt x="1081393" y="155115"/>
                    <a:pt x="1043738" y="155115"/>
                  </a:cubicBezTo>
                  <a:lnTo>
                    <a:pt x="626811" y="155115"/>
                  </a:lnTo>
                  <a:lnTo>
                    <a:pt x="555959" y="0"/>
                  </a:lnTo>
                  <a:lnTo>
                    <a:pt x="485106" y="155115"/>
                  </a:lnTo>
                  <a:lnTo>
                    <a:pt x="68180" y="155115"/>
                  </a:lnTo>
                  <a:cubicBezTo>
                    <a:pt x="30525" y="155115"/>
                    <a:pt x="0" y="185640"/>
                    <a:pt x="0" y="223295"/>
                  </a:cubicBezTo>
                  <a:lnTo>
                    <a:pt x="0" y="496009"/>
                  </a:lnTo>
                  <a:cubicBezTo>
                    <a:pt x="0" y="533664"/>
                    <a:pt x="30525" y="564189"/>
                    <a:pt x="68180" y="5641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52400" dist="38100" dir="5400000" sx="101000" sy="101000" algn="t" rotWithShape="0">
                <a:schemeClr val="accent5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778006" y="3334779"/>
              <a:ext cx="10127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spc="-51" dirty="0">
                  <a:solidFill>
                    <a:schemeClr val="bg1"/>
                  </a:solidFill>
                </a:rPr>
                <a:t>2800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0157664" y="2348828"/>
            <a:ext cx="1111919" cy="564189"/>
            <a:chOff x="10157662" y="2348825"/>
            <a:chExt cx="1111918" cy="564189"/>
          </a:xfrm>
        </p:grpSpPr>
        <p:sp>
          <p:nvSpPr>
            <p:cNvPr id="39" name="Freeform 38"/>
            <p:cNvSpPr/>
            <p:nvPr/>
          </p:nvSpPr>
          <p:spPr>
            <a:xfrm>
              <a:off x="10157662" y="2348825"/>
              <a:ext cx="1111918" cy="564189"/>
            </a:xfrm>
            <a:custGeom>
              <a:avLst/>
              <a:gdLst>
                <a:gd name="connsiteX0" fmla="*/ 68180 w 1111918"/>
                <a:gd name="connsiteY0" fmla="*/ 0 h 564189"/>
                <a:gd name="connsiteX1" fmla="*/ 1043738 w 1111918"/>
                <a:gd name="connsiteY1" fmla="*/ 0 h 564189"/>
                <a:gd name="connsiteX2" fmla="*/ 1111918 w 1111918"/>
                <a:gd name="connsiteY2" fmla="*/ 68180 h 564189"/>
                <a:gd name="connsiteX3" fmla="*/ 1111918 w 1111918"/>
                <a:gd name="connsiteY3" fmla="*/ 340894 h 564189"/>
                <a:gd name="connsiteX4" fmla="*/ 1043738 w 1111918"/>
                <a:gd name="connsiteY4" fmla="*/ 409074 h 564189"/>
                <a:gd name="connsiteX5" fmla="*/ 626811 w 1111918"/>
                <a:gd name="connsiteY5" fmla="*/ 409074 h 564189"/>
                <a:gd name="connsiteX6" fmla="*/ 555959 w 1111918"/>
                <a:gd name="connsiteY6" fmla="*/ 564189 h 564189"/>
                <a:gd name="connsiteX7" fmla="*/ 485106 w 1111918"/>
                <a:gd name="connsiteY7" fmla="*/ 409074 h 564189"/>
                <a:gd name="connsiteX8" fmla="*/ 68180 w 1111918"/>
                <a:gd name="connsiteY8" fmla="*/ 409074 h 564189"/>
                <a:gd name="connsiteX9" fmla="*/ 0 w 1111918"/>
                <a:gd name="connsiteY9" fmla="*/ 340894 h 564189"/>
                <a:gd name="connsiteX10" fmla="*/ 0 w 1111918"/>
                <a:gd name="connsiteY10" fmla="*/ 68180 h 564189"/>
                <a:gd name="connsiteX11" fmla="*/ 68180 w 1111918"/>
                <a:gd name="connsiteY11" fmla="*/ 0 h 56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1918" h="564189">
                  <a:moveTo>
                    <a:pt x="68180" y="0"/>
                  </a:moveTo>
                  <a:lnTo>
                    <a:pt x="1043738" y="0"/>
                  </a:lnTo>
                  <a:cubicBezTo>
                    <a:pt x="1081393" y="0"/>
                    <a:pt x="1111918" y="30525"/>
                    <a:pt x="1111918" y="68180"/>
                  </a:cubicBezTo>
                  <a:lnTo>
                    <a:pt x="1111918" y="340894"/>
                  </a:lnTo>
                  <a:cubicBezTo>
                    <a:pt x="1111918" y="378549"/>
                    <a:pt x="1081393" y="409074"/>
                    <a:pt x="1043738" y="409074"/>
                  </a:cubicBezTo>
                  <a:lnTo>
                    <a:pt x="626811" y="409074"/>
                  </a:lnTo>
                  <a:lnTo>
                    <a:pt x="555959" y="564189"/>
                  </a:lnTo>
                  <a:lnTo>
                    <a:pt x="485106" y="409074"/>
                  </a:lnTo>
                  <a:lnTo>
                    <a:pt x="68180" y="409074"/>
                  </a:lnTo>
                  <a:cubicBezTo>
                    <a:pt x="30525" y="409074"/>
                    <a:pt x="0" y="378549"/>
                    <a:pt x="0" y="340894"/>
                  </a:cubicBezTo>
                  <a:lnTo>
                    <a:pt x="0" y="68180"/>
                  </a:lnTo>
                  <a:cubicBezTo>
                    <a:pt x="0" y="30525"/>
                    <a:pt x="30525" y="0"/>
                    <a:pt x="68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52400" dist="38100" dir="5400000" sx="101000" sy="101000" algn="t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219285" y="2372088"/>
              <a:ext cx="10127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spc="-51" dirty="0">
                  <a:solidFill>
                    <a:schemeClr val="bg1"/>
                  </a:solidFill>
                </a:rPr>
                <a:t>4000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39048" y="1667378"/>
            <a:ext cx="3522285" cy="654551"/>
            <a:chOff x="439048" y="1667378"/>
            <a:chExt cx="3522285" cy="654550"/>
          </a:xfrm>
        </p:grpSpPr>
        <p:sp>
          <p:nvSpPr>
            <p:cNvPr id="31" name="Rounded Rectangle 30"/>
            <p:cNvSpPr/>
            <p:nvPr/>
          </p:nvSpPr>
          <p:spPr>
            <a:xfrm>
              <a:off x="439048" y="1667378"/>
              <a:ext cx="3522285" cy="654550"/>
            </a:xfrm>
            <a:prstGeom prst="roundRect">
              <a:avLst>
                <a:gd name="adj" fmla="val 11153"/>
              </a:avLst>
            </a:prstGeom>
            <a:solidFill>
              <a:schemeClr val="accent2">
                <a:alpha val="44000"/>
              </a:schemeClr>
            </a:solidFill>
            <a:ln>
              <a:solidFill>
                <a:schemeClr val="accent2">
                  <a:alpha val="50000"/>
                </a:schemeClr>
              </a:solidFill>
            </a:ln>
            <a:effectLst>
              <a:outerShdw blurRad="190500" dist="38100" dir="5400000" algn="t" rotWithShape="0">
                <a:schemeClr val="accent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205775" y="1763821"/>
              <a:ext cx="24637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spc="-51" dirty="0">
                  <a:solidFill>
                    <a:schemeClr val="bg1"/>
                  </a:solidFill>
                </a:rPr>
                <a:t>Item Name Here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620313" y="1766053"/>
              <a:ext cx="457200" cy="457200"/>
              <a:chOff x="620313" y="1766053"/>
              <a:chExt cx="457200" cy="4572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620313" y="1766053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1600" dist="38100" dir="5400000" algn="t" rotWithShape="0">
                  <a:schemeClr val="accent2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6" name="Group 4"/>
              <p:cNvGrpSpPr>
                <a:grpSpLocks noChangeAspect="1"/>
              </p:cNvGrpSpPr>
              <p:nvPr/>
            </p:nvGrpSpPr>
            <p:grpSpPr bwMode="auto">
              <a:xfrm>
                <a:off x="743323" y="1872250"/>
                <a:ext cx="211180" cy="244806"/>
                <a:chOff x="2559" y="677"/>
                <a:chExt cx="2556" cy="2963"/>
              </a:xfrm>
              <a:solidFill>
                <a:schemeClr val="accent2"/>
              </a:solidFill>
            </p:grpSpPr>
            <p:sp>
              <p:nvSpPr>
                <p:cNvPr id="59" name="Freeform 6"/>
                <p:cNvSpPr>
                  <a:spLocks noEditPoints="1"/>
                </p:cNvSpPr>
                <p:nvPr/>
              </p:nvSpPr>
              <p:spPr bwMode="auto">
                <a:xfrm>
                  <a:off x="2559" y="677"/>
                  <a:ext cx="2556" cy="2963"/>
                </a:xfrm>
                <a:custGeom>
                  <a:avLst/>
                  <a:gdLst>
                    <a:gd name="T0" fmla="*/ 2170 w 5111"/>
                    <a:gd name="T1" fmla="*/ 4313 h 5927"/>
                    <a:gd name="T2" fmla="*/ 4739 w 5111"/>
                    <a:gd name="T3" fmla="*/ 5736 h 5927"/>
                    <a:gd name="T4" fmla="*/ 2932 w 5111"/>
                    <a:gd name="T5" fmla="*/ 4305 h 5927"/>
                    <a:gd name="T6" fmla="*/ 2786 w 5111"/>
                    <a:gd name="T7" fmla="*/ 4365 h 5927"/>
                    <a:gd name="T8" fmla="*/ 2632 w 5111"/>
                    <a:gd name="T9" fmla="*/ 4395 h 5927"/>
                    <a:gd name="T10" fmla="*/ 2477 w 5111"/>
                    <a:gd name="T11" fmla="*/ 4395 h 5927"/>
                    <a:gd name="T12" fmla="*/ 2325 w 5111"/>
                    <a:gd name="T13" fmla="*/ 4365 h 5927"/>
                    <a:gd name="T14" fmla="*/ 2179 w 5111"/>
                    <a:gd name="T15" fmla="*/ 4305 h 5927"/>
                    <a:gd name="T16" fmla="*/ 2170 w 5111"/>
                    <a:gd name="T17" fmla="*/ 4073 h 5927"/>
                    <a:gd name="T18" fmla="*/ 2302 w 5111"/>
                    <a:gd name="T19" fmla="*/ 4152 h 5927"/>
                    <a:gd name="T20" fmla="*/ 2445 w 5111"/>
                    <a:gd name="T21" fmla="*/ 4197 h 5927"/>
                    <a:gd name="T22" fmla="*/ 2593 w 5111"/>
                    <a:gd name="T23" fmla="*/ 4206 h 5927"/>
                    <a:gd name="T24" fmla="*/ 2739 w 5111"/>
                    <a:gd name="T25" fmla="*/ 4179 h 5927"/>
                    <a:gd name="T26" fmla="*/ 2878 w 5111"/>
                    <a:gd name="T27" fmla="*/ 4116 h 5927"/>
                    <a:gd name="T28" fmla="*/ 3315 w 5111"/>
                    <a:gd name="T29" fmla="*/ 3777 h 5927"/>
                    <a:gd name="T30" fmla="*/ 4920 w 5111"/>
                    <a:gd name="T31" fmla="*/ 2752 h 5927"/>
                    <a:gd name="T32" fmla="*/ 4920 w 5111"/>
                    <a:gd name="T33" fmla="*/ 5633 h 5927"/>
                    <a:gd name="T34" fmla="*/ 4920 w 5111"/>
                    <a:gd name="T35" fmla="*/ 2752 h 5927"/>
                    <a:gd name="T36" fmla="*/ 191 w 5111"/>
                    <a:gd name="T37" fmla="*/ 5626 h 5927"/>
                    <a:gd name="T38" fmla="*/ 2013 w 5111"/>
                    <a:gd name="T39" fmla="*/ 4193 h 5927"/>
                    <a:gd name="T40" fmla="*/ 4599 w 5111"/>
                    <a:gd name="T41" fmla="*/ 2347 h 5927"/>
                    <a:gd name="T42" fmla="*/ 4860 w 5111"/>
                    <a:gd name="T43" fmla="*/ 2554 h 5927"/>
                    <a:gd name="T44" fmla="*/ 513 w 5111"/>
                    <a:gd name="T45" fmla="*/ 2347 h 5927"/>
                    <a:gd name="T46" fmla="*/ 513 w 5111"/>
                    <a:gd name="T47" fmla="*/ 2761 h 5927"/>
                    <a:gd name="T48" fmla="*/ 710 w 5111"/>
                    <a:gd name="T49" fmla="*/ 193 h 5927"/>
                    <a:gd name="T50" fmla="*/ 704 w 5111"/>
                    <a:gd name="T51" fmla="*/ 197 h 5927"/>
                    <a:gd name="T52" fmla="*/ 704 w 5111"/>
                    <a:gd name="T53" fmla="*/ 2913 h 5927"/>
                    <a:gd name="T54" fmla="*/ 3559 w 5111"/>
                    <a:gd name="T55" fmla="*/ 3584 h 5927"/>
                    <a:gd name="T56" fmla="*/ 4407 w 5111"/>
                    <a:gd name="T57" fmla="*/ 198 h 5927"/>
                    <a:gd name="T58" fmla="*/ 4404 w 5111"/>
                    <a:gd name="T59" fmla="*/ 193 h 5927"/>
                    <a:gd name="T60" fmla="*/ 710 w 5111"/>
                    <a:gd name="T61" fmla="*/ 193 h 5927"/>
                    <a:gd name="T62" fmla="*/ 4400 w 5111"/>
                    <a:gd name="T63" fmla="*/ 0 h 5927"/>
                    <a:gd name="T64" fmla="*/ 4488 w 5111"/>
                    <a:gd name="T65" fmla="*/ 22 h 5927"/>
                    <a:gd name="T66" fmla="*/ 4555 w 5111"/>
                    <a:gd name="T67" fmla="*/ 76 h 5927"/>
                    <a:gd name="T68" fmla="*/ 4593 w 5111"/>
                    <a:gd name="T69" fmla="*/ 153 h 5927"/>
                    <a:gd name="T70" fmla="*/ 4599 w 5111"/>
                    <a:gd name="T71" fmla="*/ 2103 h 5927"/>
                    <a:gd name="T72" fmla="*/ 5095 w 5111"/>
                    <a:gd name="T73" fmla="*/ 2500 h 5927"/>
                    <a:gd name="T74" fmla="*/ 5111 w 5111"/>
                    <a:gd name="T75" fmla="*/ 2554 h 5927"/>
                    <a:gd name="T76" fmla="*/ 5108 w 5111"/>
                    <a:gd name="T77" fmla="*/ 5680 h 5927"/>
                    <a:gd name="T78" fmla="*/ 5070 w 5111"/>
                    <a:gd name="T79" fmla="*/ 5777 h 5927"/>
                    <a:gd name="T80" fmla="*/ 5005 w 5111"/>
                    <a:gd name="T81" fmla="*/ 5856 h 5927"/>
                    <a:gd name="T82" fmla="*/ 4916 w 5111"/>
                    <a:gd name="T83" fmla="*/ 5909 h 5927"/>
                    <a:gd name="T84" fmla="*/ 4810 w 5111"/>
                    <a:gd name="T85" fmla="*/ 5927 h 5927"/>
                    <a:gd name="T86" fmla="*/ 246 w 5111"/>
                    <a:gd name="T87" fmla="*/ 5921 h 5927"/>
                    <a:gd name="T88" fmla="*/ 148 w 5111"/>
                    <a:gd name="T89" fmla="*/ 5885 h 5927"/>
                    <a:gd name="T90" fmla="*/ 70 w 5111"/>
                    <a:gd name="T91" fmla="*/ 5820 h 5927"/>
                    <a:gd name="T92" fmla="*/ 18 w 5111"/>
                    <a:gd name="T93" fmla="*/ 5730 h 5927"/>
                    <a:gd name="T94" fmla="*/ 0 w 5111"/>
                    <a:gd name="T95" fmla="*/ 5626 h 5927"/>
                    <a:gd name="T96" fmla="*/ 4 w 5111"/>
                    <a:gd name="T97" fmla="*/ 2525 h 5927"/>
                    <a:gd name="T98" fmla="*/ 36 w 5111"/>
                    <a:gd name="T99" fmla="*/ 2478 h 5927"/>
                    <a:gd name="T100" fmla="*/ 513 w 5111"/>
                    <a:gd name="T101" fmla="*/ 198 h 5927"/>
                    <a:gd name="T102" fmla="*/ 533 w 5111"/>
                    <a:gd name="T103" fmla="*/ 112 h 5927"/>
                    <a:gd name="T104" fmla="*/ 587 w 5111"/>
                    <a:gd name="T105" fmla="*/ 45 h 5927"/>
                    <a:gd name="T106" fmla="*/ 664 w 5111"/>
                    <a:gd name="T107" fmla="*/ 5 h 5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111" h="5927">
                      <a:moveTo>
                        <a:pt x="2179" y="4305"/>
                      </a:moveTo>
                      <a:lnTo>
                        <a:pt x="2170" y="4313"/>
                      </a:lnTo>
                      <a:lnTo>
                        <a:pt x="372" y="5736"/>
                      </a:lnTo>
                      <a:lnTo>
                        <a:pt x="4739" y="5736"/>
                      </a:lnTo>
                      <a:lnTo>
                        <a:pt x="2941" y="4313"/>
                      </a:lnTo>
                      <a:lnTo>
                        <a:pt x="2932" y="4305"/>
                      </a:lnTo>
                      <a:lnTo>
                        <a:pt x="2860" y="4340"/>
                      </a:lnTo>
                      <a:lnTo>
                        <a:pt x="2786" y="4365"/>
                      </a:lnTo>
                      <a:lnTo>
                        <a:pt x="2710" y="4385"/>
                      </a:lnTo>
                      <a:lnTo>
                        <a:pt x="2632" y="4395"/>
                      </a:lnTo>
                      <a:lnTo>
                        <a:pt x="2555" y="4399"/>
                      </a:lnTo>
                      <a:lnTo>
                        <a:pt x="2477" y="4395"/>
                      </a:lnTo>
                      <a:lnTo>
                        <a:pt x="2401" y="4385"/>
                      </a:lnTo>
                      <a:lnTo>
                        <a:pt x="2325" y="4365"/>
                      </a:lnTo>
                      <a:lnTo>
                        <a:pt x="2251" y="4340"/>
                      </a:lnTo>
                      <a:lnTo>
                        <a:pt x="2179" y="4305"/>
                      </a:lnTo>
                      <a:close/>
                      <a:moveTo>
                        <a:pt x="1796" y="3777"/>
                      </a:moveTo>
                      <a:lnTo>
                        <a:pt x="2170" y="4073"/>
                      </a:lnTo>
                      <a:lnTo>
                        <a:pt x="2233" y="4116"/>
                      </a:lnTo>
                      <a:lnTo>
                        <a:pt x="2302" y="4152"/>
                      </a:lnTo>
                      <a:lnTo>
                        <a:pt x="2372" y="4179"/>
                      </a:lnTo>
                      <a:lnTo>
                        <a:pt x="2445" y="4197"/>
                      </a:lnTo>
                      <a:lnTo>
                        <a:pt x="2519" y="4206"/>
                      </a:lnTo>
                      <a:lnTo>
                        <a:pt x="2593" y="4206"/>
                      </a:lnTo>
                      <a:lnTo>
                        <a:pt x="2667" y="4197"/>
                      </a:lnTo>
                      <a:lnTo>
                        <a:pt x="2739" y="4179"/>
                      </a:lnTo>
                      <a:lnTo>
                        <a:pt x="2809" y="4152"/>
                      </a:lnTo>
                      <a:lnTo>
                        <a:pt x="2878" y="4116"/>
                      </a:lnTo>
                      <a:lnTo>
                        <a:pt x="2941" y="4073"/>
                      </a:lnTo>
                      <a:lnTo>
                        <a:pt x="3315" y="3777"/>
                      </a:lnTo>
                      <a:lnTo>
                        <a:pt x="1796" y="3777"/>
                      </a:lnTo>
                      <a:close/>
                      <a:moveTo>
                        <a:pt x="4920" y="2752"/>
                      </a:moveTo>
                      <a:lnTo>
                        <a:pt x="3098" y="4193"/>
                      </a:lnTo>
                      <a:lnTo>
                        <a:pt x="4920" y="5633"/>
                      </a:lnTo>
                      <a:lnTo>
                        <a:pt x="4920" y="5626"/>
                      </a:lnTo>
                      <a:lnTo>
                        <a:pt x="4920" y="2752"/>
                      </a:lnTo>
                      <a:close/>
                      <a:moveTo>
                        <a:pt x="191" y="2752"/>
                      </a:moveTo>
                      <a:lnTo>
                        <a:pt x="191" y="5626"/>
                      </a:lnTo>
                      <a:lnTo>
                        <a:pt x="191" y="5633"/>
                      </a:lnTo>
                      <a:lnTo>
                        <a:pt x="2013" y="4193"/>
                      </a:lnTo>
                      <a:lnTo>
                        <a:pt x="191" y="2752"/>
                      </a:lnTo>
                      <a:close/>
                      <a:moveTo>
                        <a:pt x="4599" y="2347"/>
                      </a:moveTo>
                      <a:lnTo>
                        <a:pt x="4599" y="2761"/>
                      </a:lnTo>
                      <a:lnTo>
                        <a:pt x="4860" y="2554"/>
                      </a:lnTo>
                      <a:lnTo>
                        <a:pt x="4599" y="2347"/>
                      </a:lnTo>
                      <a:close/>
                      <a:moveTo>
                        <a:pt x="513" y="2347"/>
                      </a:moveTo>
                      <a:lnTo>
                        <a:pt x="251" y="2554"/>
                      </a:lnTo>
                      <a:lnTo>
                        <a:pt x="513" y="2761"/>
                      </a:lnTo>
                      <a:lnTo>
                        <a:pt x="513" y="2347"/>
                      </a:lnTo>
                      <a:close/>
                      <a:moveTo>
                        <a:pt x="710" y="193"/>
                      </a:moveTo>
                      <a:lnTo>
                        <a:pt x="708" y="193"/>
                      </a:lnTo>
                      <a:lnTo>
                        <a:pt x="704" y="197"/>
                      </a:lnTo>
                      <a:lnTo>
                        <a:pt x="704" y="198"/>
                      </a:lnTo>
                      <a:lnTo>
                        <a:pt x="704" y="2913"/>
                      </a:lnTo>
                      <a:lnTo>
                        <a:pt x="1553" y="3584"/>
                      </a:lnTo>
                      <a:lnTo>
                        <a:pt x="3559" y="3584"/>
                      </a:lnTo>
                      <a:lnTo>
                        <a:pt x="4407" y="2913"/>
                      </a:lnTo>
                      <a:lnTo>
                        <a:pt x="4407" y="198"/>
                      </a:lnTo>
                      <a:lnTo>
                        <a:pt x="4405" y="197"/>
                      </a:lnTo>
                      <a:lnTo>
                        <a:pt x="4404" y="193"/>
                      </a:lnTo>
                      <a:lnTo>
                        <a:pt x="4400" y="193"/>
                      </a:lnTo>
                      <a:lnTo>
                        <a:pt x="710" y="193"/>
                      </a:lnTo>
                      <a:close/>
                      <a:moveTo>
                        <a:pt x="710" y="0"/>
                      </a:moveTo>
                      <a:lnTo>
                        <a:pt x="4400" y="0"/>
                      </a:lnTo>
                      <a:lnTo>
                        <a:pt x="4447" y="5"/>
                      </a:lnTo>
                      <a:lnTo>
                        <a:pt x="4488" y="22"/>
                      </a:lnTo>
                      <a:lnTo>
                        <a:pt x="4525" y="45"/>
                      </a:lnTo>
                      <a:lnTo>
                        <a:pt x="4555" y="76"/>
                      </a:lnTo>
                      <a:lnTo>
                        <a:pt x="4579" y="112"/>
                      </a:lnTo>
                      <a:lnTo>
                        <a:pt x="4593" y="153"/>
                      </a:lnTo>
                      <a:lnTo>
                        <a:pt x="4599" y="198"/>
                      </a:lnTo>
                      <a:lnTo>
                        <a:pt x="4599" y="2103"/>
                      </a:lnTo>
                      <a:lnTo>
                        <a:pt x="5075" y="2478"/>
                      </a:lnTo>
                      <a:lnTo>
                        <a:pt x="5095" y="2500"/>
                      </a:lnTo>
                      <a:lnTo>
                        <a:pt x="5108" y="2525"/>
                      </a:lnTo>
                      <a:lnTo>
                        <a:pt x="5111" y="2554"/>
                      </a:lnTo>
                      <a:lnTo>
                        <a:pt x="5111" y="5626"/>
                      </a:lnTo>
                      <a:lnTo>
                        <a:pt x="5108" y="5680"/>
                      </a:lnTo>
                      <a:lnTo>
                        <a:pt x="5093" y="5730"/>
                      </a:lnTo>
                      <a:lnTo>
                        <a:pt x="5070" y="5777"/>
                      </a:lnTo>
                      <a:lnTo>
                        <a:pt x="5041" y="5820"/>
                      </a:lnTo>
                      <a:lnTo>
                        <a:pt x="5005" y="5856"/>
                      </a:lnTo>
                      <a:lnTo>
                        <a:pt x="4963" y="5885"/>
                      </a:lnTo>
                      <a:lnTo>
                        <a:pt x="4916" y="5909"/>
                      </a:lnTo>
                      <a:lnTo>
                        <a:pt x="4864" y="5921"/>
                      </a:lnTo>
                      <a:lnTo>
                        <a:pt x="4810" y="5927"/>
                      </a:lnTo>
                      <a:lnTo>
                        <a:pt x="300" y="5927"/>
                      </a:lnTo>
                      <a:lnTo>
                        <a:pt x="246" y="5921"/>
                      </a:lnTo>
                      <a:lnTo>
                        <a:pt x="195" y="5909"/>
                      </a:lnTo>
                      <a:lnTo>
                        <a:pt x="148" y="5885"/>
                      </a:lnTo>
                      <a:lnTo>
                        <a:pt x="107" y="5856"/>
                      </a:lnTo>
                      <a:lnTo>
                        <a:pt x="70" y="5820"/>
                      </a:lnTo>
                      <a:lnTo>
                        <a:pt x="40" y="5777"/>
                      </a:lnTo>
                      <a:lnTo>
                        <a:pt x="18" y="5730"/>
                      </a:lnTo>
                      <a:lnTo>
                        <a:pt x="4" y="5680"/>
                      </a:lnTo>
                      <a:lnTo>
                        <a:pt x="0" y="5626"/>
                      </a:lnTo>
                      <a:lnTo>
                        <a:pt x="0" y="2554"/>
                      </a:lnTo>
                      <a:lnTo>
                        <a:pt x="4" y="2525"/>
                      </a:lnTo>
                      <a:lnTo>
                        <a:pt x="16" y="2500"/>
                      </a:lnTo>
                      <a:lnTo>
                        <a:pt x="36" y="2478"/>
                      </a:lnTo>
                      <a:lnTo>
                        <a:pt x="513" y="2103"/>
                      </a:lnTo>
                      <a:lnTo>
                        <a:pt x="513" y="198"/>
                      </a:lnTo>
                      <a:lnTo>
                        <a:pt x="516" y="153"/>
                      </a:lnTo>
                      <a:lnTo>
                        <a:pt x="533" y="112"/>
                      </a:lnTo>
                      <a:lnTo>
                        <a:pt x="556" y="76"/>
                      </a:lnTo>
                      <a:lnTo>
                        <a:pt x="587" y="45"/>
                      </a:lnTo>
                      <a:lnTo>
                        <a:pt x="623" y="22"/>
                      </a:lnTo>
                      <a:lnTo>
                        <a:pt x="664" y="5"/>
                      </a:lnTo>
                      <a:lnTo>
                        <a:pt x="71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Freeform 7"/>
                <p:cNvSpPr>
                  <a:spLocks/>
                </p:cNvSpPr>
                <p:nvPr/>
              </p:nvSpPr>
              <p:spPr bwMode="auto">
                <a:xfrm>
                  <a:off x="3174" y="1035"/>
                  <a:ext cx="455" cy="96"/>
                </a:xfrm>
                <a:custGeom>
                  <a:avLst/>
                  <a:gdLst>
                    <a:gd name="T0" fmla="*/ 95 w 910"/>
                    <a:gd name="T1" fmla="*/ 0 h 191"/>
                    <a:gd name="T2" fmla="*/ 814 w 910"/>
                    <a:gd name="T3" fmla="*/ 0 h 191"/>
                    <a:gd name="T4" fmla="*/ 843 w 910"/>
                    <a:gd name="T5" fmla="*/ 3 h 191"/>
                    <a:gd name="T6" fmla="*/ 870 w 910"/>
                    <a:gd name="T7" fmla="*/ 18 h 191"/>
                    <a:gd name="T8" fmla="*/ 891 w 910"/>
                    <a:gd name="T9" fmla="*/ 40 h 191"/>
                    <a:gd name="T10" fmla="*/ 904 w 910"/>
                    <a:gd name="T11" fmla="*/ 65 h 191"/>
                    <a:gd name="T12" fmla="*/ 910 w 910"/>
                    <a:gd name="T13" fmla="*/ 95 h 191"/>
                    <a:gd name="T14" fmla="*/ 904 w 910"/>
                    <a:gd name="T15" fmla="*/ 126 h 191"/>
                    <a:gd name="T16" fmla="*/ 891 w 910"/>
                    <a:gd name="T17" fmla="*/ 151 h 191"/>
                    <a:gd name="T18" fmla="*/ 870 w 910"/>
                    <a:gd name="T19" fmla="*/ 173 h 191"/>
                    <a:gd name="T20" fmla="*/ 843 w 910"/>
                    <a:gd name="T21" fmla="*/ 186 h 191"/>
                    <a:gd name="T22" fmla="*/ 814 w 910"/>
                    <a:gd name="T23" fmla="*/ 191 h 191"/>
                    <a:gd name="T24" fmla="*/ 95 w 910"/>
                    <a:gd name="T25" fmla="*/ 191 h 191"/>
                    <a:gd name="T26" fmla="*/ 65 w 910"/>
                    <a:gd name="T27" fmla="*/ 186 h 191"/>
                    <a:gd name="T28" fmla="*/ 39 w 910"/>
                    <a:gd name="T29" fmla="*/ 173 h 191"/>
                    <a:gd name="T30" fmla="*/ 18 w 910"/>
                    <a:gd name="T31" fmla="*/ 151 h 191"/>
                    <a:gd name="T32" fmla="*/ 5 w 910"/>
                    <a:gd name="T33" fmla="*/ 126 h 191"/>
                    <a:gd name="T34" fmla="*/ 0 w 910"/>
                    <a:gd name="T35" fmla="*/ 95 h 191"/>
                    <a:gd name="T36" fmla="*/ 5 w 910"/>
                    <a:gd name="T37" fmla="*/ 65 h 191"/>
                    <a:gd name="T38" fmla="*/ 18 w 910"/>
                    <a:gd name="T39" fmla="*/ 40 h 191"/>
                    <a:gd name="T40" fmla="*/ 39 w 910"/>
                    <a:gd name="T41" fmla="*/ 18 h 191"/>
                    <a:gd name="T42" fmla="*/ 65 w 910"/>
                    <a:gd name="T43" fmla="*/ 3 h 191"/>
                    <a:gd name="T44" fmla="*/ 95 w 910"/>
                    <a:gd name="T45" fmla="*/ 0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10" h="191">
                      <a:moveTo>
                        <a:pt x="95" y="0"/>
                      </a:moveTo>
                      <a:lnTo>
                        <a:pt x="814" y="0"/>
                      </a:lnTo>
                      <a:lnTo>
                        <a:pt x="843" y="3"/>
                      </a:lnTo>
                      <a:lnTo>
                        <a:pt x="870" y="18"/>
                      </a:lnTo>
                      <a:lnTo>
                        <a:pt x="891" y="40"/>
                      </a:lnTo>
                      <a:lnTo>
                        <a:pt x="904" y="65"/>
                      </a:lnTo>
                      <a:lnTo>
                        <a:pt x="910" y="95"/>
                      </a:lnTo>
                      <a:lnTo>
                        <a:pt x="904" y="126"/>
                      </a:lnTo>
                      <a:lnTo>
                        <a:pt x="891" y="151"/>
                      </a:lnTo>
                      <a:lnTo>
                        <a:pt x="870" y="173"/>
                      </a:lnTo>
                      <a:lnTo>
                        <a:pt x="843" y="186"/>
                      </a:lnTo>
                      <a:lnTo>
                        <a:pt x="814" y="191"/>
                      </a:lnTo>
                      <a:lnTo>
                        <a:pt x="95" y="191"/>
                      </a:lnTo>
                      <a:lnTo>
                        <a:pt x="65" y="186"/>
                      </a:lnTo>
                      <a:lnTo>
                        <a:pt x="39" y="173"/>
                      </a:lnTo>
                      <a:lnTo>
                        <a:pt x="18" y="151"/>
                      </a:lnTo>
                      <a:lnTo>
                        <a:pt x="5" y="126"/>
                      </a:lnTo>
                      <a:lnTo>
                        <a:pt x="0" y="95"/>
                      </a:lnTo>
                      <a:lnTo>
                        <a:pt x="5" y="65"/>
                      </a:lnTo>
                      <a:lnTo>
                        <a:pt x="18" y="40"/>
                      </a:lnTo>
                      <a:lnTo>
                        <a:pt x="39" y="18"/>
                      </a:lnTo>
                      <a:lnTo>
                        <a:pt x="65" y="3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Freeform 8"/>
                <p:cNvSpPr>
                  <a:spLocks/>
                </p:cNvSpPr>
                <p:nvPr/>
              </p:nvSpPr>
              <p:spPr bwMode="auto">
                <a:xfrm>
                  <a:off x="3174" y="1292"/>
                  <a:ext cx="660" cy="95"/>
                </a:xfrm>
                <a:custGeom>
                  <a:avLst/>
                  <a:gdLst>
                    <a:gd name="T0" fmla="*/ 95 w 1319"/>
                    <a:gd name="T1" fmla="*/ 0 h 191"/>
                    <a:gd name="T2" fmla="*/ 1224 w 1319"/>
                    <a:gd name="T3" fmla="*/ 0 h 191"/>
                    <a:gd name="T4" fmla="*/ 1253 w 1319"/>
                    <a:gd name="T5" fmla="*/ 4 h 191"/>
                    <a:gd name="T6" fmla="*/ 1280 w 1319"/>
                    <a:gd name="T7" fmla="*/ 18 h 191"/>
                    <a:gd name="T8" fmla="*/ 1301 w 1319"/>
                    <a:gd name="T9" fmla="*/ 38 h 191"/>
                    <a:gd name="T10" fmla="*/ 1314 w 1319"/>
                    <a:gd name="T11" fmla="*/ 65 h 191"/>
                    <a:gd name="T12" fmla="*/ 1319 w 1319"/>
                    <a:gd name="T13" fmla="*/ 96 h 191"/>
                    <a:gd name="T14" fmla="*/ 1314 w 1319"/>
                    <a:gd name="T15" fmla="*/ 126 h 191"/>
                    <a:gd name="T16" fmla="*/ 1301 w 1319"/>
                    <a:gd name="T17" fmla="*/ 152 h 191"/>
                    <a:gd name="T18" fmla="*/ 1280 w 1319"/>
                    <a:gd name="T19" fmla="*/ 173 h 191"/>
                    <a:gd name="T20" fmla="*/ 1253 w 1319"/>
                    <a:gd name="T21" fmla="*/ 186 h 191"/>
                    <a:gd name="T22" fmla="*/ 1224 w 1319"/>
                    <a:gd name="T23" fmla="*/ 191 h 191"/>
                    <a:gd name="T24" fmla="*/ 95 w 1319"/>
                    <a:gd name="T25" fmla="*/ 191 h 191"/>
                    <a:gd name="T26" fmla="*/ 65 w 1319"/>
                    <a:gd name="T27" fmla="*/ 186 h 191"/>
                    <a:gd name="T28" fmla="*/ 39 w 1319"/>
                    <a:gd name="T29" fmla="*/ 173 h 191"/>
                    <a:gd name="T30" fmla="*/ 18 w 1319"/>
                    <a:gd name="T31" fmla="*/ 152 h 191"/>
                    <a:gd name="T32" fmla="*/ 5 w 1319"/>
                    <a:gd name="T33" fmla="*/ 126 h 191"/>
                    <a:gd name="T34" fmla="*/ 0 w 1319"/>
                    <a:gd name="T35" fmla="*/ 96 h 191"/>
                    <a:gd name="T36" fmla="*/ 5 w 1319"/>
                    <a:gd name="T37" fmla="*/ 65 h 191"/>
                    <a:gd name="T38" fmla="*/ 18 w 1319"/>
                    <a:gd name="T39" fmla="*/ 38 h 191"/>
                    <a:gd name="T40" fmla="*/ 39 w 1319"/>
                    <a:gd name="T41" fmla="*/ 18 h 191"/>
                    <a:gd name="T42" fmla="*/ 65 w 1319"/>
                    <a:gd name="T43" fmla="*/ 4 h 191"/>
                    <a:gd name="T44" fmla="*/ 95 w 1319"/>
                    <a:gd name="T45" fmla="*/ 0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319" h="191">
                      <a:moveTo>
                        <a:pt x="95" y="0"/>
                      </a:moveTo>
                      <a:lnTo>
                        <a:pt x="1224" y="0"/>
                      </a:lnTo>
                      <a:lnTo>
                        <a:pt x="1253" y="4"/>
                      </a:lnTo>
                      <a:lnTo>
                        <a:pt x="1280" y="18"/>
                      </a:lnTo>
                      <a:lnTo>
                        <a:pt x="1301" y="38"/>
                      </a:lnTo>
                      <a:lnTo>
                        <a:pt x="1314" y="65"/>
                      </a:lnTo>
                      <a:lnTo>
                        <a:pt x="1319" y="96"/>
                      </a:lnTo>
                      <a:lnTo>
                        <a:pt x="1314" y="126"/>
                      </a:lnTo>
                      <a:lnTo>
                        <a:pt x="1301" y="152"/>
                      </a:lnTo>
                      <a:lnTo>
                        <a:pt x="1280" y="173"/>
                      </a:lnTo>
                      <a:lnTo>
                        <a:pt x="1253" y="186"/>
                      </a:lnTo>
                      <a:lnTo>
                        <a:pt x="1224" y="191"/>
                      </a:lnTo>
                      <a:lnTo>
                        <a:pt x="95" y="191"/>
                      </a:lnTo>
                      <a:lnTo>
                        <a:pt x="65" y="186"/>
                      </a:lnTo>
                      <a:lnTo>
                        <a:pt x="39" y="173"/>
                      </a:lnTo>
                      <a:lnTo>
                        <a:pt x="18" y="152"/>
                      </a:lnTo>
                      <a:lnTo>
                        <a:pt x="5" y="126"/>
                      </a:lnTo>
                      <a:lnTo>
                        <a:pt x="0" y="96"/>
                      </a:lnTo>
                      <a:lnTo>
                        <a:pt x="5" y="65"/>
                      </a:lnTo>
                      <a:lnTo>
                        <a:pt x="18" y="38"/>
                      </a:lnTo>
                      <a:lnTo>
                        <a:pt x="39" y="18"/>
                      </a:lnTo>
                      <a:lnTo>
                        <a:pt x="65" y="4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Freeform 9"/>
                <p:cNvSpPr>
                  <a:spLocks/>
                </p:cNvSpPr>
                <p:nvPr/>
              </p:nvSpPr>
              <p:spPr bwMode="auto">
                <a:xfrm>
                  <a:off x="3482" y="1701"/>
                  <a:ext cx="710" cy="96"/>
                </a:xfrm>
                <a:custGeom>
                  <a:avLst/>
                  <a:gdLst>
                    <a:gd name="T0" fmla="*/ 96 w 1421"/>
                    <a:gd name="T1" fmla="*/ 0 h 191"/>
                    <a:gd name="T2" fmla="*/ 1325 w 1421"/>
                    <a:gd name="T3" fmla="*/ 0 h 191"/>
                    <a:gd name="T4" fmla="*/ 1356 w 1421"/>
                    <a:gd name="T5" fmla="*/ 5 h 191"/>
                    <a:gd name="T6" fmla="*/ 1383 w 1421"/>
                    <a:gd name="T7" fmla="*/ 18 h 191"/>
                    <a:gd name="T8" fmla="*/ 1403 w 1421"/>
                    <a:gd name="T9" fmla="*/ 40 h 191"/>
                    <a:gd name="T10" fmla="*/ 1418 w 1421"/>
                    <a:gd name="T11" fmla="*/ 65 h 191"/>
                    <a:gd name="T12" fmla="*/ 1421 w 1421"/>
                    <a:gd name="T13" fmla="*/ 96 h 191"/>
                    <a:gd name="T14" fmla="*/ 1418 w 1421"/>
                    <a:gd name="T15" fmla="*/ 126 h 191"/>
                    <a:gd name="T16" fmla="*/ 1403 w 1421"/>
                    <a:gd name="T17" fmla="*/ 151 h 191"/>
                    <a:gd name="T18" fmla="*/ 1383 w 1421"/>
                    <a:gd name="T19" fmla="*/ 173 h 191"/>
                    <a:gd name="T20" fmla="*/ 1356 w 1421"/>
                    <a:gd name="T21" fmla="*/ 188 h 191"/>
                    <a:gd name="T22" fmla="*/ 1325 w 1421"/>
                    <a:gd name="T23" fmla="*/ 191 h 191"/>
                    <a:gd name="T24" fmla="*/ 96 w 1421"/>
                    <a:gd name="T25" fmla="*/ 191 h 191"/>
                    <a:gd name="T26" fmla="*/ 65 w 1421"/>
                    <a:gd name="T27" fmla="*/ 188 h 191"/>
                    <a:gd name="T28" fmla="*/ 38 w 1421"/>
                    <a:gd name="T29" fmla="*/ 173 h 191"/>
                    <a:gd name="T30" fmla="*/ 18 w 1421"/>
                    <a:gd name="T31" fmla="*/ 151 h 191"/>
                    <a:gd name="T32" fmla="*/ 4 w 1421"/>
                    <a:gd name="T33" fmla="*/ 126 h 191"/>
                    <a:gd name="T34" fmla="*/ 0 w 1421"/>
                    <a:gd name="T35" fmla="*/ 96 h 191"/>
                    <a:gd name="T36" fmla="*/ 4 w 1421"/>
                    <a:gd name="T37" fmla="*/ 65 h 191"/>
                    <a:gd name="T38" fmla="*/ 18 w 1421"/>
                    <a:gd name="T39" fmla="*/ 40 h 191"/>
                    <a:gd name="T40" fmla="*/ 38 w 1421"/>
                    <a:gd name="T41" fmla="*/ 18 h 191"/>
                    <a:gd name="T42" fmla="*/ 65 w 1421"/>
                    <a:gd name="T43" fmla="*/ 5 h 191"/>
                    <a:gd name="T44" fmla="*/ 96 w 1421"/>
                    <a:gd name="T45" fmla="*/ 0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421" h="191">
                      <a:moveTo>
                        <a:pt x="96" y="0"/>
                      </a:moveTo>
                      <a:lnTo>
                        <a:pt x="1325" y="0"/>
                      </a:lnTo>
                      <a:lnTo>
                        <a:pt x="1356" y="5"/>
                      </a:lnTo>
                      <a:lnTo>
                        <a:pt x="1383" y="18"/>
                      </a:lnTo>
                      <a:lnTo>
                        <a:pt x="1403" y="40"/>
                      </a:lnTo>
                      <a:lnTo>
                        <a:pt x="1418" y="65"/>
                      </a:lnTo>
                      <a:lnTo>
                        <a:pt x="1421" y="96"/>
                      </a:lnTo>
                      <a:lnTo>
                        <a:pt x="1418" y="126"/>
                      </a:lnTo>
                      <a:lnTo>
                        <a:pt x="1403" y="151"/>
                      </a:lnTo>
                      <a:lnTo>
                        <a:pt x="1383" y="173"/>
                      </a:lnTo>
                      <a:lnTo>
                        <a:pt x="1356" y="188"/>
                      </a:lnTo>
                      <a:lnTo>
                        <a:pt x="1325" y="191"/>
                      </a:lnTo>
                      <a:lnTo>
                        <a:pt x="96" y="191"/>
                      </a:lnTo>
                      <a:lnTo>
                        <a:pt x="65" y="188"/>
                      </a:lnTo>
                      <a:lnTo>
                        <a:pt x="38" y="173"/>
                      </a:lnTo>
                      <a:lnTo>
                        <a:pt x="18" y="151"/>
                      </a:lnTo>
                      <a:lnTo>
                        <a:pt x="4" y="126"/>
                      </a:lnTo>
                      <a:lnTo>
                        <a:pt x="0" y="96"/>
                      </a:lnTo>
                      <a:lnTo>
                        <a:pt x="4" y="65"/>
                      </a:lnTo>
                      <a:lnTo>
                        <a:pt x="18" y="40"/>
                      </a:lnTo>
                      <a:lnTo>
                        <a:pt x="38" y="18"/>
                      </a:lnTo>
                      <a:lnTo>
                        <a:pt x="65" y="5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Freeform 10"/>
                <p:cNvSpPr>
                  <a:spLocks/>
                </p:cNvSpPr>
                <p:nvPr/>
              </p:nvSpPr>
              <p:spPr bwMode="auto">
                <a:xfrm>
                  <a:off x="3174" y="1957"/>
                  <a:ext cx="1326" cy="96"/>
                </a:xfrm>
                <a:custGeom>
                  <a:avLst/>
                  <a:gdLst>
                    <a:gd name="T0" fmla="*/ 95 w 2652"/>
                    <a:gd name="T1" fmla="*/ 0 h 191"/>
                    <a:gd name="T2" fmla="*/ 2556 w 2652"/>
                    <a:gd name="T3" fmla="*/ 0 h 191"/>
                    <a:gd name="T4" fmla="*/ 2587 w 2652"/>
                    <a:gd name="T5" fmla="*/ 4 h 191"/>
                    <a:gd name="T6" fmla="*/ 2612 w 2652"/>
                    <a:gd name="T7" fmla="*/ 18 h 191"/>
                    <a:gd name="T8" fmla="*/ 2634 w 2652"/>
                    <a:gd name="T9" fmla="*/ 38 h 191"/>
                    <a:gd name="T10" fmla="*/ 2646 w 2652"/>
                    <a:gd name="T11" fmla="*/ 65 h 191"/>
                    <a:gd name="T12" fmla="*/ 2652 w 2652"/>
                    <a:gd name="T13" fmla="*/ 96 h 191"/>
                    <a:gd name="T14" fmla="*/ 2646 w 2652"/>
                    <a:gd name="T15" fmla="*/ 126 h 191"/>
                    <a:gd name="T16" fmla="*/ 2634 w 2652"/>
                    <a:gd name="T17" fmla="*/ 152 h 191"/>
                    <a:gd name="T18" fmla="*/ 2612 w 2652"/>
                    <a:gd name="T19" fmla="*/ 173 h 191"/>
                    <a:gd name="T20" fmla="*/ 2587 w 2652"/>
                    <a:gd name="T21" fmla="*/ 186 h 191"/>
                    <a:gd name="T22" fmla="*/ 2556 w 2652"/>
                    <a:gd name="T23" fmla="*/ 191 h 191"/>
                    <a:gd name="T24" fmla="*/ 95 w 2652"/>
                    <a:gd name="T25" fmla="*/ 191 h 191"/>
                    <a:gd name="T26" fmla="*/ 65 w 2652"/>
                    <a:gd name="T27" fmla="*/ 186 h 191"/>
                    <a:gd name="T28" fmla="*/ 39 w 2652"/>
                    <a:gd name="T29" fmla="*/ 173 h 191"/>
                    <a:gd name="T30" fmla="*/ 18 w 2652"/>
                    <a:gd name="T31" fmla="*/ 152 h 191"/>
                    <a:gd name="T32" fmla="*/ 5 w 2652"/>
                    <a:gd name="T33" fmla="*/ 126 h 191"/>
                    <a:gd name="T34" fmla="*/ 0 w 2652"/>
                    <a:gd name="T35" fmla="*/ 96 h 191"/>
                    <a:gd name="T36" fmla="*/ 5 w 2652"/>
                    <a:gd name="T37" fmla="*/ 65 h 191"/>
                    <a:gd name="T38" fmla="*/ 18 w 2652"/>
                    <a:gd name="T39" fmla="*/ 38 h 191"/>
                    <a:gd name="T40" fmla="*/ 39 w 2652"/>
                    <a:gd name="T41" fmla="*/ 18 h 191"/>
                    <a:gd name="T42" fmla="*/ 65 w 2652"/>
                    <a:gd name="T43" fmla="*/ 4 h 191"/>
                    <a:gd name="T44" fmla="*/ 95 w 2652"/>
                    <a:gd name="T45" fmla="*/ 0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652" h="191">
                      <a:moveTo>
                        <a:pt x="95" y="0"/>
                      </a:moveTo>
                      <a:lnTo>
                        <a:pt x="2556" y="0"/>
                      </a:lnTo>
                      <a:lnTo>
                        <a:pt x="2587" y="4"/>
                      </a:lnTo>
                      <a:lnTo>
                        <a:pt x="2612" y="18"/>
                      </a:lnTo>
                      <a:lnTo>
                        <a:pt x="2634" y="38"/>
                      </a:lnTo>
                      <a:lnTo>
                        <a:pt x="2646" y="65"/>
                      </a:lnTo>
                      <a:lnTo>
                        <a:pt x="2652" y="96"/>
                      </a:lnTo>
                      <a:lnTo>
                        <a:pt x="2646" y="126"/>
                      </a:lnTo>
                      <a:lnTo>
                        <a:pt x="2634" y="152"/>
                      </a:lnTo>
                      <a:lnTo>
                        <a:pt x="2612" y="173"/>
                      </a:lnTo>
                      <a:lnTo>
                        <a:pt x="2587" y="186"/>
                      </a:lnTo>
                      <a:lnTo>
                        <a:pt x="2556" y="191"/>
                      </a:lnTo>
                      <a:lnTo>
                        <a:pt x="95" y="191"/>
                      </a:lnTo>
                      <a:lnTo>
                        <a:pt x="65" y="186"/>
                      </a:lnTo>
                      <a:lnTo>
                        <a:pt x="39" y="173"/>
                      </a:lnTo>
                      <a:lnTo>
                        <a:pt x="18" y="152"/>
                      </a:lnTo>
                      <a:lnTo>
                        <a:pt x="5" y="126"/>
                      </a:lnTo>
                      <a:lnTo>
                        <a:pt x="0" y="96"/>
                      </a:lnTo>
                      <a:lnTo>
                        <a:pt x="5" y="65"/>
                      </a:lnTo>
                      <a:lnTo>
                        <a:pt x="18" y="38"/>
                      </a:lnTo>
                      <a:lnTo>
                        <a:pt x="39" y="18"/>
                      </a:lnTo>
                      <a:lnTo>
                        <a:pt x="65" y="4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Freeform 11"/>
                <p:cNvSpPr>
                  <a:spLocks/>
                </p:cNvSpPr>
                <p:nvPr/>
              </p:nvSpPr>
              <p:spPr bwMode="auto">
                <a:xfrm>
                  <a:off x="3174" y="2213"/>
                  <a:ext cx="1326" cy="96"/>
                </a:xfrm>
                <a:custGeom>
                  <a:avLst/>
                  <a:gdLst>
                    <a:gd name="T0" fmla="*/ 95 w 2652"/>
                    <a:gd name="T1" fmla="*/ 0 h 192"/>
                    <a:gd name="T2" fmla="*/ 2556 w 2652"/>
                    <a:gd name="T3" fmla="*/ 0 h 192"/>
                    <a:gd name="T4" fmla="*/ 2587 w 2652"/>
                    <a:gd name="T5" fmla="*/ 4 h 192"/>
                    <a:gd name="T6" fmla="*/ 2612 w 2652"/>
                    <a:gd name="T7" fmla="*/ 18 h 192"/>
                    <a:gd name="T8" fmla="*/ 2634 w 2652"/>
                    <a:gd name="T9" fmla="*/ 38 h 192"/>
                    <a:gd name="T10" fmla="*/ 2646 w 2652"/>
                    <a:gd name="T11" fmla="*/ 65 h 192"/>
                    <a:gd name="T12" fmla="*/ 2652 w 2652"/>
                    <a:gd name="T13" fmla="*/ 96 h 192"/>
                    <a:gd name="T14" fmla="*/ 2646 w 2652"/>
                    <a:gd name="T15" fmla="*/ 127 h 192"/>
                    <a:gd name="T16" fmla="*/ 2634 w 2652"/>
                    <a:gd name="T17" fmla="*/ 152 h 192"/>
                    <a:gd name="T18" fmla="*/ 2612 w 2652"/>
                    <a:gd name="T19" fmla="*/ 174 h 192"/>
                    <a:gd name="T20" fmla="*/ 2587 w 2652"/>
                    <a:gd name="T21" fmla="*/ 186 h 192"/>
                    <a:gd name="T22" fmla="*/ 2556 w 2652"/>
                    <a:gd name="T23" fmla="*/ 192 h 192"/>
                    <a:gd name="T24" fmla="*/ 95 w 2652"/>
                    <a:gd name="T25" fmla="*/ 192 h 192"/>
                    <a:gd name="T26" fmla="*/ 65 w 2652"/>
                    <a:gd name="T27" fmla="*/ 186 h 192"/>
                    <a:gd name="T28" fmla="*/ 39 w 2652"/>
                    <a:gd name="T29" fmla="*/ 174 h 192"/>
                    <a:gd name="T30" fmla="*/ 18 w 2652"/>
                    <a:gd name="T31" fmla="*/ 152 h 192"/>
                    <a:gd name="T32" fmla="*/ 5 w 2652"/>
                    <a:gd name="T33" fmla="*/ 127 h 192"/>
                    <a:gd name="T34" fmla="*/ 0 w 2652"/>
                    <a:gd name="T35" fmla="*/ 96 h 192"/>
                    <a:gd name="T36" fmla="*/ 5 w 2652"/>
                    <a:gd name="T37" fmla="*/ 65 h 192"/>
                    <a:gd name="T38" fmla="*/ 18 w 2652"/>
                    <a:gd name="T39" fmla="*/ 38 h 192"/>
                    <a:gd name="T40" fmla="*/ 39 w 2652"/>
                    <a:gd name="T41" fmla="*/ 18 h 192"/>
                    <a:gd name="T42" fmla="*/ 65 w 2652"/>
                    <a:gd name="T43" fmla="*/ 4 h 192"/>
                    <a:gd name="T44" fmla="*/ 95 w 2652"/>
                    <a:gd name="T45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652" h="192">
                      <a:moveTo>
                        <a:pt x="95" y="0"/>
                      </a:moveTo>
                      <a:lnTo>
                        <a:pt x="2556" y="0"/>
                      </a:lnTo>
                      <a:lnTo>
                        <a:pt x="2587" y="4"/>
                      </a:lnTo>
                      <a:lnTo>
                        <a:pt x="2612" y="18"/>
                      </a:lnTo>
                      <a:lnTo>
                        <a:pt x="2634" y="38"/>
                      </a:lnTo>
                      <a:lnTo>
                        <a:pt x="2646" y="65"/>
                      </a:lnTo>
                      <a:lnTo>
                        <a:pt x="2652" y="96"/>
                      </a:lnTo>
                      <a:lnTo>
                        <a:pt x="2646" y="127"/>
                      </a:lnTo>
                      <a:lnTo>
                        <a:pt x="2634" y="152"/>
                      </a:lnTo>
                      <a:lnTo>
                        <a:pt x="2612" y="174"/>
                      </a:lnTo>
                      <a:lnTo>
                        <a:pt x="2587" y="186"/>
                      </a:lnTo>
                      <a:lnTo>
                        <a:pt x="2556" y="192"/>
                      </a:lnTo>
                      <a:lnTo>
                        <a:pt x="95" y="192"/>
                      </a:lnTo>
                      <a:lnTo>
                        <a:pt x="65" y="186"/>
                      </a:lnTo>
                      <a:lnTo>
                        <a:pt x="39" y="174"/>
                      </a:lnTo>
                      <a:lnTo>
                        <a:pt x="18" y="152"/>
                      </a:lnTo>
                      <a:lnTo>
                        <a:pt x="5" y="127"/>
                      </a:lnTo>
                      <a:lnTo>
                        <a:pt x="0" y="96"/>
                      </a:lnTo>
                      <a:lnTo>
                        <a:pt x="5" y="65"/>
                      </a:lnTo>
                      <a:lnTo>
                        <a:pt x="18" y="38"/>
                      </a:lnTo>
                      <a:lnTo>
                        <a:pt x="39" y="18"/>
                      </a:lnTo>
                      <a:lnTo>
                        <a:pt x="65" y="4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47" name="Group 146"/>
          <p:cNvGrpSpPr/>
          <p:nvPr/>
        </p:nvGrpSpPr>
        <p:grpSpPr>
          <a:xfrm>
            <a:off x="439048" y="2554144"/>
            <a:ext cx="3522285" cy="654551"/>
            <a:chOff x="439048" y="2554143"/>
            <a:chExt cx="3522285" cy="654550"/>
          </a:xfrm>
        </p:grpSpPr>
        <p:sp>
          <p:nvSpPr>
            <p:cNvPr id="32" name="Rounded Rectangle 31"/>
            <p:cNvSpPr/>
            <p:nvPr/>
          </p:nvSpPr>
          <p:spPr>
            <a:xfrm>
              <a:off x="439048" y="2554143"/>
              <a:ext cx="3522285" cy="654550"/>
            </a:xfrm>
            <a:prstGeom prst="roundRect">
              <a:avLst>
                <a:gd name="adj" fmla="val 11153"/>
              </a:avLst>
            </a:prstGeom>
            <a:solidFill>
              <a:schemeClr val="accent3">
                <a:alpha val="44000"/>
              </a:schemeClr>
            </a:solidFill>
            <a:ln>
              <a:solidFill>
                <a:schemeClr val="accent3">
                  <a:alpha val="50000"/>
                </a:schemeClr>
              </a:solidFill>
            </a:ln>
            <a:effectLst>
              <a:outerShdw blurRad="190500" dist="38100" dir="5400000" algn="t" rotWithShape="0">
                <a:schemeClr val="accent3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205775" y="2650586"/>
              <a:ext cx="24637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spc="-51" dirty="0">
                  <a:solidFill>
                    <a:schemeClr val="bg1"/>
                  </a:solidFill>
                </a:rPr>
                <a:t>Item Name Here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589556" y="2652818"/>
              <a:ext cx="457200" cy="457200"/>
              <a:chOff x="589556" y="2652818"/>
              <a:chExt cx="457200" cy="4572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89556" y="2652818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1600" dist="38100" dir="5400000" algn="t" rotWithShape="0">
                  <a:schemeClr val="accent3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Freeform 16"/>
              <p:cNvSpPr>
                <a:spLocks noEditPoints="1"/>
              </p:cNvSpPr>
              <p:nvPr/>
            </p:nvSpPr>
            <p:spPr bwMode="auto">
              <a:xfrm>
                <a:off x="681769" y="2746879"/>
                <a:ext cx="272775" cy="269079"/>
              </a:xfrm>
              <a:custGeom>
                <a:avLst/>
                <a:gdLst>
                  <a:gd name="T0" fmla="*/ 2171 w 3395"/>
                  <a:gd name="T1" fmla="*/ 3286 h 3396"/>
                  <a:gd name="T2" fmla="*/ 1697 w 3395"/>
                  <a:gd name="T3" fmla="*/ 2399 h 3396"/>
                  <a:gd name="T4" fmla="*/ 1760 w 3395"/>
                  <a:gd name="T5" fmla="*/ 2461 h 3396"/>
                  <a:gd name="T6" fmla="*/ 1661 w 3395"/>
                  <a:gd name="T7" fmla="*/ 2176 h 3396"/>
                  <a:gd name="T8" fmla="*/ 1697 w 3395"/>
                  <a:gd name="T9" fmla="*/ 2289 h 3396"/>
                  <a:gd name="T10" fmla="*/ 1735 w 3395"/>
                  <a:gd name="T11" fmla="*/ 2176 h 3396"/>
                  <a:gd name="T12" fmla="*/ 2471 w 3395"/>
                  <a:gd name="T13" fmla="*/ 2195 h 3396"/>
                  <a:gd name="T14" fmla="*/ 2868 w 3395"/>
                  <a:gd name="T15" fmla="*/ 2286 h 3396"/>
                  <a:gd name="T16" fmla="*/ 3218 w 3395"/>
                  <a:gd name="T17" fmla="*/ 2141 h 3396"/>
                  <a:gd name="T18" fmla="*/ 178 w 3395"/>
                  <a:gd name="T19" fmla="*/ 2141 h 3396"/>
                  <a:gd name="T20" fmla="*/ 528 w 3395"/>
                  <a:gd name="T21" fmla="*/ 2286 h 3396"/>
                  <a:gd name="T22" fmla="*/ 924 w 3395"/>
                  <a:gd name="T23" fmla="*/ 2195 h 3396"/>
                  <a:gd name="T24" fmla="*/ 2363 w 3395"/>
                  <a:gd name="T25" fmla="*/ 1937 h 3396"/>
                  <a:gd name="T26" fmla="*/ 1678 w 3395"/>
                  <a:gd name="T27" fmla="*/ 231 h 3396"/>
                  <a:gd name="T28" fmla="*/ 1678 w 3395"/>
                  <a:gd name="T29" fmla="*/ 349 h 3396"/>
                  <a:gd name="T30" fmla="*/ 1757 w 3395"/>
                  <a:gd name="T31" fmla="*/ 271 h 3396"/>
                  <a:gd name="T32" fmla="*/ 1730 w 3395"/>
                  <a:gd name="T33" fmla="*/ 12 h 3396"/>
                  <a:gd name="T34" fmla="*/ 1848 w 3395"/>
                  <a:gd name="T35" fmla="*/ 207 h 3396"/>
                  <a:gd name="T36" fmla="*/ 2242 w 3395"/>
                  <a:gd name="T37" fmla="*/ 311 h 3396"/>
                  <a:gd name="T38" fmla="*/ 2599 w 3395"/>
                  <a:gd name="T39" fmla="*/ 443 h 3396"/>
                  <a:gd name="T40" fmla="*/ 2906 w 3395"/>
                  <a:gd name="T41" fmla="*/ 425 h 3396"/>
                  <a:gd name="T42" fmla="*/ 2988 w 3395"/>
                  <a:gd name="T43" fmla="*/ 294 h 3396"/>
                  <a:gd name="T44" fmla="*/ 3018 w 3395"/>
                  <a:gd name="T45" fmla="*/ 455 h 3396"/>
                  <a:gd name="T46" fmla="*/ 3393 w 3395"/>
                  <a:gd name="T47" fmla="*/ 1977 h 3396"/>
                  <a:gd name="T48" fmla="*/ 3395 w 3395"/>
                  <a:gd name="T49" fmla="*/ 1996 h 3396"/>
                  <a:gd name="T50" fmla="*/ 3216 w 3395"/>
                  <a:gd name="T51" fmla="*/ 2286 h 3396"/>
                  <a:gd name="T52" fmla="*/ 2748 w 3395"/>
                  <a:gd name="T53" fmla="*/ 2396 h 3396"/>
                  <a:gd name="T54" fmla="*/ 2333 w 3395"/>
                  <a:gd name="T55" fmla="*/ 2224 h 3396"/>
                  <a:gd name="T56" fmla="*/ 2229 w 3395"/>
                  <a:gd name="T57" fmla="*/ 1991 h 3396"/>
                  <a:gd name="T58" fmla="*/ 2233 w 3395"/>
                  <a:gd name="T59" fmla="*/ 1973 h 3396"/>
                  <a:gd name="T60" fmla="*/ 2376 w 3395"/>
                  <a:gd name="T61" fmla="*/ 483 h 3396"/>
                  <a:gd name="T62" fmla="*/ 2026 w 3395"/>
                  <a:gd name="T63" fmla="*/ 365 h 3396"/>
                  <a:gd name="T64" fmla="*/ 1753 w 3395"/>
                  <a:gd name="T65" fmla="*/ 454 h 3396"/>
                  <a:gd name="T66" fmla="*/ 1870 w 3395"/>
                  <a:gd name="T67" fmla="*/ 2226 h 3396"/>
                  <a:gd name="T68" fmla="*/ 1870 w 3395"/>
                  <a:gd name="T69" fmla="*/ 2461 h 3396"/>
                  <a:gd name="T70" fmla="*/ 2257 w 3395"/>
                  <a:gd name="T71" fmla="*/ 3136 h 3396"/>
                  <a:gd name="T72" fmla="*/ 2243 w 3395"/>
                  <a:gd name="T73" fmla="*/ 3393 h 3396"/>
                  <a:gd name="T74" fmla="*/ 1115 w 3395"/>
                  <a:gd name="T75" fmla="*/ 3223 h 3396"/>
                  <a:gd name="T76" fmla="*/ 1256 w 3395"/>
                  <a:gd name="T77" fmla="*/ 3054 h 3396"/>
                  <a:gd name="T78" fmla="*/ 1553 w 3395"/>
                  <a:gd name="T79" fmla="*/ 2319 h 3396"/>
                  <a:gd name="T80" fmla="*/ 1590 w 3395"/>
                  <a:gd name="T81" fmla="*/ 2092 h 3396"/>
                  <a:gd name="T82" fmla="*/ 1535 w 3395"/>
                  <a:gd name="T83" fmla="*/ 346 h 3396"/>
                  <a:gd name="T84" fmla="*/ 1145 w 3395"/>
                  <a:gd name="T85" fmla="*/ 432 h 3396"/>
                  <a:gd name="T86" fmla="*/ 775 w 3395"/>
                  <a:gd name="T87" fmla="*/ 561 h 3396"/>
                  <a:gd name="T88" fmla="*/ 1165 w 3395"/>
                  <a:gd name="T89" fmla="*/ 1985 h 3396"/>
                  <a:gd name="T90" fmla="*/ 1138 w 3395"/>
                  <a:gd name="T91" fmla="*/ 2116 h 3396"/>
                  <a:gd name="T92" fmla="*/ 831 w 3395"/>
                  <a:gd name="T93" fmla="*/ 2360 h 3396"/>
                  <a:gd name="T94" fmla="*/ 337 w 3395"/>
                  <a:gd name="T95" fmla="*/ 2360 h 3396"/>
                  <a:gd name="T96" fmla="*/ 28 w 3395"/>
                  <a:gd name="T97" fmla="*/ 2116 h 3396"/>
                  <a:gd name="T98" fmla="*/ 1 w 3395"/>
                  <a:gd name="T99" fmla="*/ 1985 h 3396"/>
                  <a:gd name="T100" fmla="*/ 446 w 3395"/>
                  <a:gd name="T101" fmla="*/ 534 h 3396"/>
                  <a:gd name="T102" fmla="*/ 363 w 3395"/>
                  <a:gd name="T103" fmla="*/ 316 h 3396"/>
                  <a:gd name="T104" fmla="*/ 463 w 3395"/>
                  <a:gd name="T105" fmla="*/ 348 h 3396"/>
                  <a:gd name="T106" fmla="*/ 642 w 3395"/>
                  <a:gd name="T107" fmla="*/ 468 h 3396"/>
                  <a:gd name="T108" fmla="*/ 1022 w 3395"/>
                  <a:gd name="T109" fmla="*/ 363 h 3396"/>
                  <a:gd name="T110" fmla="*/ 1409 w 3395"/>
                  <a:gd name="T111" fmla="*/ 246 h 3396"/>
                  <a:gd name="T112" fmla="*/ 1643 w 3395"/>
                  <a:gd name="T113" fmla="*/ 56 h 3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95" h="3396">
                    <a:moveTo>
                      <a:pt x="1287" y="3161"/>
                    </a:moveTo>
                    <a:lnTo>
                      <a:pt x="1268" y="3164"/>
                    </a:lnTo>
                    <a:lnTo>
                      <a:pt x="1250" y="3174"/>
                    </a:lnTo>
                    <a:lnTo>
                      <a:pt x="1237" y="3187"/>
                    </a:lnTo>
                    <a:lnTo>
                      <a:pt x="1228" y="3204"/>
                    </a:lnTo>
                    <a:lnTo>
                      <a:pt x="1225" y="3223"/>
                    </a:lnTo>
                    <a:lnTo>
                      <a:pt x="1225" y="3286"/>
                    </a:lnTo>
                    <a:lnTo>
                      <a:pt x="2171" y="3286"/>
                    </a:lnTo>
                    <a:lnTo>
                      <a:pt x="2171" y="3223"/>
                    </a:lnTo>
                    <a:lnTo>
                      <a:pt x="2167" y="3204"/>
                    </a:lnTo>
                    <a:lnTo>
                      <a:pt x="2158" y="3187"/>
                    </a:lnTo>
                    <a:lnTo>
                      <a:pt x="2145" y="3174"/>
                    </a:lnTo>
                    <a:lnTo>
                      <a:pt x="2128" y="3164"/>
                    </a:lnTo>
                    <a:lnTo>
                      <a:pt x="2109" y="3161"/>
                    </a:lnTo>
                    <a:lnTo>
                      <a:pt x="1287" y="3161"/>
                    </a:lnTo>
                    <a:close/>
                    <a:moveTo>
                      <a:pt x="1697" y="2399"/>
                    </a:moveTo>
                    <a:lnTo>
                      <a:pt x="1678" y="2402"/>
                    </a:lnTo>
                    <a:lnTo>
                      <a:pt x="1661" y="2411"/>
                    </a:lnTo>
                    <a:lnTo>
                      <a:pt x="1648" y="2424"/>
                    </a:lnTo>
                    <a:lnTo>
                      <a:pt x="1638" y="2441"/>
                    </a:lnTo>
                    <a:lnTo>
                      <a:pt x="1635" y="2461"/>
                    </a:lnTo>
                    <a:lnTo>
                      <a:pt x="1635" y="3052"/>
                    </a:lnTo>
                    <a:lnTo>
                      <a:pt x="1760" y="3052"/>
                    </a:lnTo>
                    <a:lnTo>
                      <a:pt x="1760" y="2461"/>
                    </a:lnTo>
                    <a:lnTo>
                      <a:pt x="1757" y="2441"/>
                    </a:lnTo>
                    <a:lnTo>
                      <a:pt x="1748" y="2424"/>
                    </a:lnTo>
                    <a:lnTo>
                      <a:pt x="1735" y="2411"/>
                    </a:lnTo>
                    <a:lnTo>
                      <a:pt x="1717" y="2402"/>
                    </a:lnTo>
                    <a:lnTo>
                      <a:pt x="1697" y="2399"/>
                    </a:lnTo>
                    <a:close/>
                    <a:moveTo>
                      <a:pt x="1697" y="2164"/>
                    </a:moveTo>
                    <a:lnTo>
                      <a:pt x="1678" y="2167"/>
                    </a:lnTo>
                    <a:lnTo>
                      <a:pt x="1661" y="2176"/>
                    </a:lnTo>
                    <a:lnTo>
                      <a:pt x="1648" y="2190"/>
                    </a:lnTo>
                    <a:lnTo>
                      <a:pt x="1638" y="2206"/>
                    </a:lnTo>
                    <a:lnTo>
                      <a:pt x="1635" y="2226"/>
                    </a:lnTo>
                    <a:lnTo>
                      <a:pt x="1638" y="2246"/>
                    </a:lnTo>
                    <a:lnTo>
                      <a:pt x="1648" y="2263"/>
                    </a:lnTo>
                    <a:lnTo>
                      <a:pt x="1661" y="2277"/>
                    </a:lnTo>
                    <a:lnTo>
                      <a:pt x="1678" y="2285"/>
                    </a:lnTo>
                    <a:lnTo>
                      <a:pt x="1697" y="2289"/>
                    </a:lnTo>
                    <a:lnTo>
                      <a:pt x="1717" y="2285"/>
                    </a:lnTo>
                    <a:lnTo>
                      <a:pt x="1735" y="2277"/>
                    </a:lnTo>
                    <a:lnTo>
                      <a:pt x="1748" y="2263"/>
                    </a:lnTo>
                    <a:lnTo>
                      <a:pt x="1757" y="2246"/>
                    </a:lnTo>
                    <a:lnTo>
                      <a:pt x="1760" y="2226"/>
                    </a:lnTo>
                    <a:lnTo>
                      <a:pt x="1757" y="2206"/>
                    </a:lnTo>
                    <a:lnTo>
                      <a:pt x="1748" y="2190"/>
                    </a:lnTo>
                    <a:lnTo>
                      <a:pt x="1735" y="2176"/>
                    </a:lnTo>
                    <a:lnTo>
                      <a:pt x="1717" y="2167"/>
                    </a:lnTo>
                    <a:lnTo>
                      <a:pt x="1697" y="2164"/>
                    </a:lnTo>
                    <a:close/>
                    <a:moveTo>
                      <a:pt x="2348" y="2046"/>
                    </a:moveTo>
                    <a:lnTo>
                      <a:pt x="2362" y="2080"/>
                    </a:lnTo>
                    <a:lnTo>
                      <a:pt x="2381" y="2111"/>
                    </a:lnTo>
                    <a:lnTo>
                      <a:pt x="2406" y="2141"/>
                    </a:lnTo>
                    <a:lnTo>
                      <a:pt x="2437" y="2169"/>
                    </a:lnTo>
                    <a:lnTo>
                      <a:pt x="2471" y="2195"/>
                    </a:lnTo>
                    <a:lnTo>
                      <a:pt x="2510" y="2219"/>
                    </a:lnTo>
                    <a:lnTo>
                      <a:pt x="2554" y="2238"/>
                    </a:lnTo>
                    <a:lnTo>
                      <a:pt x="2600" y="2256"/>
                    </a:lnTo>
                    <a:lnTo>
                      <a:pt x="2650" y="2269"/>
                    </a:lnTo>
                    <a:lnTo>
                      <a:pt x="2702" y="2280"/>
                    </a:lnTo>
                    <a:lnTo>
                      <a:pt x="2756" y="2286"/>
                    </a:lnTo>
                    <a:lnTo>
                      <a:pt x="2812" y="2289"/>
                    </a:lnTo>
                    <a:lnTo>
                      <a:pt x="2868" y="2286"/>
                    </a:lnTo>
                    <a:lnTo>
                      <a:pt x="2923" y="2280"/>
                    </a:lnTo>
                    <a:lnTo>
                      <a:pt x="2974" y="2269"/>
                    </a:lnTo>
                    <a:lnTo>
                      <a:pt x="3024" y="2256"/>
                    </a:lnTo>
                    <a:lnTo>
                      <a:pt x="3070" y="2238"/>
                    </a:lnTo>
                    <a:lnTo>
                      <a:pt x="3114" y="2219"/>
                    </a:lnTo>
                    <a:lnTo>
                      <a:pt x="3153" y="2195"/>
                    </a:lnTo>
                    <a:lnTo>
                      <a:pt x="3187" y="2169"/>
                    </a:lnTo>
                    <a:lnTo>
                      <a:pt x="3218" y="2141"/>
                    </a:lnTo>
                    <a:lnTo>
                      <a:pt x="3243" y="2111"/>
                    </a:lnTo>
                    <a:lnTo>
                      <a:pt x="3263" y="2080"/>
                    </a:lnTo>
                    <a:lnTo>
                      <a:pt x="3277" y="2046"/>
                    </a:lnTo>
                    <a:lnTo>
                      <a:pt x="2348" y="2046"/>
                    </a:lnTo>
                    <a:close/>
                    <a:moveTo>
                      <a:pt x="119" y="2046"/>
                    </a:moveTo>
                    <a:lnTo>
                      <a:pt x="132" y="2080"/>
                    </a:lnTo>
                    <a:lnTo>
                      <a:pt x="152" y="2111"/>
                    </a:lnTo>
                    <a:lnTo>
                      <a:pt x="178" y="2141"/>
                    </a:lnTo>
                    <a:lnTo>
                      <a:pt x="208" y="2169"/>
                    </a:lnTo>
                    <a:lnTo>
                      <a:pt x="243" y="2195"/>
                    </a:lnTo>
                    <a:lnTo>
                      <a:pt x="282" y="2219"/>
                    </a:lnTo>
                    <a:lnTo>
                      <a:pt x="325" y="2238"/>
                    </a:lnTo>
                    <a:lnTo>
                      <a:pt x="372" y="2256"/>
                    </a:lnTo>
                    <a:lnTo>
                      <a:pt x="421" y="2269"/>
                    </a:lnTo>
                    <a:lnTo>
                      <a:pt x="473" y="2280"/>
                    </a:lnTo>
                    <a:lnTo>
                      <a:pt x="528" y="2286"/>
                    </a:lnTo>
                    <a:lnTo>
                      <a:pt x="584" y="2289"/>
                    </a:lnTo>
                    <a:lnTo>
                      <a:pt x="639" y="2286"/>
                    </a:lnTo>
                    <a:lnTo>
                      <a:pt x="693" y="2280"/>
                    </a:lnTo>
                    <a:lnTo>
                      <a:pt x="746" y="2269"/>
                    </a:lnTo>
                    <a:lnTo>
                      <a:pt x="794" y="2256"/>
                    </a:lnTo>
                    <a:lnTo>
                      <a:pt x="842" y="2238"/>
                    </a:lnTo>
                    <a:lnTo>
                      <a:pt x="884" y="2219"/>
                    </a:lnTo>
                    <a:lnTo>
                      <a:pt x="924" y="2195"/>
                    </a:lnTo>
                    <a:lnTo>
                      <a:pt x="959" y="2169"/>
                    </a:lnTo>
                    <a:lnTo>
                      <a:pt x="989" y="2141"/>
                    </a:lnTo>
                    <a:lnTo>
                      <a:pt x="1014" y="2111"/>
                    </a:lnTo>
                    <a:lnTo>
                      <a:pt x="1034" y="2080"/>
                    </a:lnTo>
                    <a:lnTo>
                      <a:pt x="1048" y="2046"/>
                    </a:lnTo>
                    <a:lnTo>
                      <a:pt x="119" y="2046"/>
                    </a:lnTo>
                    <a:close/>
                    <a:moveTo>
                      <a:pt x="2812" y="687"/>
                    </a:moveTo>
                    <a:lnTo>
                      <a:pt x="2363" y="1937"/>
                    </a:lnTo>
                    <a:lnTo>
                      <a:pt x="3262" y="1937"/>
                    </a:lnTo>
                    <a:lnTo>
                      <a:pt x="2812" y="687"/>
                    </a:lnTo>
                    <a:close/>
                    <a:moveTo>
                      <a:pt x="584" y="687"/>
                    </a:moveTo>
                    <a:lnTo>
                      <a:pt x="133" y="1937"/>
                    </a:lnTo>
                    <a:lnTo>
                      <a:pt x="1033" y="1937"/>
                    </a:lnTo>
                    <a:lnTo>
                      <a:pt x="584" y="687"/>
                    </a:lnTo>
                    <a:close/>
                    <a:moveTo>
                      <a:pt x="1697" y="228"/>
                    </a:moveTo>
                    <a:lnTo>
                      <a:pt x="1678" y="231"/>
                    </a:lnTo>
                    <a:lnTo>
                      <a:pt x="1661" y="240"/>
                    </a:lnTo>
                    <a:lnTo>
                      <a:pt x="1648" y="253"/>
                    </a:lnTo>
                    <a:lnTo>
                      <a:pt x="1638" y="271"/>
                    </a:lnTo>
                    <a:lnTo>
                      <a:pt x="1635" y="291"/>
                    </a:lnTo>
                    <a:lnTo>
                      <a:pt x="1638" y="310"/>
                    </a:lnTo>
                    <a:lnTo>
                      <a:pt x="1648" y="327"/>
                    </a:lnTo>
                    <a:lnTo>
                      <a:pt x="1661" y="340"/>
                    </a:lnTo>
                    <a:lnTo>
                      <a:pt x="1678" y="349"/>
                    </a:lnTo>
                    <a:lnTo>
                      <a:pt x="1697" y="353"/>
                    </a:lnTo>
                    <a:lnTo>
                      <a:pt x="1697" y="353"/>
                    </a:lnTo>
                    <a:lnTo>
                      <a:pt x="1717" y="349"/>
                    </a:lnTo>
                    <a:lnTo>
                      <a:pt x="1735" y="340"/>
                    </a:lnTo>
                    <a:lnTo>
                      <a:pt x="1748" y="327"/>
                    </a:lnTo>
                    <a:lnTo>
                      <a:pt x="1757" y="310"/>
                    </a:lnTo>
                    <a:lnTo>
                      <a:pt x="1760" y="291"/>
                    </a:lnTo>
                    <a:lnTo>
                      <a:pt x="1757" y="271"/>
                    </a:lnTo>
                    <a:lnTo>
                      <a:pt x="1748" y="253"/>
                    </a:lnTo>
                    <a:lnTo>
                      <a:pt x="1735" y="240"/>
                    </a:lnTo>
                    <a:lnTo>
                      <a:pt x="1718" y="231"/>
                    </a:lnTo>
                    <a:lnTo>
                      <a:pt x="1698" y="228"/>
                    </a:lnTo>
                    <a:lnTo>
                      <a:pt x="1697" y="228"/>
                    </a:lnTo>
                    <a:close/>
                    <a:moveTo>
                      <a:pt x="1697" y="0"/>
                    </a:moveTo>
                    <a:lnTo>
                      <a:pt x="1715" y="3"/>
                    </a:lnTo>
                    <a:lnTo>
                      <a:pt x="1730" y="12"/>
                    </a:lnTo>
                    <a:lnTo>
                      <a:pt x="1742" y="23"/>
                    </a:lnTo>
                    <a:lnTo>
                      <a:pt x="1750" y="38"/>
                    </a:lnTo>
                    <a:lnTo>
                      <a:pt x="1753" y="56"/>
                    </a:lnTo>
                    <a:lnTo>
                      <a:pt x="1753" y="127"/>
                    </a:lnTo>
                    <a:lnTo>
                      <a:pt x="1782" y="140"/>
                    </a:lnTo>
                    <a:lnTo>
                      <a:pt x="1808" y="158"/>
                    </a:lnTo>
                    <a:lnTo>
                      <a:pt x="1831" y="180"/>
                    </a:lnTo>
                    <a:lnTo>
                      <a:pt x="1848" y="207"/>
                    </a:lnTo>
                    <a:lnTo>
                      <a:pt x="1862" y="236"/>
                    </a:lnTo>
                    <a:lnTo>
                      <a:pt x="1926" y="240"/>
                    </a:lnTo>
                    <a:lnTo>
                      <a:pt x="1986" y="246"/>
                    </a:lnTo>
                    <a:lnTo>
                      <a:pt x="2042" y="255"/>
                    </a:lnTo>
                    <a:lnTo>
                      <a:pt x="2096" y="267"/>
                    </a:lnTo>
                    <a:lnTo>
                      <a:pt x="2147" y="280"/>
                    </a:lnTo>
                    <a:lnTo>
                      <a:pt x="2195" y="295"/>
                    </a:lnTo>
                    <a:lnTo>
                      <a:pt x="2242" y="311"/>
                    </a:lnTo>
                    <a:lnTo>
                      <a:pt x="2286" y="328"/>
                    </a:lnTo>
                    <a:lnTo>
                      <a:pt x="2331" y="345"/>
                    </a:lnTo>
                    <a:lnTo>
                      <a:pt x="2373" y="363"/>
                    </a:lnTo>
                    <a:lnTo>
                      <a:pt x="2417" y="381"/>
                    </a:lnTo>
                    <a:lnTo>
                      <a:pt x="2462" y="399"/>
                    </a:lnTo>
                    <a:lnTo>
                      <a:pt x="2506" y="416"/>
                    </a:lnTo>
                    <a:lnTo>
                      <a:pt x="2552" y="430"/>
                    </a:lnTo>
                    <a:lnTo>
                      <a:pt x="2599" y="443"/>
                    </a:lnTo>
                    <a:lnTo>
                      <a:pt x="2648" y="455"/>
                    </a:lnTo>
                    <a:lnTo>
                      <a:pt x="2700" y="463"/>
                    </a:lnTo>
                    <a:lnTo>
                      <a:pt x="2754" y="468"/>
                    </a:lnTo>
                    <a:lnTo>
                      <a:pt x="2812" y="470"/>
                    </a:lnTo>
                    <a:lnTo>
                      <a:pt x="2840" y="466"/>
                    </a:lnTo>
                    <a:lnTo>
                      <a:pt x="2866" y="458"/>
                    </a:lnTo>
                    <a:lnTo>
                      <a:pt x="2888" y="443"/>
                    </a:lnTo>
                    <a:lnTo>
                      <a:pt x="2906" y="425"/>
                    </a:lnTo>
                    <a:lnTo>
                      <a:pt x="2921" y="402"/>
                    </a:lnTo>
                    <a:lnTo>
                      <a:pt x="2930" y="376"/>
                    </a:lnTo>
                    <a:lnTo>
                      <a:pt x="2933" y="348"/>
                    </a:lnTo>
                    <a:lnTo>
                      <a:pt x="2936" y="332"/>
                    </a:lnTo>
                    <a:lnTo>
                      <a:pt x="2943" y="316"/>
                    </a:lnTo>
                    <a:lnTo>
                      <a:pt x="2956" y="304"/>
                    </a:lnTo>
                    <a:lnTo>
                      <a:pt x="2971" y="297"/>
                    </a:lnTo>
                    <a:lnTo>
                      <a:pt x="2988" y="294"/>
                    </a:lnTo>
                    <a:lnTo>
                      <a:pt x="3005" y="297"/>
                    </a:lnTo>
                    <a:lnTo>
                      <a:pt x="3021" y="304"/>
                    </a:lnTo>
                    <a:lnTo>
                      <a:pt x="3032" y="316"/>
                    </a:lnTo>
                    <a:lnTo>
                      <a:pt x="3040" y="332"/>
                    </a:lnTo>
                    <a:lnTo>
                      <a:pt x="3044" y="348"/>
                    </a:lnTo>
                    <a:lnTo>
                      <a:pt x="3040" y="387"/>
                    </a:lnTo>
                    <a:lnTo>
                      <a:pt x="3031" y="422"/>
                    </a:lnTo>
                    <a:lnTo>
                      <a:pt x="3018" y="455"/>
                    </a:lnTo>
                    <a:lnTo>
                      <a:pt x="2999" y="485"/>
                    </a:lnTo>
                    <a:lnTo>
                      <a:pt x="2975" y="512"/>
                    </a:lnTo>
                    <a:lnTo>
                      <a:pt x="2950" y="534"/>
                    </a:lnTo>
                    <a:lnTo>
                      <a:pt x="2919" y="554"/>
                    </a:lnTo>
                    <a:lnTo>
                      <a:pt x="2887" y="567"/>
                    </a:lnTo>
                    <a:lnTo>
                      <a:pt x="3392" y="1973"/>
                    </a:lnTo>
                    <a:lnTo>
                      <a:pt x="3392" y="1974"/>
                    </a:lnTo>
                    <a:lnTo>
                      <a:pt x="3393" y="1977"/>
                    </a:lnTo>
                    <a:lnTo>
                      <a:pt x="3394" y="1979"/>
                    </a:lnTo>
                    <a:lnTo>
                      <a:pt x="3394" y="1982"/>
                    </a:lnTo>
                    <a:lnTo>
                      <a:pt x="3395" y="1985"/>
                    </a:lnTo>
                    <a:lnTo>
                      <a:pt x="3395" y="1987"/>
                    </a:lnTo>
                    <a:lnTo>
                      <a:pt x="3395" y="1990"/>
                    </a:lnTo>
                    <a:lnTo>
                      <a:pt x="3395" y="1991"/>
                    </a:lnTo>
                    <a:lnTo>
                      <a:pt x="3395" y="1993"/>
                    </a:lnTo>
                    <a:lnTo>
                      <a:pt x="3395" y="1996"/>
                    </a:lnTo>
                    <a:lnTo>
                      <a:pt x="3392" y="2037"/>
                    </a:lnTo>
                    <a:lnTo>
                      <a:pt x="3382" y="2077"/>
                    </a:lnTo>
                    <a:lnTo>
                      <a:pt x="3368" y="2116"/>
                    </a:lnTo>
                    <a:lnTo>
                      <a:pt x="3348" y="2154"/>
                    </a:lnTo>
                    <a:lnTo>
                      <a:pt x="3322" y="2190"/>
                    </a:lnTo>
                    <a:lnTo>
                      <a:pt x="3291" y="2224"/>
                    </a:lnTo>
                    <a:lnTo>
                      <a:pt x="3256" y="2256"/>
                    </a:lnTo>
                    <a:lnTo>
                      <a:pt x="3216" y="2286"/>
                    </a:lnTo>
                    <a:lnTo>
                      <a:pt x="3168" y="2315"/>
                    </a:lnTo>
                    <a:lnTo>
                      <a:pt x="3115" y="2340"/>
                    </a:lnTo>
                    <a:lnTo>
                      <a:pt x="3059" y="2360"/>
                    </a:lnTo>
                    <a:lnTo>
                      <a:pt x="3000" y="2377"/>
                    </a:lnTo>
                    <a:lnTo>
                      <a:pt x="2939" y="2389"/>
                    </a:lnTo>
                    <a:lnTo>
                      <a:pt x="2876" y="2396"/>
                    </a:lnTo>
                    <a:lnTo>
                      <a:pt x="2812" y="2399"/>
                    </a:lnTo>
                    <a:lnTo>
                      <a:pt x="2748" y="2396"/>
                    </a:lnTo>
                    <a:lnTo>
                      <a:pt x="2685" y="2389"/>
                    </a:lnTo>
                    <a:lnTo>
                      <a:pt x="2624" y="2377"/>
                    </a:lnTo>
                    <a:lnTo>
                      <a:pt x="2565" y="2360"/>
                    </a:lnTo>
                    <a:lnTo>
                      <a:pt x="2509" y="2340"/>
                    </a:lnTo>
                    <a:lnTo>
                      <a:pt x="2457" y="2315"/>
                    </a:lnTo>
                    <a:lnTo>
                      <a:pt x="2408" y="2286"/>
                    </a:lnTo>
                    <a:lnTo>
                      <a:pt x="2368" y="2256"/>
                    </a:lnTo>
                    <a:lnTo>
                      <a:pt x="2333" y="2224"/>
                    </a:lnTo>
                    <a:lnTo>
                      <a:pt x="2302" y="2190"/>
                    </a:lnTo>
                    <a:lnTo>
                      <a:pt x="2277" y="2154"/>
                    </a:lnTo>
                    <a:lnTo>
                      <a:pt x="2256" y="2116"/>
                    </a:lnTo>
                    <a:lnTo>
                      <a:pt x="2242" y="2077"/>
                    </a:lnTo>
                    <a:lnTo>
                      <a:pt x="2233" y="2037"/>
                    </a:lnTo>
                    <a:lnTo>
                      <a:pt x="2229" y="1996"/>
                    </a:lnTo>
                    <a:lnTo>
                      <a:pt x="2229" y="1993"/>
                    </a:lnTo>
                    <a:lnTo>
                      <a:pt x="2229" y="1991"/>
                    </a:lnTo>
                    <a:lnTo>
                      <a:pt x="2229" y="1990"/>
                    </a:lnTo>
                    <a:lnTo>
                      <a:pt x="2229" y="1987"/>
                    </a:lnTo>
                    <a:lnTo>
                      <a:pt x="2229" y="1985"/>
                    </a:lnTo>
                    <a:lnTo>
                      <a:pt x="2230" y="1982"/>
                    </a:lnTo>
                    <a:lnTo>
                      <a:pt x="2230" y="1979"/>
                    </a:lnTo>
                    <a:lnTo>
                      <a:pt x="2232" y="1977"/>
                    </a:lnTo>
                    <a:lnTo>
                      <a:pt x="2233" y="1974"/>
                    </a:lnTo>
                    <a:lnTo>
                      <a:pt x="2233" y="1973"/>
                    </a:lnTo>
                    <a:lnTo>
                      <a:pt x="2735" y="577"/>
                    </a:lnTo>
                    <a:lnTo>
                      <a:pt x="2676" y="571"/>
                    </a:lnTo>
                    <a:lnTo>
                      <a:pt x="2620" y="561"/>
                    </a:lnTo>
                    <a:lnTo>
                      <a:pt x="2567" y="549"/>
                    </a:lnTo>
                    <a:lnTo>
                      <a:pt x="2518" y="534"/>
                    </a:lnTo>
                    <a:lnTo>
                      <a:pt x="2469" y="519"/>
                    </a:lnTo>
                    <a:lnTo>
                      <a:pt x="2422" y="501"/>
                    </a:lnTo>
                    <a:lnTo>
                      <a:pt x="2376" y="483"/>
                    </a:lnTo>
                    <a:lnTo>
                      <a:pt x="2332" y="465"/>
                    </a:lnTo>
                    <a:lnTo>
                      <a:pt x="2291" y="449"/>
                    </a:lnTo>
                    <a:lnTo>
                      <a:pt x="2251" y="432"/>
                    </a:lnTo>
                    <a:lnTo>
                      <a:pt x="2210" y="417"/>
                    </a:lnTo>
                    <a:lnTo>
                      <a:pt x="2166" y="401"/>
                    </a:lnTo>
                    <a:lnTo>
                      <a:pt x="2122" y="388"/>
                    </a:lnTo>
                    <a:lnTo>
                      <a:pt x="2076" y="375"/>
                    </a:lnTo>
                    <a:lnTo>
                      <a:pt x="2026" y="365"/>
                    </a:lnTo>
                    <a:lnTo>
                      <a:pt x="1974" y="356"/>
                    </a:lnTo>
                    <a:lnTo>
                      <a:pt x="1920" y="349"/>
                    </a:lnTo>
                    <a:lnTo>
                      <a:pt x="1861" y="346"/>
                    </a:lnTo>
                    <a:lnTo>
                      <a:pt x="1847" y="375"/>
                    </a:lnTo>
                    <a:lnTo>
                      <a:pt x="1830" y="401"/>
                    </a:lnTo>
                    <a:lnTo>
                      <a:pt x="1808" y="423"/>
                    </a:lnTo>
                    <a:lnTo>
                      <a:pt x="1782" y="440"/>
                    </a:lnTo>
                    <a:lnTo>
                      <a:pt x="1753" y="454"/>
                    </a:lnTo>
                    <a:lnTo>
                      <a:pt x="1753" y="2063"/>
                    </a:lnTo>
                    <a:lnTo>
                      <a:pt x="1781" y="2075"/>
                    </a:lnTo>
                    <a:lnTo>
                      <a:pt x="1806" y="2092"/>
                    </a:lnTo>
                    <a:lnTo>
                      <a:pt x="1828" y="2113"/>
                    </a:lnTo>
                    <a:lnTo>
                      <a:pt x="1845" y="2137"/>
                    </a:lnTo>
                    <a:lnTo>
                      <a:pt x="1859" y="2165"/>
                    </a:lnTo>
                    <a:lnTo>
                      <a:pt x="1867" y="2195"/>
                    </a:lnTo>
                    <a:lnTo>
                      <a:pt x="1870" y="2226"/>
                    </a:lnTo>
                    <a:lnTo>
                      <a:pt x="1867" y="2259"/>
                    </a:lnTo>
                    <a:lnTo>
                      <a:pt x="1858" y="2290"/>
                    </a:lnTo>
                    <a:lnTo>
                      <a:pt x="1843" y="2319"/>
                    </a:lnTo>
                    <a:lnTo>
                      <a:pt x="1823" y="2344"/>
                    </a:lnTo>
                    <a:lnTo>
                      <a:pt x="1843" y="2369"/>
                    </a:lnTo>
                    <a:lnTo>
                      <a:pt x="1858" y="2396"/>
                    </a:lnTo>
                    <a:lnTo>
                      <a:pt x="1867" y="2427"/>
                    </a:lnTo>
                    <a:lnTo>
                      <a:pt x="1870" y="2461"/>
                    </a:lnTo>
                    <a:lnTo>
                      <a:pt x="1870" y="3052"/>
                    </a:lnTo>
                    <a:lnTo>
                      <a:pt x="2109" y="3052"/>
                    </a:lnTo>
                    <a:lnTo>
                      <a:pt x="2140" y="3054"/>
                    </a:lnTo>
                    <a:lnTo>
                      <a:pt x="2168" y="3062"/>
                    </a:lnTo>
                    <a:lnTo>
                      <a:pt x="2195" y="3074"/>
                    </a:lnTo>
                    <a:lnTo>
                      <a:pt x="2219" y="3092"/>
                    </a:lnTo>
                    <a:lnTo>
                      <a:pt x="2240" y="3113"/>
                    </a:lnTo>
                    <a:lnTo>
                      <a:pt x="2257" y="3136"/>
                    </a:lnTo>
                    <a:lnTo>
                      <a:pt x="2270" y="3163"/>
                    </a:lnTo>
                    <a:lnTo>
                      <a:pt x="2278" y="3192"/>
                    </a:lnTo>
                    <a:lnTo>
                      <a:pt x="2281" y="3223"/>
                    </a:lnTo>
                    <a:lnTo>
                      <a:pt x="2281" y="3341"/>
                    </a:lnTo>
                    <a:lnTo>
                      <a:pt x="2278" y="3359"/>
                    </a:lnTo>
                    <a:lnTo>
                      <a:pt x="2270" y="3373"/>
                    </a:lnTo>
                    <a:lnTo>
                      <a:pt x="2258" y="3385"/>
                    </a:lnTo>
                    <a:lnTo>
                      <a:pt x="2243" y="3393"/>
                    </a:lnTo>
                    <a:lnTo>
                      <a:pt x="2225" y="3396"/>
                    </a:lnTo>
                    <a:lnTo>
                      <a:pt x="1169" y="3396"/>
                    </a:lnTo>
                    <a:lnTo>
                      <a:pt x="1153" y="3393"/>
                    </a:lnTo>
                    <a:lnTo>
                      <a:pt x="1137" y="3385"/>
                    </a:lnTo>
                    <a:lnTo>
                      <a:pt x="1125" y="3373"/>
                    </a:lnTo>
                    <a:lnTo>
                      <a:pt x="1118" y="3359"/>
                    </a:lnTo>
                    <a:lnTo>
                      <a:pt x="1115" y="3341"/>
                    </a:lnTo>
                    <a:lnTo>
                      <a:pt x="1115" y="3223"/>
                    </a:lnTo>
                    <a:lnTo>
                      <a:pt x="1118" y="3192"/>
                    </a:lnTo>
                    <a:lnTo>
                      <a:pt x="1126" y="3163"/>
                    </a:lnTo>
                    <a:lnTo>
                      <a:pt x="1138" y="3136"/>
                    </a:lnTo>
                    <a:lnTo>
                      <a:pt x="1155" y="3113"/>
                    </a:lnTo>
                    <a:lnTo>
                      <a:pt x="1177" y="3092"/>
                    </a:lnTo>
                    <a:lnTo>
                      <a:pt x="1200" y="3074"/>
                    </a:lnTo>
                    <a:lnTo>
                      <a:pt x="1227" y="3062"/>
                    </a:lnTo>
                    <a:lnTo>
                      <a:pt x="1256" y="3054"/>
                    </a:lnTo>
                    <a:lnTo>
                      <a:pt x="1287" y="3052"/>
                    </a:lnTo>
                    <a:lnTo>
                      <a:pt x="1526" y="3052"/>
                    </a:lnTo>
                    <a:lnTo>
                      <a:pt x="1526" y="2461"/>
                    </a:lnTo>
                    <a:lnTo>
                      <a:pt x="1529" y="2427"/>
                    </a:lnTo>
                    <a:lnTo>
                      <a:pt x="1538" y="2396"/>
                    </a:lnTo>
                    <a:lnTo>
                      <a:pt x="1553" y="2369"/>
                    </a:lnTo>
                    <a:lnTo>
                      <a:pt x="1571" y="2344"/>
                    </a:lnTo>
                    <a:lnTo>
                      <a:pt x="1553" y="2319"/>
                    </a:lnTo>
                    <a:lnTo>
                      <a:pt x="1538" y="2290"/>
                    </a:lnTo>
                    <a:lnTo>
                      <a:pt x="1529" y="2259"/>
                    </a:lnTo>
                    <a:lnTo>
                      <a:pt x="1526" y="2226"/>
                    </a:lnTo>
                    <a:lnTo>
                      <a:pt x="1528" y="2195"/>
                    </a:lnTo>
                    <a:lnTo>
                      <a:pt x="1537" y="2165"/>
                    </a:lnTo>
                    <a:lnTo>
                      <a:pt x="1550" y="2137"/>
                    </a:lnTo>
                    <a:lnTo>
                      <a:pt x="1568" y="2113"/>
                    </a:lnTo>
                    <a:lnTo>
                      <a:pt x="1590" y="2092"/>
                    </a:lnTo>
                    <a:lnTo>
                      <a:pt x="1615" y="2075"/>
                    </a:lnTo>
                    <a:lnTo>
                      <a:pt x="1643" y="2063"/>
                    </a:lnTo>
                    <a:lnTo>
                      <a:pt x="1643" y="454"/>
                    </a:lnTo>
                    <a:lnTo>
                      <a:pt x="1614" y="440"/>
                    </a:lnTo>
                    <a:lnTo>
                      <a:pt x="1588" y="423"/>
                    </a:lnTo>
                    <a:lnTo>
                      <a:pt x="1566" y="401"/>
                    </a:lnTo>
                    <a:lnTo>
                      <a:pt x="1548" y="375"/>
                    </a:lnTo>
                    <a:lnTo>
                      <a:pt x="1535" y="346"/>
                    </a:lnTo>
                    <a:lnTo>
                      <a:pt x="1476" y="349"/>
                    </a:lnTo>
                    <a:lnTo>
                      <a:pt x="1422" y="356"/>
                    </a:lnTo>
                    <a:lnTo>
                      <a:pt x="1370" y="365"/>
                    </a:lnTo>
                    <a:lnTo>
                      <a:pt x="1320" y="375"/>
                    </a:lnTo>
                    <a:lnTo>
                      <a:pt x="1274" y="388"/>
                    </a:lnTo>
                    <a:lnTo>
                      <a:pt x="1229" y="401"/>
                    </a:lnTo>
                    <a:lnTo>
                      <a:pt x="1186" y="417"/>
                    </a:lnTo>
                    <a:lnTo>
                      <a:pt x="1145" y="432"/>
                    </a:lnTo>
                    <a:lnTo>
                      <a:pt x="1104" y="449"/>
                    </a:lnTo>
                    <a:lnTo>
                      <a:pt x="1064" y="465"/>
                    </a:lnTo>
                    <a:lnTo>
                      <a:pt x="1019" y="483"/>
                    </a:lnTo>
                    <a:lnTo>
                      <a:pt x="973" y="501"/>
                    </a:lnTo>
                    <a:lnTo>
                      <a:pt x="927" y="519"/>
                    </a:lnTo>
                    <a:lnTo>
                      <a:pt x="878" y="534"/>
                    </a:lnTo>
                    <a:lnTo>
                      <a:pt x="827" y="549"/>
                    </a:lnTo>
                    <a:lnTo>
                      <a:pt x="775" y="561"/>
                    </a:lnTo>
                    <a:lnTo>
                      <a:pt x="719" y="571"/>
                    </a:lnTo>
                    <a:lnTo>
                      <a:pt x="660" y="577"/>
                    </a:lnTo>
                    <a:lnTo>
                      <a:pt x="1163" y="1973"/>
                    </a:lnTo>
                    <a:lnTo>
                      <a:pt x="1163" y="1974"/>
                    </a:lnTo>
                    <a:lnTo>
                      <a:pt x="1164" y="1977"/>
                    </a:lnTo>
                    <a:lnTo>
                      <a:pt x="1164" y="1979"/>
                    </a:lnTo>
                    <a:lnTo>
                      <a:pt x="1165" y="1982"/>
                    </a:lnTo>
                    <a:lnTo>
                      <a:pt x="1165" y="1985"/>
                    </a:lnTo>
                    <a:lnTo>
                      <a:pt x="1166" y="1987"/>
                    </a:lnTo>
                    <a:lnTo>
                      <a:pt x="1166" y="1990"/>
                    </a:lnTo>
                    <a:lnTo>
                      <a:pt x="1166" y="1991"/>
                    </a:lnTo>
                    <a:lnTo>
                      <a:pt x="1166" y="1993"/>
                    </a:lnTo>
                    <a:lnTo>
                      <a:pt x="1166" y="1996"/>
                    </a:lnTo>
                    <a:lnTo>
                      <a:pt x="1162" y="2037"/>
                    </a:lnTo>
                    <a:lnTo>
                      <a:pt x="1154" y="2077"/>
                    </a:lnTo>
                    <a:lnTo>
                      <a:pt x="1138" y="2116"/>
                    </a:lnTo>
                    <a:lnTo>
                      <a:pt x="1119" y="2154"/>
                    </a:lnTo>
                    <a:lnTo>
                      <a:pt x="1094" y="2190"/>
                    </a:lnTo>
                    <a:lnTo>
                      <a:pt x="1063" y="2224"/>
                    </a:lnTo>
                    <a:lnTo>
                      <a:pt x="1028" y="2256"/>
                    </a:lnTo>
                    <a:lnTo>
                      <a:pt x="987" y="2286"/>
                    </a:lnTo>
                    <a:lnTo>
                      <a:pt x="938" y="2315"/>
                    </a:lnTo>
                    <a:lnTo>
                      <a:pt x="886" y="2340"/>
                    </a:lnTo>
                    <a:lnTo>
                      <a:pt x="831" y="2360"/>
                    </a:lnTo>
                    <a:lnTo>
                      <a:pt x="772" y="2377"/>
                    </a:lnTo>
                    <a:lnTo>
                      <a:pt x="711" y="2389"/>
                    </a:lnTo>
                    <a:lnTo>
                      <a:pt x="648" y="2396"/>
                    </a:lnTo>
                    <a:lnTo>
                      <a:pt x="584" y="2399"/>
                    </a:lnTo>
                    <a:lnTo>
                      <a:pt x="519" y="2396"/>
                    </a:lnTo>
                    <a:lnTo>
                      <a:pt x="456" y="2389"/>
                    </a:lnTo>
                    <a:lnTo>
                      <a:pt x="395" y="2377"/>
                    </a:lnTo>
                    <a:lnTo>
                      <a:pt x="337" y="2360"/>
                    </a:lnTo>
                    <a:lnTo>
                      <a:pt x="281" y="2340"/>
                    </a:lnTo>
                    <a:lnTo>
                      <a:pt x="228" y="2315"/>
                    </a:lnTo>
                    <a:lnTo>
                      <a:pt x="180" y="2286"/>
                    </a:lnTo>
                    <a:lnTo>
                      <a:pt x="139" y="2256"/>
                    </a:lnTo>
                    <a:lnTo>
                      <a:pt x="103" y="2224"/>
                    </a:lnTo>
                    <a:lnTo>
                      <a:pt x="73" y="2190"/>
                    </a:lnTo>
                    <a:lnTo>
                      <a:pt x="47" y="2154"/>
                    </a:lnTo>
                    <a:lnTo>
                      <a:pt x="28" y="2116"/>
                    </a:lnTo>
                    <a:lnTo>
                      <a:pt x="13" y="2077"/>
                    </a:lnTo>
                    <a:lnTo>
                      <a:pt x="4" y="2037"/>
                    </a:lnTo>
                    <a:lnTo>
                      <a:pt x="1" y="1996"/>
                    </a:lnTo>
                    <a:lnTo>
                      <a:pt x="1" y="1993"/>
                    </a:lnTo>
                    <a:lnTo>
                      <a:pt x="0" y="1991"/>
                    </a:lnTo>
                    <a:lnTo>
                      <a:pt x="0" y="1990"/>
                    </a:lnTo>
                    <a:lnTo>
                      <a:pt x="1" y="1987"/>
                    </a:lnTo>
                    <a:lnTo>
                      <a:pt x="1" y="1985"/>
                    </a:lnTo>
                    <a:lnTo>
                      <a:pt x="1" y="1982"/>
                    </a:lnTo>
                    <a:lnTo>
                      <a:pt x="2" y="1979"/>
                    </a:lnTo>
                    <a:lnTo>
                      <a:pt x="2" y="1977"/>
                    </a:lnTo>
                    <a:lnTo>
                      <a:pt x="3" y="1974"/>
                    </a:lnTo>
                    <a:lnTo>
                      <a:pt x="4" y="1973"/>
                    </a:lnTo>
                    <a:lnTo>
                      <a:pt x="509" y="567"/>
                    </a:lnTo>
                    <a:lnTo>
                      <a:pt x="476" y="554"/>
                    </a:lnTo>
                    <a:lnTo>
                      <a:pt x="446" y="534"/>
                    </a:lnTo>
                    <a:lnTo>
                      <a:pt x="419" y="512"/>
                    </a:lnTo>
                    <a:lnTo>
                      <a:pt x="397" y="485"/>
                    </a:lnTo>
                    <a:lnTo>
                      <a:pt x="378" y="455"/>
                    </a:lnTo>
                    <a:lnTo>
                      <a:pt x="364" y="422"/>
                    </a:lnTo>
                    <a:lnTo>
                      <a:pt x="355" y="387"/>
                    </a:lnTo>
                    <a:lnTo>
                      <a:pt x="352" y="348"/>
                    </a:lnTo>
                    <a:lnTo>
                      <a:pt x="355" y="332"/>
                    </a:lnTo>
                    <a:lnTo>
                      <a:pt x="363" y="316"/>
                    </a:lnTo>
                    <a:lnTo>
                      <a:pt x="375" y="304"/>
                    </a:lnTo>
                    <a:lnTo>
                      <a:pt x="389" y="297"/>
                    </a:lnTo>
                    <a:lnTo>
                      <a:pt x="407" y="294"/>
                    </a:lnTo>
                    <a:lnTo>
                      <a:pt x="425" y="297"/>
                    </a:lnTo>
                    <a:lnTo>
                      <a:pt x="440" y="304"/>
                    </a:lnTo>
                    <a:lnTo>
                      <a:pt x="451" y="316"/>
                    </a:lnTo>
                    <a:lnTo>
                      <a:pt x="460" y="332"/>
                    </a:lnTo>
                    <a:lnTo>
                      <a:pt x="463" y="348"/>
                    </a:lnTo>
                    <a:lnTo>
                      <a:pt x="466" y="376"/>
                    </a:lnTo>
                    <a:lnTo>
                      <a:pt x="474" y="402"/>
                    </a:lnTo>
                    <a:lnTo>
                      <a:pt x="489" y="425"/>
                    </a:lnTo>
                    <a:lnTo>
                      <a:pt x="507" y="443"/>
                    </a:lnTo>
                    <a:lnTo>
                      <a:pt x="530" y="458"/>
                    </a:lnTo>
                    <a:lnTo>
                      <a:pt x="556" y="466"/>
                    </a:lnTo>
                    <a:lnTo>
                      <a:pt x="584" y="470"/>
                    </a:lnTo>
                    <a:lnTo>
                      <a:pt x="642" y="468"/>
                    </a:lnTo>
                    <a:lnTo>
                      <a:pt x="696" y="463"/>
                    </a:lnTo>
                    <a:lnTo>
                      <a:pt x="747" y="455"/>
                    </a:lnTo>
                    <a:lnTo>
                      <a:pt x="797" y="443"/>
                    </a:lnTo>
                    <a:lnTo>
                      <a:pt x="843" y="430"/>
                    </a:lnTo>
                    <a:lnTo>
                      <a:pt x="889" y="416"/>
                    </a:lnTo>
                    <a:lnTo>
                      <a:pt x="934" y="399"/>
                    </a:lnTo>
                    <a:lnTo>
                      <a:pt x="977" y="381"/>
                    </a:lnTo>
                    <a:lnTo>
                      <a:pt x="1022" y="363"/>
                    </a:lnTo>
                    <a:lnTo>
                      <a:pt x="1065" y="345"/>
                    </a:lnTo>
                    <a:lnTo>
                      <a:pt x="1109" y="328"/>
                    </a:lnTo>
                    <a:lnTo>
                      <a:pt x="1154" y="311"/>
                    </a:lnTo>
                    <a:lnTo>
                      <a:pt x="1200" y="295"/>
                    </a:lnTo>
                    <a:lnTo>
                      <a:pt x="1248" y="280"/>
                    </a:lnTo>
                    <a:lnTo>
                      <a:pt x="1299" y="267"/>
                    </a:lnTo>
                    <a:lnTo>
                      <a:pt x="1352" y="255"/>
                    </a:lnTo>
                    <a:lnTo>
                      <a:pt x="1409" y="246"/>
                    </a:lnTo>
                    <a:lnTo>
                      <a:pt x="1470" y="240"/>
                    </a:lnTo>
                    <a:lnTo>
                      <a:pt x="1534" y="236"/>
                    </a:lnTo>
                    <a:lnTo>
                      <a:pt x="1548" y="207"/>
                    </a:lnTo>
                    <a:lnTo>
                      <a:pt x="1565" y="180"/>
                    </a:lnTo>
                    <a:lnTo>
                      <a:pt x="1588" y="158"/>
                    </a:lnTo>
                    <a:lnTo>
                      <a:pt x="1614" y="140"/>
                    </a:lnTo>
                    <a:lnTo>
                      <a:pt x="1643" y="127"/>
                    </a:lnTo>
                    <a:lnTo>
                      <a:pt x="1643" y="56"/>
                    </a:lnTo>
                    <a:lnTo>
                      <a:pt x="1646" y="38"/>
                    </a:lnTo>
                    <a:lnTo>
                      <a:pt x="1653" y="23"/>
                    </a:lnTo>
                    <a:lnTo>
                      <a:pt x="1665" y="12"/>
                    </a:lnTo>
                    <a:lnTo>
                      <a:pt x="1681" y="3"/>
                    </a:lnTo>
                    <a:lnTo>
                      <a:pt x="169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8" name="Group 147"/>
          <p:cNvGrpSpPr/>
          <p:nvPr/>
        </p:nvGrpSpPr>
        <p:grpSpPr>
          <a:xfrm>
            <a:off x="439048" y="3440909"/>
            <a:ext cx="3522285" cy="654551"/>
            <a:chOff x="439048" y="3440908"/>
            <a:chExt cx="3522285" cy="654550"/>
          </a:xfrm>
        </p:grpSpPr>
        <p:sp>
          <p:nvSpPr>
            <p:cNvPr id="33" name="Rounded Rectangle 32"/>
            <p:cNvSpPr/>
            <p:nvPr/>
          </p:nvSpPr>
          <p:spPr>
            <a:xfrm>
              <a:off x="439048" y="3440908"/>
              <a:ext cx="3522285" cy="654550"/>
            </a:xfrm>
            <a:prstGeom prst="roundRect">
              <a:avLst>
                <a:gd name="adj" fmla="val 11153"/>
              </a:avLst>
            </a:prstGeom>
            <a:solidFill>
              <a:schemeClr val="accent4">
                <a:alpha val="44000"/>
              </a:schemeClr>
            </a:solidFill>
            <a:ln>
              <a:solidFill>
                <a:schemeClr val="accent4">
                  <a:alpha val="50000"/>
                </a:schemeClr>
              </a:solidFill>
            </a:ln>
            <a:effectLst>
              <a:outerShdw blurRad="190500" dist="38100" dir="5400000" algn="t" rotWithShape="0">
                <a:schemeClr val="accent4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5775" y="3537351"/>
              <a:ext cx="24637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spc="-51" dirty="0">
                  <a:solidFill>
                    <a:schemeClr val="bg1"/>
                  </a:solidFill>
                </a:rPr>
                <a:t>Item Name Here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84331" y="3525765"/>
              <a:ext cx="457200" cy="457200"/>
              <a:chOff x="584331" y="3525765"/>
              <a:chExt cx="457200" cy="45720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584331" y="352576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1600" dist="38100" dir="5400000" algn="t" rotWithShape="0">
                  <a:schemeClr val="accent4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0" name="Group 19"/>
              <p:cNvGrpSpPr>
                <a:grpSpLocks noChangeAspect="1"/>
              </p:cNvGrpSpPr>
              <p:nvPr/>
            </p:nvGrpSpPr>
            <p:grpSpPr bwMode="auto">
              <a:xfrm>
                <a:off x="705732" y="3610835"/>
                <a:ext cx="214399" cy="287060"/>
                <a:chOff x="2733" y="677"/>
                <a:chExt cx="2213" cy="2963"/>
              </a:xfrm>
              <a:solidFill>
                <a:schemeClr val="accent4"/>
              </a:solidFill>
            </p:grpSpPr>
            <p:sp>
              <p:nvSpPr>
                <p:cNvPr id="113" name="Freeform 21"/>
                <p:cNvSpPr>
                  <a:spLocks noEditPoints="1"/>
                </p:cNvSpPr>
                <p:nvPr/>
              </p:nvSpPr>
              <p:spPr bwMode="auto">
                <a:xfrm>
                  <a:off x="3075" y="1752"/>
                  <a:ext cx="1529" cy="1530"/>
                </a:xfrm>
                <a:custGeom>
                  <a:avLst/>
                  <a:gdLst>
                    <a:gd name="T0" fmla="*/ 1076 w 3056"/>
                    <a:gd name="T1" fmla="*/ 270 h 3059"/>
                    <a:gd name="T2" fmla="*/ 668 w 3056"/>
                    <a:gd name="T3" fmla="*/ 505 h 3059"/>
                    <a:gd name="T4" fmla="*/ 369 w 3056"/>
                    <a:gd name="T5" fmla="*/ 862 h 3059"/>
                    <a:gd name="T6" fmla="*/ 209 w 3056"/>
                    <a:gd name="T7" fmla="*/ 1311 h 3059"/>
                    <a:gd name="T8" fmla="*/ 459 w 3056"/>
                    <a:gd name="T9" fmla="*/ 1452 h 3059"/>
                    <a:gd name="T10" fmla="*/ 494 w 3056"/>
                    <a:gd name="T11" fmla="*/ 1558 h 3059"/>
                    <a:gd name="T12" fmla="*/ 402 w 3056"/>
                    <a:gd name="T13" fmla="*/ 1625 h 3059"/>
                    <a:gd name="T14" fmla="*/ 270 w 3056"/>
                    <a:gd name="T15" fmla="*/ 1980 h 3059"/>
                    <a:gd name="T16" fmla="*/ 504 w 3056"/>
                    <a:gd name="T17" fmla="*/ 2388 h 3059"/>
                    <a:gd name="T18" fmla="*/ 861 w 3056"/>
                    <a:gd name="T19" fmla="*/ 2687 h 3059"/>
                    <a:gd name="T20" fmla="*/ 1310 w 3056"/>
                    <a:gd name="T21" fmla="*/ 2848 h 3059"/>
                    <a:gd name="T22" fmla="*/ 1451 w 3056"/>
                    <a:gd name="T23" fmla="*/ 2599 h 3059"/>
                    <a:gd name="T24" fmla="*/ 1559 w 3056"/>
                    <a:gd name="T25" fmla="*/ 2565 h 3059"/>
                    <a:gd name="T26" fmla="*/ 1624 w 3056"/>
                    <a:gd name="T27" fmla="*/ 2655 h 3059"/>
                    <a:gd name="T28" fmla="*/ 1979 w 3056"/>
                    <a:gd name="T29" fmla="*/ 2788 h 3059"/>
                    <a:gd name="T30" fmla="*/ 2386 w 3056"/>
                    <a:gd name="T31" fmla="*/ 2554 h 3059"/>
                    <a:gd name="T32" fmla="*/ 2685 w 3056"/>
                    <a:gd name="T33" fmla="*/ 2195 h 3059"/>
                    <a:gd name="T34" fmla="*/ 2846 w 3056"/>
                    <a:gd name="T35" fmla="*/ 1747 h 3059"/>
                    <a:gd name="T36" fmla="*/ 2622 w 3056"/>
                    <a:gd name="T37" fmla="*/ 1619 h 3059"/>
                    <a:gd name="T38" fmla="*/ 2557 w 3056"/>
                    <a:gd name="T39" fmla="*/ 1529 h 3059"/>
                    <a:gd name="T40" fmla="*/ 2622 w 3056"/>
                    <a:gd name="T41" fmla="*/ 1437 h 3059"/>
                    <a:gd name="T42" fmla="*/ 2846 w 3056"/>
                    <a:gd name="T43" fmla="*/ 1311 h 3059"/>
                    <a:gd name="T44" fmla="*/ 2685 w 3056"/>
                    <a:gd name="T45" fmla="*/ 862 h 3059"/>
                    <a:gd name="T46" fmla="*/ 2386 w 3056"/>
                    <a:gd name="T47" fmla="*/ 505 h 3059"/>
                    <a:gd name="T48" fmla="*/ 1979 w 3056"/>
                    <a:gd name="T49" fmla="*/ 270 h 3059"/>
                    <a:gd name="T50" fmla="*/ 1624 w 3056"/>
                    <a:gd name="T51" fmla="*/ 402 h 3059"/>
                    <a:gd name="T52" fmla="*/ 1559 w 3056"/>
                    <a:gd name="T53" fmla="*/ 494 h 3059"/>
                    <a:gd name="T54" fmla="*/ 1451 w 3056"/>
                    <a:gd name="T55" fmla="*/ 460 h 3059"/>
                    <a:gd name="T56" fmla="*/ 1526 w 3056"/>
                    <a:gd name="T57" fmla="*/ 0 h 3059"/>
                    <a:gd name="T58" fmla="*/ 2035 w 3056"/>
                    <a:gd name="T59" fmla="*/ 85 h 3059"/>
                    <a:gd name="T60" fmla="*/ 2469 w 3056"/>
                    <a:gd name="T61" fmla="*/ 324 h 3059"/>
                    <a:gd name="T62" fmla="*/ 2804 w 3056"/>
                    <a:gd name="T63" fmla="*/ 687 h 3059"/>
                    <a:gd name="T64" fmla="*/ 3006 w 3056"/>
                    <a:gd name="T65" fmla="*/ 1143 h 3059"/>
                    <a:gd name="T66" fmla="*/ 3051 w 3056"/>
                    <a:gd name="T67" fmla="*/ 1661 h 3059"/>
                    <a:gd name="T68" fmla="*/ 2923 w 3056"/>
                    <a:gd name="T69" fmla="*/ 2151 h 3059"/>
                    <a:gd name="T70" fmla="*/ 2651 w 3056"/>
                    <a:gd name="T71" fmla="*/ 2565 h 3059"/>
                    <a:gd name="T72" fmla="*/ 2262 w 3056"/>
                    <a:gd name="T73" fmla="*/ 2869 h 3059"/>
                    <a:gd name="T74" fmla="*/ 1788 w 3056"/>
                    <a:gd name="T75" fmla="*/ 3035 h 3059"/>
                    <a:gd name="T76" fmla="*/ 1267 w 3056"/>
                    <a:gd name="T77" fmla="*/ 3035 h 3059"/>
                    <a:gd name="T78" fmla="*/ 793 w 3056"/>
                    <a:gd name="T79" fmla="*/ 2869 h 3059"/>
                    <a:gd name="T80" fmla="*/ 405 w 3056"/>
                    <a:gd name="T81" fmla="*/ 2565 h 3059"/>
                    <a:gd name="T82" fmla="*/ 131 w 3056"/>
                    <a:gd name="T83" fmla="*/ 2151 h 3059"/>
                    <a:gd name="T84" fmla="*/ 5 w 3056"/>
                    <a:gd name="T85" fmla="*/ 1661 h 3059"/>
                    <a:gd name="T86" fmla="*/ 48 w 3056"/>
                    <a:gd name="T87" fmla="*/ 1143 h 3059"/>
                    <a:gd name="T88" fmla="*/ 252 w 3056"/>
                    <a:gd name="T89" fmla="*/ 687 h 3059"/>
                    <a:gd name="T90" fmla="*/ 586 w 3056"/>
                    <a:gd name="T91" fmla="*/ 324 h 3059"/>
                    <a:gd name="T92" fmla="*/ 1022 w 3056"/>
                    <a:gd name="T93" fmla="*/ 85 h 3059"/>
                    <a:gd name="T94" fmla="*/ 1526 w 3056"/>
                    <a:gd name="T95" fmla="*/ 0 h 30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056" h="3059">
                      <a:moveTo>
                        <a:pt x="1431" y="195"/>
                      </a:moveTo>
                      <a:lnTo>
                        <a:pt x="1310" y="209"/>
                      </a:lnTo>
                      <a:lnTo>
                        <a:pt x="1191" y="234"/>
                      </a:lnTo>
                      <a:lnTo>
                        <a:pt x="1076" y="270"/>
                      </a:lnTo>
                      <a:lnTo>
                        <a:pt x="966" y="315"/>
                      </a:lnTo>
                      <a:lnTo>
                        <a:pt x="861" y="370"/>
                      </a:lnTo>
                      <a:lnTo>
                        <a:pt x="762" y="433"/>
                      </a:lnTo>
                      <a:lnTo>
                        <a:pt x="668" y="505"/>
                      </a:lnTo>
                      <a:lnTo>
                        <a:pt x="584" y="584"/>
                      </a:lnTo>
                      <a:lnTo>
                        <a:pt x="504" y="669"/>
                      </a:lnTo>
                      <a:lnTo>
                        <a:pt x="432" y="763"/>
                      </a:lnTo>
                      <a:lnTo>
                        <a:pt x="369" y="862"/>
                      </a:lnTo>
                      <a:lnTo>
                        <a:pt x="315" y="967"/>
                      </a:lnTo>
                      <a:lnTo>
                        <a:pt x="270" y="1077"/>
                      </a:lnTo>
                      <a:lnTo>
                        <a:pt x="234" y="1192"/>
                      </a:lnTo>
                      <a:lnTo>
                        <a:pt x="209" y="1311"/>
                      </a:lnTo>
                      <a:lnTo>
                        <a:pt x="194" y="1432"/>
                      </a:lnTo>
                      <a:lnTo>
                        <a:pt x="402" y="1432"/>
                      </a:lnTo>
                      <a:lnTo>
                        <a:pt x="432" y="1437"/>
                      </a:lnTo>
                      <a:lnTo>
                        <a:pt x="459" y="1452"/>
                      </a:lnTo>
                      <a:lnTo>
                        <a:pt x="479" y="1472"/>
                      </a:lnTo>
                      <a:lnTo>
                        <a:pt x="494" y="1499"/>
                      </a:lnTo>
                      <a:lnTo>
                        <a:pt x="497" y="1529"/>
                      </a:lnTo>
                      <a:lnTo>
                        <a:pt x="494" y="1558"/>
                      </a:lnTo>
                      <a:lnTo>
                        <a:pt x="479" y="1585"/>
                      </a:lnTo>
                      <a:lnTo>
                        <a:pt x="459" y="1607"/>
                      </a:lnTo>
                      <a:lnTo>
                        <a:pt x="432" y="1619"/>
                      </a:lnTo>
                      <a:lnTo>
                        <a:pt x="402" y="1625"/>
                      </a:lnTo>
                      <a:lnTo>
                        <a:pt x="194" y="1625"/>
                      </a:lnTo>
                      <a:lnTo>
                        <a:pt x="209" y="1747"/>
                      </a:lnTo>
                      <a:lnTo>
                        <a:pt x="234" y="1867"/>
                      </a:lnTo>
                      <a:lnTo>
                        <a:pt x="270" y="1980"/>
                      </a:lnTo>
                      <a:lnTo>
                        <a:pt x="315" y="2090"/>
                      </a:lnTo>
                      <a:lnTo>
                        <a:pt x="369" y="2195"/>
                      </a:lnTo>
                      <a:lnTo>
                        <a:pt x="432" y="2294"/>
                      </a:lnTo>
                      <a:lnTo>
                        <a:pt x="504" y="2388"/>
                      </a:lnTo>
                      <a:lnTo>
                        <a:pt x="584" y="2474"/>
                      </a:lnTo>
                      <a:lnTo>
                        <a:pt x="668" y="2554"/>
                      </a:lnTo>
                      <a:lnTo>
                        <a:pt x="762" y="2624"/>
                      </a:lnTo>
                      <a:lnTo>
                        <a:pt x="861" y="2687"/>
                      </a:lnTo>
                      <a:lnTo>
                        <a:pt x="966" y="2743"/>
                      </a:lnTo>
                      <a:lnTo>
                        <a:pt x="1076" y="2788"/>
                      </a:lnTo>
                      <a:lnTo>
                        <a:pt x="1191" y="2822"/>
                      </a:lnTo>
                      <a:lnTo>
                        <a:pt x="1310" y="2848"/>
                      </a:lnTo>
                      <a:lnTo>
                        <a:pt x="1431" y="2862"/>
                      </a:lnTo>
                      <a:lnTo>
                        <a:pt x="1431" y="2655"/>
                      </a:lnTo>
                      <a:lnTo>
                        <a:pt x="1436" y="2624"/>
                      </a:lnTo>
                      <a:lnTo>
                        <a:pt x="1451" y="2599"/>
                      </a:lnTo>
                      <a:lnTo>
                        <a:pt x="1470" y="2577"/>
                      </a:lnTo>
                      <a:lnTo>
                        <a:pt x="1497" y="2565"/>
                      </a:lnTo>
                      <a:lnTo>
                        <a:pt x="1526" y="2559"/>
                      </a:lnTo>
                      <a:lnTo>
                        <a:pt x="1559" y="2565"/>
                      </a:lnTo>
                      <a:lnTo>
                        <a:pt x="1584" y="2577"/>
                      </a:lnTo>
                      <a:lnTo>
                        <a:pt x="1606" y="2599"/>
                      </a:lnTo>
                      <a:lnTo>
                        <a:pt x="1618" y="2624"/>
                      </a:lnTo>
                      <a:lnTo>
                        <a:pt x="1624" y="2655"/>
                      </a:lnTo>
                      <a:lnTo>
                        <a:pt x="1624" y="2862"/>
                      </a:lnTo>
                      <a:lnTo>
                        <a:pt x="1746" y="2848"/>
                      </a:lnTo>
                      <a:lnTo>
                        <a:pt x="1865" y="2822"/>
                      </a:lnTo>
                      <a:lnTo>
                        <a:pt x="1979" y="2788"/>
                      </a:lnTo>
                      <a:lnTo>
                        <a:pt x="2089" y="2743"/>
                      </a:lnTo>
                      <a:lnTo>
                        <a:pt x="2193" y="2687"/>
                      </a:lnTo>
                      <a:lnTo>
                        <a:pt x="2292" y="2624"/>
                      </a:lnTo>
                      <a:lnTo>
                        <a:pt x="2386" y="2554"/>
                      </a:lnTo>
                      <a:lnTo>
                        <a:pt x="2472" y="2474"/>
                      </a:lnTo>
                      <a:lnTo>
                        <a:pt x="2552" y="2388"/>
                      </a:lnTo>
                      <a:lnTo>
                        <a:pt x="2622" y="2294"/>
                      </a:lnTo>
                      <a:lnTo>
                        <a:pt x="2685" y="2195"/>
                      </a:lnTo>
                      <a:lnTo>
                        <a:pt x="2741" y="2090"/>
                      </a:lnTo>
                      <a:lnTo>
                        <a:pt x="2786" y="1980"/>
                      </a:lnTo>
                      <a:lnTo>
                        <a:pt x="2820" y="1865"/>
                      </a:lnTo>
                      <a:lnTo>
                        <a:pt x="2846" y="1747"/>
                      </a:lnTo>
                      <a:lnTo>
                        <a:pt x="2860" y="1625"/>
                      </a:lnTo>
                      <a:lnTo>
                        <a:pt x="2858" y="1625"/>
                      </a:lnTo>
                      <a:lnTo>
                        <a:pt x="2653" y="1625"/>
                      </a:lnTo>
                      <a:lnTo>
                        <a:pt x="2622" y="1619"/>
                      </a:lnTo>
                      <a:lnTo>
                        <a:pt x="2597" y="1607"/>
                      </a:lnTo>
                      <a:lnTo>
                        <a:pt x="2575" y="1585"/>
                      </a:lnTo>
                      <a:lnTo>
                        <a:pt x="2563" y="1558"/>
                      </a:lnTo>
                      <a:lnTo>
                        <a:pt x="2557" y="1529"/>
                      </a:lnTo>
                      <a:lnTo>
                        <a:pt x="2563" y="1499"/>
                      </a:lnTo>
                      <a:lnTo>
                        <a:pt x="2575" y="1472"/>
                      </a:lnTo>
                      <a:lnTo>
                        <a:pt x="2597" y="1452"/>
                      </a:lnTo>
                      <a:lnTo>
                        <a:pt x="2622" y="1437"/>
                      </a:lnTo>
                      <a:lnTo>
                        <a:pt x="2653" y="1432"/>
                      </a:lnTo>
                      <a:lnTo>
                        <a:pt x="2858" y="1432"/>
                      </a:lnTo>
                      <a:lnTo>
                        <a:pt x="2860" y="1432"/>
                      </a:lnTo>
                      <a:lnTo>
                        <a:pt x="2846" y="1311"/>
                      </a:lnTo>
                      <a:lnTo>
                        <a:pt x="2820" y="1192"/>
                      </a:lnTo>
                      <a:lnTo>
                        <a:pt x="2786" y="1077"/>
                      </a:lnTo>
                      <a:lnTo>
                        <a:pt x="2741" y="967"/>
                      </a:lnTo>
                      <a:lnTo>
                        <a:pt x="2685" y="862"/>
                      </a:lnTo>
                      <a:lnTo>
                        <a:pt x="2622" y="763"/>
                      </a:lnTo>
                      <a:lnTo>
                        <a:pt x="2552" y="669"/>
                      </a:lnTo>
                      <a:lnTo>
                        <a:pt x="2472" y="584"/>
                      </a:lnTo>
                      <a:lnTo>
                        <a:pt x="2386" y="505"/>
                      </a:lnTo>
                      <a:lnTo>
                        <a:pt x="2292" y="433"/>
                      </a:lnTo>
                      <a:lnTo>
                        <a:pt x="2193" y="370"/>
                      </a:lnTo>
                      <a:lnTo>
                        <a:pt x="2089" y="315"/>
                      </a:lnTo>
                      <a:lnTo>
                        <a:pt x="1979" y="270"/>
                      </a:lnTo>
                      <a:lnTo>
                        <a:pt x="1865" y="234"/>
                      </a:lnTo>
                      <a:lnTo>
                        <a:pt x="1746" y="209"/>
                      </a:lnTo>
                      <a:lnTo>
                        <a:pt x="1624" y="195"/>
                      </a:lnTo>
                      <a:lnTo>
                        <a:pt x="1624" y="402"/>
                      </a:lnTo>
                      <a:lnTo>
                        <a:pt x="1618" y="433"/>
                      </a:lnTo>
                      <a:lnTo>
                        <a:pt x="1606" y="460"/>
                      </a:lnTo>
                      <a:lnTo>
                        <a:pt x="1584" y="480"/>
                      </a:lnTo>
                      <a:lnTo>
                        <a:pt x="1559" y="494"/>
                      </a:lnTo>
                      <a:lnTo>
                        <a:pt x="1526" y="498"/>
                      </a:lnTo>
                      <a:lnTo>
                        <a:pt x="1497" y="494"/>
                      </a:lnTo>
                      <a:lnTo>
                        <a:pt x="1470" y="480"/>
                      </a:lnTo>
                      <a:lnTo>
                        <a:pt x="1451" y="460"/>
                      </a:lnTo>
                      <a:lnTo>
                        <a:pt x="1436" y="433"/>
                      </a:lnTo>
                      <a:lnTo>
                        <a:pt x="1431" y="402"/>
                      </a:lnTo>
                      <a:lnTo>
                        <a:pt x="1431" y="195"/>
                      </a:lnTo>
                      <a:close/>
                      <a:moveTo>
                        <a:pt x="1526" y="0"/>
                      </a:moveTo>
                      <a:lnTo>
                        <a:pt x="1660" y="5"/>
                      </a:lnTo>
                      <a:lnTo>
                        <a:pt x="1788" y="21"/>
                      </a:lnTo>
                      <a:lnTo>
                        <a:pt x="1914" y="48"/>
                      </a:lnTo>
                      <a:lnTo>
                        <a:pt x="2035" y="85"/>
                      </a:lnTo>
                      <a:lnTo>
                        <a:pt x="2150" y="131"/>
                      </a:lnTo>
                      <a:lnTo>
                        <a:pt x="2262" y="187"/>
                      </a:lnTo>
                      <a:lnTo>
                        <a:pt x="2368" y="252"/>
                      </a:lnTo>
                      <a:lnTo>
                        <a:pt x="2469" y="324"/>
                      </a:lnTo>
                      <a:lnTo>
                        <a:pt x="2563" y="404"/>
                      </a:lnTo>
                      <a:lnTo>
                        <a:pt x="2651" y="492"/>
                      </a:lnTo>
                      <a:lnTo>
                        <a:pt x="2730" y="586"/>
                      </a:lnTo>
                      <a:lnTo>
                        <a:pt x="2804" y="687"/>
                      </a:lnTo>
                      <a:lnTo>
                        <a:pt x="2867" y="793"/>
                      </a:lnTo>
                      <a:lnTo>
                        <a:pt x="2923" y="905"/>
                      </a:lnTo>
                      <a:lnTo>
                        <a:pt x="2970" y="1022"/>
                      </a:lnTo>
                      <a:lnTo>
                        <a:pt x="3006" y="1143"/>
                      </a:lnTo>
                      <a:lnTo>
                        <a:pt x="3033" y="1268"/>
                      </a:lnTo>
                      <a:lnTo>
                        <a:pt x="3051" y="1398"/>
                      </a:lnTo>
                      <a:lnTo>
                        <a:pt x="3056" y="1529"/>
                      </a:lnTo>
                      <a:lnTo>
                        <a:pt x="3051" y="1661"/>
                      </a:lnTo>
                      <a:lnTo>
                        <a:pt x="3033" y="1789"/>
                      </a:lnTo>
                      <a:lnTo>
                        <a:pt x="3006" y="1913"/>
                      </a:lnTo>
                      <a:lnTo>
                        <a:pt x="2970" y="2036"/>
                      </a:lnTo>
                      <a:lnTo>
                        <a:pt x="2923" y="2151"/>
                      </a:lnTo>
                      <a:lnTo>
                        <a:pt x="2867" y="2263"/>
                      </a:lnTo>
                      <a:lnTo>
                        <a:pt x="2804" y="2370"/>
                      </a:lnTo>
                      <a:lnTo>
                        <a:pt x="2730" y="2471"/>
                      </a:lnTo>
                      <a:lnTo>
                        <a:pt x="2651" y="2565"/>
                      </a:lnTo>
                      <a:lnTo>
                        <a:pt x="2563" y="2653"/>
                      </a:lnTo>
                      <a:lnTo>
                        <a:pt x="2469" y="2732"/>
                      </a:lnTo>
                      <a:lnTo>
                        <a:pt x="2368" y="2804"/>
                      </a:lnTo>
                      <a:lnTo>
                        <a:pt x="2262" y="2869"/>
                      </a:lnTo>
                      <a:lnTo>
                        <a:pt x="2150" y="2925"/>
                      </a:lnTo>
                      <a:lnTo>
                        <a:pt x="2035" y="2972"/>
                      </a:lnTo>
                      <a:lnTo>
                        <a:pt x="1914" y="3008"/>
                      </a:lnTo>
                      <a:lnTo>
                        <a:pt x="1788" y="3035"/>
                      </a:lnTo>
                      <a:lnTo>
                        <a:pt x="1660" y="3053"/>
                      </a:lnTo>
                      <a:lnTo>
                        <a:pt x="1526" y="3059"/>
                      </a:lnTo>
                      <a:lnTo>
                        <a:pt x="1397" y="3053"/>
                      </a:lnTo>
                      <a:lnTo>
                        <a:pt x="1267" y="3035"/>
                      </a:lnTo>
                      <a:lnTo>
                        <a:pt x="1142" y="3008"/>
                      </a:lnTo>
                      <a:lnTo>
                        <a:pt x="1022" y="2972"/>
                      </a:lnTo>
                      <a:lnTo>
                        <a:pt x="905" y="2925"/>
                      </a:lnTo>
                      <a:lnTo>
                        <a:pt x="793" y="2869"/>
                      </a:lnTo>
                      <a:lnTo>
                        <a:pt x="686" y="2804"/>
                      </a:lnTo>
                      <a:lnTo>
                        <a:pt x="586" y="2732"/>
                      </a:lnTo>
                      <a:lnTo>
                        <a:pt x="492" y="2653"/>
                      </a:lnTo>
                      <a:lnTo>
                        <a:pt x="405" y="2565"/>
                      </a:lnTo>
                      <a:lnTo>
                        <a:pt x="324" y="2471"/>
                      </a:lnTo>
                      <a:lnTo>
                        <a:pt x="252" y="2370"/>
                      </a:lnTo>
                      <a:lnTo>
                        <a:pt x="187" y="2263"/>
                      </a:lnTo>
                      <a:lnTo>
                        <a:pt x="131" y="2151"/>
                      </a:lnTo>
                      <a:lnTo>
                        <a:pt x="85" y="2036"/>
                      </a:lnTo>
                      <a:lnTo>
                        <a:pt x="48" y="1913"/>
                      </a:lnTo>
                      <a:lnTo>
                        <a:pt x="21" y="1789"/>
                      </a:lnTo>
                      <a:lnTo>
                        <a:pt x="5" y="1661"/>
                      </a:lnTo>
                      <a:lnTo>
                        <a:pt x="0" y="1529"/>
                      </a:lnTo>
                      <a:lnTo>
                        <a:pt x="5" y="1398"/>
                      </a:lnTo>
                      <a:lnTo>
                        <a:pt x="21" y="1268"/>
                      </a:lnTo>
                      <a:lnTo>
                        <a:pt x="48" y="1143"/>
                      </a:lnTo>
                      <a:lnTo>
                        <a:pt x="85" y="1022"/>
                      </a:lnTo>
                      <a:lnTo>
                        <a:pt x="131" y="905"/>
                      </a:lnTo>
                      <a:lnTo>
                        <a:pt x="187" y="793"/>
                      </a:lnTo>
                      <a:lnTo>
                        <a:pt x="252" y="687"/>
                      </a:lnTo>
                      <a:lnTo>
                        <a:pt x="324" y="586"/>
                      </a:lnTo>
                      <a:lnTo>
                        <a:pt x="405" y="492"/>
                      </a:lnTo>
                      <a:lnTo>
                        <a:pt x="492" y="404"/>
                      </a:lnTo>
                      <a:lnTo>
                        <a:pt x="586" y="324"/>
                      </a:lnTo>
                      <a:lnTo>
                        <a:pt x="686" y="252"/>
                      </a:lnTo>
                      <a:lnTo>
                        <a:pt x="793" y="187"/>
                      </a:lnTo>
                      <a:lnTo>
                        <a:pt x="905" y="131"/>
                      </a:lnTo>
                      <a:lnTo>
                        <a:pt x="1022" y="85"/>
                      </a:lnTo>
                      <a:lnTo>
                        <a:pt x="1142" y="48"/>
                      </a:lnTo>
                      <a:lnTo>
                        <a:pt x="1267" y="21"/>
                      </a:lnTo>
                      <a:lnTo>
                        <a:pt x="1397" y="5"/>
                      </a:lnTo>
                      <a:lnTo>
                        <a:pt x="152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4" name="Freeform 22"/>
                <p:cNvSpPr>
                  <a:spLocks noEditPoints="1"/>
                </p:cNvSpPr>
                <p:nvPr/>
              </p:nvSpPr>
              <p:spPr bwMode="auto">
                <a:xfrm>
                  <a:off x="3586" y="2110"/>
                  <a:ext cx="659" cy="640"/>
                </a:xfrm>
                <a:custGeom>
                  <a:avLst/>
                  <a:gdLst>
                    <a:gd name="T0" fmla="*/ 472 w 1317"/>
                    <a:gd name="T1" fmla="*/ 709 h 1279"/>
                    <a:gd name="T2" fmla="*/ 418 w 1317"/>
                    <a:gd name="T3" fmla="*/ 748 h 1279"/>
                    <a:gd name="T4" fmla="*/ 396 w 1317"/>
                    <a:gd name="T5" fmla="*/ 813 h 1279"/>
                    <a:gd name="T6" fmla="*/ 418 w 1317"/>
                    <a:gd name="T7" fmla="*/ 876 h 1279"/>
                    <a:gd name="T8" fmla="*/ 472 w 1317"/>
                    <a:gd name="T9" fmla="*/ 916 h 1279"/>
                    <a:gd name="T10" fmla="*/ 535 w 1317"/>
                    <a:gd name="T11" fmla="*/ 918 h 1279"/>
                    <a:gd name="T12" fmla="*/ 582 w 1317"/>
                    <a:gd name="T13" fmla="*/ 889 h 1279"/>
                    <a:gd name="T14" fmla="*/ 611 w 1317"/>
                    <a:gd name="T15" fmla="*/ 842 h 1279"/>
                    <a:gd name="T16" fmla="*/ 609 w 1317"/>
                    <a:gd name="T17" fmla="*/ 779 h 1279"/>
                    <a:gd name="T18" fmla="*/ 569 w 1317"/>
                    <a:gd name="T19" fmla="*/ 725 h 1279"/>
                    <a:gd name="T20" fmla="*/ 504 w 1317"/>
                    <a:gd name="T21" fmla="*/ 703 h 1279"/>
                    <a:gd name="T22" fmla="*/ 1247 w 1317"/>
                    <a:gd name="T23" fmla="*/ 3 h 1279"/>
                    <a:gd name="T24" fmla="*/ 1290 w 1317"/>
                    <a:gd name="T25" fmla="*/ 29 h 1279"/>
                    <a:gd name="T26" fmla="*/ 1315 w 1317"/>
                    <a:gd name="T27" fmla="*/ 72 h 1279"/>
                    <a:gd name="T28" fmla="*/ 1315 w 1317"/>
                    <a:gd name="T29" fmla="*/ 121 h 1279"/>
                    <a:gd name="T30" fmla="*/ 1290 w 1317"/>
                    <a:gd name="T31" fmla="*/ 164 h 1279"/>
                    <a:gd name="T32" fmla="*/ 791 w 1317"/>
                    <a:gd name="T33" fmla="*/ 716 h 1279"/>
                    <a:gd name="T34" fmla="*/ 1252 w 1317"/>
                    <a:gd name="T35" fmla="*/ 721 h 1279"/>
                    <a:gd name="T36" fmla="*/ 1299 w 1317"/>
                    <a:gd name="T37" fmla="*/ 756 h 1279"/>
                    <a:gd name="T38" fmla="*/ 1317 w 1317"/>
                    <a:gd name="T39" fmla="*/ 813 h 1279"/>
                    <a:gd name="T40" fmla="*/ 1299 w 1317"/>
                    <a:gd name="T41" fmla="*/ 869 h 1279"/>
                    <a:gd name="T42" fmla="*/ 1252 w 1317"/>
                    <a:gd name="T43" fmla="*/ 903 h 1279"/>
                    <a:gd name="T44" fmla="*/ 791 w 1317"/>
                    <a:gd name="T45" fmla="*/ 909 h 1279"/>
                    <a:gd name="T46" fmla="*/ 739 w 1317"/>
                    <a:gd name="T47" fmla="*/ 1001 h 1279"/>
                    <a:gd name="T48" fmla="*/ 661 w 1317"/>
                    <a:gd name="T49" fmla="*/ 1069 h 1279"/>
                    <a:gd name="T50" fmla="*/ 560 w 1317"/>
                    <a:gd name="T51" fmla="*/ 1109 h 1279"/>
                    <a:gd name="T52" fmla="*/ 459 w 1317"/>
                    <a:gd name="T53" fmla="*/ 1109 h 1279"/>
                    <a:gd name="T54" fmla="*/ 373 w 1317"/>
                    <a:gd name="T55" fmla="*/ 1082 h 1279"/>
                    <a:gd name="T56" fmla="*/ 184 w 1317"/>
                    <a:gd name="T57" fmla="*/ 1266 h 1279"/>
                    <a:gd name="T58" fmla="*/ 137 w 1317"/>
                    <a:gd name="T59" fmla="*/ 1279 h 1279"/>
                    <a:gd name="T60" fmla="*/ 90 w 1317"/>
                    <a:gd name="T61" fmla="*/ 1266 h 1279"/>
                    <a:gd name="T62" fmla="*/ 54 w 1317"/>
                    <a:gd name="T63" fmla="*/ 1230 h 1279"/>
                    <a:gd name="T64" fmla="*/ 41 w 1317"/>
                    <a:gd name="T65" fmla="*/ 1181 h 1279"/>
                    <a:gd name="T66" fmla="*/ 54 w 1317"/>
                    <a:gd name="T67" fmla="*/ 1134 h 1279"/>
                    <a:gd name="T68" fmla="*/ 236 w 1317"/>
                    <a:gd name="T69" fmla="*/ 947 h 1279"/>
                    <a:gd name="T70" fmla="*/ 97 w 1317"/>
                    <a:gd name="T71" fmla="*/ 909 h 1279"/>
                    <a:gd name="T72" fmla="*/ 39 w 1317"/>
                    <a:gd name="T73" fmla="*/ 891 h 1279"/>
                    <a:gd name="T74" fmla="*/ 5 w 1317"/>
                    <a:gd name="T75" fmla="*/ 842 h 1279"/>
                    <a:gd name="T76" fmla="*/ 5 w 1317"/>
                    <a:gd name="T77" fmla="*/ 783 h 1279"/>
                    <a:gd name="T78" fmla="*/ 39 w 1317"/>
                    <a:gd name="T79" fmla="*/ 736 h 1279"/>
                    <a:gd name="T80" fmla="*/ 97 w 1317"/>
                    <a:gd name="T81" fmla="*/ 716 h 1279"/>
                    <a:gd name="T82" fmla="*/ 243 w 1317"/>
                    <a:gd name="T83" fmla="*/ 667 h 1279"/>
                    <a:gd name="T84" fmla="*/ 308 w 1317"/>
                    <a:gd name="T85" fmla="*/ 586 h 1279"/>
                    <a:gd name="T86" fmla="*/ 398 w 1317"/>
                    <a:gd name="T87" fmla="*/ 532 h 1279"/>
                    <a:gd name="T88" fmla="*/ 504 w 1317"/>
                    <a:gd name="T89" fmla="*/ 512 h 1279"/>
                    <a:gd name="T90" fmla="*/ 598 w 1317"/>
                    <a:gd name="T91" fmla="*/ 526 h 1279"/>
                    <a:gd name="T92" fmla="*/ 1153 w 1317"/>
                    <a:gd name="T93" fmla="*/ 29 h 1279"/>
                    <a:gd name="T94" fmla="*/ 1198 w 1317"/>
                    <a:gd name="T95" fmla="*/ 3 h 1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317" h="1279">
                      <a:moveTo>
                        <a:pt x="504" y="703"/>
                      </a:moveTo>
                      <a:lnTo>
                        <a:pt x="472" y="709"/>
                      </a:lnTo>
                      <a:lnTo>
                        <a:pt x="441" y="725"/>
                      </a:lnTo>
                      <a:lnTo>
                        <a:pt x="418" y="748"/>
                      </a:lnTo>
                      <a:lnTo>
                        <a:pt x="402" y="779"/>
                      </a:lnTo>
                      <a:lnTo>
                        <a:pt x="396" y="813"/>
                      </a:lnTo>
                      <a:lnTo>
                        <a:pt x="402" y="848"/>
                      </a:lnTo>
                      <a:lnTo>
                        <a:pt x="418" y="876"/>
                      </a:lnTo>
                      <a:lnTo>
                        <a:pt x="441" y="900"/>
                      </a:lnTo>
                      <a:lnTo>
                        <a:pt x="472" y="916"/>
                      </a:lnTo>
                      <a:lnTo>
                        <a:pt x="504" y="921"/>
                      </a:lnTo>
                      <a:lnTo>
                        <a:pt x="535" y="918"/>
                      </a:lnTo>
                      <a:lnTo>
                        <a:pt x="560" y="907"/>
                      </a:lnTo>
                      <a:lnTo>
                        <a:pt x="582" y="889"/>
                      </a:lnTo>
                      <a:lnTo>
                        <a:pt x="600" y="867"/>
                      </a:lnTo>
                      <a:lnTo>
                        <a:pt x="611" y="842"/>
                      </a:lnTo>
                      <a:lnTo>
                        <a:pt x="614" y="813"/>
                      </a:lnTo>
                      <a:lnTo>
                        <a:pt x="609" y="779"/>
                      </a:lnTo>
                      <a:lnTo>
                        <a:pt x="593" y="748"/>
                      </a:lnTo>
                      <a:lnTo>
                        <a:pt x="569" y="725"/>
                      </a:lnTo>
                      <a:lnTo>
                        <a:pt x="540" y="709"/>
                      </a:lnTo>
                      <a:lnTo>
                        <a:pt x="504" y="703"/>
                      </a:lnTo>
                      <a:close/>
                      <a:moveTo>
                        <a:pt x="1222" y="0"/>
                      </a:moveTo>
                      <a:lnTo>
                        <a:pt x="1247" y="3"/>
                      </a:lnTo>
                      <a:lnTo>
                        <a:pt x="1268" y="12"/>
                      </a:lnTo>
                      <a:lnTo>
                        <a:pt x="1290" y="29"/>
                      </a:lnTo>
                      <a:lnTo>
                        <a:pt x="1304" y="48"/>
                      </a:lnTo>
                      <a:lnTo>
                        <a:pt x="1315" y="72"/>
                      </a:lnTo>
                      <a:lnTo>
                        <a:pt x="1317" y="95"/>
                      </a:lnTo>
                      <a:lnTo>
                        <a:pt x="1315" y="121"/>
                      </a:lnTo>
                      <a:lnTo>
                        <a:pt x="1304" y="142"/>
                      </a:lnTo>
                      <a:lnTo>
                        <a:pt x="1290" y="164"/>
                      </a:lnTo>
                      <a:lnTo>
                        <a:pt x="775" y="680"/>
                      </a:lnTo>
                      <a:lnTo>
                        <a:pt x="791" y="716"/>
                      </a:lnTo>
                      <a:lnTo>
                        <a:pt x="1222" y="716"/>
                      </a:lnTo>
                      <a:lnTo>
                        <a:pt x="1252" y="721"/>
                      </a:lnTo>
                      <a:lnTo>
                        <a:pt x="1279" y="736"/>
                      </a:lnTo>
                      <a:lnTo>
                        <a:pt x="1299" y="756"/>
                      </a:lnTo>
                      <a:lnTo>
                        <a:pt x="1313" y="783"/>
                      </a:lnTo>
                      <a:lnTo>
                        <a:pt x="1317" y="813"/>
                      </a:lnTo>
                      <a:lnTo>
                        <a:pt x="1313" y="842"/>
                      </a:lnTo>
                      <a:lnTo>
                        <a:pt x="1299" y="869"/>
                      </a:lnTo>
                      <a:lnTo>
                        <a:pt x="1279" y="891"/>
                      </a:lnTo>
                      <a:lnTo>
                        <a:pt x="1252" y="903"/>
                      </a:lnTo>
                      <a:lnTo>
                        <a:pt x="1222" y="909"/>
                      </a:lnTo>
                      <a:lnTo>
                        <a:pt x="791" y="909"/>
                      </a:lnTo>
                      <a:lnTo>
                        <a:pt x="769" y="958"/>
                      </a:lnTo>
                      <a:lnTo>
                        <a:pt x="739" y="1001"/>
                      </a:lnTo>
                      <a:lnTo>
                        <a:pt x="703" y="1039"/>
                      </a:lnTo>
                      <a:lnTo>
                        <a:pt x="661" y="1069"/>
                      </a:lnTo>
                      <a:lnTo>
                        <a:pt x="612" y="1093"/>
                      </a:lnTo>
                      <a:lnTo>
                        <a:pt x="560" y="1109"/>
                      </a:lnTo>
                      <a:lnTo>
                        <a:pt x="504" y="1113"/>
                      </a:lnTo>
                      <a:lnTo>
                        <a:pt x="459" y="1109"/>
                      </a:lnTo>
                      <a:lnTo>
                        <a:pt x="414" y="1098"/>
                      </a:lnTo>
                      <a:lnTo>
                        <a:pt x="373" y="1082"/>
                      </a:lnTo>
                      <a:lnTo>
                        <a:pt x="205" y="1250"/>
                      </a:lnTo>
                      <a:lnTo>
                        <a:pt x="184" y="1266"/>
                      </a:lnTo>
                      <a:lnTo>
                        <a:pt x="160" y="1275"/>
                      </a:lnTo>
                      <a:lnTo>
                        <a:pt x="137" y="1279"/>
                      </a:lnTo>
                      <a:lnTo>
                        <a:pt x="111" y="1275"/>
                      </a:lnTo>
                      <a:lnTo>
                        <a:pt x="90" y="1266"/>
                      </a:lnTo>
                      <a:lnTo>
                        <a:pt x="68" y="1250"/>
                      </a:lnTo>
                      <a:lnTo>
                        <a:pt x="54" y="1230"/>
                      </a:lnTo>
                      <a:lnTo>
                        <a:pt x="43" y="1206"/>
                      </a:lnTo>
                      <a:lnTo>
                        <a:pt x="41" y="1181"/>
                      </a:lnTo>
                      <a:lnTo>
                        <a:pt x="43" y="1158"/>
                      </a:lnTo>
                      <a:lnTo>
                        <a:pt x="54" y="1134"/>
                      </a:lnTo>
                      <a:lnTo>
                        <a:pt x="68" y="1114"/>
                      </a:lnTo>
                      <a:lnTo>
                        <a:pt x="236" y="947"/>
                      </a:lnTo>
                      <a:lnTo>
                        <a:pt x="221" y="909"/>
                      </a:lnTo>
                      <a:lnTo>
                        <a:pt x="97" y="909"/>
                      </a:lnTo>
                      <a:lnTo>
                        <a:pt x="66" y="903"/>
                      </a:lnTo>
                      <a:lnTo>
                        <a:pt x="39" y="891"/>
                      </a:lnTo>
                      <a:lnTo>
                        <a:pt x="20" y="869"/>
                      </a:lnTo>
                      <a:lnTo>
                        <a:pt x="5" y="842"/>
                      </a:lnTo>
                      <a:lnTo>
                        <a:pt x="0" y="813"/>
                      </a:lnTo>
                      <a:lnTo>
                        <a:pt x="5" y="783"/>
                      </a:lnTo>
                      <a:lnTo>
                        <a:pt x="20" y="756"/>
                      </a:lnTo>
                      <a:lnTo>
                        <a:pt x="39" y="736"/>
                      </a:lnTo>
                      <a:lnTo>
                        <a:pt x="66" y="721"/>
                      </a:lnTo>
                      <a:lnTo>
                        <a:pt x="97" y="716"/>
                      </a:lnTo>
                      <a:lnTo>
                        <a:pt x="221" y="716"/>
                      </a:lnTo>
                      <a:lnTo>
                        <a:pt x="243" y="667"/>
                      </a:lnTo>
                      <a:lnTo>
                        <a:pt x="272" y="624"/>
                      </a:lnTo>
                      <a:lnTo>
                        <a:pt x="308" y="586"/>
                      </a:lnTo>
                      <a:lnTo>
                        <a:pt x="351" y="555"/>
                      </a:lnTo>
                      <a:lnTo>
                        <a:pt x="398" y="532"/>
                      </a:lnTo>
                      <a:lnTo>
                        <a:pt x="450" y="517"/>
                      </a:lnTo>
                      <a:lnTo>
                        <a:pt x="504" y="512"/>
                      </a:lnTo>
                      <a:lnTo>
                        <a:pt x="553" y="516"/>
                      </a:lnTo>
                      <a:lnTo>
                        <a:pt x="598" y="526"/>
                      </a:lnTo>
                      <a:lnTo>
                        <a:pt x="639" y="543"/>
                      </a:lnTo>
                      <a:lnTo>
                        <a:pt x="1153" y="29"/>
                      </a:lnTo>
                      <a:lnTo>
                        <a:pt x="1175" y="12"/>
                      </a:lnTo>
                      <a:lnTo>
                        <a:pt x="1198" y="3"/>
                      </a:lnTo>
                      <a:lnTo>
                        <a:pt x="122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5" name="Freeform 23"/>
                <p:cNvSpPr>
                  <a:spLocks noEditPoints="1"/>
                </p:cNvSpPr>
                <p:nvPr/>
              </p:nvSpPr>
              <p:spPr bwMode="auto">
                <a:xfrm>
                  <a:off x="2733" y="677"/>
                  <a:ext cx="2213" cy="2963"/>
                </a:xfrm>
                <a:custGeom>
                  <a:avLst/>
                  <a:gdLst>
                    <a:gd name="T0" fmla="*/ 1332 w 4426"/>
                    <a:gd name="T1" fmla="*/ 2172 h 5927"/>
                    <a:gd name="T2" fmla="*/ 645 w 4426"/>
                    <a:gd name="T3" fmla="*/ 2913 h 5927"/>
                    <a:gd name="T4" fmla="*/ 488 w 4426"/>
                    <a:gd name="T5" fmla="*/ 3950 h 5927"/>
                    <a:gd name="T6" fmla="*/ 934 w 4426"/>
                    <a:gd name="T7" fmla="*/ 4870 h 5927"/>
                    <a:gd name="T8" fmla="*/ 1813 w 4426"/>
                    <a:gd name="T9" fmla="*/ 5382 h 5927"/>
                    <a:gd name="T10" fmla="*/ 2862 w 4426"/>
                    <a:gd name="T11" fmla="*/ 5303 h 5927"/>
                    <a:gd name="T12" fmla="*/ 3651 w 4426"/>
                    <a:gd name="T13" fmla="*/ 4670 h 5927"/>
                    <a:gd name="T14" fmla="*/ 3958 w 4426"/>
                    <a:gd name="T15" fmla="*/ 3681 h 5927"/>
                    <a:gd name="T16" fmla="*/ 3651 w 4426"/>
                    <a:gd name="T17" fmla="*/ 2691 h 5927"/>
                    <a:gd name="T18" fmla="*/ 2862 w 4426"/>
                    <a:gd name="T19" fmla="*/ 2058 h 5927"/>
                    <a:gd name="T20" fmla="*/ 2905 w 4426"/>
                    <a:gd name="T21" fmla="*/ 952 h 5927"/>
                    <a:gd name="T22" fmla="*/ 2626 w 4426"/>
                    <a:gd name="T23" fmla="*/ 1326 h 5927"/>
                    <a:gd name="T24" fmla="*/ 4206 w 4426"/>
                    <a:gd name="T25" fmla="*/ 1876 h 5927"/>
                    <a:gd name="T26" fmla="*/ 4129 w 4426"/>
                    <a:gd name="T27" fmla="*/ 1587 h 5927"/>
                    <a:gd name="T28" fmla="*/ 1361 w 4426"/>
                    <a:gd name="T29" fmla="*/ 974 h 5927"/>
                    <a:gd name="T30" fmla="*/ 202 w 4426"/>
                    <a:gd name="T31" fmla="*/ 1838 h 5927"/>
                    <a:gd name="T32" fmla="*/ 382 w 4426"/>
                    <a:gd name="T33" fmla="*/ 2145 h 5927"/>
                    <a:gd name="T34" fmla="*/ 1559 w 4426"/>
                    <a:gd name="T35" fmla="*/ 967 h 5927"/>
                    <a:gd name="T36" fmla="*/ 1521 w 4426"/>
                    <a:gd name="T37" fmla="*/ 276 h 5927"/>
                    <a:gd name="T38" fmla="*/ 1285 w 4426"/>
                    <a:gd name="T39" fmla="*/ 795 h 5927"/>
                    <a:gd name="T40" fmla="*/ 1736 w 4426"/>
                    <a:gd name="T41" fmla="*/ 857 h 5927"/>
                    <a:gd name="T42" fmla="*/ 1973 w 4426"/>
                    <a:gd name="T43" fmla="*/ 1407 h 5927"/>
                    <a:gd name="T44" fmla="*/ 1705 w 4426"/>
                    <a:gd name="T45" fmla="*/ 1809 h 5927"/>
                    <a:gd name="T46" fmla="*/ 2033 w 4426"/>
                    <a:gd name="T47" fmla="*/ 1178 h 5927"/>
                    <a:gd name="T48" fmla="*/ 2314 w 4426"/>
                    <a:gd name="T49" fmla="*/ 1024 h 5927"/>
                    <a:gd name="T50" fmla="*/ 2372 w 4426"/>
                    <a:gd name="T51" fmla="*/ 1198 h 5927"/>
                    <a:gd name="T52" fmla="*/ 2849 w 4426"/>
                    <a:gd name="T53" fmla="*/ 1849 h 5927"/>
                    <a:gd name="T54" fmla="*/ 2438 w 4426"/>
                    <a:gd name="T55" fmla="*/ 1371 h 5927"/>
                    <a:gd name="T56" fmla="*/ 2739 w 4426"/>
                    <a:gd name="T57" fmla="*/ 819 h 5927"/>
                    <a:gd name="T58" fmla="*/ 3139 w 4426"/>
                    <a:gd name="T59" fmla="*/ 711 h 5927"/>
                    <a:gd name="T60" fmla="*/ 2840 w 4426"/>
                    <a:gd name="T61" fmla="*/ 242 h 5927"/>
                    <a:gd name="T62" fmla="*/ 2797 w 4426"/>
                    <a:gd name="T63" fmla="*/ 22 h 5927"/>
                    <a:gd name="T64" fmla="*/ 3284 w 4426"/>
                    <a:gd name="T65" fmla="*/ 455 h 5927"/>
                    <a:gd name="T66" fmla="*/ 3700 w 4426"/>
                    <a:gd name="T67" fmla="*/ 936 h 5927"/>
                    <a:gd name="T68" fmla="*/ 3844 w 4426"/>
                    <a:gd name="T69" fmla="*/ 1019 h 5927"/>
                    <a:gd name="T70" fmla="*/ 4392 w 4426"/>
                    <a:gd name="T71" fmla="*/ 1607 h 5927"/>
                    <a:gd name="T72" fmla="*/ 4196 w 4426"/>
                    <a:gd name="T73" fmla="*/ 2271 h 5927"/>
                    <a:gd name="T74" fmla="*/ 3949 w 4426"/>
                    <a:gd name="T75" fmla="*/ 2310 h 5927"/>
                    <a:gd name="T76" fmla="*/ 3837 w 4426"/>
                    <a:gd name="T77" fmla="*/ 2623 h 5927"/>
                    <a:gd name="T78" fmla="*/ 4150 w 4426"/>
                    <a:gd name="T79" fmla="*/ 3681 h 5927"/>
                    <a:gd name="T80" fmla="*/ 3828 w 4426"/>
                    <a:gd name="T81" fmla="*/ 4751 h 5927"/>
                    <a:gd name="T82" fmla="*/ 3532 w 4426"/>
                    <a:gd name="T83" fmla="*/ 5804 h 5927"/>
                    <a:gd name="T84" fmla="*/ 3417 w 4426"/>
                    <a:gd name="T85" fmla="*/ 5923 h 5927"/>
                    <a:gd name="T86" fmla="*/ 2599 w 4426"/>
                    <a:gd name="T87" fmla="*/ 5580 h 5927"/>
                    <a:gd name="T88" fmla="*/ 1570 w 4426"/>
                    <a:gd name="T89" fmla="*/ 5510 h 5927"/>
                    <a:gd name="T90" fmla="*/ 961 w 4426"/>
                    <a:gd name="T91" fmla="*/ 5923 h 5927"/>
                    <a:gd name="T92" fmla="*/ 1170 w 4426"/>
                    <a:gd name="T93" fmla="*/ 5314 h 5927"/>
                    <a:gd name="T94" fmla="*/ 458 w 4426"/>
                    <a:gd name="T95" fmla="*/ 4502 h 5927"/>
                    <a:gd name="T96" fmla="*/ 296 w 4426"/>
                    <a:gd name="T97" fmla="*/ 3394 h 5927"/>
                    <a:gd name="T98" fmla="*/ 753 w 4426"/>
                    <a:gd name="T99" fmla="*/ 2406 h 5927"/>
                    <a:gd name="T100" fmla="*/ 413 w 4426"/>
                    <a:gd name="T101" fmla="*/ 2334 h 5927"/>
                    <a:gd name="T102" fmla="*/ 52 w 4426"/>
                    <a:gd name="T103" fmla="*/ 1973 h 5927"/>
                    <a:gd name="T104" fmla="*/ 103 w 4426"/>
                    <a:gd name="T105" fmla="*/ 1501 h 5927"/>
                    <a:gd name="T106" fmla="*/ 595 w 4426"/>
                    <a:gd name="T107" fmla="*/ 972 h 5927"/>
                    <a:gd name="T108" fmla="*/ 761 w 4426"/>
                    <a:gd name="T109" fmla="*/ 972 h 5927"/>
                    <a:gd name="T110" fmla="*/ 1220 w 4426"/>
                    <a:gd name="T111" fmla="*/ 305 h 5927"/>
                    <a:gd name="T112" fmla="*/ 1804 w 4426"/>
                    <a:gd name="T113" fmla="*/ 0 h 5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4426" h="5927">
                      <a:moveTo>
                        <a:pt x="2211" y="1934"/>
                      </a:moveTo>
                      <a:lnTo>
                        <a:pt x="2076" y="1939"/>
                      </a:lnTo>
                      <a:lnTo>
                        <a:pt x="1943" y="1953"/>
                      </a:lnTo>
                      <a:lnTo>
                        <a:pt x="1813" y="1980"/>
                      </a:lnTo>
                      <a:lnTo>
                        <a:pt x="1687" y="2015"/>
                      </a:lnTo>
                      <a:lnTo>
                        <a:pt x="1564" y="2058"/>
                      </a:lnTo>
                      <a:lnTo>
                        <a:pt x="1445" y="2112"/>
                      </a:lnTo>
                      <a:lnTo>
                        <a:pt x="1332" y="2172"/>
                      </a:lnTo>
                      <a:lnTo>
                        <a:pt x="1224" y="2242"/>
                      </a:lnTo>
                      <a:lnTo>
                        <a:pt x="1121" y="2318"/>
                      </a:lnTo>
                      <a:lnTo>
                        <a:pt x="1025" y="2401"/>
                      </a:lnTo>
                      <a:lnTo>
                        <a:pt x="934" y="2491"/>
                      </a:lnTo>
                      <a:lnTo>
                        <a:pt x="851" y="2588"/>
                      </a:lnTo>
                      <a:lnTo>
                        <a:pt x="775" y="2691"/>
                      </a:lnTo>
                      <a:lnTo>
                        <a:pt x="705" y="2799"/>
                      </a:lnTo>
                      <a:lnTo>
                        <a:pt x="645" y="2913"/>
                      </a:lnTo>
                      <a:lnTo>
                        <a:pt x="591" y="3032"/>
                      </a:lnTo>
                      <a:lnTo>
                        <a:pt x="548" y="3155"/>
                      </a:lnTo>
                      <a:lnTo>
                        <a:pt x="514" y="3281"/>
                      </a:lnTo>
                      <a:lnTo>
                        <a:pt x="488" y="3411"/>
                      </a:lnTo>
                      <a:lnTo>
                        <a:pt x="472" y="3544"/>
                      </a:lnTo>
                      <a:lnTo>
                        <a:pt x="467" y="3681"/>
                      </a:lnTo>
                      <a:lnTo>
                        <a:pt x="472" y="3817"/>
                      </a:lnTo>
                      <a:lnTo>
                        <a:pt x="488" y="3950"/>
                      </a:lnTo>
                      <a:lnTo>
                        <a:pt x="514" y="4080"/>
                      </a:lnTo>
                      <a:lnTo>
                        <a:pt x="548" y="4208"/>
                      </a:lnTo>
                      <a:lnTo>
                        <a:pt x="591" y="4331"/>
                      </a:lnTo>
                      <a:lnTo>
                        <a:pt x="645" y="4448"/>
                      </a:lnTo>
                      <a:lnTo>
                        <a:pt x="705" y="4561"/>
                      </a:lnTo>
                      <a:lnTo>
                        <a:pt x="775" y="4670"/>
                      </a:lnTo>
                      <a:lnTo>
                        <a:pt x="851" y="4772"/>
                      </a:lnTo>
                      <a:lnTo>
                        <a:pt x="934" y="4870"/>
                      </a:lnTo>
                      <a:lnTo>
                        <a:pt x="1025" y="4960"/>
                      </a:lnTo>
                      <a:lnTo>
                        <a:pt x="1121" y="5043"/>
                      </a:lnTo>
                      <a:lnTo>
                        <a:pt x="1224" y="5121"/>
                      </a:lnTo>
                      <a:lnTo>
                        <a:pt x="1332" y="5189"/>
                      </a:lnTo>
                      <a:lnTo>
                        <a:pt x="1445" y="5250"/>
                      </a:lnTo>
                      <a:lnTo>
                        <a:pt x="1564" y="5303"/>
                      </a:lnTo>
                      <a:lnTo>
                        <a:pt x="1687" y="5346"/>
                      </a:lnTo>
                      <a:lnTo>
                        <a:pt x="1813" y="5382"/>
                      </a:lnTo>
                      <a:lnTo>
                        <a:pt x="1943" y="5407"/>
                      </a:lnTo>
                      <a:lnTo>
                        <a:pt x="2076" y="5422"/>
                      </a:lnTo>
                      <a:lnTo>
                        <a:pt x="2211" y="5427"/>
                      </a:lnTo>
                      <a:lnTo>
                        <a:pt x="2348" y="5422"/>
                      </a:lnTo>
                      <a:lnTo>
                        <a:pt x="2482" y="5407"/>
                      </a:lnTo>
                      <a:lnTo>
                        <a:pt x="2613" y="5382"/>
                      </a:lnTo>
                      <a:lnTo>
                        <a:pt x="2739" y="5346"/>
                      </a:lnTo>
                      <a:lnTo>
                        <a:pt x="2862" y="5303"/>
                      </a:lnTo>
                      <a:lnTo>
                        <a:pt x="2979" y="5250"/>
                      </a:lnTo>
                      <a:lnTo>
                        <a:pt x="3093" y="5189"/>
                      </a:lnTo>
                      <a:lnTo>
                        <a:pt x="3201" y="5121"/>
                      </a:lnTo>
                      <a:lnTo>
                        <a:pt x="3303" y="5043"/>
                      </a:lnTo>
                      <a:lnTo>
                        <a:pt x="3401" y="4960"/>
                      </a:lnTo>
                      <a:lnTo>
                        <a:pt x="3491" y="4870"/>
                      </a:lnTo>
                      <a:lnTo>
                        <a:pt x="3574" y="4772"/>
                      </a:lnTo>
                      <a:lnTo>
                        <a:pt x="3651" y="4670"/>
                      </a:lnTo>
                      <a:lnTo>
                        <a:pt x="3720" y="4561"/>
                      </a:lnTo>
                      <a:lnTo>
                        <a:pt x="3781" y="4448"/>
                      </a:lnTo>
                      <a:lnTo>
                        <a:pt x="3833" y="4331"/>
                      </a:lnTo>
                      <a:lnTo>
                        <a:pt x="3877" y="4208"/>
                      </a:lnTo>
                      <a:lnTo>
                        <a:pt x="3913" y="4080"/>
                      </a:lnTo>
                      <a:lnTo>
                        <a:pt x="3938" y="3950"/>
                      </a:lnTo>
                      <a:lnTo>
                        <a:pt x="3954" y="3817"/>
                      </a:lnTo>
                      <a:lnTo>
                        <a:pt x="3958" y="3681"/>
                      </a:lnTo>
                      <a:lnTo>
                        <a:pt x="3954" y="3544"/>
                      </a:lnTo>
                      <a:lnTo>
                        <a:pt x="3938" y="3411"/>
                      </a:lnTo>
                      <a:lnTo>
                        <a:pt x="3913" y="3281"/>
                      </a:lnTo>
                      <a:lnTo>
                        <a:pt x="3877" y="3155"/>
                      </a:lnTo>
                      <a:lnTo>
                        <a:pt x="3833" y="3032"/>
                      </a:lnTo>
                      <a:lnTo>
                        <a:pt x="3781" y="2913"/>
                      </a:lnTo>
                      <a:lnTo>
                        <a:pt x="3720" y="2799"/>
                      </a:lnTo>
                      <a:lnTo>
                        <a:pt x="3651" y="2691"/>
                      </a:lnTo>
                      <a:lnTo>
                        <a:pt x="3574" y="2588"/>
                      </a:lnTo>
                      <a:lnTo>
                        <a:pt x="3491" y="2491"/>
                      </a:lnTo>
                      <a:lnTo>
                        <a:pt x="3401" y="2401"/>
                      </a:lnTo>
                      <a:lnTo>
                        <a:pt x="3303" y="2318"/>
                      </a:lnTo>
                      <a:lnTo>
                        <a:pt x="3201" y="2242"/>
                      </a:lnTo>
                      <a:lnTo>
                        <a:pt x="3093" y="2172"/>
                      </a:lnTo>
                      <a:lnTo>
                        <a:pt x="2979" y="2112"/>
                      </a:lnTo>
                      <a:lnTo>
                        <a:pt x="2862" y="2058"/>
                      </a:lnTo>
                      <a:lnTo>
                        <a:pt x="2739" y="2015"/>
                      </a:lnTo>
                      <a:lnTo>
                        <a:pt x="2613" y="1980"/>
                      </a:lnTo>
                      <a:lnTo>
                        <a:pt x="2482" y="1953"/>
                      </a:lnTo>
                      <a:lnTo>
                        <a:pt x="2348" y="1939"/>
                      </a:lnTo>
                      <a:lnTo>
                        <a:pt x="2211" y="1934"/>
                      </a:lnTo>
                      <a:close/>
                      <a:moveTo>
                        <a:pt x="2961" y="945"/>
                      </a:moveTo>
                      <a:lnTo>
                        <a:pt x="2932" y="947"/>
                      </a:lnTo>
                      <a:lnTo>
                        <a:pt x="2905" y="952"/>
                      </a:lnTo>
                      <a:lnTo>
                        <a:pt x="2865" y="967"/>
                      </a:lnTo>
                      <a:lnTo>
                        <a:pt x="2831" y="988"/>
                      </a:lnTo>
                      <a:lnTo>
                        <a:pt x="2801" y="1017"/>
                      </a:lnTo>
                      <a:lnTo>
                        <a:pt x="2777" y="1052"/>
                      </a:lnTo>
                      <a:lnTo>
                        <a:pt x="2624" y="1317"/>
                      </a:lnTo>
                      <a:lnTo>
                        <a:pt x="2622" y="1320"/>
                      </a:lnTo>
                      <a:lnTo>
                        <a:pt x="2624" y="1324"/>
                      </a:lnTo>
                      <a:lnTo>
                        <a:pt x="2626" y="1326"/>
                      </a:lnTo>
                      <a:lnTo>
                        <a:pt x="4044" y="2145"/>
                      </a:lnTo>
                      <a:lnTo>
                        <a:pt x="4044" y="2145"/>
                      </a:lnTo>
                      <a:lnTo>
                        <a:pt x="4046" y="2146"/>
                      </a:lnTo>
                      <a:lnTo>
                        <a:pt x="4048" y="2145"/>
                      </a:lnTo>
                      <a:lnTo>
                        <a:pt x="4051" y="2145"/>
                      </a:lnTo>
                      <a:lnTo>
                        <a:pt x="4051" y="2143"/>
                      </a:lnTo>
                      <a:lnTo>
                        <a:pt x="4053" y="2143"/>
                      </a:lnTo>
                      <a:lnTo>
                        <a:pt x="4206" y="1876"/>
                      </a:lnTo>
                      <a:lnTo>
                        <a:pt x="4223" y="1838"/>
                      </a:lnTo>
                      <a:lnTo>
                        <a:pt x="4233" y="1798"/>
                      </a:lnTo>
                      <a:lnTo>
                        <a:pt x="4233" y="1757"/>
                      </a:lnTo>
                      <a:lnTo>
                        <a:pt x="4228" y="1715"/>
                      </a:lnTo>
                      <a:lnTo>
                        <a:pt x="4212" y="1677"/>
                      </a:lnTo>
                      <a:lnTo>
                        <a:pt x="4190" y="1641"/>
                      </a:lnTo>
                      <a:lnTo>
                        <a:pt x="4163" y="1612"/>
                      </a:lnTo>
                      <a:lnTo>
                        <a:pt x="4129" y="1587"/>
                      </a:lnTo>
                      <a:lnTo>
                        <a:pt x="3066" y="974"/>
                      </a:lnTo>
                      <a:lnTo>
                        <a:pt x="3031" y="958"/>
                      </a:lnTo>
                      <a:lnTo>
                        <a:pt x="2997" y="949"/>
                      </a:lnTo>
                      <a:lnTo>
                        <a:pt x="2961" y="945"/>
                      </a:lnTo>
                      <a:close/>
                      <a:moveTo>
                        <a:pt x="1465" y="945"/>
                      </a:moveTo>
                      <a:lnTo>
                        <a:pt x="1429" y="949"/>
                      </a:lnTo>
                      <a:lnTo>
                        <a:pt x="1393" y="958"/>
                      </a:lnTo>
                      <a:lnTo>
                        <a:pt x="1361" y="974"/>
                      </a:lnTo>
                      <a:lnTo>
                        <a:pt x="296" y="1587"/>
                      </a:lnTo>
                      <a:lnTo>
                        <a:pt x="263" y="1612"/>
                      </a:lnTo>
                      <a:lnTo>
                        <a:pt x="234" y="1641"/>
                      </a:lnTo>
                      <a:lnTo>
                        <a:pt x="213" y="1677"/>
                      </a:lnTo>
                      <a:lnTo>
                        <a:pt x="198" y="1715"/>
                      </a:lnTo>
                      <a:lnTo>
                        <a:pt x="191" y="1757"/>
                      </a:lnTo>
                      <a:lnTo>
                        <a:pt x="193" y="1798"/>
                      </a:lnTo>
                      <a:lnTo>
                        <a:pt x="202" y="1838"/>
                      </a:lnTo>
                      <a:lnTo>
                        <a:pt x="220" y="1876"/>
                      </a:lnTo>
                      <a:lnTo>
                        <a:pt x="373" y="2143"/>
                      </a:lnTo>
                      <a:lnTo>
                        <a:pt x="373" y="2143"/>
                      </a:lnTo>
                      <a:lnTo>
                        <a:pt x="375" y="2145"/>
                      </a:lnTo>
                      <a:lnTo>
                        <a:pt x="377" y="2145"/>
                      </a:lnTo>
                      <a:lnTo>
                        <a:pt x="378" y="2146"/>
                      </a:lnTo>
                      <a:lnTo>
                        <a:pt x="380" y="2145"/>
                      </a:lnTo>
                      <a:lnTo>
                        <a:pt x="382" y="2145"/>
                      </a:lnTo>
                      <a:lnTo>
                        <a:pt x="1799" y="1326"/>
                      </a:lnTo>
                      <a:lnTo>
                        <a:pt x="1802" y="1324"/>
                      </a:lnTo>
                      <a:lnTo>
                        <a:pt x="1802" y="1320"/>
                      </a:lnTo>
                      <a:lnTo>
                        <a:pt x="1802" y="1317"/>
                      </a:lnTo>
                      <a:lnTo>
                        <a:pt x="1647" y="1052"/>
                      </a:lnTo>
                      <a:lnTo>
                        <a:pt x="1624" y="1017"/>
                      </a:lnTo>
                      <a:lnTo>
                        <a:pt x="1593" y="988"/>
                      </a:lnTo>
                      <a:lnTo>
                        <a:pt x="1559" y="967"/>
                      </a:lnTo>
                      <a:lnTo>
                        <a:pt x="1519" y="952"/>
                      </a:lnTo>
                      <a:lnTo>
                        <a:pt x="1492" y="947"/>
                      </a:lnTo>
                      <a:lnTo>
                        <a:pt x="1465" y="945"/>
                      </a:lnTo>
                      <a:close/>
                      <a:moveTo>
                        <a:pt x="1804" y="193"/>
                      </a:moveTo>
                      <a:lnTo>
                        <a:pt x="1727" y="198"/>
                      </a:lnTo>
                      <a:lnTo>
                        <a:pt x="1654" y="215"/>
                      </a:lnTo>
                      <a:lnTo>
                        <a:pt x="1586" y="242"/>
                      </a:lnTo>
                      <a:lnTo>
                        <a:pt x="1521" y="276"/>
                      </a:lnTo>
                      <a:lnTo>
                        <a:pt x="1463" y="319"/>
                      </a:lnTo>
                      <a:lnTo>
                        <a:pt x="1413" y="372"/>
                      </a:lnTo>
                      <a:lnTo>
                        <a:pt x="1370" y="429"/>
                      </a:lnTo>
                      <a:lnTo>
                        <a:pt x="1334" y="492"/>
                      </a:lnTo>
                      <a:lnTo>
                        <a:pt x="1307" y="561"/>
                      </a:lnTo>
                      <a:lnTo>
                        <a:pt x="1290" y="635"/>
                      </a:lnTo>
                      <a:lnTo>
                        <a:pt x="1285" y="711"/>
                      </a:lnTo>
                      <a:lnTo>
                        <a:pt x="1285" y="795"/>
                      </a:lnTo>
                      <a:lnTo>
                        <a:pt x="1339" y="774"/>
                      </a:lnTo>
                      <a:lnTo>
                        <a:pt x="1395" y="759"/>
                      </a:lnTo>
                      <a:lnTo>
                        <a:pt x="1453" y="754"/>
                      </a:lnTo>
                      <a:lnTo>
                        <a:pt x="1512" y="756"/>
                      </a:lnTo>
                      <a:lnTo>
                        <a:pt x="1570" y="767"/>
                      </a:lnTo>
                      <a:lnTo>
                        <a:pt x="1629" y="788"/>
                      </a:lnTo>
                      <a:lnTo>
                        <a:pt x="1685" y="819"/>
                      </a:lnTo>
                      <a:lnTo>
                        <a:pt x="1736" y="857"/>
                      </a:lnTo>
                      <a:lnTo>
                        <a:pt x="1779" y="902"/>
                      </a:lnTo>
                      <a:lnTo>
                        <a:pt x="1815" y="954"/>
                      </a:lnTo>
                      <a:lnTo>
                        <a:pt x="1968" y="1221"/>
                      </a:lnTo>
                      <a:lnTo>
                        <a:pt x="1984" y="1257"/>
                      </a:lnTo>
                      <a:lnTo>
                        <a:pt x="1993" y="1295"/>
                      </a:lnTo>
                      <a:lnTo>
                        <a:pt x="1993" y="1333"/>
                      </a:lnTo>
                      <a:lnTo>
                        <a:pt x="1988" y="1371"/>
                      </a:lnTo>
                      <a:lnTo>
                        <a:pt x="1973" y="1407"/>
                      </a:lnTo>
                      <a:lnTo>
                        <a:pt x="1954" y="1439"/>
                      </a:lnTo>
                      <a:lnTo>
                        <a:pt x="1928" y="1468"/>
                      </a:lnTo>
                      <a:lnTo>
                        <a:pt x="1896" y="1492"/>
                      </a:lnTo>
                      <a:lnTo>
                        <a:pt x="1269" y="1854"/>
                      </a:lnTo>
                      <a:lnTo>
                        <a:pt x="1328" y="1955"/>
                      </a:lnTo>
                      <a:lnTo>
                        <a:pt x="1449" y="1897"/>
                      </a:lnTo>
                      <a:lnTo>
                        <a:pt x="1575" y="1849"/>
                      </a:lnTo>
                      <a:lnTo>
                        <a:pt x="1705" y="1809"/>
                      </a:lnTo>
                      <a:lnTo>
                        <a:pt x="1840" y="1777"/>
                      </a:lnTo>
                      <a:lnTo>
                        <a:pt x="1977" y="1755"/>
                      </a:lnTo>
                      <a:lnTo>
                        <a:pt x="2116" y="1744"/>
                      </a:lnTo>
                      <a:lnTo>
                        <a:pt x="2116" y="1216"/>
                      </a:lnTo>
                      <a:lnTo>
                        <a:pt x="2110" y="1216"/>
                      </a:lnTo>
                      <a:lnTo>
                        <a:pt x="2080" y="1212"/>
                      </a:lnTo>
                      <a:lnTo>
                        <a:pt x="2053" y="1198"/>
                      </a:lnTo>
                      <a:lnTo>
                        <a:pt x="2033" y="1178"/>
                      </a:lnTo>
                      <a:lnTo>
                        <a:pt x="2018" y="1151"/>
                      </a:lnTo>
                      <a:lnTo>
                        <a:pt x="2015" y="1120"/>
                      </a:lnTo>
                      <a:lnTo>
                        <a:pt x="2018" y="1089"/>
                      </a:lnTo>
                      <a:lnTo>
                        <a:pt x="2033" y="1064"/>
                      </a:lnTo>
                      <a:lnTo>
                        <a:pt x="2053" y="1043"/>
                      </a:lnTo>
                      <a:lnTo>
                        <a:pt x="2080" y="1030"/>
                      </a:lnTo>
                      <a:lnTo>
                        <a:pt x="2110" y="1024"/>
                      </a:lnTo>
                      <a:lnTo>
                        <a:pt x="2314" y="1024"/>
                      </a:lnTo>
                      <a:lnTo>
                        <a:pt x="2345" y="1030"/>
                      </a:lnTo>
                      <a:lnTo>
                        <a:pt x="2372" y="1043"/>
                      </a:lnTo>
                      <a:lnTo>
                        <a:pt x="2392" y="1064"/>
                      </a:lnTo>
                      <a:lnTo>
                        <a:pt x="2406" y="1089"/>
                      </a:lnTo>
                      <a:lnTo>
                        <a:pt x="2411" y="1120"/>
                      </a:lnTo>
                      <a:lnTo>
                        <a:pt x="2406" y="1151"/>
                      </a:lnTo>
                      <a:lnTo>
                        <a:pt x="2392" y="1178"/>
                      </a:lnTo>
                      <a:lnTo>
                        <a:pt x="2372" y="1198"/>
                      </a:lnTo>
                      <a:lnTo>
                        <a:pt x="2345" y="1212"/>
                      </a:lnTo>
                      <a:lnTo>
                        <a:pt x="2314" y="1216"/>
                      </a:lnTo>
                      <a:lnTo>
                        <a:pt x="2309" y="1216"/>
                      </a:lnTo>
                      <a:lnTo>
                        <a:pt x="2309" y="1744"/>
                      </a:lnTo>
                      <a:lnTo>
                        <a:pt x="2449" y="1755"/>
                      </a:lnTo>
                      <a:lnTo>
                        <a:pt x="2586" y="1777"/>
                      </a:lnTo>
                      <a:lnTo>
                        <a:pt x="2720" y="1809"/>
                      </a:lnTo>
                      <a:lnTo>
                        <a:pt x="2849" y="1849"/>
                      </a:lnTo>
                      <a:lnTo>
                        <a:pt x="2975" y="1897"/>
                      </a:lnTo>
                      <a:lnTo>
                        <a:pt x="3096" y="1955"/>
                      </a:lnTo>
                      <a:lnTo>
                        <a:pt x="3156" y="1854"/>
                      </a:lnTo>
                      <a:lnTo>
                        <a:pt x="2530" y="1492"/>
                      </a:lnTo>
                      <a:lnTo>
                        <a:pt x="2498" y="1468"/>
                      </a:lnTo>
                      <a:lnTo>
                        <a:pt x="2471" y="1439"/>
                      </a:lnTo>
                      <a:lnTo>
                        <a:pt x="2451" y="1407"/>
                      </a:lnTo>
                      <a:lnTo>
                        <a:pt x="2438" y="1371"/>
                      </a:lnTo>
                      <a:lnTo>
                        <a:pt x="2431" y="1333"/>
                      </a:lnTo>
                      <a:lnTo>
                        <a:pt x="2433" y="1295"/>
                      </a:lnTo>
                      <a:lnTo>
                        <a:pt x="2440" y="1257"/>
                      </a:lnTo>
                      <a:lnTo>
                        <a:pt x="2458" y="1221"/>
                      </a:lnTo>
                      <a:lnTo>
                        <a:pt x="2611" y="954"/>
                      </a:lnTo>
                      <a:lnTo>
                        <a:pt x="2647" y="902"/>
                      </a:lnTo>
                      <a:lnTo>
                        <a:pt x="2691" y="857"/>
                      </a:lnTo>
                      <a:lnTo>
                        <a:pt x="2739" y="819"/>
                      </a:lnTo>
                      <a:lnTo>
                        <a:pt x="2795" y="788"/>
                      </a:lnTo>
                      <a:lnTo>
                        <a:pt x="2856" y="767"/>
                      </a:lnTo>
                      <a:lnTo>
                        <a:pt x="2914" y="756"/>
                      </a:lnTo>
                      <a:lnTo>
                        <a:pt x="2972" y="754"/>
                      </a:lnTo>
                      <a:lnTo>
                        <a:pt x="3029" y="759"/>
                      </a:lnTo>
                      <a:lnTo>
                        <a:pt x="3085" y="774"/>
                      </a:lnTo>
                      <a:lnTo>
                        <a:pt x="3139" y="795"/>
                      </a:lnTo>
                      <a:lnTo>
                        <a:pt x="3139" y="711"/>
                      </a:lnTo>
                      <a:lnTo>
                        <a:pt x="3134" y="635"/>
                      </a:lnTo>
                      <a:lnTo>
                        <a:pt x="3118" y="561"/>
                      </a:lnTo>
                      <a:lnTo>
                        <a:pt x="3091" y="492"/>
                      </a:lnTo>
                      <a:lnTo>
                        <a:pt x="3057" y="429"/>
                      </a:lnTo>
                      <a:lnTo>
                        <a:pt x="3013" y="372"/>
                      </a:lnTo>
                      <a:lnTo>
                        <a:pt x="2961" y="319"/>
                      </a:lnTo>
                      <a:lnTo>
                        <a:pt x="2903" y="276"/>
                      </a:lnTo>
                      <a:lnTo>
                        <a:pt x="2840" y="242"/>
                      </a:lnTo>
                      <a:lnTo>
                        <a:pt x="2772" y="215"/>
                      </a:lnTo>
                      <a:lnTo>
                        <a:pt x="2698" y="198"/>
                      </a:lnTo>
                      <a:lnTo>
                        <a:pt x="2622" y="193"/>
                      </a:lnTo>
                      <a:lnTo>
                        <a:pt x="1804" y="193"/>
                      </a:lnTo>
                      <a:close/>
                      <a:moveTo>
                        <a:pt x="1804" y="0"/>
                      </a:moveTo>
                      <a:lnTo>
                        <a:pt x="2622" y="0"/>
                      </a:lnTo>
                      <a:lnTo>
                        <a:pt x="2711" y="5"/>
                      </a:lnTo>
                      <a:lnTo>
                        <a:pt x="2797" y="22"/>
                      </a:lnTo>
                      <a:lnTo>
                        <a:pt x="2878" y="49"/>
                      </a:lnTo>
                      <a:lnTo>
                        <a:pt x="2956" y="85"/>
                      </a:lnTo>
                      <a:lnTo>
                        <a:pt x="3028" y="128"/>
                      </a:lnTo>
                      <a:lnTo>
                        <a:pt x="3093" y="180"/>
                      </a:lnTo>
                      <a:lnTo>
                        <a:pt x="3152" y="240"/>
                      </a:lnTo>
                      <a:lnTo>
                        <a:pt x="3204" y="305"/>
                      </a:lnTo>
                      <a:lnTo>
                        <a:pt x="3248" y="377"/>
                      </a:lnTo>
                      <a:lnTo>
                        <a:pt x="3284" y="455"/>
                      </a:lnTo>
                      <a:lnTo>
                        <a:pt x="3311" y="536"/>
                      </a:lnTo>
                      <a:lnTo>
                        <a:pt x="3327" y="622"/>
                      </a:lnTo>
                      <a:lnTo>
                        <a:pt x="3332" y="711"/>
                      </a:lnTo>
                      <a:lnTo>
                        <a:pt x="3332" y="905"/>
                      </a:lnTo>
                      <a:lnTo>
                        <a:pt x="3610" y="1066"/>
                      </a:lnTo>
                      <a:lnTo>
                        <a:pt x="3664" y="972"/>
                      </a:lnTo>
                      <a:lnTo>
                        <a:pt x="3680" y="952"/>
                      </a:lnTo>
                      <a:lnTo>
                        <a:pt x="3700" y="936"/>
                      </a:lnTo>
                      <a:lnTo>
                        <a:pt x="3723" y="927"/>
                      </a:lnTo>
                      <a:lnTo>
                        <a:pt x="3747" y="923"/>
                      </a:lnTo>
                      <a:lnTo>
                        <a:pt x="3772" y="927"/>
                      </a:lnTo>
                      <a:lnTo>
                        <a:pt x="3795" y="938"/>
                      </a:lnTo>
                      <a:lnTo>
                        <a:pt x="3815" y="952"/>
                      </a:lnTo>
                      <a:lnTo>
                        <a:pt x="3831" y="972"/>
                      </a:lnTo>
                      <a:lnTo>
                        <a:pt x="3840" y="996"/>
                      </a:lnTo>
                      <a:lnTo>
                        <a:pt x="3844" y="1019"/>
                      </a:lnTo>
                      <a:lnTo>
                        <a:pt x="3840" y="1044"/>
                      </a:lnTo>
                      <a:lnTo>
                        <a:pt x="3830" y="1068"/>
                      </a:lnTo>
                      <a:lnTo>
                        <a:pt x="3776" y="1162"/>
                      </a:lnTo>
                      <a:lnTo>
                        <a:pt x="4224" y="1421"/>
                      </a:lnTo>
                      <a:lnTo>
                        <a:pt x="4277" y="1457"/>
                      </a:lnTo>
                      <a:lnTo>
                        <a:pt x="4323" y="1501"/>
                      </a:lnTo>
                      <a:lnTo>
                        <a:pt x="4361" y="1551"/>
                      </a:lnTo>
                      <a:lnTo>
                        <a:pt x="4392" y="1607"/>
                      </a:lnTo>
                      <a:lnTo>
                        <a:pt x="4412" y="1667"/>
                      </a:lnTo>
                      <a:lnTo>
                        <a:pt x="4424" y="1730"/>
                      </a:lnTo>
                      <a:lnTo>
                        <a:pt x="4426" y="1793"/>
                      </a:lnTo>
                      <a:lnTo>
                        <a:pt x="4417" y="1854"/>
                      </a:lnTo>
                      <a:lnTo>
                        <a:pt x="4399" y="1915"/>
                      </a:lnTo>
                      <a:lnTo>
                        <a:pt x="4372" y="1973"/>
                      </a:lnTo>
                      <a:lnTo>
                        <a:pt x="4219" y="2238"/>
                      </a:lnTo>
                      <a:lnTo>
                        <a:pt x="4196" y="2271"/>
                      </a:lnTo>
                      <a:lnTo>
                        <a:pt x="4168" y="2296"/>
                      </a:lnTo>
                      <a:lnTo>
                        <a:pt x="4134" y="2318"/>
                      </a:lnTo>
                      <a:lnTo>
                        <a:pt x="4098" y="2330"/>
                      </a:lnTo>
                      <a:lnTo>
                        <a:pt x="4073" y="2336"/>
                      </a:lnTo>
                      <a:lnTo>
                        <a:pt x="4046" y="2338"/>
                      </a:lnTo>
                      <a:lnTo>
                        <a:pt x="4012" y="2334"/>
                      </a:lnTo>
                      <a:lnTo>
                        <a:pt x="3979" y="2325"/>
                      </a:lnTo>
                      <a:lnTo>
                        <a:pt x="3949" y="2310"/>
                      </a:lnTo>
                      <a:lnTo>
                        <a:pt x="3321" y="1950"/>
                      </a:lnTo>
                      <a:lnTo>
                        <a:pt x="3264" y="2053"/>
                      </a:lnTo>
                      <a:lnTo>
                        <a:pt x="3374" y="2130"/>
                      </a:lnTo>
                      <a:lnTo>
                        <a:pt x="3480" y="2215"/>
                      </a:lnTo>
                      <a:lnTo>
                        <a:pt x="3579" y="2307"/>
                      </a:lnTo>
                      <a:lnTo>
                        <a:pt x="3673" y="2406"/>
                      </a:lnTo>
                      <a:lnTo>
                        <a:pt x="3758" y="2512"/>
                      </a:lnTo>
                      <a:lnTo>
                        <a:pt x="3837" y="2623"/>
                      </a:lnTo>
                      <a:lnTo>
                        <a:pt x="3907" y="2740"/>
                      </a:lnTo>
                      <a:lnTo>
                        <a:pt x="3968" y="2862"/>
                      </a:lnTo>
                      <a:lnTo>
                        <a:pt x="4023" y="2989"/>
                      </a:lnTo>
                      <a:lnTo>
                        <a:pt x="4068" y="3120"/>
                      </a:lnTo>
                      <a:lnTo>
                        <a:pt x="4104" y="3256"/>
                      </a:lnTo>
                      <a:lnTo>
                        <a:pt x="4129" y="3394"/>
                      </a:lnTo>
                      <a:lnTo>
                        <a:pt x="4145" y="3535"/>
                      </a:lnTo>
                      <a:lnTo>
                        <a:pt x="4150" y="3681"/>
                      </a:lnTo>
                      <a:lnTo>
                        <a:pt x="4145" y="3827"/>
                      </a:lnTo>
                      <a:lnTo>
                        <a:pt x="4129" y="3972"/>
                      </a:lnTo>
                      <a:lnTo>
                        <a:pt x="4102" y="4112"/>
                      </a:lnTo>
                      <a:lnTo>
                        <a:pt x="4066" y="4249"/>
                      </a:lnTo>
                      <a:lnTo>
                        <a:pt x="4019" y="4381"/>
                      </a:lnTo>
                      <a:lnTo>
                        <a:pt x="3963" y="4509"/>
                      </a:lnTo>
                      <a:lnTo>
                        <a:pt x="3900" y="4634"/>
                      </a:lnTo>
                      <a:lnTo>
                        <a:pt x="3828" y="4751"/>
                      </a:lnTo>
                      <a:lnTo>
                        <a:pt x="3747" y="4863"/>
                      </a:lnTo>
                      <a:lnTo>
                        <a:pt x="3658" y="4969"/>
                      </a:lnTo>
                      <a:lnTo>
                        <a:pt x="3565" y="5068"/>
                      </a:lnTo>
                      <a:lnTo>
                        <a:pt x="3462" y="5162"/>
                      </a:lnTo>
                      <a:lnTo>
                        <a:pt x="3354" y="5247"/>
                      </a:lnTo>
                      <a:lnTo>
                        <a:pt x="3240" y="5324"/>
                      </a:lnTo>
                      <a:lnTo>
                        <a:pt x="3521" y="5781"/>
                      </a:lnTo>
                      <a:lnTo>
                        <a:pt x="3532" y="5804"/>
                      </a:lnTo>
                      <a:lnTo>
                        <a:pt x="3536" y="5829"/>
                      </a:lnTo>
                      <a:lnTo>
                        <a:pt x="3534" y="5853"/>
                      </a:lnTo>
                      <a:lnTo>
                        <a:pt x="3525" y="5876"/>
                      </a:lnTo>
                      <a:lnTo>
                        <a:pt x="3511" y="5896"/>
                      </a:lnTo>
                      <a:lnTo>
                        <a:pt x="3491" y="5912"/>
                      </a:lnTo>
                      <a:lnTo>
                        <a:pt x="3466" y="5923"/>
                      </a:lnTo>
                      <a:lnTo>
                        <a:pt x="3440" y="5927"/>
                      </a:lnTo>
                      <a:lnTo>
                        <a:pt x="3417" y="5923"/>
                      </a:lnTo>
                      <a:lnTo>
                        <a:pt x="3394" y="5916"/>
                      </a:lnTo>
                      <a:lnTo>
                        <a:pt x="3376" y="5902"/>
                      </a:lnTo>
                      <a:lnTo>
                        <a:pt x="3359" y="5882"/>
                      </a:lnTo>
                      <a:lnTo>
                        <a:pt x="3073" y="5418"/>
                      </a:lnTo>
                      <a:lnTo>
                        <a:pt x="2959" y="5470"/>
                      </a:lnTo>
                      <a:lnTo>
                        <a:pt x="2842" y="5514"/>
                      </a:lnTo>
                      <a:lnTo>
                        <a:pt x="2721" y="5552"/>
                      </a:lnTo>
                      <a:lnTo>
                        <a:pt x="2599" y="5580"/>
                      </a:lnTo>
                      <a:lnTo>
                        <a:pt x="2473" y="5602"/>
                      </a:lnTo>
                      <a:lnTo>
                        <a:pt x="2343" y="5615"/>
                      </a:lnTo>
                      <a:lnTo>
                        <a:pt x="2211" y="5620"/>
                      </a:lnTo>
                      <a:lnTo>
                        <a:pt x="2078" y="5615"/>
                      </a:lnTo>
                      <a:lnTo>
                        <a:pt x="1946" y="5602"/>
                      </a:lnTo>
                      <a:lnTo>
                        <a:pt x="1818" y="5579"/>
                      </a:lnTo>
                      <a:lnTo>
                        <a:pt x="1692" y="5548"/>
                      </a:lnTo>
                      <a:lnTo>
                        <a:pt x="1570" y="5510"/>
                      </a:lnTo>
                      <a:lnTo>
                        <a:pt x="1451" y="5463"/>
                      </a:lnTo>
                      <a:lnTo>
                        <a:pt x="1335" y="5409"/>
                      </a:lnTo>
                      <a:lnTo>
                        <a:pt x="1069" y="5878"/>
                      </a:lnTo>
                      <a:lnTo>
                        <a:pt x="1052" y="5900"/>
                      </a:lnTo>
                      <a:lnTo>
                        <a:pt x="1033" y="5914"/>
                      </a:lnTo>
                      <a:lnTo>
                        <a:pt x="1009" y="5923"/>
                      </a:lnTo>
                      <a:lnTo>
                        <a:pt x="984" y="5927"/>
                      </a:lnTo>
                      <a:lnTo>
                        <a:pt x="961" y="5923"/>
                      </a:lnTo>
                      <a:lnTo>
                        <a:pt x="937" y="5914"/>
                      </a:lnTo>
                      <a:lnTo>
                        <a:pt x="917" y="5898"/>
                      </a:lnTo>
                      <a:lnTo>
                        <a:pt x="901" y="5878"/>
                      </a:lnTo>
                      <a:lnTo>
                        <a:pt x="892" y="5856"/>
                      </a:lnTo>
                      <a:lnTo>
                        <a:pt x="888" y="5831"/>
                      </a:lnTo>
                      <a:lnTo>
                        <a:pt x="892" y="5808"/>
                      </a:lnTo>
                      <a:lnTo>
                        <a:pt x="901" y="5782"/>
                      </a:lnTo>
                      <a:lnTo>
                        <a:pt x="1170" y="5314"/>
                      </a:lnTo>
                      <a:lnTo>
                        <a:pt x="1058" y="5236"/>
                      </a:lnTo>
                      <a:lnTo>
                        <a:pt x="950" y="5151"/>
                      </a:lnTo>
                      <a:lnTo>
                        <a:pt x="851" y="5059"/>
                      </a:lnTo>
                      <a:lnTo>
                        <a:pt x="757" y="4960"/>
                      </a:lnTo>
                      <a:lnTo>
                        <a:pt x="670" y="4854"/>
                      </a:lnTo>
                      <a:lnTo>
                        <a:pt x="591" y="4742"/>
                      </a:lnTo>
                      <a:lnTo>
                        <a:pt x="521" y="4625"/>
                      </a:lnTo>
                      <a:lnTo>
                        <a:pt x="458" y="4502"/>
                      </a:lnTo>
                      <a:lnTo>
                        <a:pt x="404" y="4376"/>
                      </a:lnTo>
                      <a:lnTo>
                        <a:pt x="359" y="4244"/>
                      </a:lnTo>
                      <a:lnTo>
                        <a:pt x="323" y="4109"/>
                      </a:lnTo>
                      <a:lnTo>
                        <a:pt x="296" y="3968"/>
                      </a:lnTo>
                      <a:lnTo>
                        <a:pt x="281" y="3826"/>
                      </a:lnTo>
                      <a:lnTo>
                        <a:pt x="276" y="3681"/>
                      </a:lnTo>
                      <a:lnTo>
                        <a:pt x="281" y="3535"/>
                      </a:lnTo>
                      <a:lnTo>
                        <a:pt x="296" y="3394"/>
                      </a:lnTo>
                      <a:lnTo>
                        <a:pt x="323" y="3256"/>
                      </a:lnTo>
                      <a:lnTo>
                        <a:pt x="357" y="3120"/>
                      </a:lnTo>
                      <a:lnTo>
                        <a:pt x="402" y="2989"/>
                      </a:lnTo>
                      <a:lnTo>
                        <a:pt x="456" y="2862"/>
                      </a:lnTo>
                      <a:lnTo>
                        <a:pt x="519" y="2740"/>
                      </a:lnTo>
                      <a:lnTo>
                        <a:pt x="589" y="2623"/>
                      </a:lnTo>
                      <a:lnTo>
                        <a:pt x="667" y="2512"/>
                      </a:lnTo>
                      <a:lnTo>
                        <a:pt x="753" y="2406"/>
                      </a:lnTo>
                      <a:lnTo>
                        <a:pt x="845" y="2307"/>
                      </a:lnTo>
                      <a:lnTo>
                        <a:pt x="944" y="2215"/>
                      </a:lnTo>
                      <a:lnTo>
                        <a:pt x="1051" y="2130"/>
                      </a:lnTo>
                      <a:lnTo>
                        <a:pt x="1162" y="2053"/>
                      </a:lnTo>
                      <a:lnTo>
                        <a:pt x="1103" y="1950"/>
                      </a:lnTo>
                      <a:lnTo>
                        <a:pt x="478" y="2310"/>
                      </a:lnTo>
                      <a:lnTo>
                        <a:pt x="445" y="2325"/>
                      </a:lnTo>
                      <a:lnTo>
                        <a:pt x="413" y="2334"/>
                      </a:lnTo>
                      <a:lnTo>
                        <a:pt x="378" y="2338"/>
                      </a:lnTo>
                      <a:lnTo>
                        <a:pt x="353" y="2336"/>
                      </a:lnTo>
                      <a:lnTo>
                        <a:pt x="326" y="2330"/>
                      </a:lnTo>
                      <a:lnTo>
                        <a:pt x="290" y="2318"/>
                      </a:lnTo>
                      <a:lnTo>
                        <a:pt x="258" y="2296"/>
                      </a:lnTo>
                      <a:lnTo>
                        <a:pt x="229" y="2271"/>
                      </a:lnTo>
                      <a:lnTo>
                        <a:pt x="207" y="2238"/>
                      </a:lnTo>
                      <a:lnTo>
                        <a:pt x="52" y="1973"/>
                      </a:lnTo>
                      <a:lnTo>
                        <a:pt x="25" y="1915"/>
                      </a:lnTo>
                      <a:lnTo>
                        <a:pt x="7" y="1854"/>
                      </a:lnTo>
                      <a:lnTo>
                        <a:pt x="0" y="1793"/>
                      </a:lnTo>
                      <a:lnTo>
                        <a:pt x="2" y="1730"/>
                      </a:lnTo>
                      <a:lnTo>
                        <a:pt x="13" y="1667"/>
                      </a:lnTo>
                      <a:lnTo>
                        <a:pt x="34" y="1607"/>
                      </a:lnTo>
                      <a:lnTo>
                        <a:pt x="65" y="1551"/>
                      </a:lnTo>
                      <a:lnTo>
                        <a:pt x="103" y="1501"/>
                      </a:lnTo>
                      <a:lnTo>
                        <a:pt x="148" y="1457"/>
                      </a:lnTo>
                      <a:lnTo>
                        <a:pt x="200" y="1421"/>
                      </a:lnTo>
                      <a:lnTo>
                        <a:pt x="649" y="1162"/>
                      </a:lnTo>
                      <a:lnTo>
                        <a:pt x="595" y="1068"/>
                      </a:lnTo>
                      <a:lnTo>
                        <a:pt x="586" y="1044"/>
                      </a:lnTo>
                      <a:lnTo>
                        <a:pt x="582" y="1019"/>
                      </a:lnTo>
                      <a:lnTo>
                        <a:pt x="586" y="996"/>
                      </a:lnTo>
                      <a:lnTo>
                        <a:pt x="595" y="972"/>
                      </a:lnTo>
                      <a:lnTo>
                        <a:pt x="609" y="952"/>
                      </a:lnTo>
                      <a:lnTo>
                        <a:pt x="629" y="938"/>
                      </a:lnTo>
                      <a:lnTo>
                        <a:pt x="654" y="927"/>
                      </a:lnTo>
                      <a:lnTo>
                        <a:pt x="678" y="923"/>
                      </a:lnTo>
                      <a:lnTo>
                        <a:pt x="703" y="927"/>
                      </a:lnTo>
                      <a:lnTo>
                        <a:pt x="724" y="936"/>
                      </a:lnTo>
                      <a:lnTo>
                        <a:pt x="744" y="952"/>
                      </a:lnTo>
                      <a:lnTo>
                        <a:pt x="761" y="972"/>
                      </a:lnTo>
                      <a:lnTo>
                        <a:pt x="815" y="1066"/>
                      </a:lnTo>
                      <a:lnTo>
                        <a:pt x="1094" y="905"/>
                      </a:lnTo>
                      <a:lnTo>
                        <a:pt x="1094" y="711"/>
                      </a:lnTo>
                      <a:lnTo>
                        <a:pt x="1099" y="622"/>
                      </a:lnTo>
                      <a:lnTo>
                        <a:pt x="1116" y="536"/>
                      </a:lnTo>
                      <a:lnTo>
                        <a:pt x="1141" y="455"/>
                      </a:lnTo>
                      <a:lnTo>
                        <a:pt x="1177" y="377"/>
                      </a:lnTo>
                      <a:lnTo>
                        <a:pt x="1220" y="305"/>
                      </a:lnTo>
                      <a:lnTo>
                        <a:pt x="1272" y="240"/>
                      </a:lnTo>
                      <a:lnTo>
                        <a:pt x="1332" y="180"/>
                      </a:lnTo>
                      <a:lnTo>
                        <a:pt x="1399" y="128"/>
                      </a:lnTo>
                      <a:lnTo>
                        <a:pt x="1471" y="85"/>
                      </a:lnTo>
                      <a:lnTo>
                        <a:pt x="1546" y="49"/>
                      </a:lnTo>
                      <a:lnTo>
                        <a:pt x="1629" y="22"/>
                      </a:lnTo>
                      <a:lnTo>
                        <a:pt x="1714" y="5"/>
                      </a:lnTo>
                      <a:lnTo>
                        <a:pt x="180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49" name="Group 148"/>
          <p:cNvGrpSpPr/>
          <p:nvPr/>
        </p:nvGrpSpPr>
        <p:grpSpPr>
          <a:xfrm>
            <a:off x="439048" y="4327674"/>
            <a:ext cx="3522285" cy="654551"/>
            <a:chOff x="439048" y="4327673"/>
            <a:chExt cx="3522285" cy="654550"/>
          </a:xfrm>
        </p:grpSpPr>
        <p:sp>
          <p:nvSpPr>
            <p:cNvPr id="34" name="Rounded Rectangle 33"/>
            <p:cNvSpPr/>
            <p:nvPr/>
          </p:nvSpPr>
          <p:spPr>
            <a:xfrm>
              <a:off x="439048" y="4327673"/>
              <a:ext cx="3522285" cy="654550"/>
            </a:xfrm>
            <a:prstGeom prst="roundRect">
              <a:avLst>
                <a:gd name="adj" fmla="val 11153"/>
              </a:avLst>
            </a:prstGeom>
            <a:solidFill>
              <a:schemeClr val="accent5">
                <a:alpha val="44000"/>
              </a:schemeClr>
            </a:solidFill>
            <a:ln>
              <a:solidFill>
                <a:schemeClr val="accent5">
                  <a:alpha val="50000"/>
                </a:schemeClr>
              </a:solidFill>
            </a:ln>
            <a:effectLst>
              <a:outerShdw blurRad="190500" dist="38100" dir="5400000" algn="t" rotWithShape="0">
                <a:schemeClr val="accent5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05775" y="4424116"/>
              <a:ext cx="24637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spc="-51" dirty="0">
                  <a:solidFill>
                    <a:schemeClr val="bg1"/>
                  </a:solidFill>
                </a:rPr>
                <a:t>Item Name Here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584331" y="4426348"/>
              <a:ext cx="457200" cy="457200"/>
              <a:chOff x="584331" y="4426348"/>
              <a:chExt cx="457200" cy="4572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584331" y="4426348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1600" dist="38100" dir="5400000" algn="t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8" name="Group 26"/>
              <p:cNvGrpSpPr>
                <a:grpSpLocks noChangeAspect="1"/>
              </p:cNvGrpSpPr>
              <p:nvPr/>
            </p:nvGrpSpPr>
            <p:grpSpPr bwMode="auto">
              <a:xfrm>
                <a:off x="731362" y="4516045"/>
                <a:ext cx="163138" cy="277807"/>
                <a:chOff x="438" y="2876"/>
                <a:chExt cx="138" cy="235"/>
              </a:xfrm>
              <a:solidFill>
                <a:schemeClr val="accent5"/>
              </a:solidFill>
            </p:grpSpPr>
            <p:sp>
              <p:nvSpPr>
                <p:cNvPr id="121" name="Freeform 28"/>
                <p:cNvSpPr>
                  <a:spLocks noEditPoints="1"/>
                </p:cNvSpPr>
                <p:nvPr/>
              </p:nvSpPr>
              <p:spPr bwMode="auto">
                <a:xfrm>
                  <a:off x="438" y="2876"/>
                  <a:ext cx="138" cy="235"/>
                </a:xfrm>
                <a:custGeom>
                  <a:avLst/>
                  <a:gdLst>
                    <a:gd name="T0" fmla="*/ 119 w 1931"/>
                    <a:gd name="T1" fmla="*/ 3088 h 3290"/>
                    <a:gd name="T2" fmla="*/ 119 w 1931"/>
                    <a:gd name="T3" fmla="*/ 3159 h 3290"/>
                    <a:gd name="T4" fmla="*/ 1763 w 1931"/>
                    <a:gd name="T5" fmla="*/ 3184 h 3290"/>
                    <a:gd name="T6" fmla="*/ 1821 w 1931"/>
                    <a:gd name="T7" fmla="*/ 3142 h 3290"/>
                    <a:gd name="T8" fmla="*/ 1800 w 1931"/>
                    <a:gd name="T9" fmla="*/ 3075 h 3290"/>
                    <a:gd name="T10" fmla="*/ 222 w 1931"/>
                    <a:gd name="T11" fmla="*/ 334 h 3290"/>
                    <a:gd name="T12" fmla="*/ 244 w 1931"/>
                    <a:gd name="T13" fmla="*/ 851 h 3290"/>
                    <a:gd name="T14" fmla="*/ 339 w 1931"/>
                    <a:gd name="T15" fmla="*/ 1002 h 3290"/>
                    <a:gd name="T16" fmla="*/ 816 w 1931"/>
                    <a:gd name="T17" fmla="*/ 1503 h 3290"/>
                    <a:gd name="T18" fmla="*/ 848 w 1931"/>
                    <a:gd name="T19" fmla="*/ 1645 h 3290"/>
                    <a:gd name="T20" fmla="*/ 816 w 1931"/>
                    <a:gd name="T21" fmla="*/ 1787 h 3290"/>
                    <a:gd name="T22" fmla="*/ 339 w 1931"/>
                    <a:gd name="T23" fmla="*/ 2289 h 3290"/>
                    <a:gd name="T24" fmla="*/ 244 w 1931"/>
                    <a:gd name="T25" fmla="*/ 2440 h 3290"/>
                    <a:gd name="T26" fmla="*/ 222 w 1931"/>
                    <a:gd name="T27" fmla="*/ 2957 h 3290"/>
                    <a:gd name="T28" fmla="*/ 1700 w 1931"/>
                    <a:gd name="T29" fmla="*/ 2483 h 3290"/>
                    <a:gd name="T30" fmla="*/ 1623 w 1931"/>
                    <a:gd name="T31" fmla="*/ 2323 h 3290"/>
                    <a:gd name="T32" fmla="*/ 1133 w 1931"/>
                    <a:gd name="T33" fmla="*/ 1819 h 3290"/>
                    <a:gd name="T34" fmla="*/ 1085 w 1931"/>
                    <a:gd name="T35" fmla="*/ 1682 h 3290"/>
                    <a:gd name="T36" fmla="*/ 1101 w 1931"/>
                    <a:gd name="T37" fmla="*/ 1537 h 3290"/>
                    <a:gd name="T38" fmla="*/ 1179 w 1931"/>
                    <a:gd name="T39" fmla="*/ 1414 h 3290"/>
                    <a:gd name="T40" fmla="*/ 1670 w 1931"/>
                    <a:gd name="T41" fmla="*/ 892 h 3290"/>
                    <a:gd name="T42" fmla="*/ 1710 w 1931"/>
                    <a:gd name="T43" fmla="*/ 718 h 3290"/>
                    <a:gd name="T44" fmla="*/ 149 w 1931"/>
                    <a:gd name="T45" fmla="*/ 110 h 3290"/>
                    <a:gd name="T46" fmla="*/ 107 w 1931"/>
                    <a:gd name="T47" fmla="*/ 167 h 3290"/>
                    <a:gd name="T48" fmla="*/ 149 w 1931"/>
                    <a:gd name="T49" fmla="*/ 224 h 3290"/>
                    <a:gd name="T50" fmla="*/ 1800 w 1931"/>
                    <a:gd name="T51" fmla="*/ 216 h 3290"/>
                    <a:gd name="T52" fmla="*/ 1821 w 1931"/>
                    <a:gd name="T53" fmla="*/ 148 h 3290"/>
                    <a:gd name="T54" fmla="*/ 1763 w 1931"/>
                    <a:gd name="T55" fmla="*/ 107 h 3290"/>
                    <a:gd name="T56" fmla="*/ 1793 w 1931"/>
                    <a:gd name="T57" fmla="*/ 3 h 3290"/>
                    <a:gd name="T58" fmla="*/ 1891 w 1931"/>
                    <a:gd name="T59" fmla="*/ 60 h 3290"/>
                    <a:gd name="T60" fmla="*/ 1931 w 1931"/>
                    <a:gd name="T61" fmla="*/ 167 h 3290"/>
                    <a:gd name="T62" fmla="*/ 1890 w 1931"/>
                    <a:gd name="T63" fmla="*/ 277 h 3290"/>
                    <a:gd name="T64" fmla="*/ 1817 w 1931"/>
                    <a:gd name="T65" fmla="*/ 718 h 3290"/>
                    <a:gd name="T66" fmla="*/ 1778 w 1931"/>
                    <a:gd name="T67" fmla="*/ 912 h 3290"/>
                    <a:gd name="T68" fmla="*/ 1668 w 1931"/>
                    <a:gd name="T69" fmla="*/ 1077 h 3290"/>
                    <a:gd name="T70" fmla="*/ 1200 w 1931"/>
                    <a:gd name="T71" fmla="*/ 1577 h 3290"/>
                    <a:gd name="T72" fmla="*/ 1200 w 1931"/>
                    <a:gd name="T73" fmla="*/ 1714 h 3290"/>
                    <a:gd name="T74" fmla="*/ 1668 w 1931"/>
                    <a:gd name="T75" fmla="*/ 2214 h 3290"/>
                    <a:gd name="T76" fmla="*/ 1778 w 1931"/>
                    <a:gd name="T77" fmla="*/ 2378 h 3290"/>
                    <a:gd name="T78" fmla="*/ 1817 w 1931"/>
                    <a:gd name="T79" fmla="*/ 2572 h 3290"/>
                    <a:gd name="T80" fmla="*/ 1890 w 1931"/>
                    <a:gd name="T81" fmla="*/ 3014 h 3290"/>
                    <a:gd name="T82" fmla="*/ 1931 w 1931"/>
                    <a:gd name="T83" fmla="*/ 3123 h 3290"/>
                    <a:gd name="T84" fmla="*/ 1891 w 1931"/>
                    <a:gd name="T85" fmla="*/ 3231 h 3290"/>
                    <a:gd name="T86" fmla="*/ 1793 w 1931"/>
                    <a:gd name="T87" fmla="*/ 3287 h 3290"/>
                    <a:gd name="T88" fmla="*/ 109 w 1931"/>
                    <a:gd name="T89" fmla="*/ 3280 h 3290"/>
                    <a:gd name="T90" fmla="*/ 23 w 1931"/>
                    <a:gd name="T91" fmla="*/ 3207 h 3290"/>
                    <a:gd name="T92" fmla="*/ 3 w 1931"/>
                    <a:gd name="T93" fmla="*/ 3093 h 3290"/>
                    <a:gd name="T94" fmla="*/ 63 w 1931"/>
                    <a:gd name="T95" fmla="*/ 2994 h 3290"/>
                    <a:gd name="T96" fmla="*/ 117 w 1931"/>
                    <a:gd name="T97" fmla="*/ 2522 h 3290"/>
                    <a:gd name="T98" fmla="*/ 175 w 1931"/>
                    <a:gd name="T99" fmla="*/ 2334 h 3290"/>
                    <a:gd name="T100" fmla="*/ 676 w 1931"/>
                    <a:gd name="T101" fmla="*/ 1801 h 3290"/>
                    <a:gd name="T102" fmla="*/ 739 w 1931"/>
                    <a:gd name="T103" fmla="*/ 1680 h 3290"/>
                    <a:gd name="T104" fmla="*/ 718 w 1931"/>
                    <a:gd name="T105" fmla="*/ 1545 h 3290"/>
                    <a:gd name="T106" fmla="*/ 230 w 1931"/>
                    <a:gd name="T107" fmla="*/ 1039 h 3290"/>
                    <a:gd name="T108" fmla="*/ 136 w 1931"/>
                    <a:gd name="T109" fmla="*/ 866 h 3290"/>
                    <a:gd name="T110" fmla="*/ 114 w 1931"/>
                    <a:gd name="T111" fmla="*/ 325 h 3290"/>
                    <a:gd name="T112" fmla="*/ 24 w 1931"/>
                    <a:gd name="T113" fmla="*/ 253 h 3290"/>
                    <a:gd name="T114" fmla="*/ 3 w 1931"/>
                    <a:gd name="T115" fmla="*/ 137 h 3290"/>
                    <a:gd name="T116" fmla="*/ 60 w 1931"/>
                    <a:gd name="T117" fmla="*/ 40 h 3290"/>
                    <a:gd name="T118" fmla="*/ 168 w 1931"/>
                    <a:gd name="T119" fmla="*/ 0 h 3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31" h="3290">
                      <a:moveTo>
                        <a:pt x="168" y="3063"/>
                      </a:moveTo>
                      <a:lnTo>
                        <a:pt x="149" y="3066"/>
                      </a:lnTo>
                      <a:lnTo>
                        <a:pt x="132" y="3075"/>
                      </a:lnTo>
                      <a:lnTo>
                        <a:pt x="119" y="3088"/>
                      </a:lnTo>
                      <a:lnTo>
                        <a:pt x="110" y="3104"/>
                      </a:lnTo>
                      <a:lnTo>
                        <a:pt x="107" y="3123"/>
                      </a:lnTo>
                      <a:lnTo>
                        <a:pt x="110" y="3142"/>
                      </a:lnTo>
                      <a:lnTo>
                        <a:pt x="119" y="3159"/>
                      </a:lnTo>
                      <a:lnTo>
                        <a:pt x="132" y="3172"/>
                      </a:lnTo>
                      <a:lnTo>
                        <a:pt x="149" y="3181"/>
                      </a:lnTo>
                      <a:lnTo>
                        <a:pt x="168" y="3184"/>
                      </a:lnTo>
                      <a:lnTo>
                        <a:pt x="1763" y="3184"/>
                      </a:lnTo>
                      <a:lnTo>
                        <a:pt x="1782" y="3181"/>
                      </a:lnTo>
                      <a:lnTo>
                        <a:pt x="1800" y="3172"/>
                      </a:lnTo>
                      <a:lnTo>
                        <a:pt x="1813" y="3159"/>
                      </a:lnTo>
                      <a:lnTo>
                        <a:pt x="1821" y="3142"/>
                      </a:lnTo>
                      <a:lnTo>
                        <a:pt x="1824" y="3123"/>
                      </a:lnTo>
                      <a:lnTo>
                        <a:pt x="1821" y="3104"/>
                      </a:lnTo>
                      <a:lnTo>
                        <a:pt x="1813" y="3088"/>
                      </a:lnTo>
                      <a:lnTo>
                        <a:pt x="1800" y="3075"/>
                      </a:lnTo>
                      <a:lnTo>
                        <a:pt x="1782" y="3066"/>
                      </a:lnTo>
                      <a:lnTo>
                        <a:pt x="1763" y="3063"/>
                      </a:lnTo>
                      <a:lnTo>
                        <a:pt x="168" y="3063"/>
                      </a:lnTo>
                      <a:close/>
                      <a:moveTo>
                        <a:pt x="222" y="334"/>
                      </a:moveTo>
                      <a:lnTo>
                        <a:pt x="222" y="718"/>
                      </a:lnTo>
                      <a:lnTo>
                        <a:pt x="224" y="763"/>
                      </a:lnTo>
                      <a:lnTo>
                        <a:pt x="232" y="808"/>
                      </a:lnTo>
                      <a:lnTo>
                        <a:pt x="244" y="851"/>
                      </a:lnTo>
                      <a:lnTo>
                        <a:pt x="261" y="892"/>
                      </a:lnTo>
                      <a:lnTo>
                        <a:pt x="283" y="931"/>
                      </a:lnTo>
                      <a:lnTo>
                        <a:pt x="309" y="968"/>
                      </a:lnTo>
                      <a:lnTo>
                        <a:pt x="339" y="1002"/>
                      </a:lnTo>
                      <a:lnTo>
                        <a:pt x="752" y="1414"/>
                      </a:lnTo>
                      <a:lnTo>
                        <a:pt x="777" y="1441"/>
                      </a:lnTo>
                      <a:lnTo>
                        <a:pt x="798" y="1471"/>
                      </a:lnTo>
                      <a:lnTo>
                        <a:pt x="816" y="1503"/>
                      </a:lnTo>
                      <a:lnTo>
                        <a:pt x="830" y="1537"/>
                      </a:lnTo>
                      <a:lnTo>
                        <a:pt x="840" y="1572"/>
                      </a:lnTo>
                      <a:lnTo>
                        <a:pt x="846" y="1608"/>
                      </a:lnTo>
                      <a:lnTo>
                        <a:pt x="848" y="1645"/>
                      </a:lnTo>
                      <a:lnTo>
                        <a:pt x="846" y="1682"/>
                      </a:lnTo>
                      <a:lnTo>
                        <a:pt x="840" y="1719"/>
                      </a:lnTo>
                      <a:lnTo>
                        <a:pt x="830" y="1754"/>
                      </a:lnTo>
                      <a:lnTo>
                        <a:pt x="816" y="1787"/>
                      </a:lnTo>
                      <a:lnTo>
                        <a:pt x="798" y="1819"/>
                      </a:lnTo>
                      <a:lnTo>
                        <a:pt x="777" y="1849"/>
                      </a:lnTo>
                      <a:lnTo>
                        <a:pt x="752" y="1877"/>
                      </a:lnTo>
                      <a:lnTo>
                        <a:pt x="339" y="2289"/>
                      </a:lnTo>
                      <a:lnTo>
                        <a:pt x="309" y="2323"/>
                      </a:lnTo>
                      <a:lnTo>
                        <a:pt x="283" y="2359"/>
                      </a:lnTo>
                      <a:lnTo>
                        <a:pt x="261" y="2399"/>
                      </a:lnTo>
                      <a:lnTo>
                        <a:pt x="244" y="2440"/>
                      </a:lnTo>
                      <a:lnTo>
                        <a:pt x="232" y="2483"/>
                      </a:lnTo>
                      <a:lnTo>
                        <a:pt x="224" y="2527"/>
                      </a:lnTo>
                      <a:lnTo>
                        <a:pt x="222" y="2572"/>
                      </a:lnTo>
                      <a:lnTo>
                        <a:pt x="222" y="2957"/>
                      </a:lnTo>
                      <a:lnTo>
                        <a:pt x="1710" y="2957"/>
                      </a:lnTo>
                      <a:lnTo>
                        <a:pt x="1710" y="2572"/>
                      </a:lnTo>
                      <a:lnTo>
                        <a:pt x="1707" y="2527"/>
                      </a:lnTo>
                      <a:lnTo>
                        <a:pt x="1700" y="2483"/>
                      </a:lnTo>
                      <a:lnTo>
                        <a:pt x="1687" y="2440"/>
                      </a:lnTo>
                      <a:lnTo>
                        <a:pt x="1670" y="2399"/>
                      </a:lnTo>
                      <a:lnTo>
                        <a:pt x="1649" y="2359"/>
                      </a:lnTo>
                      <a:lnTo>
                        <a:pt x="1623" y="2323"/>
                      </a:lnTo>
                      <a:lnTo>
                        <a:pt x="1592" y="2289"/>
                      </a:lnTo>
                      <a:lnTo>
                        <a:pt x="1179" y="1877"/>
                      </a:lnTo>
                      <a:lnTo>
                        <a:pt x="1154" y="1849"/>
                      </a:lnTo>
                      <a:lnTo>
                        <a:pt x="1133" y="1819"/>
                      </a:lnTo>
                      <a:lnTo>
                        <a:pt x="1115" y="1787"/>
                      </a:lnTo>
                      <a:lnTo>
                        <a:pt x="1101" y="1754"/>
                      </a:lnTo>
                      <a:lnTo>
                        <a:pt x="1091" y="1719"/>
                      </a:lnTo>
                      <a:lnTo>
                        <a:pt x="1085" y="1682"/>
                      </a:lnTo>
                      <a:lnTo>
                        <a:pt x="1083" y="1645"/>
                      </a:lnTo>
                      <a:lnTo>
                        <a:pt x="1085" y="1608"/>
                      </a:lnTo>
                      <a:lnTo>
                        <a:pt x="1091" y="1572"/>
                      </a:lnTo>
                      <a:lnTo>
                        <a:pt x="1101" y="1537"/>
                      </a:lnTo>
                      <a:lnTo>
                        <a:pt x="1115" y="1503"/>
                      </a:lnTo>
                      <a:lnTo>
                        <a:pt x="1133" y="1471"/>
                      </a:lnTo>
                      <a:lnTo>
                        <a:pt x="1154" y="1441"/>
                      </a:lnTo>
                      <a:lnTo>
                        <a:pt x="1179" y="1414"/>
                      </a:lnTo>
                      <a:lnTo>
                        <a:pt x="1592" y="1002"/>
                      </a:lnTo>
                      <a:lnTo>
                        <a:pt x="1623" y="968"/>
                      </a:lnTo>
                      <a:lnTo>
                        <a:pt x="1649" y="931"/>
                      </a:lnTo>
                      <a:lnTo>
                        <a:pt x="1670" y="892"/>
                      </a:lnTo>
                      <a:lnTo>
                        <a:pt x="1687" y="851"/>
                      </a:lnTo>
                      <a:lnTo>
                        <a:pt x="1700" y="808"/>
                      </a:lnTo>
                      <a:lnTo>
                        <a:pt x="1707" y="763"/>
                      </a:lnTo>
                      <a:lnTo>
                        <a:pt x="1710" y="718"/>
                      </a:lnTo>
                      <a:lnTo>
                        <a:pt x="1710" y="334"/>
                      </a:lnTo>
                      <a:lnTo>
                        <a:pt x="222" y="334"/>
                      </a:lnTo>
                      <a:close/>
                      <a:moveTo>
                        <a:pt x="168" y="107"/>
                      </a:moveTo>
                      <a:lnTo>
                        <a:pt x="149" y="110"/>
                      </a:lnTo>
                      <a:lnTo>
                        <a:pt x="132" y="118"/>
                      </a:lnTo>
                      <a:lnTo>
                        <a:pt x="119" y="131"/>
                      </a:lnTo>
                      <a:lnTo>
                        <a:pt x="110" y="148"/>
                      </a:lnTo>
                      <a:lnTo>
                        <a:pt x="107" y="167"/>
                      </a:lnTo>
                      <a:lnTo>
                        <a:pt x="110" y="186"/>
                      </a:lnTo>
                      <a:lnTo>
                        <a:pt x="119" y="203"/>
                      </a:lnTo>
                      <a:lnTo>
                        <a:pt x="132" y="216"/>
                      </a:lnTo>
                      <a:lnTo>
                        <a:pt x="149" y="224"/>
                      </a:lnTo>
                      <a:lnTo>
                        <a:pt x="168" y="227"/>
                      </a:lnTo>
                      <a:lnTo>
                        <a:pt x="1763" y="227"/>
                      </a:lnTo>
                      <a:lnTo>
                        <a:pt x="1782" y="224"/>
                      </a:lnTo>
                      <a:lnTo>
                        <a:pt x="1800" y="216"/>
                      </a:lnTo>
                      <a:lnTo>
                        <a:pt x="1813" y="203"/>
                      </a:lnTo>
                      <a:lnTo>
                        <a:pt x="1821" y="186"/>
                      </a:lnTo>
                      <a:lnTo>
                        <a:pt x="1824" y="167"/>
                      </a:lnTo>
                      <a:lnTo>
                        <a:pt x="1821" y="148"/>
                      </a:lnTo>
                      <a:lnTo>
                        <a:pt x="1813" y="131"/>
                      </a:lnTo>
                      <a:lnTo>
                        <a:pt x="1800" y="118"/>
                      </a:lnTo>
                      <a:lnTo>
                        <a:pt x="1782" y="110"/>
                      </a:lnTo>
                      <a:lnTo>
                        <a:pt x="1763" y="107"/>
                      </a:lnTo>
                      <a:lnTo>
                        <a:pt x="168" y="107"/>
                      </a:lnTo>
                      <a:close/>
                      <a:moveTo>
                        <a:pt x="168" y="0"/>
                      </a:moveTo>
                      <a:lnTo>
                        <a:pt x="1763" y="0"/>
                      </a:lnTo>
                      <a:lnTo>
                        <a:pt x="1793" y="3"/>
                      </a:lnTo>
                      <a:lnTo>
                        <a:pt x="1822" y="11"/>
                      </a:lnTo>
                      <a:lnTo>
                        <a:pt x="1848" y="23"/>
                      </a:lnTo>
                      <a:lnTo>
                        <a:pt x="1871" y="40"/>
                      </a:lnTo>
                      <a:lnTo>
                        <a:pt x="1891" y="60"/>
                      </a:lnTo>
                      <a:lnTo>
                        <a:pt x="1908" y="83"/>
                      </a:lnTo>
                      <a:lnTo>
                        <a:pt x="1920" y="109"/>
                      </a:lnTo>
                      <a:lnTo>
                        <a:pt x="1928" y="137"/>
                      </a:lnTo>
                      <a:lnTo>
                        <a:pt x="1931" y="167"/>
                      </a:lnTo>
                      <a:lnTo>
                        <a:pt x="1928" y="198"/>
                      </a:lnTo>
                      <a:lnTo>
                        <a:pt x="1920" y="227"/>
                      </a:lnTo>
                      <a:lnTo>
                        <a:pt x="1907" y="253"/>
                      </a:lnTo>
                      <a:lnTo>
                        <a:pt x="1890" y="277"/>
                      </a:lnTo>
                      <a:lnTo>
                        <a:pt x="1869" y="297"/>
                      </a:lnTo>
                      <a:lnTo>
                        <a:pt x="1844" y="313"/>
                      </a:lnTo>
                      <a:lnTo>
                        <a:pt x="1817" y="325"/>
                      </a:lnTo>
                      <a:lnTo>
                        <a:pt x="1817" y="718"/>
                      </a:lnTo>
                      <a:lnTo>
                        <a:pt x="1815" y="768"/>
                      </a:lnTo>
                      <a:lnTo>
                        <a:pt x="1807" y="818"/>
                      </a:lnTo>
                      <a:lnTo>
                        <a:pt x="1794" y="866"/>
                      </a:lnTo>
                      <a:lnTo>
                        <a:pt x="1778" y="912"/>
                      </a:lnTo>
                      <a:lnTo>
                        <a:pt x="1757" y="957"/>
                      </a:lnTo>
                      <a:lnTo>
                        <a:pt x="1731" y="999"/>
                      </a:lnTo>
                      <a:lnTo>
                        <a:pt x="1701" y="1039"/>
                      </a:lnTo>
                      <a:lnTo>
                        <a:pt x="1668" y="1077"/>
                      </a:lnTo>
                      <a:lnTo>
                        <a:pt x="1255" y="1489"/>
                      </a:lnTo>
                      <a:lnTo>
                        <a:pt x="1232" y="1516"/>
                      </a:lnTo>
                      <a:lnTo>
                        <a:pt x="1214" y="1545"/>
                      </a:lnTo>
                      <a:lnTo>
                        <a:pt x="1200" y="1577"/>
                      </a:lnTo>
                      <a:lnTo>
                        <a:pt x="1192" y="1610"/>
                      </a:lnTo>
                      <a:lnTo>
                        <a:pt x="1190" y="1645"/>
                      </a:lnTo>
                      <a:lnTo>
                        <a:pt x="1192" y="1680"/>
                      </a:lnTo>
                      <a:lnTo>
                        <a:pt x="1200" y="1714"/>
                      </a:lnTo>
                      <a:lnTo>
                        <a:pt x="1214" y="1745"/>
                      </a:lnTo>
                      <a:lnTo>
                        <a:pt x="1232" y="1775"/>
                      </a:lnTo>
                      <a:lnTo>
                        <a:pt x="1255" y="1801"/>
                      </a:lnTo>
                      <a:lnTo>
                        <a:pt x="1668" y="2214"/>
                      </a:lnTo>
                      <a:lnTo>
                        <a:pt x="1701" y="2251"/>
                      </a:lnTo>
                      <a:lnTo>
                        <a:pt x="1731" y="2291"/>
                      </a:lnTo>
                      <a:lnTo>
                        <a:pt x="1757" y="2334"/>
                      </a:lnTo>
                      <a:lnTo>
                        <a:pt x="1778" y="2378"/>
                      </a:lnTo>
                      <a:lnTo>
                        <a:pt x="1794" y="2425"/>
                      </a:lnTo>
                      <a:lnTo>
                        <a:pt x="1807" y="2473"/>
                      </a:lnTo>
                      <a:lnTo>
                        <a:pt x="1815" y="2522"/>
                      </a:lnTo>
                      <a:lnTo>
                        <a:pt x="1817" y="2572"/>
                      </a:lnTo>
                      <a:lnTo>
                        <a:pt x="1817" y="2965"/>
                      </a:lnTo>
                      <a:lnTo>
                        <a:pt x="1844" y="2977"/>
                      </a:lnTo>
                      <a:lnTo>
                        <a:pt x="1869" y="2994"/>
                      </a:lnTo>
                      <a:lnTo>
                        <a:pt x="1890" y="3014"/>
                      </a:lnTo>
                      <a:lnTo>
                        <a:pt x="1907" y="3037"/>
                      </a:lnTo>
                      <a:lnTo>
                        <a:pt x="1920" y="3064"/>
                      </a:lnTo>
                      <a:lnTo>
                        <a:pt x="1928" y="3093"/>
                      </a:lnTo>
                      <a:lnTo>
                        <a:pt x="1931" y="3123"/>
                      </a:lnTo>
                      <a:lnTo>
                        <a:pt x="1928" y="3153"/>
                      </a:lnTo>
                      <a:lnTo>
                        <a:pt x="1920" y="3182"/>
                      </a:lnTo>
                      <a:lnTo>
                        <a:pt x="1908" y="3207"/>
                      </a:lnTo>
                      <a:lnTo>
                        <a:pt x="1891" y="3231"/>
                      </a:lnTo>
                      <a:lnTo>
                        <a:pt x="1871" y="3251"/>
                      </a:lnTo>
                      <a:lnTo>
                        <a:pt x="1848" y="3267"/>
                      </a:lnTo>
                      <a:lnTo>
                        <a:pt x="1822" y="3280"/>
                      </a:lnTo>
                      <a:lnTo>
                        <a:pt x="1793" y="3287"/>
                      </a:lnTo>
                      <a:lnTo>
                        <a:pt x="1763" y="3290"/>
                      </a:lnTo>
                      <a:lnTo>
                        <a:pt x="168" y="3290"/>
                      </a:lnTo>
                      <a:lnTo>
                        <a:pt x="137" y="3287"/>
                      </a:lnTo>
                      <a:lnTo>
                        <a:pt x="109" y="3280"/>
                      </a:lnTo>
                      <a:lnTo>
                        <a:pt x="83" y="3267"/>
                      </a:lnTo>
                      <a:lnTo>
                        <a:pt x="60" y="3251"/>
                      </a:lnTo>
                      <a:lnTo>
                        <a:pt x="40" y="3231"/>
                      </a:lnTo>
                      <a:lnTo>
                        <a:pt x="23" y="3207"/>
                      </a:lnTo>
                      <a:lnTo>
                        <a:pt x="11" y="3182"/>
                      </a:lnTo>
                      <a:lnTo>
                        <a:pt x="3" y="3153"/>
                      </a:lnTo>
                      <a:lnTo>
                        <a:pt x="0" y="3123"/>
                      </a:lnTo>
                      <a:lnTo>
                        <a:pt x="3" y="3093"/>
                      </a:lnTo>
                      <a:lnTo>
                        <a:pt x="11" y="3064"/>
                      </a:lnTo>
                      <a:lnTo>
                        <a:pt x="24" y="3037"/>
                      </a:lnTo>
                      <a:lnTo>
                        <a:pt x="42" y="3014"/>
                      </a:lnTo>
                      <a:lnTo>
                        <a:pt x="63" y="2994"/>
                      </a:lnTo>
                      <a:lnTo>
                        <a:pt x="87" y="2977"/>
                      </a:lnTo>
                      <a:lnTo>
                        <a:pt x="114" y="2965"/>
                      </a:lnTo>
                      <a:lnTo>
                        <a:pt x="114" y="2572"/>
                      </a:lnTo>
                      <a:lnTo>
                        <a:pt x="117" y="2522"/>
                      </a:lnTo>
                      <a:lnTo>
                        <a:pt x="124" y="2473"/>
                      </a:lnTo>
                      <a:lnTo>
                        <a:pt x="136" y="2425"/>
                      </a:lnTo>
                      <a:lnTo>
                        <a:pt x="153" y="2378"/>
                      </a:lnTo>
                      <a:lnTo>
                        <a:pt x="175" y="2334"/>
                      </a:lnTo>
                      <a:lnTo>
                        <a:pt x="200" y="2291"/>
                      </a:lnTo>
                      <a:lnTo>
                        <a:pt x="230" y="2251"/>
                      </a:lnTo>
                      <a:lnTo>
                        <a:pt x="264" y="2214"/>
                      </a:lnTo>
                      <a:lnTo>
                        <a:pt x="676" y="1801"/>
                      </a:lnTo>
                      <a:lnTo>
                        <a:pt x="700" y="1775"/>
                      </a:lnTo>
                      <a:lnTo>
                        <a:pt x="718" y="1745"/>
                      </a:lnTo>
                      <a:lnTo>
                        <a:pt x="731" y="1714"/>
                      </a:lnTo>
                      <a:lnTo>
                        <a:pt x="739" y="1680"/>
                      </a:lnTo>
                      <a:lnTo>
                        <a:pt x="742" y="1645"/>
                      </a:lnTo>
                      <a:lnTo>
                        <a:pt x="739" y="1610"/>
                      </a:lnTo>
                      <a:lnTo>
                        <a:pt x="731" y="1577"/>
                      </a:lnTo>
                      <a:lnTo>
                        <a:pt x="718" y="1545"/>
                      </a:lnTo>
                      <a:lnTo>
                        <a:pt x="700" y="1516"/>
                      </a:lnTo>
                      <a:lnTo>
                        <a:pt x="676" y="1489"/>
                      </a:lnTo>
                      <a:lnTo>
                        <a:pt x="264" y="1077"/>
                      </a:lnTo>
                      <a:lnTo>
                        <a:pt x="230" y="1039"/>
                      </a:lnTo>
                      <a:lnTo>
                        <a:pt x="200" y="999"/>
                      </a:lnTo>
                      <a:lnTo>
                        <a:pt x="175" y="957"/>
                      </a:lnTo>
                      <a:lnTo>
                        <a:pt x="153" y="912"/>
                      </a:lnTo>
                      <a:lnTo>
                        <a:pt x="136" y="866"/>
                      </a:lnTo>
                      <a:lnTo>
                        <a:pt x="124" y="818"/>
                      </a:lnTo>
                      <a:lnTo>
                        <a:pt x="117" y="768"/>
                      </a:lnTo>
                      <a:lnTo>
                        <a:pt x="114" y="718"/>
                      </a:lnTo>
                      <a:lnTo>
                        <a:pt x="114" y="325"/>
                      </a:lnTo>
                      <a:lnTo>
                        <a:pt x="87" y="313"/>
                      </a:lnTo>
                      <a:lnTo>
                        <a:pt x="63" y="297"/>
                      </a:lnTo>
                      <a:lnTo>
                        <a:pt x="42" y="277"/>
                      </a:lnTo>
                      <a:lnTo>
                        <a:pt x="24" y="253"/>
                      </a:lnTo>
                      <a:lnTo>
                        <a:pt x="11" y="227"/>
                      </a:lnTo>
                      <a:lnTo>
                        <a:pt x="3" y="198"/>
                      </a:lnTo>
                      <a:lnTo>
                        <a:pt x="0" y="167"/>
                      </a:lnTo>
                      <a:lnTo>
                        <a:pt x="3" y="137"/>
                      </a:lnTo>
                      <a:lnTo>
                        <a:pt x="11" y="109"/>
                      </a:lnTo>
                      <a:lnTo>
                        <a:pt x="23" y="83"/>
                      </a:lnTo>
                      <a:lnTo>
                        <a:pt x="40" y="60"/>
                      </a:lnTo>
                      <a:lnTo>
                        <a:pt x="60" y="40"/>
                      </a:lnTo>
                      <a:lnTo>
                        <a:pt x="83" y="23"/>
                      </a:lnTo>
                      <a:lnTo>
                        <a:pt x="109" y="11"/>
                      </a:lnTo>
                      <a:lnTo>
                        <a:pt x="137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2" name="Freeform 29"/>
                <p:cNvSpPr>
                  <a:spLocks noEditPoints="1"/>
                </p:cNvSpPr>
                <p:nvPr/>
              </p:nvSpPr>
              <p:spPr bwMode="auto">
                <a:xfrm>
                  <a:off x="462" y="2945"/>
                  <a:ext cx="89" cy="134"/>
                </a:xfrm>
                <a:custGeom>
                  <a:avLst/>
                  <a:gdLst>
                    <a:gd name="T0" fmla="*/ 159 w 1247"/>
                    <a:gd name="T1" fmla="*/ 1483 h 1869"/>
                    <a:gd name="T2" fmla="*/ 126 w 1247"/>
                    <a:gd name="T3" fmla="*/ 1528 h 1869"/>
                    <a:gd name="T4" fmla="*/ 110 w 1247"/>
                    <a:gd name="T5" fmla="*/ 1579 h 1869"/>
                    <a:gd name="T6" fmla="*/ 108 w 1247"/>
                    <a:gd name="T7" fmla="*/ 1606 h 1869"/>
                    <a:gd name="T8" fmla="*/ 1140 w 1247"/>
                    <a:gd name="T9" fmla="*/ 1762 h 1869"/>
                    <a:gd name="T10" fmla="*/ 1137 w 1247"/>
                    <a:gd name="T11" fmla="*/ 1579 h 1869"/>
                    <a:gd name="T12" fmla="*/ 1121 w 1247"/>
                    <a:gd name="T13" fmla="*/ 1528 h 1869"/>
                    <a:gd name="T14" fmla="*/ 1089 w 1247"/>
                    <a:gd name="T15" fmla="*/ 1483 h 1869"/>
                    <a:gd name="T16" fmla="*/ 341 w 1247"/>
                    <a:gd name="T17" fmla="*/ 1301 h 1869"/>
                    <a:gd name="T18" fmla="*/ 571 w 1247"/>
                    <a:gd name="T19" fmla="*/ 287 h 1869"/>
                    <a:gd name="T20" fmla="*/ 623 w 1247"/>
                    <a:gd name="T21" fmla="*/ 348 h 1869"/>
                    <a:gd name="T22" fmla="*/ 676 w 1247"/>
                    <a:gd name="T23" fmla="*/ 287 h 1869"/>
                    <a:gd name="T24" fmla="*/ 391 w 1247"/>
                    <a:gd name="T25" fmla="*/ 107 h 1869"/>
                    <a:gd name="T26" fmla="*/ 985 w 1247"/>
                    <a:gd name="T27" fmla="*/ 0 h 1869"/>
                    <a:gd name="T28" fmla="*/ 1015 w 1247"/>
                    <a:gd name="T29" fmla="*/ 9 h 1869"/>
                    <a:gd name="T30" fmla="*/ 1034 w 1247"/>
                    <a:gd name="T31" fmla="*/ 33 h 1869"/>
                    <a:gd name="T32" fmla="*/ 1037 w 1247"/>
                    <a:gd name="T33" fmla="*/ 64 h 1869"/>
                    <a:gd name="T34" fmla="*/ 1023 w 1247"/>
                    <a:gd name="T35" fmla="*/ 91 h 1869"/>
                    <a:gd name="T36" fmla="*/ 724 w 1247"/>
                    <a:gd name="T37" fmla="*/ 393 h 1869"/>
                    <a:gd name="T38" fmla="*/ 677 w 1247"/>
                    <a:gd name="T39" fmla="*/ 461 h 1869"/>
                    <a:gd name="T40" fmla="*/ 928 w 1247"/>
                    <a:gd name="T41" fmla="*/ 1195 h 1869"/>
                    <a:gd name="T42" fmla="*/ 955 w 1247"/>
                    <a:gd name="T43" fmla="*/ 1202 h 1869"/>
                    <a:gd name="T44" fmla="*/ 1164 w 1247"/>
                    <a:gd name="T45" fmla="*/ 1408 h 1869"/>
                    <a:gd name="T46" fmla="*/ 1210 w 1247"/>
                    <a:gd name="T47" fmla="*/ 1466 h 1869"/>
                    <a:gd name="T48" fmla="*/ 1238 w 1247"/>
                    <a:gd name="T49" fmla="*/ 1534 h 1869"/>
                    <a:gd name="T50" fmla="*/ 1247 w 1247"/>
                    <a:gd name="T51" fmla="*/ 1606 h 1869"/>
                    <a:gd name="T52" fmla="*/ 1244 w 1247"/>
                    <a:gd name="T53" fmla="*/ 1833 h 1869"/>
                    <a:gd name="T54" fmla="*/ 1225 w 1247"/>
                    <a:gd name="T55" fmla="*/ 1859 h 1869"/>
                    <a:gd name="T56" fmla="*/ 1194 w 1247"/>
                    <a:gd name="T57" fmla="*/ 1869 h 1869"/>
                    <a:gd name="T58" fmla="*/ 37 w 1247"/>
                    <a:gd name="T59" fmla="*/ 1866 h 1869"/>
                    <a:gd name="T60" fmla="*/ 10 w 1247"/>
                    <a:gd name="T61" fmla="*/ 1847 h 1869"/>
                    <a:gd name="T62" fmla="*/ 0 w 1247"/>
                    <a:gd name="T63" fmla="*/ 1816 h 1869"/>
                    <a:gd name="T64" fmla="*/ 3 w 1247"/>
                    <a:gd name="T65" fmla="*/ 1569 h 1869"/>
                    <a:gd name="T66" fmla="*/ 21 w 1247"/>
                    <a:gd name="T67" fmla="*/ 1499 h 1869"/>
                    <a:gd name="T68" fmla="*/ 58 w 1247"/>
                    <a:gd name="T69" fmla="*/ 1436 h 1869"/>
                    <a:gd name="T70" fmla="*/ 281 w 1247"/>
                    <a:gd name="T71" fmla="*/ 1210 h 1869"/>
                    <a:gd name="T72" fmla="*/ 305 w 1247"/>
                    <a:gd name="T73" fmla="*/ 1197 h 1869"/>
                    <a:gd name="T74" fmla="*/ 570 w 1247"/>
                    <a:gd name="T75" fmla="*/ 1195 h 1869"/>
                    <a:gd name="T76" fmla="*/ 548 w 1247"/>
                    <a:gd name="T77" fmla="*/ 426 h 1869"/>
                    <a:gd name="T78" fmla="*/ 495 w 1247"/>
                    <a:gd name="T79" fmla="*/ 362 h 1869"/>
                    <a:gd name="T80" fmla="*/ 215 w 1247"/>
                    <a:gd name="T81" fmla="*/ 79 h 1869"/>
                    <a:gd name="T82" fmla="*/ 209 w 1247"/>
                    <a:gd name="T83" fmla="*/ 49 h 1869"/>
                    <a:gd name="T84" fmla="*/ 221 w 1247"/>
                    <a:gd name="T85" fmla="*/ 20 h 1869"/>
                    <a:gd name="T86" fmla="*/ 246 w 1247"/>
                    <a:gd name="T87" fmla="*/ 3 h 18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47" h="1869">
                      <a:moveTo>
                        <a:pt x="341" y="1301"/>
                      </a:moveTo>
                      <a:lnTo>
                        <a:pt x="159" y="1483"/>
                      </a:lnTo>
                      <a:lnTo>
                        <a:pt x="141" y="1504"/>
                      </a:lnTo>
                      <a:lnTo>
                        <a:pt x="126" y="1528"/>
                      </a:lnTo>
                      <a:lnTo>
                        <a:pt x="116" y="1553"/>
                      </a:lnTo>
                      <a:lnTo>
                        <a:pt x="110" y="1579"/>
                      </a:lnTo>
                      <a:lnTo>
                        <a:pt x="108" y="1606"/>
                      </a:lnTo>
                      <a:lnTo>
                        <a:pt x="108" y="1606"/>
                      </a:lnTo>
                      <a:lnTo>
                        <a:pt x="108" y="1762"/>
                      </a:lnTo>
                      <a:lnTo>
                        <a:pt x="1140" y="1762"/>
                      </a:lnTo>
                      <a:lnTo>
                        <a:pt x="1140" y="1606"/>
                      </a:lnTo>
                      <a:lnTo>
                        <a:pt x="1137" y="1579"/>
                      </a:lnTo>
                      <a:lnTo>
                        <a:pt x="1131" y="1553"/>
                      </a:lnTo>
                      <a:lnTo>
                        <a:pt x="1121" y="1528"/>
                      </a:lnTo>
                      <a:lnTo>
                        <a:pt x="1107" y="1504"/>
                      </a:lnTo>
                      <a:lnTo>
                        <a:pt x="1089" y="1483"/>
                      </a:lnTo>
                      <a:lnTo>
                        <a:pt x="906" y="1301"/>
                      </a:lnTo>
                      <a:lnTo>
                        <a:pt x="341" y="1301"/>
                      </a:lnTo>
                      <a:close/>
                      <a:moveTo>
                        <a:pt x="391" y="107"/>
                      </a:moveTo>
                      <a:lnTo>
                        <a:pt x="571" y="287"/>
                      </a:lnTo>
                      <a:lnTo>
                        <a:pt x="598" y="317"/>
                      </a:lnTo>
                      <a:lnTo>
                        <a:pt x="623" y="348"/>
                      </a:lnTo>
                      <a:lnTo>
                        <a:pt x="649" y="317"/>
                      </a:lnTo>
                      <a:lnTo>
                        <a:pt x="676" y="287"/>
                      </a:lnTo>
                      <a:lnTo>
                        <a:pt x="856" y="107"/>
                      </a:lnTo>
                      <a:lnTo>
                        <a:pt x="391" y="107"/>
                      </a:lnTo>
                      <a:close/>
                      <a:moveTo>
                        <a:pt x="262" y="0"/>
                      </a:moveTo>
                      <a:lnTo>
                        <a:pt x="985" y="0"/>
                      </a:lnTo>
                      <a:lnTo>
                        <a:pt x="1001" y="3"/>
                      </a:lnTo>
                      <a:lnTo>
                        <a:pt x="1015" y="9"/>
                      </a:lnTo>
                      <a:lnTo>
                        <a:pt x="1026" y="20"/>
                      </a:lnTo>
                      <a:lnTo>
                        <a:pt x="1034" y="33"/>
                      </a:lnTo>
                      <a:lnTo>
                        <a:pt x="1038" y="49"/>
                      </a:lnTo>
                      <a:lnTo>
                        <a:pt x="1037" y="64"/>
                      </a:lnTo>
                      <a:lnTo>
                        <a:pt x="1032" y="79"/>
                      </a:lnTo>
                      <a:lnTo>
                        <a:pt x="1023" y="91"/>
                      </a:lnTo>
                      <a:lnTo>
                        <a:pt x="752" y="362"/>
                      </a:lnTo>
                      <a:lnTo>
                        <a:pt x="724" y="393"/>
                      </a:lnTo>
                      <a:lnTo>
                        <a:pt x="699" y="426"/>
                      </a:lnTo>
                      <a:lnTo>
                        <a:pt x="677" y="461"/>
                      </a:lnTo>
                      <a:lnTo>
                        <a:pt x="677" y="1195"/>
                      </a:lnTo>
                      <a:lnTo>
                        <a:pt x="928" y="1195"/>
                      </a:lnTo>
                      <a:lnTo>
                        <a:pt x="942" y="1197"/>
                      </a:lnTo>
                      <a:lnTo>
                        <a:pt x="955" y="1202"/>
                      </a:lnTo>
                      <a:lnTo>
                        <a:pt x="966" y="1210"/>
                      </a:lnTo>
                      <a:lnTo>
                        <a:pt x="1164" y="1408"/>
                      </a:lnTo>
                      <a:lnTo>
                        <a:pt x="1189" y="1436"/>
                      </a:lnTo>
                      <a:lnTo>
                        <a:pt x="1210" y="1466"/>
                      </a:lnTo>
                      <a:lnTo>
                        <a:pt x="1226" y="1499"/>
                      </a:lnTo>
                      <a:lnTo>
                        <a:pt x="1238" y="1534"/>
                      </a:lnTo>
                      <a:lnTo>
                        <a:pt x="1245" y="1569"/>
                      </a:lnTo>
                      <a:lnTo>
                        <a:pt x="1247" y="1606"/>
                      </a:lnTo>
                      <a:lnTo>
                        <a:pt x="1247" y="1816"/>
                      </a:lnTo>
                      <a:lnTo>
                        <a:pt x="1244" y="1833"/>
                      </a:lnTo>
                      <a:lnTo>
                        <a:pt x="1237" y="1847"/>
                      </a:lnTo>
                      <a:lnTo>
                        <a:pt x="1225" y="1859"/>
                      </a:lnTo>
                      <a:lnTo>
                        <a:pt x="1211" y="1866"/>
                      </a:lnTo>
                      <a:lnTo>
                        <a:pt x="1194" y="1869"/>
                      </a:lnTo>
                      <a:lnTo>
                        <a:pt x="53" y="1869"/>
                      </a:lnTo>
                      <a:lnTo>
                        <a:pt x="37" y="1866"/>
                      </a:lnTo>
                      <a:lnTo>
                        <a:pt x="22" y="1859"/>
                      </a:lnTo>
                      <a:lnTo>
                        <a:pt x="10" y="1847"/>
                      </a:lnTo>
                      <a:lnTo>
                        <a:pt x="3" y="1833"/>
                      </a:lnTo>
                      <a:lnTo>
                        <a:pt x="0" y="1816"/>
                      </a:lnTo>
                      <a:lnTo>
                        <a:pt x="0" y="1606"/>
                      </a:lnTo>
                      <a:lnTo>
                        <a:pt x="3" y="1569"/>
                      </a:lnTo>
                      <a:lnTo>
                        <a:pt x="10" y="1534"/>
                      </a:lnTo>
                      <a:lnTo>
                        <a:pt x="21" y="1499"/>
                      </a:lnTo>
                      <a:lnTo>
                        <a:pt x="37" y="1466"/>
                      </a:lnTo>
                      <a:lnTo>
                        <a:pt x="58" y="1436"/>
                      </a:lnTo>
                      <a:lnTo>
                        <a:pt x="83" y="1408"/>
                      </a:lnTo>
                      <a:lnTo>
                        <a:pt x="281" y="1210"/>
                      </a:lnTo>
                      <a:lnTo>
                        <a:pt x="292" y="1202"/>
                      </a:lnTo>
                      <a:lnTo>
                        <a:pt x="305" y="1197"/>
                      </a:lnTo>
                      <a:lnTo>
                        <a:pt x="319" y="1195"/>
                      </a:lnTo>
                      <a:lnTo>
                        <a:pt x="570" y="1195"/>
                      </a:lnTo>
                      <a:lnTo>
                        <a:pt x="570" y="461"/>
                      </a:lnTo>
                      <a:lnTo>
                        <a:pt x="548" y="426"/>
                      </a:lnTo>
                      <a:lnTo>
                        <a:pt x="523" y="393"/>
                      </a:lnTo>
                      <a:lnTo>
                        <a:pt x="495" y="362"/>
                      </a:lnTo>
                      <a:lnTo>
                        <a:pt x="224" y="91"/>
                      </a:lnTo>
                      <a:lnTo>
                        <a:pt x="215" y="79"/>
                      </a:lnTo>
                      <a:lnTo>
                        <a:pt x="210" y="64"/>
                      </a:lnTo>
                      <a:lnTo>
                        <a:pt x="209" y="49"/>
                      </a:lnTo>
                      <a:lnTo>
                        <a:pt x="213" y="33"/>
                      </a:lnTo>
                      <a:lnTo>
                        <a:pt x="221" y="20"/>
                      </a:lnTo>
                      <a:lnTo>
                        <a:pt x="232" y="9"/>
                      </a:lnTo>
                      <a:lnTo>
                        <a:pt x="246" y="3"/>
                      </a:lnTo>
                      <a:lnTo>
                        <a:pt x="2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50" name="Group 149"/>
          <p:cNvGrpSpPr/>
          <p:nvPr/>
        </p:nvGrpSpPr>
        <p:grpSpPr>
          <a:xfrm>
            <a:off x="439048" y="5214439"/>
            <a:ext cx="3522285" cy="654551"/>
            <a:chOff x="439048" y="5214437"/>
            <a:chExt cx="3522285" cy="654550"/>
          </a:xfrm>
        </p:grpSpPr>
        <p:sp>
          <p:nvSpPr>
            <p:cNvPr id="35" name="Rounded Rectangle 34"/>
            <p:cNvSpPr/>
            <p:nvPr/>
          </p:nvSpPr>
          <p:spPr>
            <a:xfrm>
              <a:off x="439048" y="5214437"/>
              <a:ext cx="3522285" cy="654550"/>
            </a:xfrm>
            <a:prstGeom prst="roundRect">
              <a:avLst>
                <a:gd name="adj" fmla="val 11153"/>
              </a:avLst>
            </a:prstGeom>
            <a:solidFill>
              <a:schemeClr val="accent6">
                <a:alpha val="44000"/>
              </a:schemeClr>
            </a:solidFill>
            <a:ln>
              <a:solidFill>
                <a:schemeClr val="accent6">
                  <a:alpha val="50000"/>
                </a:schemeClr>
              </a:solidFill>
            </a:ln>
            <a:effectLst>
              <a:outerShdw blurRad="190500" dist="38100" dir="5400000" algn="t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205775" y="5310880"/>
              <a:ext cx="24637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spc="-51" dirty="0">
                  <a:solidFill>
                    <a:schemeClr val="bg1"/>
                  </a:solidFill>
                </a:rPr>
                <a:t>Item Name Here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583910" y="5310879"/>
              <a:ext cx="457200" cy="457200"/>
              <a:chOff x="583910" y="5310879"/>
              <a:chExt cx="457200" cy="4572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583910" y="5310879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1600" dist="38100" dir="5400000" algn="t" rotWithShape="0">
                  <a:schemeClr val="accent6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25" name="Group 32"/>
              <p:cNvGrpSpPr>
                <a:grpSpLocks noChangeAspect="1"/>
              </p:cNvGrpSpPr>
              <p:nvPr/>
            </p:nvGrpSpPr>
            <p:grpSpPr bwMode="auto">
              <a:xfrm>
                <a:off x="720802" y="5418829"/>
                <a:ext cx="183416" cy="241300"/>
                <a:chOff x="-20" y="3379"/>
                <a:chExt cx="263" cy="346"/>
              </a:xfrm>
              <a:solidFill>
                <a:schemeClr val="accent6"/>
              </a:solidFill>
            </p:grpSpPr>
            <p:sp>
              <p:nvSpPr>
                <p:cNvPr id="128" name="Freeform 34"/>
                <p:cNvSpPr>
                  <a:spLocks noEditPoints="1"/>
                </p:cNvSpPr>
                <p:nvPr/>
              </p:nvSpPr>
              <p:spPr bwMode="auto">
                <a:xfrm>
                  <a:off x="-20" y="3379"/>
                  <a:ext cx="263" cy="346"/>
                </a:xfrm>
                <a:custGeom>
                  <a:avLst/>
                  <a:gdLst>
                    <a:gd name="T0" fmla="*/ 1969 w 2629"/>
                    <a:gd name="T1" fmla="*/ 596 h 3466"/>
                    <a:gd name="T2" fmla="*/ 1982 w 2629"/>
                    <a:gd name="T3" fmla="*/ 633 h 3466"/>
                    <a:gd name="T4" fmla="*/ 2013 w 2629"/>
                    <a:gd name="T5" fmla="*/ 656 h 3466"/>
                    <a:gd name="T6" fmla="*/ 2437 w 2629"/>
                    <a:gd name="T7" fmla="*/ 659 h 3466"/>
                    <a:gd name="T8" fmla="*/ 175 w 2629"/>
                    <a:gd name="T9" fmla="*/ 113 h 3466"/>
                    <a:gd name="T10" fmla="*/ 138 w 2629"/>
                    <a:gd name="T11" fmla="*/ 125 h 3466"/>
                    <a:gd name="T12" fmla="*/ 115 w 2629"/>
                    <a:gd name="T13" fmla="*/ 156 h 3466"/>
                    <a:gd name="T14" fmla="*/ 112 w 2629"/>
                    <a:gd name="T15" fmla="*/ 3289 h 3466"/>
                    <a:gd name="T16" fmla="*/ 125 w 2629"/>
                    <a:gd name="T17" fmla="*/ 3327 h 3466"/>
                    <a:gd name="T18" fmla="*/ 155 w 2629"/>
                    <a:gd name="T19" fmla="*/ 3351 h 3466"/>
                    <a:gd name="T20" fmla="*/ 2453 w 2629"/>
                    <a:gd name="T21" fmla="*/ 3354 h 3466"/>
                    <a:gd name="T22" fmla="*/ 2490 w 2629"/>
                    <a:gd name="T23" fmla="*/ 3341 h 3466"/>
                    <a:gd name="T24" fmla="*/ 2513 w 2629"/>
                    <a:gd name="T25" fmla="*/ 3309 h 3466"/>
                    <a:gd name="T26" fmla="*/ 2516 w 2629"/>
                    <a:gd name="T27" fmla="*/ 771 h 3466"/>
                    <a:gd name="T28" fmla="*/ 2001 w 2629"/>
                    <a:gd name="T29" fmla="*/ 769 h 3466"/>
                    <a:gd name="T30" fmla="*/ 1944 w 2629"/>
                    <a:gd name="T31" fmla="*/ 747 h 3466"/>
                    <a:gd name="T32" fmla="*/ 1899 w 2629"/>
                    <a:gd name="T33" fmla="*/ 709 h 3466"/>
                    <a:gd name="T34" fmla="*/ 1868 w 2629"/>
                    <a:gd name="T35" fmla="*/ 657 h 3466"/>
                    <a:gd name="T36" fmla="*/ 1857 w 2629"/>
                    <a:gd name="T37" fmla="*/ 596 h 3466"/>
                    <a:gd name="T38" fmla="*/ 175 w 2629"/>
                    <a:gd name="T39" fmla="*/ 113 h 3466"/>
                    <a:gd name="T40" fmla="*/ 1913 w 2629"/>
                    <a:gd name="T41" fmla="*/ 0 h 3466"/>
                    <a:gd name="T42" fmla="*/ 1941 w 2629"/>
                    <a:gd name="T43" fmla="*/ 8 h 3466"/>
                    <a:gd name="T44" fmla="*/ 2612 w 2629"/>
                    <a:gd name="T45" fmla="*/ 675 h 3466"/>
                    <a:gd name="T46" fmla="*/ 2627 w 2629"/>
                    <a:gd name="T47" fmla="*/ 700 h 3466"/>
                    <a:gd name="T48" fmla="*/ 2629 w 2629"/>
                    <a:gd name="T49" fmla="*/ 3289 h 3466"/>
                    <a:gd name="T50" fmla="*/ 2617 w 2629"/>
                    <a:gd name="T51" fmla="*/ 3351 h 3466"/>
                    <a:gd name="T52" fmla="*/ 2587 w 2629"/>
                    <a:gd name="T53" fmla="*/ 3403 h 3466"/>
                    <a:gd name="T54" fmla="*/ 2541 w 2629"/>
                    <a:gd name="T55" fmla="*/ 3441 h 3466"/>
                    <a:gd name="T56" fmla="*/ 2484 w 2629"/>
                    <a:gd name="T57" fmla="*/ 3462 h 3466"/>
                    <a:gd name="T58" fmla="*/ 175 w 2629"/>
                    <a:gd name="T59" fmla="*/ 3466 h 3466"/>
                    <a:gd name="T60" fmla="*/ 114 w 2629"/>
                    <a:gd name="T61" fmla="*/ 3455 h 3466"/>
                    <a:gd name="T62" fmla="*/ 62 w 2629"/>
                    <a:gd name="T63" fmla="*/ 3424 h 3466"/>
                    <a:gd name="T64" fmla="*/ 23 w 2629"/>
                    <a:gd name="T65" fmla="*/ 3378 h 3466"/>
                    <a:gd name="T66" fmla="*/ 2 w 2629"/>
                    <a:gd name="T67" fmla="*/ 3321 h 3466"/>
                    <a:gd name="T68" fmla="*/ 0 w 2629"/>
                    <a:gd name="T69" fmla="*/ 176 h 3466"/>
                    <a:gd name="T70" fmla="*/ 11 w 2629"/>
                    <a:gd name="T71" fmla="*/ 115 h 3466"/>
                    <a:gd name="T72" fmla="*/ 41 w 2629"/>
                    <a:gd name="T73" fmla="*/ 64 h 3466"/>
                    <a:gd name="T74" fmla="*/ 87 w 2629"/>
                    <a:gd name="T75" fmla="*/ 25 h 3466"/>
                    <a:gd name="T76" fmla="*/ 144 w 2629"/>
                    <a:gd name="T77" fmla="*/ 3 h 3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29" h="3466">
                      <a:moveTo>
                        <a:pt x="1969" y="192"/>
                      </a:moveTo>
                      <a:lnTo>
                        <a:pt x="1969" y="596"/>
                      </a:lnTo>
                      <a:lnTo>
                        <a:pt x="1973" y="616"/>
                      </a:lnTo>
                      <a:lnTo>
                        <a:pt x="1982" y="633"/>
                      </a:lnTo>
                      <a:lnTo>
                        <a:pt x="1996" y="647"/>
                      </a:lnTo>
                      <a:lnTo>
                        <a:pt x="2013" y="656"/>
                      </a:lnTo>
                      <a:lnTo>
                        <a:pt x="2033" y="659"/>
                      </a:lnTo>
                      <a:lnTo>
                        <a:pt x="2437" y="659"/>
                      </a:lnTo>
                      <a:lnTo>
                        <a:pt x="1969" y="192"/>
                      </a:lnTo>
                      <a:close/>
                      <a:moveTo>
                        <a:pt x="175" y="113"/>
                      </a:moveTo>
                      <a:lnTo>
                        <a:pt x="155" y="116"/>
                      </a:lnTo>
                      <a:lnTo>
                        <a:pt x="138" y="125"/>
                      </a:lnTo>
                      <a:lnTo>
                        <a:pt x="125" y="138"/>
                      </a:lnTo>
                      <a:lnTo>
                        <a:pt x="115" y="156"/>
                      </a:lnTo>
                      <a:lnTo>
                        <a:pt x="112" y="176"/>
                      </a:lnTo>
                      <a:lnTo>
                        <a:pt x="112" y="3289"/>
                      </a:lnTo>
                      <a:lnTo>
                        <a:pt x="115" y="3309"/>
                      </a:lnTo>
                      <a:lnTo>
                        <a:pt x="125" y="3327"/>
                      </a:lnTo>
                      <a:lnTo>
                        <a:pt x="138" y="3341"/>
                      </a:lnTo>
                      <a:lnTo>
                        <a:pt x="155" y="3351"/>
                      </a:lnTo>
                      <a:lnTo>
                        <a:pt x="175" y="3354"/>
                      </a:lnTo>
                      <a:lnTo>
                        <a:pt x="2453" y="3354"/>
                      </a:lnTo>
                      <a:lnTo>
                        <a:pt x="2473" y="3351"/>
                      </a:lnTo>
                      <a:lnTo>
                        <a:pt x="2490" y="3341"/>
                      </a:lnTo>
                      <a:lnTo>
                        <a:pt x="2503" y="3327"/>
                      </a:lnTo>
                      <a:lnTo>
                        <a:pt x="2513" y="3309"/>
                      </a:lnTo>
                      <a:lnTo>
                        <a:pt x="2516" y="3289"/>
                      </a:lnTo>
                      <a:lnTo>
                        <a:pt x="2516" y="771"/>
                      </a:lnTo>
                      <a:lnTo>
                        <a:pt x="2033" y="771"/>
                      </a:lnTo>
                      <a:lnTo>
                        <a:pt x="2001" y="769"/>
                      </a:lnTo>
                      <a:lnTo>
                        <a:pt x="1971" y="761"/>
                      </a:lnTo>
                      <a:lnTo>
                        <a:pt x="1944" y="747"/>
                      </a:lnTo>
                      <a:lnTo>
                        <a:pt x="1920" y="730"/>
                      </a:lnTo>
                      <a:lnTo>
                        <a:pt x="1899" y="709"/>
                      </a:lnTo>
                      <a:lnTo>
                        <a:pt x="1881" y="685"/>
                      </a:lnTo>
                      <a:lnTo>
                        <a:pt x="1868" y="657"/>
                      </a:lnTo>
                      <a:lnTo>
                        <a:pt x="1860" y="627"/>
                      </a:lnTo>
                      <a:lnTo>
                        <a:pt x="1857" y="596"/>
                      </a:lnTo>
                      <a:lnTo>
                        <a:pt x="1857" y="113"/>
                      </a:lnTo>
                      <a:lnTo>
                        <a:pt x="175" y="113"/>
                      </a:lnTo>
                      <a:close/>
                      <a:moveTo>
                        <a:pt x="175" y="0"/>
                      </a:moveTo>
                      <a:lnTo>
                        <a:pt x="1913" y="0"/>
                      </a:lnTo>
                      <a:lnTo>
                        <a:pt x="1928" y="2"/>
                      </a:lnTo>
                      <a:lnTo>
                        <a:pt x="1941" y="8"/>
                      </a:lnTo>
                      <a:lnTo>
                        <a:pt x="1952" y="17"/>
                      </a:lnTo>
                      <a:lnTo>
                        <a:pt x="2612" y="675"/>
                      </a:lnTo>
                      <a:lnTo>
                        <a:pt x="2621" y="687"/>
                      </a:lnTo>
                      <a:lnTo>
                        <a:pt x="2627" y="700"/>
                      </a:lnTo>
                      <a:lnTo>
                        <a:pt x="2629" y="715"/>
                      </a:lnTo>
                      <a:lnTo>
                        <a:pt x="2629" y="3289"/>
                      </a:lnTo>
                      <a:lnTo>
                        <a:pt x="2626" y="3321"/>
                      </a:lnTo>
                      <a:lnTo>
                        <a:pt x="2617" y="3351"/>
                      </a:lnTo>
                      <a:lnTo>
                        <a:pt x="2605" y="3378"/>
                      </a:lnTo>
                      <a:lnTo>
                        <a:pt x="2587" y="3403"/>
                      </a:lnTo>
                      <a:lnTo>
                        <a:pt x="2566" y="3424"/>
                      </a:lnTo>
                      <a:lnTo>
                        <a:pt x="2541" y="3441"/>
                      </a:lnTo>
                      <a:lnTo>
                        <a:pt x="2514" y="3455"/>
                      </a:lnTo>
                      <a:lnTo>
                        <a:pt x="2484" y="3462"/>
                      </a:lnTo>
                      <a:lnTo>
                        <a:pt x="2453" y="3466"/>
                      </a:lnTo>
                      <a:lnTo>
                        <a:pt x="175" y="3466"/>
                      </a:lnTo>
                      <a:lnTo>
                        <a:pt x="144" y="3462"/>
                      </a:lnTo>
                      <a:lnTo>
                        <a:pt x="114" y="3455"/>
                      </a:lnTo>
                      <a:lnTo>
                        <a:pt x="87" y="3441"/>
                      </a:lnTo>
                      <a:lnTo>
                        <a:pt x="62" y="3424"/>
                      </a:lnTo>
                      <a:lnTo>
                        <a:pt x="41" y="3403"/>
                      </a:lnTo>
                      <a:lnTo>
                        <a:pt x="23" y="3378"/>
                      </a:lnTo>
                      <a:lnTo>
                        <a:pt x="11" y="3351"/>
                      </a:lnTo>
                      <a:lnTo>
                        <a:pt x="2" y="3321"/>
                      </a:lnTo>
                      <a:lnTo>
                        <a:pt x="0" y="3289"/>
                      </a:lnTo>
                      <a:lnTo>
                        <a:pt x="0" y="176"/>
                      </a:lnTo>
                      <a:lnTo>
                        <a:pt x="2" y="145"/>
                      </a:lnTo>
                      <a:lnTo>
                        <a:pt x="11" y="115"/>
                      </a:lnTo>
                      <a:lnTo>
                        <a:pt x="23" y="88"/>
                      </a:lnTo>
                      <a:lnTo>
                        <a:pt x="41" y="64"/>
                      </a:lnTo>
                      <a:lnTo>
                        <a:pt x="62" y="42"/>
                      </a:lnTo>
                      <a:lnTo>
                        <a:pt x="87" y="25"/>
                      </a:lnTo>
                      <a:lnTo>
                        <a:pt x="114" y="12"/>
                      </a:lnTo>
                      <a:lnTo>
                        <a:pt x="144" y="3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9" name="Freeform 35"/>
                <p:cNvSpPr>
                  <a:spLocks noEditPoints="1"/>
                </p:cNvSpPr>
                <p:nvPr/>
              </p:nvSpPr>
              <p:spPr bwMode="auto">
                <a:xfrm>
                  <a:off x="16" y="3534"/>
                  <a:ext cx="35" cy="35"/>
                </a:xfrm>
                <a:custGeom>
                  <a:avLst/>
                  <a:gdLst>
                    <a:gd name="T0" fmla="*/ 116 w 352"/>
                    <a:gd name="T1" fmla="*/ 113 h 352"/>
                    <a:gd name="T2" fmla="*/ 114 w 352"/>
                    <a:gd name="T3" fmla="*/ 113 h 352"/>
                    <a:gd name="T4" fmla="*/ 113 w 352"/>
                    <a:gd name="T5" fmla="*/ 115 h 352"/>
                    <a:gd name="T6" fmla="*/ 113 w 352"/>
                    <a:gd name="T7" fmla="*/ 116 h 352"/>
                    <a:gd name="T8" fmla="*/ 113 w 352"/>
                    <a:gd name="T9" fmla="*/ 236 h 352"/>
                    <a:gd name="T10" fmla="*/ 113 w 352"/>
                    <a:gd name="T11" fmla="*/ 238 h 352"/>
                    <a:gd name="T12" fmla="*/ 114 w 352"/>
                    <a:gd name="T13" fmla="*/ 239 h 352"/>
                    <a:gd name="T14" fmla="*/ 116 w 352"/>
                    <a:gd name="T15" fmla="*/ 240 h 352"/>
                    <a:gd name="T16" fmla="*/ 236 w 352"/>
                    <a:gd name="T17" fmla="*/ 240 h 352"/>
                    <a:gd name="T18" fmla="*/ 238 w 352"/>
                    <a:gd name="T19" fmla="*/ 239 h 352"/>
                    <a:gd name="T20" fmla="*/ 239 w 352"/>
                    <a:gd name="T21" fmla="*/ 238 h 352"/>
                    <a:gd name="T22" fmla="*/ 239 w 352"/>
                    <a:gd name="T23" fmla="*/ 236 h 352"/>
                    <a:gd name="T24" fmla="*/ 239 w 352"/>
                    <a:gd name="T25" fmla="*/ 116 h 352"/>
                    <a:gd name="T26" fmla="*/ 239 w 352"/>
                    <a:gd name="T27" fmla="*/ 115 h 352"/>
                    <a:gd name="T28" fmla="*/ 238 w 352"/>
                    <a:gd name="T29" fmla="*/ 113 h 352"/>
                    <a:gd name="T30" fmla="*/ 236 w 352"/>
                    <a:gd name="T31" fmla="*/ 113 h 352"/>
                    <a:gd name="T32" fmla="*/ 116 w 352"/>
                    <a:gd name="T33" fmla="*/ 113 h 352"/>
                    <a:gd name="T34" fmla="*/ 116 w 352"/>
                    <a:gd name="T35" fmla="*/ 0 h 352"/>
                    <a:gd name="T36" fmla="*/ 236 w 352"/>
                    <a:gd name="T37" fmla="*/ 0 h 352"/>
                    <a:gd name="T38" fmla="*/ 263 w 352"/>
                    <a:gd name="T39" fmla="*/ 3 h 352"/>
                    <a:gd name="T40" fmla="*/ 287 w 352"/>
                    <a:gd name="T41" fmla="*/ 12 h 352"/>
                    <a:gd name="T42" fmla="*/ 309 w 352"/>
                    <a:gd name="T43" fmla="*/ 26 h 352"/>
                    <a:gd name="T44" fmla="*/ 327 w 352"/>
                    <a:gd name="T45" fmla="*/ 44 h 352"/>
                    <a:gd name="T46" fmla="*/ 341 w 352"/>
                    <a:gd name="T47" fmla="*/ 65 h 352"/>
                    <a:gd name="T48" fmla="*/ 349 w 352"/>
                    <a:gd name="T49" fmla="*/ 89 h 352"/>
                    <a:gd name="T50" fmla="*/ 352 w 352"/>
                    <a:gd name="T51" fmla="*/ 116 h 352"/>
                    <a:gd name="T52" fmla="*/ 352 w 352"/>
                    <a:gd name="T53" fmla="*/ 236 h 352"/>
                    <a:gd name="T54" fmla="*/ 349 w 352"/>
                    <a:gd name="T55" fmla="*/ 262 h 352"/>
                    <a:gd name="T56" fmla="*/ 341 w 352"/>
                    <a:gd name="T57" fmla="*/ 287 h 352"/>
                    <a:gd name="T58" fmla="*/ 327 w 352"/>
                    <a:gd name="T59" fmla="*/ 309 h 352"/>
                    <a:gd name="T60" fmla="*/ 309 w 352"/>
                    <a:gd name="T61" fmla="*/ 327 h 352"/>
                    <a:gd name="T62" fmla="*/ 287 w 352"/>
                    <a:gd name="T63" fmla="*/ 340 h 352"/>
                    <a:gd name="T64" fmla="*/ 263 w 352"/>
                    <a:gd name="T65" fmla="*/ 349 h 352"/>
                    <a:gd name="T66" fmla="*/ 236 w 352"/>
                    <a:gd name="T67" fmla="*/ 352 h 352"/>
                    <a:gd name="T68" fmla="*/ 116 w 352"/>
                    <a:gd name="T69" fmla="*/ 352 h 352"/>
                    <a:gd name="T70" fmla="*/ 90 w 352"/>
                    <a:gd name="T71" fmla="*/ 349 h 352"/>
                    <a:gd name="T72" fmla="*/ 65 w 352"/>
                    <a:gd name="T73" fmla="*/ 340 h 352"/>
                    <a:gd name="T74" fmla="*/ 44 w 352"/>
                    <a:gd name="T75" fmla="*/ 327 h 352"/>
                    <a:gd name="T76" fmla="*/ 25 w 352"/>
                    <a:gd name="T77" fmla="*/ 309 h 352"/>
                    <a:gd name="T78" fmla="*/ 11 w 352"/>
                    <a:gd name="T79" fmla="*/ 287 h 352"/>
                    <a:gd name="T80" fmla="*/ 3 w 352"/>
                    <a:gd name="T81" fmla="*/ 262 h 352"/>
                    <a:gd name="T82" fmla="*/ 0 w 352"/>
                    <a:gd name="T83" fmla="*/ 236 h 352"/>
                    <a:gd name="T84" fmla="*/ 0 w 352"/>
                    <a:gd name="T85" fmla="*/ 116 h 352"/>
                    <a:gd name="T86" fmla="*/ 3 w 352"/>
                    <a:gd name="T87" fmla="*/ 89 h 352"/>
                    <a:gd name="T88" fmla="*/ 11 w 352"/>
                    <a:gd name="T89" fmla="*/ 65 h 352"/>
                    <a:gd name="T90" fmla="*/ 25 w 352"/>
                    <a:gd name="T91" fmla="*/ 44 h 352"/>
                    <a:gd name="T92" fmla="*/ 44 w 352"/>
                    <a:gd name="T93" fmla="*/ 26 h 352"/>
                    <a:gd name="T94" fmla="*/ 65 w 352"/>
                    <a:gd name="T95" fmla="*/ 12 h 352"/>
                    <a:gd name="T96" fmla="*/ 90 w 352"/>
                    <a:gd name="T97" fmla="*/ 3 h 352"/>
                    <a:gd name="T98" fmla="*/ 116 w 352"/>
                    <a:gd name="T99" fmla="*/ 0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52" h="352">
                      <a:moveTo>
                        <a:pt x="116" y="113"/>
                      </a:moveTo>
                      <a:lnTo>
                        <a:pt x="114" y="113"/>
                      </a:lnTo>
                      <a:lnTo>
                        <a:pt x="113" y="115"/>
                      </a:lnTo>
                      <a:lnTo>
                        <a:pt x="113" y="116"/>
                      </a:lnTo>
                      <a:lnTo>
                        <a:pt x="113" y="236"/>
                      </a:lnTo>
                      <a:lnTo>
                        <a:pt x="113" y="238"/>
                      </a:lnTo>
                      <a:lnTo>
                        <a:pt x="114" y="239"/>
                      </a:lnTo>
                      <a:lnTo>
                        <a:pt x="116" y="240"/>
                      </a:lnTo>
                      <a:lnTo>
                        <a:pt x="236" y="240"/>
                      </a:lnTo>
                      <a:lnTo>
                        <a:pt x="238" y="239"/>
                      </a:lnTo>
                      <a:lnTo>
                        <a:pt x="239" y="238"/>
                      </a:lnTo>
                      <a:lnTo>
                        <a:pt x="239" y="236"/>
                      </a:lnTo>
                      <a:lnTo>
                        <a:pt x="239" y="116"/>
                      </a:lnTo>
                      <a:lnTo>
                        <a:pt x="239" y="115"/>
                      </a:lnTo>
                      <a:lnTo>
                        <a:pt x="238" y="113"/>
                      </a:lnTo>
                      <a:lnTo>
                        <a:pt x="236" y="113"/>
                      </a:lnTo>
                      <a:lnTo>
                        <a:pt x="116" y="113"/>
                      </a:lnTo>
                      <a:close/>
                      <a:moveTo>
                        <a:pt x="116" y="0"/>
                      </a:moveTo>
                      <a:lnTo>
                        <a:pt x="236" y="0"/>
                      </a:lnTo>
                      <a:lnTo>
                        <a:pt x="263" y="3"/>
                      </a:lnTo>
                      <a:lnTo>
                        <a:pt x="287" y="12"/>
                      </a:lnTo>
                      <a:lnTo>
                        <a:pt x="309" y="26"/>
                      </a:lnTo>
                      <a:lnTo>
                        <a:pt x="327" y="44"/>
                      </a:lnTo>
                      <a:lnTo>
                        <a:pt x="341" y="65"/>
                      </a:lnTo>
                      <a:lnTo>
                        <a:pt x="349" y="89"/>
                      </a:lnTo>
                      <a:lnTo>
                        <a:pt x="352" y="116"/>
                      </a:lnTo>
                      <a:lnTo>
                        <a:pt x="352" y="236"/>
                      </a:lnTo>
                      <a:lnTo>
                        <a:pt x="349" y="262"/>
                      </a:lnTo>
                      <a:lnTo>
                        <a:pt x="341" y="287"/>
                      </a:lnTo>
                      <a:lnTo>
                        <a:pt x="327" y="309"/>
                      </a:lnTo>
                      <a:lnTo>
                        <a:pt x="309" y="327"/>
                      </a:lnTo>
                      <a:lnTo>
                        <a:pt x="287" y="340"/>
                      </a:lnTo>
                      <a:lnTo>
                        <a:pt x="263" y="349"/>
                      </a:lnTo>
                      <a:lnTo>
                        <a:pt x="236" y="352"/>
                      </a:lnTo>
                      <a:lnTo>
                        <a:pt x="116" y="352"/>
                      </a:lnTo>
                      <a:lnTo>
                        <a:pt x="90" y="349"/>
                      </a:lnTo>
                      <a:lnTo>
                        <a:pt x="65" y="340"/>
                      </a:lnTo>
                      <a:lnTo>
                        <a:pt x="44" y="327"/>
                      </a:lnTo>
                      <a:lnTo>
                        <a:pt x="25" y="309"/>
                      </a:lnTo>
                      <a:lnTo>
                        <a:pt x="11" y="287"/>
                      </a:lnTo>
                      <a:lnTo>
                        <a:pt x="3" y="262"/>
                      </a:lnTo>
                      <a:lnTo>
                        <a:pt x="0" y="236"/>
                      </a:lnTo>
                      <a:lnTo>
                        <a:pt x="0" y="116"/>
                      </a:lnTo>
                      <a:lnTo>
                        <a:pt x="3" y="89"/>
                      </a:lnTo>
                      <a:lnTo>
                        <a:pt x="11" y="65"/>
                      </a:lnTo>
                      <a:lnTo>
                        <a:pt x="25" y="44"/>
                      </a:lnTo>
                      <a:lnTo>
                        <a:pt x="44" y="26"/>
                      </a:lnTo>
                      <a:lnTo>
                        <a:pt x="65" y="12"/>
                      </a:lnTo>
                      <a:lnTo>
                        <a:pt x="90" y="3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" name="Freeform 36"/>
                <p:cNvSpPr>
                  <a:spLocks/>
                </p:cNvSpPr>
                <p:nvPr/>
              </p:nvSpPr>
              <p:spPr bwMode="auto">
                <a:xfrm>
                  <a:off x="64" y="3534"/>
                  <a:ext cx="65" cy="11"/>
                </a:xfrm>
                <a:custGeom>
                  <a:avLst/>
                  <a:gdLst>
                    <a:gd name="T0" fmla="*/ 57 w 652"/>
                    <a:gd name="T1" fmla="*/ 0 h 113"/>
                    <a:gd name="T2" fmla="*/ 596 w 652"/>
                    <a:gd name="T3" fmla="*/ 0 h 113"/>
                    <a:gd name="T4" fmla="*/ 613 w 652"/>
                    <a:gd name="T5" fmla="*/ 3 h 113"/>
                    <a:gd name="T6" fmla="*/ 629 w 652"/>
                    <a:gd name="T7" fmla="*/ 11 h 113"/>
                    <a:gd name="T8" fmla="*/ 642 w 652"/>
                    <a:gd name="T9" fmla="*/ 23 h 113"/>
                    <a:gd name="T10" fmla="*/ 649 w 652"/>
                    <a:gd name="T11" fmla="*/ 39 h 113"/>
                    <a:gd name="T12" fmla="*/ 652 w 652"/>
                    <a:gd name="T13" fmla="*/ 57 h 113"/>
                    <a:gd name="T14" fmla="*/ 649 w 652"/>
                    <a:gd name="T15" fmla="*/ 74 h 113"/>
                    <a:gd name="T16" fmla="*/ 642 w 652"/>
                    <a:gd name="T17" fmla="*/ 89 h 113"/>
                    <a:gd name="T18" fmla="*/ 629 w 652"/>
                    <a:gd name="T19" fmla="*/ 102 h 113"/>
                    <a:gd name="T20" fmla="*/ 613 w 652"/>
                    <a:gd name="T21" fmla="*/ 109 h 113"/>
                    <a:gd name="T22" fmla="*/ 596 w 652"/>
                    <a:gd name="T23" fmla="*/ 113 h 113"/>
                    <a:gd name="T24" fmla="*/ 57 w 652"/>
                    <a:gd name="T25" fmla="*/ 113 h 113"/>
                    <a:gd name="T26" fmla="*/ 39 w 652"/>
                    <a:gd name="T27" fmla="*/ 109 h 113"/>
                    <a:gd name="T28" fmla="*/ 23 w 652"/>
                    <a:gd name="T29" fmla="*/ 102 h 113"/>
                    <a:gd name="T30" fmla="*/ 12 w 652"/>
                    <a:gd name="T31" fmla="*/ 89 h 113"/>
                    <a:gd name="T32" fmla="*/ 3 w 652"/>
                    <a:gd name="T33" fmla="*/ 74 h 113"/>
                    <a:gd name="T34" fmla="*/ 0 w 652"/>
                    <a:gd name="T35" fmla="*/ 57 h 113"/>
                    <a:gd name="T36" fmla="*/ 3 w 652"/>
                    <a:gd name="T37" fmla="*/ 39 h 113"/>
                    <a:gd name="T38" fmla="*/ 12 w 652"/>
                    <a:gd name="T39" fmla="*/ 23 h 113"/>
                    <a:gd name="T40" fmla="*/ 23 w 652"/>
                    <a:gd name="T41" fmla="*/ 11 h 113"/>
                    <a:gd name="T42" fmla="*/ 39 w 652"/>
                    <a:gd name="T43" fmla="*/ 3 h 113"/>
                    <a:gd name="T44" fmla="*/ 57 w 652"/>
                    <a:gd name="T4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52" h="113">
                      <a:moveTo>
                        <a:pt x="57" y="0"/>
                      </a:moveTo>
                      <a:lnTo>
                        <a:pt x="596" y="0"/>
                      </a:lnTo>
                      <a:lnTo>
                        <a:pt x="613" y="3"/>
                      </a:lnTo>
                      <a:lnTo>
                        <a:pt x="629" y="11"/>
                      </a:lnTo>
                      <a:lnTo>
                        <a:pt x="642" y="23"/>
                      </a:lnTo>
                      <a:lnTo>
                        <a:pt x="649" y="39"/>
                      </a:lnTo>
                      <a:lnTo>
                        <a:pt x="652" y="57"/>
                      </a:lnTo>
                      <a:lnTo>
                        <a:pt x="649" y="74"/>
                      </a:lnTo>
                      <a:lnTo>
                        <a:pt x="642" y="89"/>
                      </a:lnTo>
                      <a:lnTo>
                        <a:pt x="629" y="102"/>
                      </a:lnTo>
                      <a:lnTo>
                        <a:pt x="613" y="109"/>
                      </a:lnTo>
                      <a:lnTo>
                        <a:pt x="596" y="113"/>
                      </a:lnTo>
                      <a:lnTo>
                        <a:pt x="57" y="113"/>
                      </a:lnTo>
                      <a:lnTo>
                        <a:pt x="39" y="109"/>
                      </a:lnTo>
                      <a:lnTo>
                        <a:pt x="23" y="102"/>
                      </a:lnTo>
                      <a:lnTo>
                        <a:pt x="12" y="89"/>
                      </a:lnTo>
                      <a:lnTo>
                        <a:pt x="3" y="74"/>
                      </a:lnTo>
                      <a:lnTo>
                        <a:pt x="0" y="57"/>
                      </a:lnTo>
                      <a:lnTo>
                        <a:pt x="3" y="39"/>
                      </a:lnTo>
                      <a:lnTo>
                        <a:pt x="12" y="23"/>
                      </a:lnTo>
                      <a:lnTo>
                        <a:pt x="23" y="11"/>
                      </a:lnTo>
                      <a:lnTo>
                        <a:pt x="39" y="3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1" name="Freeform 37"/>
                <p:cNvSpPr>
                  <a:spLocks/>
                </p:cNvSpPr>
                <p:nvPr/>
              </p:nvSpPr>
              <p:spPr bwMode="auto">
                <a:xfrm>
                  <a:off x="64" y="3558"/>
                  <a:ext cx="89" cy="11"/>
                </a:xfrm>
                <a:custGeom>
                  <a:avLst/>
                  <a:gdLst>
                    <a:gd name="T0" fmla="*/ 57 w 892"/>
                    <a:gd name="T1" fmla="*/ 0 h 112"/>
                    <a:gd name="T2" fmla="*/ 836 w 892"/>
                    <a:gd name="T3" fmla="*/ 0 h 112"/>
                    <a:gd name="T4" fmla="*/ 854 w 892"/>
                    <a:gd name="T5" fmla="*/ 2 h 112"/>
                    <a:gd name="T6" fmla="*/ 869 w 892"/>
                    <a:gd name="T7" fmla="*/ 11 h 112"/>
                    <a:gd name="T8" fmla="*/ 881 w 892"/>
                    <a:gd name="T9" fmla="*/ 22 h 112"/>
                    <a:gd name="T10" fmla="*/ 889 w 892"/>
                    <a:gd name="T11" fmla="*/ 38 h 112"/>
                    <a:gd name="T12" fmla="*/ 892 w 892"/>
                    <a:gd name="T13" fmla="*/ 56 h 112"/>
                    <a:gd name="T14" fmla="*/ 889 w 892"/>
                    <a:gd name="T15" fmla="*/ 74 h 112"/>
                    <a:gd name="T16" fmla="*/ 881 w 892"/>
                    <a:gd name="T17" fmla="*/ 89 h 112"/>
                    <a:gd name="T18" fmla="*/ 869 w 892"/>
                    <a:gd name="T19" fmla="*/ 101 h 112"/>
                    <a:gd name="T20" fmla="*/ 854 w 892"/>
                    <a:gd name="T21" fmla="*/ 109 h 112"/>
                    <a:gd name="T22" fmla="*/ 836 w 892"/>
                    <a:gd name="T23" fmla="*/ 112 h 112"/>
                    <a:gd name="T24" fmla="*/ 57 w 892"/>
                    <a:gd name="T25" fmla="*/ 112 h 112"/>
                    <a:gd name="T26" fmla="*/ 39 w 892"/>
                    <a:gd name="T27" fmla="*/ 109 h 112"/>
                    <a:gd name="T28" fmla="*/ 23 w 892"/>
                    <a:gd name="T29" fmla="*/ 101 h 112"/>
                    <a:gd name="T30" fmla="*/ 12 w 892"/>
                    <a:gd name="T31" fmla="*/ 89 h 112"/>
                    <a:gd name="T32" fmla="*/ 3 w 892"/>
                    <a:gd name="T33" fmla="*/ 74 h 112"/>
                    <a:gd name="T34" fmla="*/ 0 w 892"/>
                    <a:gd name="T35" fmla="*/ 56 h 112"/>
                    <a:gd name="T36" fmla="*/ 3 w 892"/>
                    <a:gd name="T37" fmla="*/ 38 h 112"/>
                    <a:gd name="T38" fmla="*/ 12 w 892"/>
                    <a:gd name="T39" fmla="*/ 22 h 112"/>
                    <a:gd name="T40" fmla="*/ 23 w 892"/>
                    <a:gd name="T41" fmla="*/ 11 h 112"/>
                    <a:gd name="T42" fmla="*/ 39 w 892"/>
                    <a:gd name="T43" fmla="*/ 2 h 112"/>
                    <a:gd name="T44" fmla="*/ 57 w 892"/>
                    <a:gd name="T45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92" h="112">
                      <a:moveTo>
                        <a:pt x="57" y="0"/>
                      </a:moveTo>
                      <a:lnTo>
                        <a:pt x="836" y="0"/>
                      </a:lnTo>
                      <a:lnTo>
                        <a:pt x="854" y="2"/>
                      </a:lnTo>
                      <a:lnTo>
                        <a:pt x="869" y="11"/>
                      </a:lnTo>
                      <a:lnTo>
                        <a:pt x="881" y="22"/>
                      </a:lnTo>
                      <a:lnTo>
                        <a:pt x="889" y="38"/>
                      </a:lnTo>
                      <a:lnTo>
                        <a:pt x="892" y="56"/>
                      </a:lnTo>
                      <a:lnTo>
                        <a:pt x="889" y="74"/>
                      </a:lnTo>
                      <a:lnTo>
                        <a:pt x="881" y="89"/>
                      </a:lnTo>
                      <a:lnTo>
                        <a:pt x="869" y="101"/>
                      </a:lnTo>
                      <a:lnTo>
                        <a:pt x="854" y="109"/>
                      </a:lnTo>
                      <a:lnTo>
                        <a:pt x="836" y="112"/>
                      </a:lnTo>
                      <a:lnTo>
                        <a:pt x="57" y="112"/>
                      </a:lnTo>
                      <a:lnTo>
                        <a:pt x="39" y="109"/>
                      </a:lnTo>
                      <a:lnTo>
                        <a:pt x="23" y="101"/>
                      </a:lnTo>
                      <a:lnTo>
                        <a:pt x="12" y="89"/>
                      </a:lnTo>
                      <a:lnTo>
                        <a:pt x="3" y="74"/>
                      </a:lnTo>
                      <a:lnTo>
                        <a:pt x="0" y="56"/>
                      </a:lnTo>
                      <a:lnTo>
                        <a:pt x="3" y="38"/>
                      </a:lnTo>
                      <a:lnTo>
                        <a:pt x="12" y="22"/>
                      </a:lnTo>
                      <a:lnTo>
                        <a:pt x="23" y="11"/>
                      </a:lnTo>
                      <a:lnTo>
                        <a:pt x="39" y="2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2" name="Freeform 38"/>
                <p:cNvSpPr>
                  <a:spLocks noEditPoints="1"/>
                </p:cNvSpPr>
                <p:nvPr/>
              </p:nvSpPr>
              <p:spPr bwMode="auto">
                <a:xfrm>
                  <a:off x="16" y="3480"/>
                  <a:ext cx="35" cy="36"/>
                </a:xfrm>
                <a:custGeom>
                  <a:avLst/>
                  <a:gdLst>
                    <a:gd name="T0" fmla="*/ 116 w 352"/>
                    <a:gd name="T1" fmla="*/ 113 h 352"/>
                    <a:gd name="T2" fmla="*/ 114 w 352"/>
                    <a:gd name="T3" fmla="*/ 113 h 352"/>
                    <a:gd name="T4" fmla="*/ 113 w 352"/>
                    <a:gd name="T5" fmla="*/ 115 h 352"/>
                    <a:gd name="T6" fmla="*/ 113 w 352"/>
                    <a:gd name="T7" fmla="*/ 116 h 352"/>
                    <a:gd name="T8" fmla="*/ 113 w 352"/>
                    <a:gd name="T9" fmla="*/ 236 h 352"/>
                    <a:gd name="T10" fmla="*/ 113 w 352"/>
                    <a:gd name="T11" fmla="*/ 238 h 352"/>
                    <a:gd name="T12" fmla="*/ 114 w 352"/>
                    <a:gd name="T13" fmla="*/ 239 h 352"/>
                    <a:gd name="T14" fmla="*/ 116 w 352"/>
                    <a:gd name="T15" fmla="*/ 240 h 352"/>
                    <a:gd name="T16" fmla="*/ 236 w 352"/>
                    <a:gd name="T17" fmla="*/ 240 h 352"/>
                    <a:gd name="T18" fmla="*/ 238 w 352"/>
                    <a:gd name="T19" fmla="*/ 239 h 352"/>
                    <a:gd name="T20" fmla="*/ 239 w 352"/>
                    <a:gd name="T21" fmla="*/ 238 h 352"/>
                    <a:gd name="T22" fmla="*/ 239 w 352"/>
                    <a:gd name="T23" fmla="*/ 236 h 352"/>
                    <a:gd name="T24" fmla="*/ 239 w 352"/>
                    <a:gd name="T25" fmla="*/ 116 h 352"/>
                    <a:gd name="T26" fmla="*/ 239 w 352"/>
                    <a:gd name="T27" fmla="*/ 115 h 352"/>
                    <a:gd name="T28" fmla="*/ 238 w 352"/>
                    <a:gd name="T29" fmla="*/ 113 h 352"/>
                    <a:gd name="T30" fmla="*/ 236 w 352"/>
                    <a:gd name="T31" fmla="*/ 113 h 352"/>
                    <a:gd name="T32" fmla="*/ 116 w 352"/>
                    <a:gd name="T33" fmla="*/ 113 h 352"/>
                    <a:gd name="T34" fmla="*/ 116 w 352"/>
                    <a:gd name="T35" fmla="*/ 0 h 352"/>
                    <a:gd name="T36" fmla="*/ 236 w 352"/>
                    <a:gd name="T37" fmla="*/ 0 h 352"/>
                    <a:gd name="T38" fmla="*/ 263 w 352"/>
                    <a:gd name="T39" fmla="*/ 3 h 352"/>
                    <a:gd name="T40" fmla="*/ 287 w 352"/>
                    <a:gd name="T41" fmla="*/ 13 h 352"/>
                    <a:gd name="T42" fmla="*/ 309 w 352"/>
                    <a:gd name="T43" fmla="*/ 26 h 352"/>
                    <a:gd name="T44" fmla="*/ 327 w 352"/>
                    <a:gd name="T45" fmla="*/ 44 h 352"/>
                    <a:gd name="T46" fmla="*/ 341 w 352"/>
                    <a:gd name="T47" fmla="*/ 65 h 352"/>
                    <a:gd name="T48" fmla="*/ 349 w 352"/>
                    <a:gd name="T49" fmla="*/ 90 h 352"/>
                    <a:gd name="T50" fmla="*/ 352 w 352"/>
                    <a:gd name="T51" fmla="*/ 116 h 352"/>
                    <a:gd name="T52" fmla="*/ 352 w 352"/>
                    <a:gd name="T53" fmla="*/ 236 h 352"/>
                    <a:gd name="T54" fmla="*/ 349 w 352"/>
                    <a:gd name="T55" fmla="*/ 262 h 352"/>
                    <a:gd name="T56" fmla="*/ 341 w 352"/>
                    <a:gd name="T57" fmla="*/ 287 h 352"/>
                    <a:gd name="T58" fmla="*/ 327 w 352"/>
                    <a:gd name="T59" fmla="*/ 309 h 352"/>
                    <a:gd name="T60" fmla="*/ 309 w 352"/>
                    <a:gd name="T61" fmla="*/ 327 h 352"/>
                    <a:gd name="T62" fmla="*/ 287 w 352"/>
                    <a:gd name="T63" fmla="*/ 341 h 352"/>
                    <a:gd name="T64" fmla="*/ 263 w 352"/>
                    <a:gd name="T65" fmla="*/ 349 h 352"/>
                    <a:gd name="T66" fmla="*/ 236 w 352"/>
                    <a:gd name="T67" fmla="*/ 352 h 352"/>
                    <a:gd name="T68" fmla="*/ 116 w 352"/>
                    <a:gd name="T69" fmla="*/ 352 h 352"/>
                    <a:gd name="T70" fmla="*/ 90 w 352"/>
                    <a:gd name="T71" fmla="*/ 349 h 352"/>
                    <a:gd name="T72" fmla="*/ 65 w 352"/>
                    <a:gd name="T73" fmla="*/ 341 h 352"/>
                    <a:gd name="T74" fmla="*/ 44 w 352"/>
                    <a:gd name="T75" fmla="*/ 327 h 352"/>
                    <a:gd name="T76" fmla="*/ 25 w 352"/>
                    <a:gd name="T77" fmla="*/ 309 h 352"/>
                    <a:gd name="T78" fmla="*/ 11 w 352"/>
                    <a:gd name="T79" fmla="*/ 287 h 352"/>
                    <a:gd name="T80" fmla="*/ 3 w 352"/>
                    <a:gd name="T81" fmla="*/ 262 h 352"/>
                    <a:gd name="T82" fmla="*/ 0 w 352"/>
                    <a:gd name="T83" fmla="*/ 236 h 352"/>
                    <a:gd name="T84" fmla="*/ 0 w 352"/>
                    <a:gd name="T85" fmla="*/ 116 h 352"/>
                    <a:gd name="T86" fmla="*/ 3 w 352"/>
                    <a:gd name="T87" fmla="*/ 90 h 352"/>
                    <a:gd name="T88" fmla="*/ 11 w 352"/>
                    <a:gd name="T89" fmla="*/ 65 h 352"/>
                    <a:gd name="T90" fmla="*/ 25 w 352"/>
                    <a:gd name="T91" fmla="*/ 44 h 352"/>
                    <a:gd name="T92" fmla="*/ 44 w 352"/>
                    <a:gd name="T93" fmla="*/ 26 h 352"/>
                    <a:gd name="T94" fmla="*/ 65 w 352"/>
                    <a:gd name="T95" fmla="*/ 13 h 352"/>
                    <a:gd name="T96" fmla="*/ 90 w 352"/>
                    <a:gd name="T97" fmla="*/ 3 h 352"/>
                    <a:gd name="T98" fmla="*/ 116 w 352"/>
                    <a:gd name="T99" fmla="*/ 0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52" h="352">
                      <a:moveTo>
                        <a:pt x="116" y="113"/>
                      </a:moveTo>
                      <a:lnTo>
                        <a:pt x="114" y="113"/>
                      </a:lnTo>
                      <a:lnTo>
                        <a:pt x="113" y="115"/>
                      </a:lnTo>
                      <a:lnTo>
                        <a:pt x="113" y="116"/>
                      </a:lnTo>
                      <a:lnTo>
                        <a:pt x="113" y="236"/>
                      </a:lnTo>
                      <a:lnTo>
                        <a:pt x="113" y="238"/>
                      </a:lnTo>
                      <a:lnTo>
                        <a:pt x="114" y="239"/>
                      </a:lnTo>
                      <a:lnTo>
                        <a:pt x="116" y="240"/>
                      </a:lnTo>
                      <a:lnTo>
                        <a:pt x="236" y="240"/>
                      </a:lnTo>
                      <a:lnTo>
                        <a:pt x="238" y="239"/>
                      </a:lnTo>
                      <a:lnTo>
                        <a:pt x="239" y="238"/>
                      </a:lnTo>
                      <a:lnTo>
                        <a:pt x="239" y="236"/>
                      </a:lnTo>
                      <a:lnTo>
                        <a:pt x="239" y="116"/>
                      </a:lnTo>
                      <a:lnTo>
                        <a:pt x="239" y="115"/>
                      </a:lnTo>
                      <a:lnTo>
                        <a:pt x="238" y="113"/>
                      </a:lnTo>
                      <a:lnTo>
                        <a:pt x="236" y="113"/>
                      </a:lnTo>
                      <a:lnTo>
                        <a:pt x="116" y="113"/>
                      </a:lnTo>
                      <a:close/>
                      <a:moveTo>
                        <a:pt x="116" y="0"/>
                      </a:moveTo>
                      <a:lnTo>
                        <a:pt x="236" y="0"/>
                      </a:lnTo>
                      <a:lnTo>
                        <a:pt x="263" y="3"/>
                      </a:lnTo>
                      <a:lnTo>
                        <a:pt x="287" y="13"/>
                      </a:lnTo>
                      <a:lnTo>
                        <a:pt x="309" y="26"/>
                      </a:lnTo>
                      <a:lnTo>
                        <a:pt x="327" y="44"/>
                      </a:lnTo>
                      <a:lnTo>
                        <a:pt x="341" y="65"/>
                      </a:lnTo>
                      <a:lnTo>
                        <a:pt x="349" y="90"/>
                      </a:lnTo>
                      <a:lnTo>
                        <a:pt x="352" y="116"/>
                      </a:lnTo>
                      <a:lnTo>
                        <a:pt x="352" y="236"/>
                      </a:lnTo>
                      <a:lnTo>
                        <a:pt x="349" y="262"/>
                      </a:lnTo>
                      <a:lnTo>
                        <a:pt x="341" y="287"/>
                      </a:lnTo>
                      <a:lnTo>
                        <a:pt x="327" y="309"/>
                      </a:lnTo>
                      <a:lnTo>
                        <a:pt x="309" y="327"/>
                      </a:lnTo>
                      <a:lnTo>
                        <a:pt x="287" y="341"/>
                      </a:lnTo>
                      <a:lnTo>
                        <a:pt x="263" y="349"/>
                      </a:lnTo>
                      <a:lnTo>
                        <a:pt x="236" y="352"/>
                      </a:lnTo>
                      <a:lnTo>
                        <a:pt x="116" y="352"/>
                      </a:lnTo>
                      <a:lnTo>
                        <a:pt x="90" y="349"/>
                      </a:lnTo>
                      <a:lnTo>
                        <a:pt x="65" y="341"/>
                      </a:lnTo>
                      <a:lnTo>
                        <a:pt x="44" y="327"/>
                      </a:lnTo>
                      <a:lnTo>
                        <a:pt x="25" y="309"/>
                      </a:lnTo>
                      <a:lnTo>
                        <a:pt x="11" y="287"/>
                      </a:lnTo>
                      <a:lnTo>
                        <a:pt x="3" y="262"/>
                      </a:lnTo>
                      <a:lnTo>
                        <a:pt x="0" y="236"/>
                      </a:lnTo>
                      <a:lnTo>
                        <a:pt x="0" y="116"/>
                      </a:lnTo>
                      <a:lnTo>
                        <a:pt x="3" y="90"/>
                      </a:lnTo>
                      <a:lnTo>
                        <a:pt x="11" y="65"/>
                      </a:lnTo>
                      <a:lnTo>
                        <a:pt x="25" y="44"/>
                      </a:lnTo>
                      <a:lnTo>
                        <a:pt x="44" y="26"/>
                      </a:lnTo>
                      <a:lnTo>
                        <a:pt x="65" y="13"/>
                      </a:lnTo>
                      <a:lnTo>
                        <a:pt x="90" y="3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3" name="Freeform 39"/>
                <p:cNvSpPr>
                  <a:spLocks/>
                </p:cNvSpPr>
                <p:nvPr/>
              </p:nvSpPr>
              <p:spPr bwMode="auto">
                <a:xfrm>
                  <a:off x="64" y="3480"/>
                  <a:ext cx="89" cy="12"/>
                </a:xfrm>
                <a:custGeom>
                  <a:avLst/>
                  <a:gdLst>
                    <a:gd name="T0" fmla="*/ 57 w 892"/>
                    <a:gd name="T1" fmla="*/ 0 h 113"/>
                    <a:gd name="T2" fmla="*/ 836 w 892"/>
                    <a:gd name="T3" fmla="*/ 0 h 113"/>
                    <a:gd name="T4" fmla="*/ 854 w 892"/>
                    <a:gd name="T5" fmla="*/ 3 h 113"/>
                    <a:gd name="T6" fmla="*/ 869 w 892"/>
                    <a:gd name="T7" fmla="*/ 12 h 113"/>
                    <a:gd name="T8" fmla="*/ 881 w 892"/>
                    <a:gd name="T9" fmla="*/ 23 h 113"/>
                    <a:gd name="T10" fmla="*/ 889 w 892"/>
                    <a:gd name="T11" fmla="*/ 39 h 113"/>
                    <a:gd name="T12" fmla="*/ 892 w 892"/>
                    <a:gd name="T13" fmla="*/ 57 h 113"/>
                    <a:gd name="T14" fmla="*/ 889 w 892"/>
                    <a:gd name="T15" fmla="*/ 75 h 113"/>
                    <a:gd name="T16" fmla="*/ 881 w 892"/>
                    <a:gd name="T17" fmla="*/ 90 h 113"/>
                    <a:gd name="T18" fmla="*/ 869 w 892"/>
                    <a:gd name="T19" fmla="*/ 102 h 113"/>
                    <a:gd name="T20" fmla="*/ 854 w 892"/>
                    <a:gd name="T21" fmla="*/ 110 h 113"/>
                    <a:gd name="T22" fmla="*/ 836 w 892"/>
                    <a:gd name="T23" fmla="*/ 113 h 113"/>
                    <a:gd name="T24" fmla="*/ 57 w 892"/>
                    <a:gd name="T25" fmla="*/ 113 h 113"/>
                    <a:gd name="T26" fmla="*/ 39 w 892"/>
                    <a:gd name="T27" fmla="*/ 110 h 113"/>
                    <a:gd name="T28" fmla="*/ 23 w 892"/>
                    <a:gd name="T29" fmla="*/ 102 h 113"/>
                    <a:gd name="T30" fmla="*/ 12 w 892"/>
                    <a:gd name="T31" fmla="*/ 90 h 113"/>
                    <a:gd name="T32" fmla="*/ 3 w 892"/>
                    <a:gd name="T33" fmla="*/ 75 h 113"/>
                    <a:gd name="T34" fmla="*/ 0 w 892"/>
                    <a:gd name="T35" fmla="*/ 57 h 113"/>
                    <a:gd name="T36" fmla="*/ 3 w 892"/>
                    <a:gd name="T37" fmla="*/ 39 h 113"/>
                    <a:gd name="T38" fmla="*/ 12 w 892"/>
                    <a:gd name="T39" fmla="*/ 23 h 113"/>
                    <a:gd name="T40" fmla="*/ 23 w 892"/>
                    <a:gd name="T41" fmla="*/ 12 h 113"/>
                    <a:gd name="T42" fmla="*/ 39 w 892"/>
                    <a:gd name="T43" fmla="*/ 3 h 113"/>
                    <a:gd name="T44" fmla="*/ 57 w 892"/>
                    <a:gd name="T4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92" h="113">
                      <a:moveTo>
                        <a:pt x="57" y="0"/>
                      </a:moveTo>
                      <a:lnTo>
                        <a:pt x="836" y="0"/>
                      </a:lnTo>
                      <a:lnTo>
                        <a:pt x="854" y="3"/>
                      </a:lnTo>
                      <a:lnTo>
                        <a:pt x="869" y="12"/>
                      </a:lnTo>
                      <a:lnTo>
                        <a:pt x="881" y="23"/>
                      </a:lnTo>
                      <a:lnTo>
                        <a:pt x="889" y="39"/>
                      </a:lnTo>
                      <a:lnTo>
                        <a:pt x="892" y="57"/>
                      </a:lnTo>
                      <a:lnTo>
                        <a:pt x="889" y="75"/>
                      </a:lnTo>
                      <a:lnTo>
                        <a:pt x="881" y="90"/>
                      </a:lnTo>
                      <a:lnTo>
                        <a:pt x="869" y="102"/>
                      </a:lnTo>
                      <a:lnTo>
                        <a:pt x="854" y="110"/>
                      </a:lnTo>
                      <a:lnTo>
                        <a:pt x="836" y="113"/>
                      </a:lnTo>
                      <a:lnTo>
                        <a:pt x="57" y="113"/>
                      </a:lnTo>
                      <a:lnTo>
                        <a:pt x="39" y="110"/>
                      </a:lnTo>
                      <a:lnTo>
                        <a:pt x="23" y="102"/>
                      </a:lnTo>
                      <a:lnTo>
                        <a:pt x="12" y="90"/>
                      </a:lnTo>
                      <a:lnTo>
                        <a:pt x="3" y="75"/>
                      </a:lnTo>
                      <a:lnTo>
                        <a:pt x="0" y="57"/>
                      </a:lnTo>
                      <a:lnTo>
                        <a:pt x="3" y="39"/>
                      </a:lnTo>
                      <a:lnTo>
                        <a:pt x="12" y="23"/>
                      </a:lnTo>
                      <a:lnTo>
                        <a:pt x="23" y="12"/>
                      </a:lnTo>
                      <a:lnTo>
                        <a:pt x="39" y="3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4" name="Freeform 40"/>
                <p:cNvSpPr>
                  <a:spLocks/>
                </p:cNvSpPr>
                <p:nvPr/>
              </p:nvSpPr>
              <p:spPr bwMode="auto">
                <a:xfrm>
                  <a:off x="64" y="3504"/>
                  <a:ext cx="143" cy="12"/>
                </a:xfrm>
                <a:custGeom>
                  <a:avLst/>
                  <a:gdLst>
                    <a:gd name="T0" fmla="*/ 57 w 1431"/>
                    <a:gd name="T1" fmla="*/ 0 h 112"/>
                    <a:gd name="T2" fmla="*/ 1375 w 1431"/>
                    <a:gd name="T3" fmla="*/ 0 h 112"/>
                    <a:gd name="T4" fmla="*/ 1393 w 1431"/>
                    <a:gd name="T5" fmla="*/ 2 h 112"/>
                    <a:gd name="T6" fmla="*/ 1408 w 1431"/>
                    <a:gd name="T7" fmla="*/ 11 h 112"/>
                    <a:gd name="T8" fmla="*/ 1421 w 1431"/>
                    <a:gd name="T9" fmla="*/ 22 h 112"/>
                    <a:gd name="T10" fmla="*/ 1428 w 1431"/>
                    <a:gd name="T11" fmla="*/ 38 h 112"/>
                    <a:gd name="T12" fmla="*/ 1431 w 1431"/>
                    <a:gd name="T13" fmla="*/ 56 h 112"/>
                    <a:gd name="T14" fmla="*/ 1428 w 1431"/>
                    <a:gd name="T15" fmla="*/ 74 h 112"/>
                    <a:gd name="T16" fmla="*/ 1421 w 1431"/>
                    <a:gd name="T17" fmla="*/ 89 h 112"/>
                    <a:gd name="T18" fmla="*/ 1408 w 1431"/>
                    <a:gd name="T19" fmla="*/ 102 h 112"/>
                    <a:gd name="T20" fmla="*/ 1393 w 1431"/>
                    <a:gd name="T21" fmla="*/ 109 h 112"/>
                    <a:gd name="T22" fmla="*/ 1375 w 1431"/>
                    <a:gd name="T23" fmla="*/ 112 h 112"/>
                    <a:gd name="T24" fmla="*/ 57 w 1431"/>
                    <a:gd name="T25" fmla="*/ 112 h 112"/>
                    <a:gd name="T26" fmla="*/ 39 w 1431"/>
                    <a:gd name="T27" fmla="*/ 109 h 112"/>
                    <a:gd name="T28" fmla="*/ 23 w 1431"/>
                    <a:gd name="T29" fmla="*/ 102 h 112"/>
                    <a:gd name="T30" fmla="*/ 12 w 1431"/>
                    <a:gd name="T31" fmla="*/ 89 h 112"/>
                    <a:gd name="T32" fmla="*/ 3 w 1431"/>
                    <a:gd name="T33" fmla="*/ 74 h 112"/>
                    <a:gd name="T34" fmla="*/ 0 w 1431"/>
                    <a:gd name="T35" fmla="*/ 56 h 112"/>
                    <a:gd name="T36" fmla="*/ 3 w 1431"/>
                    <a:gd name="T37" fmla="*/ 38 h 112"/>
                    <a:gd name="T38" fmla="*/ 12 w 1431"/>
                    <a:gd name="T39" fmla="*/ 22 h 112"/>
                    <a:gd name="T40" fmla="*/ 23 w 1431"/>
                    <a:gd name="T41" fmla="*/ 11 h 112"/>
                    <a:gd name="T42" fmla="*/ 39 w 1431"/>
                    <a:gd name="T43" fmla="*/ 2 h 112"/>
                    <a:gd name="T44" fmla="*/ 57 w 1431"/>
                    <a:gd name="T45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431" h="112">
                      <a:moveTo>
                        <a:pt x="57" y="0"/>
                      </a:moveTo>
                      <a:lnTo>
                        <a:pt x="1375" y="0"/>
                      </a:lnTo>
                      <a:lnTo>
                        <a:pt x="1393" y="2"/>
                      </a:lnTo>
                      <a:lnTo>
                        <a:pt x="1408" y="11"/>
                      </a:lnTo>
                      <a:lnTo>
                        <a:pt x="1421" y="22"/>
                      </a:lnTo>
                      <a:lnTo>
                        <a:pt x="1428" y="38"/>
                      </a:lnTo>
                      <a:lnTo>
                        <a:pt x="1431" y="56"/>
                      </a:lnTo>
                      <a:lnTo>
                        <a:pt x="1428" y="74"/>
                      </a:lnTo>
                      <a:lnTo>
                        <a:pt x="1421" y="89"/>
                      </a:lnTo>
                      <a:lnTo>
                        <a:pt x="1408" y="102"/>
                      </a:lnTo>
                      <a:lnTo>
                        <a:pt x="1393" y="109"/>
                      </a:lnTo>
                      <a:lnTo>
                        <a:pt x="1375" y="112"/>
                      </a:lnTo>
                      <a:lnTo>
                        <a:pt x="57" y="112"/>
                      </a:lnTo>
                      <a:lnTo>
                        <a:pt x="39" y="109"/>
                      </a:lnTo>
                      <a:lnTo>
                        <a:pt x="23" y="102"/>
                      </a:lnTo>
                      <a:lnTo>
                        <a:pt x="12" y="89"/>
                      </a:lnTo>
                      <a:lnTo>
                        <a:pt x="3" y="74"/>
                      </a:lnTo>
                      <a:lnTo>
                        <a:pt x="0" y="56"/>
                      </a:lnTo>
                      <a:lnTo>
                        <a:pt x="3" y="38"/>
                      </a:lnTo>
                      <a:lnTo>
                        <a:pt x="12" y="22"/>
                      </a:lnTo>
                      <a:lnTo>
                        <a:pt x="23" y="11"/>
                      </a:lnTo>
                      <a:lnTo>
                        <a:pt x="39" y="2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5" name="Freeform 41"/>
                <p:cNvSpPr>
                  <a:spLocks noEditPoints="1"/>
                </p:cNvSpPr>
                <p:nvPr/>
              </p:nvSpPr>
              <p:spPr bwMode="auto">
                <a:xfrm>
                  <a:off x="16" y="3427"/>
                  <a:ext cx="35" cy="35"/>
                </a:xfrm>
                <a:custGeom>
                  <a:avLst/>
                  <a:gdLst>
                    <a:gd name="T0" fmla="*/ 116 w 352"/>
                    <a:gd name="T1" fmla="*/ 112 h 351"/>
                    <a:gd name="T2" fmla="*/ 114 w 352"/>
                    <a:gd name="T3" fmla="*/ 112 h 351"/>
                    <a:gd name="T4" fmla="*/ 113 w 352"/>
                    <a:gd name="T5" fmla="*/ 114 h 351"/>
                    <a:gd name="T6" fmla="*/ 113 w 352"/>
                    <a:gd name="T7" fmla="*/ 116 h 351"/>
                    <a:gd name="T8" fmla="*/ 113 w 352"/>
                    <a:gd name="T9" fmla="*/ 235 h 351"/>
                    <a:gd name="T10" fmla="*/ 113 w 352"/>
                    <a:gd name="T11" fmla="*/ 237 h 351"/>
                    <a:gd name="T12" fmla="*/ 114 w 352"/>
                    <a:gd name="T13" fmla="*/ 238 h 351"/>
                    <a:gd name="T14" fmla="*/ 116 w 352"/>
                    <a:gd name="T15" fmla="*/ 239 h 351"/>
                    <a:gd name="T16" fmla="*/ 236 w 352"/>
                    <a:gd name="T17" fmla="*/ 239 h 351"/>
                    <a:gd name="T18" fmla="*/ 238 w 352"/>
                    <a:gd name="T19" fmla="*/ 238 h 351"/>
                    <a:gd name="T20" fmla="*/ 239 w 352"/>
                    <a:gd name="T21" fmla="*/ 237 h 351"/>
                    <a:gd name="T22" fmla="*/ 239 w 352"/>
                    <a:gd name="T23" fmla="*/ 235 h 351"/>
                    <a:gd name="T24" fmla="*/ 239 w 352"/>
                    <a:gd name="T25" fmla="*/ 116 h 351"/>
                    <a:gd name="T26" fmla="*/ 239 w 352"/>
                    <a:gd name="T27" fmla="*/ 114 h 351"/>
                    <a:gd name="T28" fmla="*/ 238 w 352"/>
                    <a:gd name="T29" fmla="*/ 112 h 351"/>
                    <a:gd name="T30" fmla="*/ 236 w 352"/>
                    <a:gd name="T31" fmla="*/ 112 h 351"/>
                    <a:gd name="T32" fmla="*/ 116 w 352"/>
                    <a:gd name="T33" fmla="*/ 112 h 351"/>
                    <a:gd name="T34" fmla="*/ 116 w 352"/>
                    <a:gd name="T35" fmla="*/ 0 h 351"/>
                    <a:gd name="T36" fmla="*/ 236 w 352"/>
                    <a:gd name="T37" fmla="*/ 0 h 351"/>
                    <a:gd name="T38" fmla="*/ 263 w 352"/>
                    <a:gd name="T39" fmla="*/ 2 h 351"/>
                    <a:gd name="T40" fmla="*/ 287 w 352"/>
                    <a:gd name="T41" fmla="*/ 12 h 351"/>
                    <a:gd name="T42" fmla="*/ 309 w 352"/>
                    <a:gd name="T43" fmla="*/ 25 h 351"/>
                    <a:gd name="T44" fmla="*/ 327 w 352"/>
                    <a:gd name="T45" fmla="*/ 43 h 351"/>
                    <a:gd name="T46" fmla="*/ 341 w 352"/>
                    <a:gd name="T47" fmla="*/ 64 h 351"/>
                    <a:gd name="T48" fmla="*/ 349 w 352"/>
                    <a:gd name="T49" fmla="*/ 89 h 351"/>
                    <a:gd name="T50" fmla="*/ 352 w 352"/>
                    <a:gd name="T51" fmla="*/ 116 h 351"/>
                    <a:gd name="T52" fmla="*/ 352 w 352"/>
                    <a:gd name="T53" fmla="*/ 235 h 351"/>
                    <a:gd name="T54" fmla="*/ 349 w 352"/>
                    <a:gd name="T55" fmla="*/ 262 h 351"/>
                    <a:gd name="T56" fmla="*/ 341 w 352"/>
                    <a:gd name="T57" fmla="*/ 286 h 351"/>
                    <a:gd name="T58" fmla="*/ 327 w 352"/>
                    <a:gd name="T59" fmla="*/ 308 h 351"/>
                    <a:gd name="T60" fmla="*/ 309 w 352"/>
                    <a:gd name="T61" fmla="*/ 326 h 351"/>
                    <a:gd name="T62" fmla="*/ 287 w 352"/>
                    <a:gd name="T63" fmla="*/ 340 h 351"/>
                    <a:gd name="T64" fmla="*/ 263 w 352"/>
                    <a:gd name="T65" fmla="*/ 348 h 351"/>
                    <a:gd name="T66" fmla="*/ 236 w 352"/>
                    <a:gd name="T67" fmla="*/ 351 h 351"/>
                    <a:gd name="T68" fmla="*/ 116 w 352"/>
                    <a:gd name="T69" fmla="*/ 351 h 351"/>
                    <a:gd name="T70" fmla="*/ 90 w 352"/>
                    <a:gd name="T71" fmla="*/ 348 h 351"/>
                    <a:gd name="T72" fmla="*/ 65 w 352"/>
                    <a:gd name="T73" fmla="*/ 340 h 351"/>
                    <a:gd name="T74" fmla="*/ 44 w 352"/>
                    <a:gd name="T75" fmla="*/ 326 h 351"/>
                    <a:gd name="T76" fmla="*/ 25 w 352"/>
                    <a:gd name="T77" fmla="*/ 308 h 351"/>
                    <a:gd name="T78" fmla="*/ 11 w 352"/>
                    <a:gd name="T79" fmla="*/ 286 h 351"/>
                    <a:gd name="T80" fmla="*/ 3 w 352"/>
                    <a:gd name="T81" fmla="*/ 262 h 351"/>
                    <a:gd name="T82" fmla="*/ 0 w 352"/>
                    <a:gd name="T83" fmla="*/ 235 h 351"/>
                    <a:gd name="T84" fmla="*/ 0 w 352"/>
                    <a:gd name="T85" fmla="*/ 116 h 351"/>
                    <a:gd name="T86" fmla="*/ 3 w 352"/>
                    <a:gd name="T87" fmla="*/ 89 h 351"/>
                    <a:gd name="T88" fmla="*/ 11 w 352"/>
                    <a:gd name="T89" fmla="*/ 64 h 351"/>
                    <a:gd name="T90" fmla="*/ 25 w 352"/>
                    <a:gd name="T91" fmla="*/ 43 h 351"/>
                    <a:gd name="T92" fmla="*/ 44 w 352"/>
                    <a:gd name="T93" fmla="*/ 25 h 351"/>
                    <a:gd name="T94" fmla="*/ 65 w 352"/>
                    <a:gd name="T95" fmla="*/ 12 h 351"/>
                    <a:gd name="T96" fmla="*/ 90 w 352"/>
                    <a:gd name="T97" fmla="*/ 2 h 351"/>
                    <a:gd name="T98" fmla="*/ 116 w 352"/>
                    <a:gd name="T99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52" h="351">
                      <a:moveTo>
                        <a:pt x="116" y="112"/>
                      </a:moveTo>
                      <a:lnTo>
                        <a:pt x="114" y="112"/>
                      </a:lnTo>
                      <a:lnTo>
                        <a:pt x="113" y="114"/>
                      </a:lnTo>
                      <a:lnTo>
                        <a:pt x="113" y="116"/>
                      </a:lnTo>
                      <a:lnTo>
                        <a:pt x="113" y="235"/>
                      </a:lnTo>
                      <a:lnTo>
                        <a:pt x="113" y="237"/>
                      </a:lnTo>
                      <a:lnTo>
                        <a:pt x="114" y="238"/>
                      </a:lnTo>
                      <a:lnTo>
                        <a:pt x="116" y="239"/>
                      </a:lnTo>
                      <a:lnTo>
                        <a:pt x="236" y="239"/>
                      </a:lnTo>
                      <a:lnTo>
                        <a:pt x="238" y="238"/>
                      </a:lnTo>
                      <a:lnTo>
                        <a:pt x="239" y="237"/>
                      </a:lnTo>
                      <a:lnTo>
                        <a:pt x="239" y="235"/>
                      </a:lnTo>
                      <a:lnTo>
                        <a:pt x="239" y="116"/>
                      </a:lnTo>
                      <a:lnTo>
                        <a:pt x="239" y="114"/>
                      </a:lnTo>
                      <a:lnTo>
                        <a:pt x="238" y="112"/>
                      </a:lnTo>
                      <a:lnTo>
                        <a:pt x="236" y="112"/>
                      </a:lnTo>
                      <a:lnTo>
                        <a:pt x="116" y="112"/>
                      </a:lnTo>
                      <a:close/>
                      <a:moveTo>
                        <a:pt x="116" y="0"/>
                      </a:moveTo>
                      <a:lnTo>
                        <a:pt x="236" y="0"/>
                      </a:lnTo>
                      <a:lnTo>
                        <a:pt x="263" y="2"/>
                      </a:lnTo>
                      <a:lnTo>
                        <a:pt x="287" y="12"/>
                      </a:lnTo>
                      <a:lnTo>
                        <a:pt x="309" y="25"/>
                      </a:lnTo>
                      <a:lnTo>
                        <a:pt x="327" y="43"/>
                      </a:lnTo>
                      <a:lnTo>
                        <a:pt x="341" y="64"/>
                      </a:lnTo>
                      <a:lnTo>
                        <a:pt x="349" y="89"/>
                      </a:lnTo>
                      <a:lnTo>
                        <a:pt x="352" y="116"/>
                      </a:lnTo>
                      <a:lnTo>
                        <a:pt x="352" y="235"/>
                      </a:lnTo>
                      <a:lnTo>
                        <a:pt x="349" y="262"/>
                      </a:lnTo>
                      <a:lnTo>
                        <a:pt x="341" y="286"/>
                      </a:lnTo>
                      <a:lnTo>
                        <a:pt x="327" y="308"/>
                      </a:lnTo>
                      <a:lnTo>
                        <a:pt x="309" y="326"/>
                      </a:lnTo>
                      <a:lnTo>
                        <a:pt x="287" y="340"/>
                      </a:lnTo>
                      <a:lnTo>
                        <a:pt x="263" y="348"/>
                      </a:lnTo>
                      <a:lnTo>
                        <a:pt x="236" y="351"/>
                      </a:lnTo>
                      <a:lnTo>
                        <a:pt x="116" y="351"/>
                      </a:lnTo>
                      <a:lnTo>
                        <a:pt x="90" y="348"/>
                      </a:lnTo>
                      <a:lnTo>
                        <a:pt x="65" y="340"/>
                      </a:lnTo>
                      <a:lnTo>
                        <a:pt x="44" y="326"/>
                      </a:lnTo>
                      <a:lnTo>
                        <a:pt x="25" y="308"/>
                      </a:lnTo>
                      <a:lnTo>
                        <a:pt x="11" y="286"/>
                      </a:lnTo>
                      <a:lnTo>
                        <a:pt x="3" y="262"/>
                      </a:lnTo>
                      <a:lnTo>
                        <a:pt x="0" y="235"/>
                      </a:lnTo>
                      <a:lnTo>
                        <a:pt x="0" y="116"/>
                      </a:lnTo>
                      <a:lnTo>
                        <a:pt x="3" y="89"/>
                      </a:lnTo>
                      <a:lnTo>
                        <a:pt x="11" y="64"/>
                      </a:lnTo>
                      <a:lnTo>
                        <a:pt x="25" y="43"/>
                      </a:lnTo>
                      <a:lnTo>
                        <a:pt x="44" y="25"/>
                      </a:lnTo>
                      <a:lnTo>
                        <a:pt x="65" y="12"/>
                      </a:lnTo>
                      <a:lnTo>
                        <a:pt x="90" y="2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6" name="Freeform 42"/>
                <p:cNvSpPr>
                  <a:spLocks/>
                </p:cNvSpPr>
                <p:nvPr/>
              </p:nvSpPr>
              <p:spPr bwMode="auto">
                <a:xfrm>
                  <a:off x="64" y="3427"/>
                  <a:ext cx="65" cy="11"/>
                </a:xfrm>
                <a:custGeom>
                  <a:avLst/>
                  <a:gdLst>
                    <a:gd name="T0" fmla="*/ 57 w 652"/>
                    <a:gd name="T1" fmla="*/ 0 h 112"/>
                    <a:gd name="T2" fmla="*/ 596 w 652"/>
                    <a:gd name="T3" fmla="*/ 0 h 112"/>
                    <a:gd name="T4" fmla="*/ 613 w 652"/>
                    <a:gd name="T5" fmla="*/ 2 h 112"/>
                    <a:gd name="T6" fmla="*/ 629 w 652"/>
                    <a:gd name="T7" fmla="*/ 11 h 112"/>
                    <a:gd name="T8" fmla="*/ 642 w 652"/>
                    <a:gd name="T9" fmla="*/ 22 h 112"/>
                    <a:gd name="T10" fmla="*/ 649 w 652"/>
                    <a:gd name="T11" fmla="*/ 38 h 112"/>
                    <a:gd name="T12" fmla="*/ 652 w 652"/>
                    <a:gd name="T13" fmla="*/ 56 h 112"/>
                    <a:gd name="T14" fmla="*/ 649 w 652"/>
                    <a:gd name="T15" fmla="*/ 74 h 112"/>
                    <a:gd name="T16" fmla="*/ 642 w 652"/>
                    <a:gd name="T17" fmla="*/ 89 h 112"/>
                    <a:gd name="T18" fmla="*/ 629 w 652"/>
                    <a:gd name="T19" fmla="*/ 101 h 112"/>
                    <a:gd name="T20" fmla="*/ 613 w 652"/>
                    <a:gd name="T21" fmla="*/ 109 h 112"/>
                    <a:gd name="T22" fmla="*/ 596 w 652"/>
                    <a:gd name="T23" fmla="*/ 112 h 112"/>
                    <a:gd name="T24" fmla="*/ 57 w 652"/>
                    <a:gd name="T25" fmla="*/ 112 h 112"/>
                    <a:gd name="T26" fmla="*/ 39 w 652"/>
                    <a:gd name="T27" fmla="*/ 109 h 112"/>
                    <a:gd name="T28" fmla="*/ 23 w 652"/>
                    <a:gd name="T29" fmla="*/ 101 h 112"/>
                    <a:gd name="T30" fmla="*/ 12 w 652"/>
                    <a:gd name="T31" fmla="*/ 89 h 112"/>
                    <a:gd name="T32" fmla="*/ 3 w 652"/>
                    <a:gd name="T33" fmla="*/ 74 h 112"/>
                    <a:gd name="T34" fmla="*/ 0 w 652"/>
                    <a:gd name="T35" fmla="*/ 56 h 112"/>
                    <a:gd name="T36" fmla="*/ 3 w 652"/>
                    <a:gd name="T37" fmla="*/ 38 h 112"/>
                    <a:gd name="T38" fmla="*/ 12 w 652"/>
                    <a:gd name="T39" fmla="*/ 22 h 112"/>
                    <a:gd name="T40" fmla="*/ 23 w 652"/>
                    <a:gd name="T41" fmla="*/ 11 h 112"/>
                    <a:gd name="T42" fmla="*/ 39 w 652"/>
                    <a:gd name="T43" fmla="*/ 2 h 112"/>
                    <a:gd name="T44" fmla="*/ 57 w 652"/>
                    <a:gd name="T45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52" h="112">
                      <a:moveTo>
                        <a:pt x="57" y="0"/>
                      </a:moveTo>
                      <a:lnTo>
                        <a:pt x="596" y="0"/>
                      </a:lnTo>
                      <a:lnTo>
                        <a:pt x="613" y="2"/>
                      </a:lnTo>
                      <a:lnTo>
                        <a:pt x="629" y="11"/>
                      </a:lnTo>
                      <a:lnTo>
                        <a:pt x="642" y="22"/>
                      </a:lnTo>
                      <a:lnTo>
                        <a:pt x="649" y="38"/>
                      </a:lnTo>
                      <a:lnTo>
                        <a:pt x="652" y="56"/>
                      </a:lnTo>
                      <a:lnTo>
                        <a:pt x="649" y="74"/>
                      </a:lnTo>
                      <a:lnTo>
                        <a:pt x="642" y="89"/>
                      </a:lnTo>
                      <a:lnTo>
                        <a:pt x="629" y="101"/>
                      </a:lnTo>
                      <a:lnTo>
                        <a:pt x="613" y="109"/>
                      </a:lnTo>
                      <a:lnTo>
                        <a:pt x="596" y="112"/>
                      </a:lnTo>
                      <a:lnTo>
                        <a:pt x="57" y="112"/>
                      </a:lnTo>
                      <a:lnTo>
                        <a:pt x="39" y="109"/>
                      </a:lnTo>
                      <a:lnTo>
                        <a:pt x="23" y="101"/>
                      </a:lnTo>
                      <a:lnTo>
                        <a:pt x="12" y="89"/>
                      </a:lnTo>
                      <a:lnTo>
                        <a:pt x="3" y="74"/>
                      </a:lnTo>
                      <a:lnTo>
                        <a:pt x="0" y="56"/>
                      </a:lnTo>
                      <a:lnTo>
                        <a:pt x="3" y="38"/>
                      </a:lnTo>
                      <a:lnTo>
                        <a:pt x="12" y="22"/>
                      </a:lnTo>
                      <a:lnTo>
                        <a:pt x="23" y="11"/>
                      </a:lnTo>
                      <a:lnTo>
                        <a:pt x="39" y="2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7" name="Freeform 43"/>
                <p:cNvSpPr>
                  <a:spLocks/>
                </p:cNvSpPr>
                <p:nvPr/>
              </p:nvSpPr>
              <p:spPr bwMode="auto">
                <a:xfrm>
                  <a:off x="64" y="3450"/>
                  <a:ext cx="89" cy="12"/>
                </a:xfrm>
                <a:custGeom>
                  <a:avLst/>
                  <a:gdLst>
                    <a:gd name="T0" fmla="*/ 57 w 892"/>
                    <a:gd name="T1" fmla="*/ 0 h 112"/>
                    <a:gd name="T2" fmla="*/ 836 w 892"/>
                    <a:gd name="T3" fmla="*/ 0 h 112"/>
                    <a:gd name="T4" fmla="*/ 854 w 892"/>
                    <a:gd name="T5" fmla="*/ 3 h 112"/>
                    <a:gd name="T6" fmla="*/ 869 w 892"/>
                    <a:gd name="T7" fmla="*/ 11 h 112"/>
                    <a:gd name="T8" fmla="*/ 881 w 892"/>
                    <a:gd name="T9" fmla="*/ 23 h 112"/>
                    <a:gd name="T10" fmla="*/ 889 w 892"/>
                    <a:gd name="T11" fmla="*/ 38 h 112"/>
                    <a:gd name="T12" fmla="*/ 892 w 892"/>
                    <a:gd name="T13" fmla="*/ 56 h 112"/>
                    <a:gd name="T14" fmla="*/ 889 w 892"/>
                    <a:gd name="T15" fmla="*/ 74 h 112"/>
                    <a:gd name="T16" fmla="*/ 881 w 892"/>
                    <a:gd name="T17" fmla="*/ 89 h 112"/>
                    <a:gd name="T18" fmla="*/ 869 w 892"/>
                    <a:gd name="T19" fmla="*/ 102 h 112"/>
                    <a:gd name="T20" fmla="*/ 854 w 892"/>
                    <a:gd name="T21" fmla="*/ 109 h 112"/>
                    <a:gd name="T22" fmla="*/ 836 w 892"/>
                    <a:gd name="T23" fmla="*/ 112 h 112"/>
                    <a:gd name="T24" fmla="*/ 57 w 892"/>
                    <a:gd name="T25" fmla="*/ 112 h 112"/>
                    <a:gd name="T26" fmla="*/ 39 w 892"/>
                    <a:gd name="T27" fmla="*/ 109 h 112"/>
                    <a:gd name="T28" fmla="*/ 23 w 892"/>
                    <a:gd name="T29" fmla="*/ 102 h 112"/>
                    <a:gd name="T30" fmla="*/ 12 w 892"/>
                    <a:gd name="T31" fmla="*/ 89 h 112"/>
                    <a:gd name="T32" fmla="*/ 3 w 892"/>
                    <a:gd name="T33" fmla="*/ 74 h 112"/>
                    <a:gd name="T34" fmla="*/ 0 w 892"/>
                    <a:gd name="T35" fmla="*/ 56 h 112"/>
                    <a:gd name="T36" fmla="*/ 3 w 892"/>
                    <a:gd name="T37" fmla="*/ 38 h 112"/>
                    <a:gd name="T38" fmla="*/ 12 w 892"/>
                    <a:gd name="T39" fmla="*/ 23 h 112"/>
                    <a:gd name="T40" fmla="*/ 23 w 892"/>
                    <a:gd name="T41" fmla="*/ 11 h 112"/>
                    <a:gd name="T42" fmla="*/ 39 w 892"/>
                    <a:gd name="T43" fmla="*/ 3 h 112"/>
                    <a:gd name="T44" fmla="*/ 57 w 892"/>
                    <a:gd name="T45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92" h="112">
                      <a:moveTo>
                        <a:pt x="57" y="0"/>
                      </a:moveTo>
                      <a:lnTo>
                        <a:pt x="836" y="0"/>
                      </a:lnTo>
                      <a:lnTo>
                        <a:pt x="854" y="3"/>
                      </a:lnTo>
                      <a:lnTo>
                        <a:pt x="869" y="11"/>
                      </a:lnTo>
                      <a:lnTo>
                        <a:pt x="881" y="23"/>
                      </a:lnTo>
                      <a:lnTo>
                        <a:pt x="889" y="38"/>
                      </a:lnTo>
                      <a:lnTo>
                        <a:pt x="892" y="56"/>
                      </a:lnTo>
                      <a:lnTo>
                        <a:pt x="889" y="74"/>
                      </a:lnTo>
                      <a:lnTo>
                        <a:pt x="881" y="89"/>
                      </a:lnTo>
                      <a:lnTo>
                        <a:pt x="869" y="102"/>
                      </a:lnTo>
                      <a:lnTo>
                        <a:pt x="854" y="109"/>
                      </a:lnTo>
                      <a:lnTo>
                        <a:pt x="836" y="112"/>
                      </a:lnTo>
                      <a:lnTo>
                        <a:pt x="57" y="112"/>
                      </a:lnTo>
                      <a:lnTo>
                        <a:pt x="39" y="109"/>
                      </a:lnTo>
                      <a:lnTo>
                        <a:pt x="23" y="102"/>
                      </a:lnTo>
                      <a:lnTo>
                        <a:pt x="12" y="89"/>
                      </a:lnTo>
                      <a:lnTo>
                        <a:pt x="3" y="74"/>
                      </a:lnTo>
                      <a:lnTo>
                        <a:pt x="0" y="56"/>
                      </a:lnTo>
                      <a:lnTo>
                        <a:pt x="3" y="38"/>
                      </a:lnTo>
                      <a:lnTo>
                        <a:pt x="12" y="23"/>
                      </a:lnTo>
                      <a:lnTo>
                        <a:pt x="23" y="11"/>
                      </a:lnTo>
                      <a:lnTo>
                        <a:pt x="39" y="3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8" name="Freeform 44"/>
                <p:cNvSpPr>
                  <a:spLocks noEditPoints="1"/>
                </p:cNvSpPr>
                <p:nvPr/>
              </p:nvSpPr>
              <p:spPr bwMode="auto">
                <a:xfrm>
                  <a:off x="16" y="3642"/>
                  <a:ext cx="35" cy="35"/>
                </a:xfrm>
                <a:custGeom>
                  <a:avLst/>
                  <a:gdLst>
                    <a:gd name="T0" fmla="*/ 116 w 352"/>
                    <a:gd name="T1" fmla="*/ 112 h 352"/>
                    <a:gd name="T2" fmla="*/ 114 w 352"/>
                    <a:gd name="T3" fmla="*/ 112 h 352"/>
                    <a:gd name="T4" fmla="*/ 113 w 352"/>
                    <a:gd name="T5" fmla="*/ 114 h 352"/>
                    <a:gd name="T6" fmla="*/ 113 w 352"/>
                    <a:gd name="T7" fmla="*/ 116 h 352"/>
                    <a:gd name="T8" fmla="*/ 113 w 352"/>
                    <a:gd name="T9" fmla="*/ 236 h 352"/>
                    <a:gd name="T10" fmla="*/ 113 w 352"/>
                    <a:gd name="T11" fmla="*/ 238 h 352"/>
                    <a:gd name="T12" fmla="*/ 114 w 352"/>
                    <a:gd name="T13" fmla="*/ 239 h 352"/>
                    <a:gd name="T14" fmla="*/ 116 w 352"/>
                    <a:gd name="T15" fmla="*/ 239 h 352"/>
                    <a:gd name="T16" fmla="*/ 236 w 352"/>
                    <a:gd name="T17" fmla="*/ 239 h 352"/>
                    <a:gd name="T18" fmla="*/ 238 w 352"/>
                    <a:gd name="T19" fmla="*/ 239 h 352"/>
                    <a:gd name="T20" fmla="*/ 239 w 352"/>
                    <a:gd name="T21" fmla="*/ 238 h 352"/>
                    <a:gd name="T22" fmla="*/ 239 w 352"/>
                    <a:gd name="T23" fmla="*/ 236 h 352"/>
                    <a:gd name="T24" fmla="*/ 239 w 352"/>
                    <a:gd name="T25" fmla="*/ 116 h 352"/>
                    <a:gd name="T26" fmla="*/ 239 w 352"/>
                    <a:gd name="T27" fmla="*/ 114 h 352"/>
                    <a:gd name="T28" fmla="*/ 238 w 352"/>
                    <a:gd name="T29" fmla="*/ 112 h 352"/>
                    <a:gd name="T30" fmla="*/ 236 w 352"/>
                    <a:gd name="T31" fmla="*/ 112 h 352"/>
                    <a:gd name="T32" fmla="*/ 116 w 352"/>
                    <a:gd name="T33" fmla="*/ 112 h 352"/>
                    <a:gd name="T34" fmla="*/ 116 w 352"/>
                    <a:gd name="T35" fmla="*/ 0 h 352"/>
                    <a:gd name="T36" fmla="*/ 236 w 352"/>
                    <a:gd name="T37" fmla="*/ 0 h 352"/>
                    <a:gd name="T38" fmla="*/ 263 w 352"/>
                    <a:gd name="T39" fmla="*/ 3 h 352"/>
                    <a:gd name="T40" fmla="*/ 287 w 352"/>
                    <a:gd name="T41" fmla="*/ 12 h 352"/>
                    <a:gd name="T42" fmla="*/ 309 w 352"/>
                    <a:gd name="T43" fmla="*/ 26 h 352"/>
                    <a:gd name="T44" fmla="*/ 327 w 352"/>
                    <a:gd name="T45" fmla="*/ 44 h 352"/>
                    <a:gd name="T46" fmla="*/ 341 w 352"/>
                    <a:gd name="T47" fmla="*/ 65 h 352"/>
                    <a:gd name="T48" fmla="*/ 349 w 352"/>
                    <a:gd name="T49" fmla="*/ 89 h 352"/>
                    <a:gd name="T50" fmla="*/ 352 w 352"/>
                    <a:gd name="T51" fmla="*/ 116 h 352"/>
                    <a:gd name="T52" fmla="*/ 352 w 352"/>
                    <a:gd name="T53" fmla="*/ 236 h 352"/>
                    <a:gd name="T54" fmla="*/ 349 w 352"/>
                    <a:gd name="T55" fmla="*/ 262 h 352"/>
                    <a:gd name="T56" fmla="*/ 341 w 352"/>
                    <a:gd name="T57" fmla="*/ 286 h 352"/>
                    <a:gd name="T58" fmla="*/ 327 w 352"/>
                    <a:gd name="T59" fmla="*/ 309 h 352"/>
                    <a:gd name="T60" fmla="*/ 309 w 352"/>
                    <a:gd name="T61" fmla="*/ 326 h 352"/>
                    <a:gd name="T62" fmla="*/ 287 w 352"/>
                    <a:gd name="T63" fmla="*/ 340 h 352"/>
                    <a:gd name="T64" fmla="*/ 263 w 352"/>
                    <a:gd name="T65" fmla="*/ 349 h 352"/>
                    <a:gd name="T66" fmla="*/ 236 w 352"/>
                    <a:gd name="T67" fmla="*/ 352 h 352"/>
                    <a:gd name="T68" fmla="*/ 116 w 352"/>
                    <a:gd name="T69" fmla="*/ 352 h 352"/>
                    <a:gd name="T70" fmla="*/ 90 w 352"/>
                    <a:gd name="T71" fmla="*/ 349 h 352"/>
                    <a:gd name="T72" fmla="*/ 65 w 352"/>
                    <a:gd name="T73" fmla="*/ 340 h 352"/>
                    <a:gd name="T74" fmla="*/ 44 w 352"/>
                    <a:gd name="T75" fmla="*/ 326 h 352"/>
                    <a:gd name="T76" fmla="*/ 25 w 352"/>
                    <a:gd name="T77" fmla="*/ 309 h 352"/>
                    <a:gd name="T78" fmla="*/ 11 w 352"/>
                    <a:gd name="T79" fmla="*/ 286 h 352"/>
                    <a:gd name="T80" fmla="*/ 3 w 352"/>
                    <a:gd name="T81" fmla="*/ 262 h 352"/>
                    <a:gd name="T82" fmla="*/ 0 w 352"/>
                    <a:gd name="T83" fmla="*/ 236 h 352"/>
                    <a:gd name="T84" fmla="*/ 0 w 352"/>
                    <a:gd name="T85" fmla="*/ 116 h 352"/>
                    <a:gd name="T86" fmla="*/ 3 w 352"/>
                    <a:gd name="T87" fmla="*/ 89 h 352"/>
                    <a:gd name="T88" fmla="*/ 11 w 352"/>
                    <a:gd name="T89" fmla="*/ 65 h 352"/>
                    <a:gd name="T90" fmla="*/ 25 w 352"/>
                    <a:gd name="T91" fmla="*/ 44 h 352"/>
                    <a:gd name="T92" fmla="*/ 44 w 352"/>
                    <a:gd name="T93" fmla="*/ 26 h 352"/>
                    <a:gd name="T94" fmla="*/ 65 w 352"/>
                    <a:gd name="T95" fmla="*/ 12 h 352"/>
                    <a:gd name="T96" fmla="*/ 90 w 352"/>
                    <a:gd name="T97" fmla="*/ 3 h 352"/>
                    <a:gd name="T98" fmla="*/ 116 w 352"/>
                    <a:gd name="T99" fmla="*/ 0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52" h="352">
                      <a:moveTo>
                        <a:pt x="116" y="112"/>
                      </a:moveTo>
                      <a:lnTo>
                        <a:pt x="114" y="112"/>
                      </a:lnTo>
                      <a:lnTo>
                        <a:pt x="113" y="114"/>
                      </a:lnTo>
                      <a:lnTo>
                        <a:pt x="113" y="116"/>
                      </a:lnTo>
                      <a:lnTo>
                        <a:pt x="113" y="236"/>
                      </a:lnTo>
                      <a:lnTo>
                        <a:pt x="113" y="238"/>
                      </a:lnTo>
                      <a:lnTo>
                        <a:pt x="114" y="239"/>
                      </a:lnTo>
                      <a:lnTo>
                        <a:pt x="116" y="239"/>
                      </a:lnTo>
                      <a:lnTo>
                        <a:pt x="236" y="239"/>
                      </a:lnTo>
                      <a:lnTo>
                        <a:pt x="238" y="239"/>
                      </a:lnTo>
                      <a:lnTo>
                        <a:pt x="239" y="238"/>
                      </a:lnTo>
                      <a:lnTo>
                        <a:pt x="239" y="236"/>
                      </a:lnTo>
                      <a:lnTo>
                        <a:pt x="239" y="116"/>
                      </a:lnTo>
                      <a:lnTo>
                        <a:pt x="239" y="114"/>
                      </a:lnTo>
                      <a:lnTo>
                        <a:pt x="238" y="112"/>
                      </a:lnTo>
                      <a:lnTo>
                        <a:pt x="236" y="112"/>
                      </a:lnTo>
                      <a:lnTo>
                        <a:pt x="116" y="112"/>
                      </a:lnTo>
                      <a:close/>
                      <a:moveTo>
                        <a:pt x="116" y="0"/>
                      </a:moveTo>
                      <a:lnTo>
                        <a:pt x="236" y="0"/>
                      </a:lnTo>
                      <a:lnTo>
                        <a:pt x="263" y="3"/>
                      </a:lnTo>
                      <a:lnTo>
                        <a:pt x="287" y="12"/>
                      </a:lnTo>
                      <a:lnTo>
                        <a:pt x="309" y="26"/>
                      </a:lnTo>
                      <a:lnTo>
                        <a:pt x="327" y="44"/>
                      </a:lnTo>
                      <a:lnTo>
                        <a:pt x="341" y="65"/>
                      </a:lnTo>
                      <a:lnTo>
                        <a:pt x="349" y="89"/>
                      </a:lnTo>
                      <a:lnTo>
                        <a:pt x="352" y="116"/>
                      </a:lnTo>
                      <a:lnTo>
                        <a:pt x="352" y="236"/>
                      </a:lnTo>
                      <a:lnTo>
                        <a:pt x="349" y="262"/>
                      </a:lnTo>
                      <a:lnTo>
                        <a:pt x="341" y="286"/>
                      </a:lnTo>
                      <a:lnTo>
                        <a:pt x="327" y="309"/>
                      </a:lnTo>
                      <a:lnTo>
                        <a:pt x="309" y="326"/>
                      </a:lnTo>
                      <a:lnTo>
                        <a:pt x="287" y="340"/>
                      </a:lnTo>
                      <a:lnTo>
                        <a:pt x="263" y="349"/>
                      </a:lnTo>
                      <a:lnTo>
                        <a:pt x="236" y="352"/>
                      </a:lnTo>
                      <a:lnTo>
                        <a:pt x="116" y="352"/>
                      </a:lnTo>
                      <a:lnTo>
                        <a:pt x="90" y="349"/>
                      </a:lnTo>
                      <a:lnTo>
                        <a:pt x="65" y="340"/>
                      </a:lnTo>
                      <a:lnTo>
                        <a:pt x="44" y="326"/>
                      </a:lnTo>
                      <a:lnTo>
                        <a:pt x="25" y="309"/>
                      </a:lnTo>
                      <a:lnTo>
                        <a:pt x="11" y="286"/>
                      </a:lnTo>
                      <a:lnTo>
                        <a:pt x="3" y="262"/>
                      </a:lnTo>
                      <a:lnTo>
                        <a:pt x="0" y="236"/>
                      </a:lnTo>
                      <a:lnTo>
                        <a:pt x="0" y="116"/>
                      </a:lnTo>
                      <a:lnTo>
                        <a:pt x="3" y="89"/>
                      </a:lnTo>
                      <a:lnTo>
                        <a:pt x="11" y="65"/>
                      </a:lnTo>
                      <a:lnTo>
                        <a:pt x="25" y="44"/>
                      </a:lnTo>
                      <a:lnTo>
                        <a:pt x="44" y="26"/>
                      </a:lnTo>
                      <a:lnTo>
                        <a:pt x="65" y="12"/>
                      </a:lnTo>
                      <a:lnTo>
                        <a:pt x="90" y="3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9" name="Freeform 45"/>
                <p:cNvSpPr>
                  <a:spLocks/>
                </p:cNvSpPr>
                <p:nvPr/>
              </p:nvSpPr>
              <p:spPr bwMode="auto">
                <a:xfrm>
                  <a:off x="64" y="3642"/>
                  <a:ext cx="65" cy="11"/>
                </a:xfrm>
                <a:custGeom>
                  <a:avLst/>
                  <a:gdLst>
                    <a:gd name="T0" fmla="*/ 57 w 652"/>
                    <a:gd name="T1" fmla="*/ 0 h 112"/>
                    <a:gd name="T2" fmla="*/ 596 w 652"/>
                    <a:gd name="T3" fmla="*/ 0 h 112"/>
                    <a:gd name="T4" fmla="*/ 613 w 652"/>
                    <a:gd name="T5" fmla="*/ 3 h 112"/>
                    <a:gd name="T6" fmla="*/ 629 w 652"/>
                    <a:gd name="T7" fmla="*/ 11 h 112"/>
                    <a:gd name="T8" fmla="*/ 642 w 652"/>
                    <a:gd name="T9" fmla="*/ 23 h 112"/>
                    <a:gd name="T10" fmla="*/ 649 w 652"/>
                    <a:gd name="T11" fmla="*/ 39 h 112"/>
                    <a:gd name="T12" fmla="*/ 652 w 652"/>
                    <a:gd name="T13" fmla="*/ 56 h 112"/>
                    <a:gd name="T14" fmla="*/ 649 w 652"/>
                    <a:gd name="T15" fmla="*/ 73 h 112"/>
                    <a:gd name="T16" fmla="*/ 642 w 652"/>
                    <a:gd name="T17" fmla="*/ 89 h 112"/>
                    <a:gd name="T18" fmla="*/ 629 w 652"/>
                    <a:gd name="T19" fmla="*/ 102 h 112"/>
                    <a:gd name="T20" fmla="*/ 613 w 652"/>
                    <a:gd name="T21" fmla="*/ 109 h 112"/>
                    <a:gd name="T22" fmla="*/ 596 w 652"/>
                    <a:gd name="T23" fmla="*/ 112 h 112"/>
                    <a:gd name="T24" fmla="*/ 57 w 652"/>
                    <a:gd name="T25" fmla="*/ 112 h 112"/>
                    <a:gd name="T26" fmla="*/ 39 w 652"/>
                    <a:gd name="T27" fmla="*/ 109 h 112"/>
                    <a:gd name="T28" fmla="*/ 23 w 652"/>
                    <a:gd name="T29" fmla="*/ 102 h 112"/>
                    <a:gd name="T30" fmla="*/ 12 w 652"/>
                    <a:gd name="T31" fmla="*/ 89 h 112"/>
                    <a:gd name="T32" fmla="*/ 3 w 652"/>
                    <a:gd name="T33" fmla="*/ 73 h 112"/>
                    <a:gd name="T34" fmla="*/ 0 w 652"/>
                    <a:gd name="T35" fmla="*/ 56 h 112"/>
                    <a:gd name="T36" fmla="*/ 3 w 652"/>
                    <a:gd name="T37" fmla="*/ 39 h 112"/>
                    <a:gd name="T38" fmla="*/ 12 w 652"/>
                    <a:gd name="T39" fmla="*/ 23 h 112"/>
                    <a:gd name="T40" fmla="*/ 23 w 652"/>
                    <a:gd name="T41" fmla="*/ 11 h 112"/>
                    <a:gd name="T42" fmla="*/ 39 w 652"/>
                    <a:gd name="T43" fmla="*/ 3 h 112"/>
                    <a:gd name="T44" fmla="*/ 57 w 652"/>
                    <a:gd name="T45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52" h="112">
                      <a:moveTo>
                        <a:pt x="57" y="0"/>
                      </a:moveTo>
                      <a:lnTo>
                        <a:pt x="596" y="0"/>
                      </a:lnTo>
                      <a:lnTo>
                        <a:pt x="613" y="3"/>
                      </a:lnTo>
                      <a:lnTo>
                        <a:pt x="629" y="11"/>
                      </a:lnTo>
                      <a:lnTo>
                        <a:pt x="642" y="23"/>
                      </a:lnTo>
                      <a:lnTo>
                        <a:pt x="649" y="39"/>
                      </a:lnTo>
                      <a:lnTo>
                        <a:pt x="652" y="56"/>
                      </a:lnTo>
                      <a:lnTo>
                        <a:pt x="649" y="73"/>
                      </a:lnTo>
                      <a:lnTo>
                        <a:pt x="642" y="89"/>
                      </a:lnTo>
                      <a:lnTo>
                        <a:pt x="629" y="102"/>
                      </a:lnTo>
                      <a:lnTo>
                        <a:pt x="613" y="109"/>
                      </a:lnTo>
                      <a:lnTo>
                        <a:pt x="596" y="112"/>
                      </a:lnTo>
                      <a:lnTo>
                        <a:pt x="57" y="112"/>
                      </a:lnTo>
                      <a:lnTo>
                        <a:pt x="39" y="109"/>
                      </a:lnTo>
                      <a:lnTo>
                        <a:pt x="23" y="102"/>
                      </a:lnTo>
                      <a:lnTo>
                        <a:pt x="12" y="89"/>
                      </a:lnTo>
                      <a:lnTo>
                        <a:pt x="3" y="73"/>
                      </a:lnTo>
                      <a:lnTo>
                        <a:pt x="0" y="56"/>
                      </a:lnTo>
                      <a:lnTo>
                        <a:pt x="3" y="39"/>
                      </a:lnTo>
                      <a:lnTo>
                        <a:pt x="12" y="23"/>
                      </a:lnTo>
                      <a:lnTo>
                        <a:pt x="23" y="11"/>
                      </a:lnTo>
                      <a:lnTo>
                        <a:pt x="39" y="3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0" name="Freeform 46"/>
                <p:cNvSpPr>
                  <a:spLocks/>
                </p:cNvSpPr>
                <p:nvPr/>
              </p:nvSpPr>
              <p:spPr bwMode="auto">
                <a:xfrm>
                  <a:off x="64" y="3666"/>
                  <a:ext cx="89" cy="11"/>
                </a:xfrm>
                <a:custGeom>
                  <a:avLst/>
                  <a:gdLst>
                    <a:gd name="T0" fmla="*/ 57 w 892"/>
                    <a:gd name="T1" fmla="*/ 0 h 113"/>
                    <a:gd name="T2" fmla="*/ 836 w 892"/>
                    <a:gd name="T3" fmla="*/ 0 h 113"/>
                    <a:gd name="T4" fmla="*/ 854 w 892"/>
                    <a:gd name="T5" fmla="*/ 3 h 113"/>
                    <a:gd name="T6" fmla="*/ 869 w 892"/>
                    <a:gd name="T7" fmla="*/ 12 h 113"/>
                    <a:gd name="T8" fmla="*/ 881 w 892"/>
                    <a:gd name="T9" fmla="*/ 23 h 113"/>
                    <a:gd name="T10" fmla="*/ 889 w 892"/>
                    <a:gd name="T11" fmla="*/ 39 h 113"/>
                    <a:gd name="T12" fmla="*/ 892 w 892"/>
                    <a:gd name="T13" fmla="*/ 57 h 113"/>
                    <a:gd name="T14" fmla="*/ 889 w 892"/>
                    <a:gd name="T15" fmla="*/ 75 h 113"/>
                    <a:gd name="T16" fmla="*/ 881 w 892"/>
                    <a:gd name="T17" fmla="*/ 90 h 113"/>
                    <a:gd name="T18" fmla="*/ 869 w 892"/>
                    <a:gd name="T19" fmla="*/ 102 h 113"/>
                    <a:gd name="T20" fmla="*/ 854 w 892"/>
                    <a:gd name="T21" fmla="*/ 110 h 113"/>
                    <a:gd name="T22" fmla="*/ 836 w 892"/>
                    <a:gd name="T23" fmla="*/ 113 h 113"/>
                    <a:gd name="T24" fmla="*/ 57 w 892"/>
                    <a:gd name="T25" fmla="*/ 113 h 113"/>
                    <a:gd name="T26" fmla="*/ 39 w 892"/>
                    <a:gd name="T27" fmla="*/ 110 h 113"/>
                    <a:gd name="T28" fmla="*/ 23 w 892"/>
                    <a:gd name="T29" fmla="*/ 102 h 113"/>
                    <a:gd name="T30" fmla="*/ 12 w 892"/>
                    <a:gd name="T31" fmla="*/ 90 h 113"/>
                    <a:gd name="T32" fmla="*/ 3 w 892"/>
                    <a:gd name="T33" fmla="*/ 75 h 113"/>
                    <a:gd name="T34" fmla="*/ 0 w 892"/>
                    <a:gd name="T35" fmla="*/ 57 h 113"/>
                    <a:gd name="T36" fmla="*/ 3 w 892"/>
                    <a:gd name="T37" fmla="*/ 39 h 113"/>
                    <a:gd name="T38" fmla="*/ 12 w 892"/>
                    <a:gd name="T39" fmla="*/ 23 h 113"/>
                    <a:gd name="T40" fmla="*/ 23 w 892"/>
                    <a:gd name="T41" fmla="*/ 12 h 113"/>
                    <a:gd name="T42" fmla="*/ 39 w 892"/>
                    <a:gd name="T43" fmla="*/ 3 h 113"/>
                    <a:gd name="T44" fmla="*/ 57 w 892"/>
                    <a:gd name="T4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92" h="113">
                      <a:moveTo>
                        <a:pt x="57" y="0"/>
                      </a:moveTo>
                      <a:lnTo>
                        <a:pt x="836" y="0"/>
                      </a:lnTo>
                      <a:lnTo>
                        <a:pt x="854" y="3"/>
                      </a:lnTo>
                      <a:lnTo>
                        <a:pt x="869" y="12"/>
                      </a:lnTo>
                      <a:lnTo>
                        <a:pt x="881" y="23"/>
                      </a:lnTo>
                      <a:lnTo>
                        <a:pt x="889" y="39"/>
                      </a:lnTo>
                      <a:lnTo>
                        <a:pt x="892" y="57"/>
                      </a:lnTo>
                      <a:lnTo>
                        <a:pt x="889" y="75"/>
                      </a:lnTo>
                      <a:lnTo>
                        <a:pt x="881" y="90"/>
                      </a:lnTo>
                      <a:lnTo>
                        <a:pt x="869" y="102"/>
                      </a:lnTo>
                      <a:lnTo>
                        <a:pt x="854" y="110"/>
                      </a:lnTo>
                      <a:lnTo>
                        <a:pt x="836" y="113"/>
                      </a:lnTo>
                      <a:lnTo>
                        <a:pt x="57" y="113"/>
                      </a:lnTo>
                      <a:lnTo>
                        <a:pt x="39" y="110"/>
                      </a:lnTo>
                      <a:lnTo>
                        <a:pt x="23" y="102"/>
                      </a:lnTo>
                      <a:lnTo>
                        <a:pt x="12" y="90"/>
                      </a:lnTo>
                      <a:lnTo>
                        <a:pt x="3" y="75"/>
                      </a:lnTo>
                      <a:lnTo>
                        <a:pt x="0" y="57"/>
                      </a:lnTo>
                      <a:lnTo>
                        <a:pt x="3" y="39"/>
                      </a:lnTo>
                      <a:lnTo>
                        <a:pt x="12" y="23"/>
                      </a:lnTo>
                      <a:lnTo>
                        <a:pt x="23" y="12"/>
                      </a:lnTo>
                      <a:lnTo>
                        <a:pt x="39" y="3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1" name="Freeform 47"/>
                <p:cNvSpPr>
                  <a:spLocks noEditPoints="1"/>
                </p:cNvSpPr>
                <p:nvPr/>
              </p:nvSpPr>
              <p:spPr bwMode="auto">
                <a:xfrm>
                  <a:off x="16" y="3588"/>
                  <a:ext cx="35" cy="35"/>
                </a:xfrm>
                <a:custGeom>
                  <a:avLst/>
                  <a:gdLst>
                    <a:gd name="T0" fmla="*/ 116 w 352"/>
                    <a:gd name="T1" fmla="*/ 112 h 352"/>
                    <a:gd name="T2" fmla="*/ 114 w 352"/>
                    <a:gd name="T3" fmla="*/ 112 h 352"/>
                    <a:gd name="T4" fmla="*/ 113 w 352"/>
                    <a:gd name="T5" fmla="*/ 115 h 352"/>
                    <a:gd name="T6" fmla="*/ 113 w 352"/>
                    <a:gd name="T7" fmla="*/ 116 h 352"/>
                    <a:gd name="T8" fmla="*/ 113 w 352"/>
                    <a:gd name="T9" fmla="*/ 236 h 352"/>
                    <a:gd name="T10" fmla="*/ 113 w 352"/>
                    <a:gd name="T11" fmla="*/ 238 h 352"/>
                    <a:gd name="T12" fmla="*/ 114 w 352"/>
                    <a:gd name="T13" fmla="*/ 239 h 352"/>
                    <a:gd name="T14" fmla="*/ 116 w 352"/>
                    <a:gd name="T15" fmla="*/ 240 h 352"/>
                    <a:gd name="T16" fmla="*/ 236 w 352"/>
                    <a:gd name="T17" fmla="*/ 240 h 352"/>
                    <a:gd name="T18" fmla="*/ 238 w 352"/>
                    <a:gd name="T19" fmla="*/ 239 h 352"/>
                    <a:gd name="T20" fmla="*/ 239 w 352"/>
                    <a:gd name="T21" fmla="*/ 238 h 352"/>
                    <a:gd name="T22" fmla="*/ 239 w 352"/>
                    <a:gd name="T23" fmla="*/ 236 h 352"/>
                    <a:gd name="T24" fmla="*/ 239 w 352"/>
                    <a:gd name="T25" fmla="*/ 116 h 352"/>
                    <a:gd name="T26" fmla="*/ 239 w 352"/>
                    <a:gd name="T27" fmla="*/ 115 h 352"/>
                    <a:gd name="T28" fmla="*/ 238 w 352"/>
                    <a:gd name="T29" fmla="*/ 112 h 352"/>
                    <a:gd name="T30" fmla="*/ 236 w 352"/>
                    <a:gd name="T31" fmla="*/ 112 h 352"/>
                    <a:gd name="T32" fmla="*/ 116 w 352"/>
                    <a:gd name="T33" fmla="*/ 112 h 352"/>
                    <a:gd name="T34" fmla="*/ 116 w 352"/>
                    <a:gd name="T35" fmla="*/ 0 h 352"/>
                    <a:gd name="T36" fmla="*/ 236 w 352"/>
                    <a:gd name="T37" fmla="*/ 0 h 352"/>
                    <a:gd name="T38" fmla="*/ 263 w 352"/>
                    <a:gd name="T39" fmla="*/ 3 h 352"/>
                    <a:gd name="T40" fmla="*/ 287 w 352"/>
                    <a:gd name="T41" fmla="*/ 12 h 352"/>
                    <a:gd name="T42" fmla="*/ 309 w 352"/>
                    <a:gd name="T43" fmla="*/ 26 h 352"/>
                    <a:gd name="T44" fmla="*/ 327 w 352"/>
                    <a:gd name="T45" fmla="*/ 44 h 352"/>
                    <a:gd name="T46" fmla="*/ 341 w 352"/>
                    <a:gd name="T47" fmla="*/ 65 h 352"/>
                    <a:gd name="T48" fmla="*/ 349 w 352"/>
                    <a:gd name="T49" fmla="*/ 89 h 352"/>
                    <a:gd name="T50" fmla="*/ 352 w 352"/>
                    <a:gd name="T51" fmla="*/ 116 h 352"/>
                    <a:gd name="T52" fmla="*/ 352 w 352"/>
                    <a:gd name="T53" fmla="*/ 236 h 352"/>
                    <a:gd name="T54" fmla="*/ 349 w 352"/>
                    <a:gd name="T55" fmla="*/ 262 h 352"/>
                    <a:gd name="T56" fmla="*/ 341 w 352"/>
                    <a:gd name="T57" fmla="*/ 286 h 352"/>
                    <a:gd name="T58" fmla="*/ 327 w 352"/>
                    <a:gd name="T59" fmla="*/ 309 h 352"/>
                    <a:gd name="T60" fmla="*/ 309 w 352"/>
                    <a:gd name="T61" fmla="*/ 327 h 352"/>
                    <a:gd name="T62" fmla="*/ 287 w 352"/>
                    <a:gd name="T63" fmla="*/ 340 h 352"/>
                    <a:gd name="T64" fmla="*/ 263 w 352"/>
                    <a:gd name="T65" fmla="*/ 349 h 352"/>
                    <a:gd name="T66" fmla="*/ 236 w 352"/>
                    <a:gd name="T67" fmla="*/ 352 h 352"/>
                    <a:gd name="T68" fmla="*/ 116 w 352"/>
                    <a:gd name="T69" fmla="*/ 352 h 352"/>
                    <a:gd name="T70" fmla="*/ 90 w 352"/>
                    <a:gd name="T71" fmla="*/ 349 h 352"/>
                    <a:gd name="T72" fmla="*/ 65 w 352"/>
                    <a:gd name="T73" fmla="*/ 340 h 352"/>
                    <a:gd name="T74" fmla="*/ 44 w 352"/>
                    <a:gd name="T75" fmla="*/ 327 h 352"/>
                    <a:gd name="T76" fmla="*/ 25 w 352"/>
                    <a:gd name="T77" fmla="*/ 309 h 352"/>
                    <a:gd name="T78" fmla="*/ 11 w 352"/>
                    <a:gd name="T79" fmla="*/ 286 h 352"/>
                    <a:gd name="T80" fmla="*/ 3 w 352"/>
                    <a:gd name="T81" fmla="*/ 262 h 352"/>
                    <a:gd name="T82" fmla="*/ 0 w 352"/>
                    <a:gd name="T83" fmla="*/ 236 h 352"/>
                    <a:gd name="T84" fmla="*/ 0 w 352"/>
                    <a:gd name="T85" fmla="*/ 116 h 352"/>
                    <a:gd name="T86" fmla="*/ 3 w 352"/>
                    <a:gd name="T87" fmla="*/ 89 h 352"/>
                    <a:gd name="T88" fmla="*/ 11 w 352"/>
                    <a:gd name="T89" fmla="*/ 65 h 352"/>
                    <a:gd name="T90" fmla="*/ 25 w 352"/>
                    <a:gd name="T91" fmla="*/ 44 h 352"/>
                    <a:gd name="T92" fmla="*/ 44 w 352"/>
                    <a:gd name="T93" fmla="*/ 26 h 352"/>
                    <a:gd name="T94" fmla="*/ 65 w 352"/>
                    <a:gd name="T95" fmla="*/ 12 h 352"/>
                    <a:gd name="T96" fmla="*/ 90 w 352"/>
                    <a:gd name="T97" fmla="*/ 3 h 352"/>
                    <a:gd name="T98" fmla="*/ 116 w 352"/>
                    <a:gd name="T99" fmla="*/ 0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52" h="352">
                      <a:moveTo>
                        <a:pt x="116" y="112"/>
                      </a:moveTo>
                      <a:lnTo>
                        <a:pt x="114" y="112"/>
                      </a:lnTo>
                      <a:lnTo>
                        <a:pt x="113" y="115"/>
                      </a:lnTo>
                      <a:lnTo>
                        <a:pt x="113" y="116"/>
                      </a:lnTo>
                      <a:lnTo>
                        <a:pt x="113" y="236"/>
                      </a:lnTo>
                      <a:lnTo>
                        <a:pt x="113" y="238"/>
                      </a:lnTo>
                      <a:lnTo>
                        <a:pt x="114" y="239"/>
                      </a:lnTo>
                      <a:lnTo>
                        <a:pt x="116" y="240"/>
                      </a:lnTo>
                      <a:lnTo>
                        <a:pt x="236" y="240"/>
                      </a:lnTo>
                      <a:lnTo>
                        <a:pt x="238" y="239"/>
                      </a:lnTo>
                      <a:lnTo>
                        <a:pt x="239" y="238"/>
                      </a:lnTo>
                      <a:lnTo>
                        <a:pt x="239" y="236"/>
                      </a:lnTo>
                      <a:lnTo>
                        <a:pt x="239" y="116"/>
                      </a:lnTo>
                      <a:lnTo>
                        <a:pt x="239" y="115"/>
                      </a:lnTo>
                      <a:lnTo>
                        <a:pt x="238" y="112"/>
                      </a:lnTo>
                      <a:lnTo>
                        <a:pt x="236" y="112"/>
                      </a:lnTo>
                      <a:lnTo>
                        <a:pt x="116" y="112"/>
                      </a:lnTo>
                      <a:close/>
                      <a:moveTo>
                        <a:pt x="116" y="0"/>
                      </a:moveTo>
                      <a:lnTo>
                        <a:pt x="236" y="0"/>
                      </a:lnTo>
                      <a:lnTo>
                        <a:pt x="263" y="3"/>
                      </a:lnTo>
                      <a:lnTo>
                        <a:pt x="287" y="12"/>
                      </a:lnTo>
                      <a:lnTo>
                        <a:pt x="309" y="26"/>
                      </a:lnTo>
                      <a:lnTo>
                        <a:pt x="327" y="44"/>
                      </a:lnTo>
                      <a:lnTo>
                        <a:pt x="341" y="65"/>
                      </a:lnTo>
                      <a:lnTo>
                        <a:pt x="349" y="89"/>
                      </a:lnTo>
                      <a:lnTo>
                        <a:pt x="352" y="116"/>
                      </a:lnTo>
                      <a:lnTo>
                        <a:pt x="352" y="236"/>
                      </a:lnTo>
                      <a:lnTo>
                        <a:pt x="349" y="262"/>
                      </a:lnTo>
                      <a:lnTo>
                        <a:pt x="341" y="286"/>
                      </a:lnTo>
                      <a:lnTo>
                        <a:pt x="327" y="309"/>
                      </a:lnTo>
                      <a:lnTo>
                        <a:pt x="309" y="327"/>
                      </a:lnTo>
                      <a:lnTo>
                        <a:pt x="287" y="340"/>
                      </a:lnTo>
                      <a:lnTo>
                        <a:pt x="263" y="349"/>
                      </a:lnTo>
                      <a:lnTo>
                        <a:pt x="236" y="352"/>
                      </a:lnTo>
                      <a:lnTo>
                        <a:pt x="116" y="352"/>
                      </a:lnTo>
                      <a:lnTo>
                        <a:pt x="90" y="349"/>
                      </a:lnTo>
                      <a:lnTo>
                        <a:pt x="65" y="340"/>
                      </a:lnTo>
                      <a:lnTo>
                        <a:pt x="44" y="327"/>
                      </a:lnTo>
                      <a:lnTo>
                        <a:pt x="25" y="309"/>
                      </a:lnTo>
                      <a:lnTo>
                        <a:pt x="11" y="286"/>
                      </a:lnTo>
                      <a:lnTo>
                        <a:pt x="3" y="262"/>
                      </a:lnTo>
                      <a:lnTo>
                        <a:pt x="0" y="236"/>
                      </a:lnTo>
                      <a:lnTo>
                        <a:pt x="0" y="116"/>
                      </a:lnTo>
                      <a:lnTo>
                        <a:pt x="3" y="89"/>
                      </a:lnTo>
                      <a:lnTo>
                        <a:pt x="11" y="65"/>
                      </a:lnTo>
                      <a:lnTo>
                        <a:pt x="25" y="44"/>
                      </a:lnTo>
                      <a:lnTo>
                        <a:pt x="44" y="26"/>
                      </a:lnTo>
                      <a:lnTo>
                        <a:pt x="65" y="12"/>
                      </a:lnTo>
                      <a:lnTo>
                        <a:pt x="90" y="3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2" name="Freeform 48"/>
                <p:cNvSpPr>
                  <a:spLocks/>
                </p:cNvSpPr>
                <p:nvPr/>
              </p:nvSpPr>
              <p:spPr bwMode="auto">
                <a:xfrm>
                  <a:off x="64" y="3588"/>
                  <a:ext cx="89" cy="11"/>
                </a:xfrm>
                <a:custGeom>
                  <a:avLst/>
                  <a:gdLst>
                    <a:gd name="T0" fmla="*/ 57 w 892"/>
                    <a:gd name="T1" fmla="*/ 0 h 112"/>
                    <a:gd name="T2" fmla="*/ 836 w 892"/>
                    <a:gd name="T3" fmla="*/ 0 h 112"/>
                    <a:gd name="T4" fmla="*/ 854 w 892"/>
                    <a:gd name="T5" fmla="*/ 3 h 112"/>
                    <a:gd name="T6" fmla="*/ 869 w 892"/>
                    <a:gd name="T7" fmla="*/ 11 h 112"/>
                    <a:gd name="T8" fmla="*/ 881 w 892"/>
                    <a:gd name="T9" fmla="*/ 23 h 112"/>
                    <a:gd name="T10" fmla="*/ 889 w 892"/>
                    <a:gd name="T11" fmla="*/ 39 h 112"/>
                    <a:gd name="T12" fmla="*/ 892 w 892"/>
                    <a:gd name="T13" fmla="*/ 57 h 112"/>
                    <a:gd name="T14" fmla="*/ 889 w 892"/>
                    <a:gd name="T15" fmla="*/ 73 h 112"/>
                    <a:gd name="T16" fmla="*/ 881 w 892"/>
                    <a:gd name="T17" fmla="*/ 89 h 112"/>
                    <a:gd name="T18" fmla="*/ 869 w 892"/>
                    <a:gd name="T19" fmla="*/ 102 h 112"/>
                    <a:gd name="T20" fmla="*/ 854 w 892"/>
                    <a:gd name="T21" fmla="*/ 109 h 112"/>
                    <a:gd name="T22" fmla="*/ 836 w 892"/>
                    <a:gd name="T23" fmla="*/ 112 h 112"/>
                    <a:gd name="T24" fmla="*/ 57 w 892"/>
                    <a:gd name="T25" fmla="*/ 112 h 112"/>
                    <a:gd name="T26" fmla="*/ 39 w 892"/>
                    <a:gd name="T27" fmla="*/ 109 h 112"/>
                    <a:gd name="T28" fmla="*/ 23 w 892"/>
                    <a:gd name="T29" fmla="*/ 102 h 112"/>
                    <a:gd name="T30" fmla="*/ 12 w 892"/>
                    <a:gd name="T31" fmla="*/ 89 h 112"/>
                    <a:gd name="T32" fmla="*/ 3 w 892"/>
                    <a:gd name="T33" fmla="*/ 73 h 112"/>
                    <a:gd name="T34" fmla="*/ 0 w 892"/>
                    <a:gd name="T35" fmla="*/ 57 h 112"/>
                    <a:gd name="T36" fmla="*/ 3 w 892"/>
                    <a:gd name="T37" fmla="*/ 39 h 112"/>
                    <a:gd name="T38" fmla="*/ 12 w 892"/>
                    <a:gd name="T39" fmla="*/ 23 h 112"/>
                    <a:gd name="T40" fmla="*/ 23 w 892"/>
                    <a:gd name="T41" fmla="*/ 11 h 112"/>
                    <a:gd name="T42" fmla="*/ 39 w 892"/>
                    <a:gd name="T43" fmla="*/ 3 h 112"/>
                    <a:gd name="T44" fmla="*/ 57 w 892"/>
                    <a:gd name="T45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92" h="112">
                      <a:moveTo>
                        <a:pt x="57" y="0"/>
                      </a:moveTo>
                      <a:lnTo>
                        <a:pt x="836" y="0"/>
                      </a:lnTo>
                      <a:lnTo>
                        <a:pt x="854" y="3"/>
                      </a:lnTo>
                      <a:lnTo>
                        <a:pt x="869" y="11"/>
                      </a:lnTo>
                      <a:lnTo>
                        <a:pt x="881" y="23"/>
                      </a:lnTo>
                      <a:lnTo>
                        <a:pt x="889" y="39"/>
                      </a:lnTo>
                      <a:lnTo>
                        <a:pt x="892" y="57"/>
                      </a:lnTo>
                      <a:lnTo>
                        <a:pt x="889" y="73"/>
                      </a:lnTo>
                      <a:lnTo>
                        <a:pt x="881" y="89"/>
                      </a:lnTo>
                      <a:lnTo>
                        <a:pt x="869" y="102"/>
                      </a:lnTo>
                      <a:lnTo>
                        <a:pt x="854" y="109"/>
                      </a:lnTo>
                      <a:lnTo>
                        <a:pt x="836" y="112"/>
                      </a:lnTo>
                      <a:lnTo>
                        <a:pt x="57" y="112"/>
                      </a:lnTo>
                      <a:lnTo>
                        <a:pt x="39" y="109"/>
                      </a:lnTo>
                      <a:lnTo>
                        <a:pt x="23" y="102"/>
                      </a:lnTo>
                      <a:lnTo>
                        <a:pt x="12" y="89"/>
                      </a:lnTo>
                      <a:lnTo>
                        <a:pt x="3" y="73"/>
                      </a:lnTo>
                      <a:lnTo>
                        <a:pt x="0" y="57"/>
                      </a:lnTo>
                      <a:lnTo>
                        <a:pt x="3" y="39"/>
                      </a:lnTo>
                      <a:lnTo>
                        <a:pt x="12" y="23"/>
                      </a:lnTo>
                      <a:lnTo>
                        <a:pt x="23" y="11"/>
                      </a:lnTo>
                      <a:lnTo>
                        <a:pt x="39" y="3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3" name="Freeform 49"/>
                <p:cNvSpPr>
                  <a:spLocks/>
                </p:cNvSpPr>
                <p:nvPr/>
              </p:nvSpPr>
              <p:spPr bwMode="auto">
                <a:xfrm>
                  <a:off x="64" y="3612"/>
                  <a:ext cx="143" cy="11"/>
                </a:xfrm>
                <a:custGeom>
                  <a:avLst/>
                  <a:gdLst>
                    <a:gd name="T0" fmla="*/ 57 w 1431"/>
                    <a:gd name="T1" fmla="*/ 0 h 112"/>
                    <a:gd name="T2" fmla="*/ 1375 w 1431"/>
                    <a:gd name="T3" fmla="*/ 0 h 112"/>
                    <a:gd name="T4" fmla="*/ 1393 w 1431"/>
                    <a:gd name="T5" fmla="*/ 2 h 112"/>
                    <a:gd name="T6" fmla="*/ 1408 w 1431"/>
                    <a:gd name="T7" fmla="*/ 11 h 112"/>
                    <a:gd name="T8" fmla="*/ 1421 w 1431"/>
                    <a:gd name="T9" fmla="*/ 22 h 112"/>
                    <a:gd name="T10" fmla="*/ 1428 w 1431"/>
                    <a:gd name="T11" fmla="*/ 38 h 112"/>
                    <a:gd name="T12" fmla="*/ 1431 w 1431"/>
                    <a:gd name="T13" fmla="*/ 56 h 112"/>
                    <a:gd name="T14" fmla="*/ 1428 w 1431"/>
                    <a:gd name="T15" fmla="*/ 74 h 112"/>
                    <a:gd name="T16" fmla="*/ 1421 w 1431"/>
                    <a:gd name="T17" fmla="*/ 89 h 112"/>
                    <a:gd name="T18" fmla="*/ 1408 w 1431"/>
                    <a:gd name="T19" fmla="*/ 101 h 112"/>
                    <a:gd name="T20" fmla="*/ 1393 w 1431"/>
                    <a:gd name="T21" fmla="*/ 109 h 112"/>
                    <a:gd name="T22" fmla="*/ 1375 w 1431"/>
                    <a:gd name="T23" fmla="*/ 112 h 112"/>
                    <a:gd name="T24" fmla="*/ 57 w 1431"/>
                    <a:gd name="T25" fmla="*/ 112 h 112"/>
                    <a:gd name="T26" fmla="*/ 39 w 1431"/>
                    <a:gd name="T27" fmla="*/ 109 h 112"/>
                    <a:gd name="T28" fmla="*/ 23 w 1431"/>
                    <a:gd name="T29" fmla="*/ 101 h 112"/>
                    <a:gd name="T30" fmla="*/ 12 w 1431"/>
                    <a:gd name="T31" fmla="*/ 89 h 112"/>
                    <a:gd name="T32" fmla="*/ 3 w 1431"/>
                    <a:gd name="T33" fmla="*/ 74 h 112"/>
                    <a:gd name="T34" fmla="*/ 0 w 1431"/>
                    <a:gd name="T35" fmla="*/ 56 h 112"/>
                    <a:gd name="T36" fmla="*/ 3 w 1431"/>
                    <a:gd name="T37" fmla="*/ 38 h 112"/>
                    <a:gd name="T38" fmla="*/ 12 w 1431"/>
                    <a:gd name="T39" fmla="*/ 22 h 112"/>
                    <a:gd name="T40" fmla="*/ 23 w 1431"/>
                    <a:gd name="T41" fmla="*/ 11 h 112"/>
                    <a:gd name="T42" fmla="*/ 39 w 1431"/>
                    <a:gd name="T43" fmla="*/ 2 h 112"/>
                    <a:gd name="T44" fmla="*/ 57 w 1431"/>
                    <a:gd name="T45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431" h="112">
                      <a:moveTo>
                        <a:pt x="57" y="0"/>
                      </a:moveTo>
                      <a:lnTo>
                        <a:pt x="1375" y="0"/>
                      </a:lnTo>
                      <a:lnTo>
                        <a:pt x="1393" y="2"/>
                      </a:lnTo>
                      <a:lnTo>
                        <a:pt x="1408" y="11"/>
                      </a:lnTo>
                      <a:lnTo>
                        <a:pt x="1421" y="22"/>
                      </a:lnTo>
                      <a:lnTo>
                        <a:pt x="1428" y="38"/>
                      </a:lnTo>
                      <a:lnTo>
                        <a:pt x="1431" y="56"/>
                      </a:lnTo>
                      <a:lnTo>
                        <a:pt x="1428" y="74"/>
                      </a:lnTo>
                      <a:lnTo>
                        <a:pt x="1421" y="89"/>
                      </a:lnTo>
                      <a:lnTo>
                        <a:pt x="1408" y="101"/>
                      </a:lnTo>
                      <a:lnTo>
                        <a:pt x="1393" y="109"/>
                      </a:lnTo>
                      <a:lnTo>
                        <a:pt x="1375" y="112"/>
                      </a:lnTo>
                      <a:lnTo>
                        <a:pt x="57" y="112"/>
                      </a:lnTo>
                      <a:lnTo>
                        <a:pt x="39" y="109"/>
                      </a:lnTo>
                      <a:lnTo>
                        <a:pt x="23" y="101"/>
                      </a:lnTo>
                      <a:lnTo>
                        <a:pt x="12" y="89"/>
                      </a:lnTo>
                      <a:lnTo>
                        <a:pt x="3" y="74"/>
                      </a:lnTo>
                      <a:lnTo>
                        <a:pt x="0" y="56"/>
                      </a:lnTo>
                      <a:lnTo>
                        <a:pt x="3" y="38"/>
                      </a:lnTo>
                      <a:lnTo>
                        <a:pt x="12" y="22"/>
                      </a:lnTo>
                      <a:lnTo>
                        <a:pt x="23" y="11"/>
                      </a:lnTo>
                      <a:lnTo>
                        <a:pt x="39" y="2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90" name="Group 89"/>
          <p:cNvGrpSpPr/>
          <p:nvPr/>
        </p:nvGrpSpPr>
        <p:grpSpPr>
          <a:xfrm>
            <a:off x="0" y="3"/>
            <a:ext cx="12192000" cy="537127"/>
            <a:chOff x="0" y="-1"/>
            <a:chExt cx="12192000" cy="537127"/>
          </a:xfrm>
        </p:grpSpPr>
        <p:sp>
          <p:nvSpPr>
            <p:cNvPr id="91" name="Rectangle 90"/>
            <p:cNvSpPr/>
            <p:nvPr/>
          </p:nvSpPr>
          <p:spPr>
            <a:xfrm>
              <a:off x="0" y="-1"/>
              <a:ext cx="12192000" cy="537127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873163" y="83896"/>
              <a:ext cx="18545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spc="-151" dirty="0">
                  <a:solidFill>
                    <a:schemeClr val="bg1"/>
                  </a:solidFill>
                </a:rPr>
                <a:t>John Doe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44500" y="75184"/>
              <a:ext cx="18923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-151" dirty="0">
                  <a:solidFill>
                    <a:schemeClr val="bg1"/>
                  </a:solidFill>
                </a:rPr>
                <a:t>15 June 2016</a:t>
              </a:r>
            </a:p>
          </p:txBody>
        </p:sp>
        <p:grpSp>
          <p:nvGrpSpPr>
            <p:cNvPr id="94" name="Group 4"/>
            <p:cNvGrpSpPr>
              <a:grpSpLocks noChangeAspect="1"/>
            </p:cNvGrpSpPr>
            <p:nvPr/>
          </p:nvGrpSpPr>
          <p:grpSpPr bwMode="auto">
            <a:xfrm>
              <a:off x="11727676" y="114566"/>
              <a:ext cx="304379" cy="307992"/>
              <a:chOff x="3669" y="1988"/>
              <a:chExt cx="337" cy="341"/>
            </a:xfrm>
            <a:effectLst>
              <a:outerShdw blurRad="101600" dist="38100" dir="5400000" algn="t" rotWithShape="0">
                <a:schemeClr val="accent5">
                  <a:alpha val="40000"/>
                </a:schemeClr>
              </a:outerShdw>
            </a:effectLst>
          </p:grpSpPr>
          <p:sp>
            <p:nvSpPr>
              <p:cNvPr id="96" name="Freeform 95"/>
              <p:cNvSpPr>
                <a:spLocks/>
              </p:cNvSpPr>
              <p:nvPr/>
            </p:nvSpPr>
            <p:spPr bwMode="auto">
              <a:xfrm>
                <a:off x="3729" y="2039"/>
                <a:ext cx="216" cy="290"/>
              </a:xfrm>
              <a:custGeom>
                <a:avLst/>
                <a:gdLst>
                  <a:gd name="T0" fmla="*/ 1213 w 2165"/>
                  <a:gd name="T1" fmla="*/ 7 h 2897"/>
                  <a:gd name="T2" fmla="*/ 1370 w 2165"/>
                  <a:gd name="T3" fmla="*/ 39 h 2897"/>
                  <a:gd name="T4" fmla="*/ 1490 w 2165"/>
                  <a:gd name="T5" fmla="*/ 90 h 2897"/>
                  <a:gd name="T6" fmla="*/ 1578 w 2165"/>
                  <a:gd name="T7" fmla="*/ 157 h 2897"/>
                  <a:gd name="T8" fmla="*/ 1639 w 2165"/>
                  <a:gd name="T9" fmla="*/ 231 h 2897"/>
                  <a:gd name="T10" fmla="*/ 1677 w 2165"/>
                  <a:gd name="T11" fmla="*/ 308 h 2897"/>
                  <a:gd name="T12" fmla="*/ 1698 w 2165"/>
                  <a:gd name="T13" fmla="*/ 381 h 2897"/>
                  <a:gd name="T14" fmla="*/ 1707 w 2165"/>
                  <a:gd name="T15" fmla="*/ 443 h 2897"/>
                  <a:gd name="T16" fmla="*/ 1708 w 2165"/>
                  <a:gd name="T17" fmla="*/ 488 h 2897"/>
                  <a:gd name="T18" fmla="*/ 1707 w 2165"/>
                  <a:gd name="T19" fmla="*/ 512 h 2897"/>
                  <a:gd name="T20" fmla="*/ 1726 w 2165"/>
                  <a:gd name="T21" fmla="*/ 864 h 2897"/>
                  <a:gd name="T22" fmla="*/ 1760 w 2165"/>
                  <a:gd name="T23" fmla="*/ 941 h 2897"/>
                  <a:gd name="T24" fmla="*/ 1760 w 2165"/>
                  <a:gd name="T25" fmla="*/ 1231 h 2897"/>
                  <a:gd name="T26" fmla="*/ 1718 w 2165"/>
                  <a:gd name="T27" fmla="*/ 1312 h 2897"/>
                  <a:gd name="T28" fmla="*/ 1642 w 2165"/>
                  <a:gd name="T29" fmla="*/ 1361 h 2897"/>
                  <a:gd name="T30" fmla="*/ 1555 w 2165"/>
                  <a:gd name="T31" fmla="*/ 1572 h 2897"/>
                  <a:gd name="T32" fmla="*/ 1457 w 2165"/>
                  <a:gd name="T33" fmla="*/ 1727 h 2897"/>
                  <a:gd name="T34" fmla="*/ 1423 w 2165"/>
                  <a:gd name="T35" fmla="*/ 1983 h 2897"/>
                  <a:gd name="T36" fmla="*/ 1447 w 2165"/>
                  <a:gd name="T37" fmla="*/ 2078 h 2897"/>
                  <a:gd name="T38" fmla="*/ 1509 w 2165"/>
                  <a:gd name="T39" fmla="*/ 2151 h 2897"/>
                  <a:gd name="T40" fmla="*/ 2107 w 2165"/>
                  <a:gd name="T41" fmla="*/ 2459 h 2897"/>
                  <a:gd name="T42" fmla="*/ 2090 w 2165"/>
                  <a:gd name="T43" fmla="*/ 2561 h 2897"/>
                  <a:gd name="T44" fmla="*/ 1846 w 2165"/>
                  <a:gd name="T45" fmla="*/ 2713 h 2897"/>
                  <a:gd name="T46" fmla="*/ 1577 w 2165"/>
                  <a:gd name="T47" fmla="*/ 2823 h 2897"/>
                  <a:gd name="T48" fmla="*/ 1288 w 2165"/>
                  <a:gd name="T49" fmla="*/ 2885 h 2897"/>
                  <a:gd name="T50" fmla="*/ 983 w 2165"/>
                  <a:gd name="T51" fmla="*/ 2893 h 2897"/>
                  <a:gd name="T52" fmla="*/ 685 w 2165"/>
                  <a:gd name="T53" fmla="*/ 2848 h 2897"/>
                  <a:gd name="T54" fmla="*/ 407 w 2165"/>
                  <a:gd name="T55" fmla="*/ 2753 h 2897"/>
                  <a:gd name="T56" fmla="*/ 154 w 2165"/>
                  <a:gd name="T57" fmla="*/ 2612 h 2897"/>
                  <a:gd name="T58" fmla="*/ 26 w 2165"/>
                  <a:gd name="T59" fmla="*/ 2474 h 2897"/>
                  <a:gd name="T60" fmla="*/ 583 w 2165"/>
                  <a:gd name="T61" fmla="*/ 2160 h 2897"/>
                  <a:gd name="T62" fmla="*/ 653 w 2165"/>
                  <a:gd name="T63" fmla="*/ 2096 h 2897"/>
                  <a:gd name="T64" fmla="*/ 688 w 2165"/>
                  <a:gd name="T65" fmla="*/ 2009 h 2897"/>
                  <a:gd name="T66" fmla="*/ 690 w 2165"/>
                  <a:gd name="T67" fmla="*/ 1767 h 2897"/>
                  <a:gd name="T68" fmla="*/ 667 w 2165"/>
                  <a:gd name="T69" fmla="*/ 1737 h 2897"/>
                  <a:gd name="T70" fmla="*/ 626 w 2165"/>
                  <a:gd name="T71" fmla="*/ 1676 h 2897"/>
                  <a:gd name="T72" fmla="*/ 576 w 2165"/>
                  <a:gd name="T73" fmla="*/ 1586 h 2897"/>
                  <a:gd name="T74" fmla="*/ 526 w 2165"/>
                  <a:gd name="T75" fmla="*/ 1474 h 2897"/>
                  <a:gd name="T76" fmla="*/ 487 w 2165"/>
                  <a:gd name="T77" fmla="*/ 1342 h 2897"/>
                  <a:gd name="T78" fmla="*/ 431 w 2165"/>
                  <a:gd name="T79" fmla="*/ 1281 h 2897"/>
                  <a:gd name="T80" fmla="*/ 409 w 2165"/>
                  <a:gd name="T81" fmla="*/ 1198 h 2897"/>
                  <a:gd name="T82" fmla="*/ 419 w 2165"/>
                  <a:gd name="T83" fmla="*/ 913 h 2897"/>
                  <a:gd name="T84" fmla="*/ 466 w 2165"/>
                  <a:gd name="T85" fmla="*/ 843 h 2897"/>
                  <a:gd name="T86" fmla="*/ 465 w 2165"/>
                  <a:gd name="T87" fmla="*/ 507 h 2897"/>
                  <a:gd name="T88" fmla="*/ 464 w 2165"/>
                  <a:gd name="T89" fmla="*/ 475 h 2897"/>
                  <a:gd name="T90" fmla="*/ 467 w 2165"/>
                  <a:gd name="T91" fmla="*/ 424 h 2897"/>
                  <a:gd name="T92" fmla="*/ 478 w 2165"/>
                  <a:gd name="T93" fmla="*/ 357 h 2897"/>
                  <a:gd name="T94" fmla="*/ 505 w 2165"/>
                  <a:gd name="T95" fmla="*/ 282 h 2897"/>
                  <a:gd name="T96" fmla="*/ 551 w 2165"/>
                  <a:gd name="T97" fmla="*/ 206 h 2897"/>
                  <a:gd name="T98" fmla="*/ 620 w 2165"/>
                  <a:gd name="T99" fmla="*/ 133 h 2897"/>
                  <a:gd name="T100" fmla="*/ 717 w 2165"/>
                  <a:gd name="T101" fmla="*/ 71 h 2897"/>
                  <a:gd name="T102" fmla="*/ 849 w 2165"/>
                  <a:gd name="T103" fmla="*/ 25 h 2897"/>
                  <a:gd name="T104" fmla="*/ 1019 w 2165"/>
                  <a:gd name="T105" fmla="*/ 2 h 2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65" h="2897">
                    <a:moveTo>
                      <a:pt x="1085" y="0"/>
                    </a:moveTo>
                    <a:lnTo>
                      <a:pt x="1152" y="2"/>
                    </a:lnTo>
                    <a:lnTo>
                      <a:pt x="1213" y="7"/>
                    </a:lnTo>
                    <a:lnTo>
                      <a:pt x="1270" y="15"/>
                    </a:lnTo>
                    <a:lnTo>
                      <a:pt x="1323" y="25"/>
                    </a:lnTo>
                    <a:lnTo>
                      <a:pt x="1370" y="39"/>
                    </a:lnTo>
                    <a:lnTo>
                      <a:pt x="1414" y="54"/>
                    </a:lnTo>
                    <a:lnTo>
                      <a:pt x="1454" y="71"/>
                    </a:lnTo>
                    <a:lnTo>
                      <a:pt x="1490" y="90"/>
                    </a:lnTo>
                    <a:lnTo>
                      <a:pt x="1523" y="111"/>
                    </a:lnTo>
                    <a:lnTo>
                      <a:pt x="1552" y="133"/>
                    </a:lnTo>
                    <a:lnTo>
                      <a:pt x="1578" y="157"/>
                    </a:lnTo>
                    <a:lnTo>
                      <a:pt x="1600" y="181"/>
                    </a:lnTo>
                    <a:lnTo>
                      <a:pt x="1621" y="206"/>
                    </a:lnTo>
                    <a:lnTo>
                      <a:pt x="1639" y="231"/>
                    </a:lnTo>
                    <a:lnTo>
                      <a:pt x="1653" y="257"/>
                    </a:lnTo>
                    <a:lnTo>
                      <a:pt x="1666" y="282"/>
                    </a:lnTo>
                    <a:lnTo>
                      <a:pt x="1677" y="308"/>
                    </a:lnTo>
                    <a:lnTo>
                      <a:pt x="1685" y="333"/>
                    </a:lnTo>
                    <a:lnTo>
                      <a:pt x="1693" y="357"/>
                    </a:lnTo>
                    <a:lnTo>
                      <a:pt x="1698" y="381"/>
                    </a:lnTo>
                    <a:lnTo>
                      <a:pt x="1702" y="402"/>
                    </a:lnTo>
                    <a:lnTo>
                      <a:pt x="1704" y="424"/>
                    </a:lnTo>
                    <a:lnTo>
                      <a:pt x="1707" y="443"/>
                    </a:lnTo>
                    <a:lnTo>
                      <a:pt x="1708" y="460"/>
                    </a:lnTo>
                    <a:lnTo>
                      <a:pt x="1708" y="475"/>
                    </a:lnTo>
                    <a:lnTo>
                      <a:pt x="1708" y="488"/>
                    </a:lnTo>
                    <a:lnTo>
                      <a:pt x="1708" y="499"/>
                    </a:lnTo>
                    <a:lnTo>
                      <a:pt x="1707" y="507"/>
                    </a:lnTo>
                    <a:lnTo>
                      <a:pt x="1707" y="512"/>
                    </a:lnTo>
                    <a:lnTo>
                      <a:pt x="1707" y="514"/>
                    </a:lnTo>
                    <a:lnTo>
                      <a:pt x="1707" y="843"/>
                    </a:lnTo>
                    <a:lnTo>
                      <a:pt x="1726" y="864"/>
                    </a:lnTo>
                    <a:lnTo>
                      <a:pt x="1740" y="887"/>
                    </a:lnTo>
                    <a:lnTo>
                      <a:pt x="1752" y="913"/>
                    </a:lnTo>
                    <a:lnTo>
                      <a:pt x="1760" y="941"/>
                    </a:lnTo>
                    <a:lnTo>
                      <a:pt x="1763" y="970"/>
                    </a:lnTo>
                    <a:lnTo>
                      <a:pt x="1763" y="1198"/>
                    </a:lnTo>
                    <a:lnTo>
                      <a:pt x="1760" y="1231"/>
                    </a:lnTo>
                    <a:lnTo>
                      <a:pt x="1751" y="1261"/>
                    </a:lnTo>
                    <a:lnTo>
                      <a:pt x="1737" y="1287"/>
                    </a:lnTo>
                    <a:lnTo>
                      <a:pt x="1718" y="1312"/>
                    </a:lnTo>
                    <a:lnTo>
                      <a:pt x="1696" y="1333"/>
                    </a:lnTo>
                    <a:lnTo>
                      <a:pt x="1670" y="1350"/>
                    </a:lnTo>
                    <a:lnTo>
                      <a:pt x="1642" y="1361"/>
                    </a:lnTo>
                    <a:lnTo>
                      <a:pt x="1617" y="1433"/>
                    </a:lnTo>
                    <a:lnTo>
                      <a:pt x="1588" y="1503"/>
                    </a:lnTo>
                    <a:lnTo>
                      <a:pt x="1555" y="1572"/>
                    </a:lnTo>
                    <a:lnTo>
                      <a:pt x="1517" y="1638"/>
                    </a:lnTo>
                    <a:lnTo>
                      <a:pt x="1475" y="1703"/>
                    </a:lnTo>
                    <a:lnTo>
                      <a:pt x="1457" y="1727"/>
                    </a:lnTo>
                    <a:lnTo>
                      <a:pt x="1439" y="1750"/>
                    </a:lnTo>
                    <a:lnTo>
                      <a:pt x="1423" y="1769"/>
                    </a:lnTo>
                    <a:lnTo>
                      <a:pt x="1423" y="1983"/>
                    </a:lnTo>
                    <a:lnTo>
                      <a:pt x="1427" y="2016"/>
                    </a:lnTo>
                    <a:lnTo>
                      <a:pt x="1434" y="2048"/>
                    </a:lnTo>
                    <a:lnTo>
                      <a:pt x="1447" y="2078"/>
                    </a:lnTo>
                    <a:lnTo>
                      <a:pt x="1464" y="2105"/>
                    </a:lnTo>
                    <a:lnTo>
                      <a:pt x="1485" y="2131"/>
                    </a:lnTo>
                    <a:lnTo>
                      <a:pt x="1509" y="2151"/>
                    </a:lnTo>
                    <a:lnTo>
                      <a:pt x="1538" y="2168"/>
                    </a:lnTo>
                    <a:lnTo>
                      <a:pt x="2077" y="2441"/>
                    </a:lnTo>
                    <a:lnTo>
                      <a:pt x="2107" y="2459"/>
                    </a:lnTo>
                    <a:lnTo>
                      <a:pt x="2137" y="2479"/>
                    </a:lnTo>
                    <a:lnTo>
                      <a:pt x="2165" y="2501"/>
                    </a:lnTo>
                    <a:lnTo>
                      <a:pt x="2090" y="2561"/>
                    </a:lnTo>
                    <a:lnTo>
                      <a:pt x="2012" y="2615"/>
                    </a:lnTo>
                    <a:lnTo>
                      <a:pt x="1930" y="2667"/>
                    </a:lnTo>
                    <a:lnTo>
                      <a:pt x="1846" y="2713"/>
                    </a:lnTo>
                    <a:lnTo>
                      <a:pt x="1760" y="2755"/>
                    </a:lnTo>
                    <a:lnTo>
                      <a:pt x="1669" y="2791"/>
                    </a:lnTo>
                    <a:lnTo>
                      <a:pt x="1577" y="2823"/>
                    </a:lnTo>
                    <a:lnTo>
                      <a:pt x="1483" y="2848"/>
                    </a:lnTo>
                    <a:lnTo>
                      <a:pt x="1386" y="2870"/>
                    </a:lnTo>
                    <a:lnTo>
                      <a:pt x="1288" y="2885"/>
                    </a:lnTo>
                    <a:lnTo>
                      <a:pt x="1188" y="2893"/>
                    </a:lnTo>
                    <a:lnTo>
                      <a:pt x="1085" y="2897"/>
                    </a:lnTo>
                    <a:lnTo>
                      <a:pt x="983" y="2893"/>
                    </a:lnTo>
                    <a:lnTo>
                      <a:pt x="881" y="2884"/>
                    </a:lnTo>
                    <a:lnTo>
                      <a:pt x="783" y="2869"/>
                    </a:lnTo>
                    <a:lnTo>
                      <a:pt x="685" y="2848"/>
                    </a:lnTo>
                    <a:lnTo>
                      <a:pt x="591" y="2821"/>
                    </a:lnTo>
                    <a:lnTo>
                      <a:pt x="498" y="2789"/>
                    </a:lnTo>
                    <a:lnTo>
                      <a:pt x="407" y="2753"/>
                    </a:lnTo>
                    <a:lnTo>
                      <a:pt x="319" y="2711"/>
                    </a:lnTo>
                    <a:lnTo>
                      <a:pt x="236" y="2664"/>
                    </a:lnTo>
                    <a:lnTo>
                      <a:pt x="154" y="2612"/>
                    </a:lnTo>
                    <a:lnTo>
                      <a:pt x="76" y="2555"/>
                    </a:lnTo>
                    <a:lnTo>
                      <a:pt x="0" y="2495"/>
                    </a:lnTo>
                    <a:lnTo>
                      <a:pt x="26" y="2474"/>
                    </a:lnTo>
                    <a:lnTo>
                      <a:pt x="52" y="2455"/>
                    </a:lnTo>
                    <a:lnTo>
                      <a:pt x="81" y="2437"/>
                    </a:lnTo>
                    <a:lnTo>
                      <a:pt x="583" y="2160"/>
                    </a:lnTo>
                    <a:lnTo>
                      <a:pt x="610" y="2142"/>
                    </a:lnTo>
                    <a:lnTo>
                      <a:pt x="634" y="2121"/>
                    </a:lnTo>
                    <a:lnTo>
                      <a:pt x="653" y="2096"/>
                    </a:lnTo>
                    <a:lnTo>
                      <a:pt x="669" y="2069"/>
                    </a:lnTo>
                    <a:lnTo>
                      <a:pt x="681" y="2041"/>
                    </a:lnTo>
                    <a:lnTo>
                      <a:pt x="688" y="2009"/>
                    </a:lnTo>
                    <a:lnTo>
                      <a:pt x="691" y="1977"/>
                    </a:lnTo>
                    <a:lnTo>
                      <a:pt x="691" y="1769"/>
                    </a:lnTo>
                    <a:lnTo>
                      <a:pt x="690" y="1767"/>
                    </a:lnTo>
                    <a:lnTo>
                      <a:pt x="684" y="1761"/>
                    </a:lnTo>
                    <a:lnTo>
                      <a:pt x="677" y="1751"/>
                    </a:lnTo>
                    <a:lnTo>
                      <a:pt x="667" y="1737"/>
                    </a:lnTo>
                    <a:lnTo>
                      <a:pt x="655" y="1720"/>
                    </a:lnTo>
                    <a:lnTo>
                      <a:pt x="642" y="1699"/>
                    </a:lnTo>
                    <a:lnTo>
                      <a:pt x="626" y="1676"/>
                    </a:lnTo>
                    <a:lnTo>
                      <a:pt x="610" y="1649"/>
                    </a:lnTo>
                    <a:lnTo>
                      <a:pt x="593" y="1619"/>
                    </a:lnTo>
                    <a:lnTo>
                      <a:pt x="576" y="1586"/>
                    </a:lnTo>
                    <a:lnTo>
                      <a:pt x="559" y="1551"/>
                    </a:lnTo>
                    <a:lnTo>
                      <a:pt x="542" y="1514"/>
                    </a:lnTo>
                    <a:lnTo>
                      <a:pt x="526" y="1474"/>
                    </a:lnTo>
                    <a:lnTo>
                      <a:pt x="511" y="1431"/>
                    </a:lnTo>
                    <a:lnTo>
                      <a:pt x="499" y="1387"/>
                    </a:lnTo>
                    <a:lnTo>
                      <a:pt x="487" y="1342"/>
                    </a:lnTo>
                    <a:lnTo>
                      <a:pt x="465" y="1325"/>
                    </a:lnTo>
                    <a:lnTo>
                      <a:pt x="446" y="1305"/>
                    </a:lnTo>
                    <a:lnTo>
                      <a:pt x="431" y="1281"/>
                    </a:lnTo>
                    <a:lnTo>
                      <a:pt x="419" y="1255"/>
                    </a:lnTo>
                    <a:lnTo>
                      <a:pt x="412" y="1227"/>
                    </a:lnTo>
                    <a:lnTo>
                      <a:pt x="409" y="1198"/>
                    </a:lnTo>
                    <a:lnTo>
                      <a:pt x="409" y="970"/>
                    </a:lnTo>
                    <a:lnTo>
                      <a:pt x="412" y="941"/>
                    </a:lnTo>
                    <a:lnTo>
                      <a:pt x="419" y="913"/>
                    </a:lnTo>
                    <a:lnTo>
                      <a:pt x="431" y="887"/>
                    </a:lnTo>
                    <a:lnTo>
                      <a:pt x="447" y="864"/>
                    </a:lnTo>
                    <a:lnTo>
                      <a:pt x="466" y="843"/>
                    </a:lnTo>
                    <a:lnTo>
                      <a:pt x="466" y="514"/>
                    </a:lnTo>
                    <a:lnTo>
                      <a:pt x="465" y="512"/>
                    </a:lnTo>
                    <a:lnTo>
                      <a:pt x="465" y="507"/>
                    </a:lnTo>
                    <a:lnTo>
                      <a:pt x="465" y="499"/>
                    </a:lnTo>
                    <a:lnTo>
                      <a:pt x="464" y="488"/>
                    </a:lnTo>
                    <a:lnTo>
                      <a:pt x="464" y="475"/>
                    </a:lnTo>
                    <a:lnTo>
                      <a:pt x="464" y="460"/>
                    </a:lnTo>
                    <a:lnTo>
                      <a:pt x="465" y="443"/>
                    </a:lnTo>
                    <a:lnTo>
                      <a:pt x="467" y="424"/>
                    </a:lnTo>
                    <a:lnTo>
                      <a:pt x="469" y="402"/>
                    </a:lnTo>
                    <a:lnTo>
                      <a:pt x="473" y="381"/>
                    </a:lnTo>
                    <a:lnTo>
                      <a:pt x="478" y="357"/>
                    </a:lnTo>
                    <a:lnTo>
                      <a:pt x="486" y="333"/>
                    </a:lnTo>
                    <a:lnTo>
                      <a:pt x="494" y="308"/>
                    </a:lnTo>
                    <a:lnTo>
                      <a:pt x="505" y="282"/>
                    </a:lnTo>
                    <a:lnTo>
                      <a:pt x="518" y="257"/>
                    </a:lnTo>
                    <a:lnTo>
                      <a:pt x="533" y="231"/>
                    </a:lnTo>
                    <a:lnTo>
                      <a:pt x="551" y="206"/>
                    </a:lnTo>
                    <a:lnTo>
                      <a:pt x="571" y="181"/>
                    </a:lnTo>
                    <a:lnTo>
                      <a:pt x="593" y="157"/>
                    </a:lnTo>
                    <a:lnTo>
                      <a:pt x="620" y="133"/>
                    </a:lnTo>
                    <a:lnTo>
                      <a:pt x="648" y="111"/>
                    </a:lnTo>
                    <a:lnTo>
                      <a:pt x="681" y="90"/>
                    </a:lnTo>
                    <a:lnTo>
                      <a:pt x="717" y="71"/>
                    </a:lnTo>
                    <a:lnTo>
                      <a:pt x="757" y="54"/>
                    </a:lnTo>
                    <a:lnTo>
                      <a:pt x="801" y="39"/>
                    </a:lnTo>
                    <a:lnTo>
                      <a:pt x="849" y="25"/>
                    </a:lnTo>
                    <a:lnTo>
                      <a:pt x="902" y="15"/>
                    </a:lnTo>
                    <a:lnTo>
                      <a:pt x="958" y="7"/>
                    </a:lnTo>
                    <a:lnTo>
                      <a:pt x="1019" y="2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rgbClr val="E7ECE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Freeform 96"/>
              <p:cNvSpPr>
                <a:spLocks/>
              </p:cNvSpPr>
              <p:nvPr/>
            </p:nvSpPr>
            <p:spPr bwMode="auto">
              <a:xfrm>
                <a:off x="3669" y="1988"/>
                <a:ext cx="337" cy="301"/>
              </a:xfrm>
              <a:custGeom>
                <a:avLst/>
                <a:gdLst>
                  <a:gd name="T0" fmla="*/ 2029 w 3371"/>
                  <a:gd name="T1" fmla="*/ 36 h 3016"/>
                  <a:gd name="T2" fmla="*/ 2415 w 3371"/>
                  <a:gd name="T3" fmla="*/ 168 h 3016"/>
                  <a:gd name="T4" fmla="*/ 2752 w 3371"/>
                  <a:gd name="T5" fmla="*/ 384 h 3016"/>
                  <a:gd name="T6" fmla="*/ 3028 w 3371"/>
                  <a:gd name="T7" fmla="*/ 674 h 3016"/>
                  <a:gd name="T8" fmla="*/ 3230 w 3371"/>
                  <a:gd name="T9" fmla="*/ 1022 h 3016"/>
                  <a:gd name="T10" fmla="*/ 3348 w 3371"/>
                  <a:gd name="T11" fmla="*/ 1416 h 3016"/>
                  <a:gd name="T12" fmla="*/ 3367 w 3371"/>
                  <a:gd name="T13" fmla="*/ 1838 h 3016"/>
                  <a:gd name="T14" fmla="*/ 3291 w 3371"/>
                  <a:gd name="T15" fmla="*/ 2228 h 3016"/>
                  <a:gd name="T16" fmla="*/ 3133 w 3371"/>
                  <a:gd name="T17" fmla="*/ 2581 h 3016"/>
                  <a:gd name="T18" fmla="*/ 2902 w 3371"/>
                  <a:gd name="T19" fmla="*/ 2885 h 3016"/>
                  <a:gd name="T20" fmla="*/ 2707 w 3371"/>
                  <a:gd name="T21" fmla="*/ 2974 h 3016"/>
                  <a:gd name="T22" fmla="*/ 2085 w 3371"/>
                  <a:gd name="T23" fmla="*/ 2646 h 3016"/>
                  <a:gd name="T24" fmla="*/ 2027 w 3371"/>
                  <a:gd name="T25" fmla="*/ 2531 h 3016"/>
                  <a:gd name="T26" fmla="*/ 2056 w 3371"/>
                  <a:gd name="T27" fmla="*/ 2242 h 3016"/>
                  <a:gd name="T28" fmla="*/ 2188 w 3371"/>
                  <a:gd name="T29" fmla="*/ 2018 h 3016"/>
                  <a:gd name="T30" fmla="*/ 2296 w 3371"/>
                  <a:gd name="T31" fmla="*/ 1848 h 3016"/>
                  <a:gd name="T32" fmla="*/ 2360 w 3371"/>
                  <a:gd name="T33" fmla="*/ 1746 h 3016"/>
                  <a:gd name="T34" fmla="*/ 2352 w 3371"/>
                  <a:gd name="T35" fmla="*/ 1428 h 3016"/>
                  <a:gd name="T36" fmla="*/ 2307 w 3371"/>
                  <a:gd name="T37" fmla="*/ 1029 h 3016"/>
                  <a:gd name="T38" fmla="*/ 2308 w 3371"/>
                  <a:gd name="T39" fmla="*/ 1003 h 3016"/>
                  <a:gd name="T40" fmla="*/ 2304 w 3371"/>
                  <a:gd name="T41" fmla="*/ 939 h 3016"/>
                  <a:gd name="T42" fmla="*/ 2285 w 3371"/>
                  <a:gd name="T43" fmla="*/ 848 h 3016"/>
                  <a:gd name="T44" fmla="*/ 2239 w 3371"/>
                  <a:gd name="T45" fmla="*/ 746 h 3016"/>
                  <a:gd name="T46" fmla="*/ 2152 w 3371"/>
                  <a:gd name="T47" fmla="*/ 648 h 3016"/>
                  <a:gd name="T48" fmla="*/ 2014 w 3371"/>
                  <a:gd name="T49" fmla="*/ 569 h 3016"/>
                  <a:gd name="T50" fmla="*/ 1813 w 3371"/>
                  <a:gd name="T51" fmla="*/ 522 h 3016"/>
                  <a:gd name="T52" fmla="*/ 1558 w 3371"/>
                  <a:gd name="T53" fmla="*/ 522 h 3016"/>
                  <a:gd name="T54" fmla="*/ 1357 w 3371"/>
                  <a:gd name="T55" fmla="*/ 569 h 3016"/>
                  <a:gd name="T56" fmla="*/ 1220 w 3371"/>
                  <a:gd name="T57" fmla="*/ 648 h 3016"/>
                  <a:gd name="T58" fmla="*/ 1133 w 3371"/>
                  <a:gd name="T59" fmla="*/ 746 h 3016"/>
                  <a:gd name="T60" fmla="*/ 1086 w 3371"/>
                  <a:gd name="T61" fmla="*/ 848 h 3016"/>
                  <a:gd name="T62" fmla="*/ 1067 w 3371"/>
                  <a:gd name="T63" fmla="*/ 939 h 3016"/>
                  <a:gd name="T64" fmla="*/ 1064 w 3371"/>
                  <a:gd name="T65" fmla="*/ 1003 h 3016"/>
                  <a:gd name="T66" fmla="*/ 1065 w 3371"/>
                  <a:gd name="T67" fmla="*/ 1029 h 3016"/>
                  <a:gd name="T68" fmla="*/ 1019 w 3371"/>
                  <a:gd name="T69" fmla="*/ 1428 h 3016"/>
                  <a:gd name="T70" fmla="*/ 1012 w 3371"/>
                  <a:gd name="T71" fmla="*/ 1742 h 3016"/>
                  <a:gd name="T72" fmla="*/ 1065 w 3371"/>
                  <a:gd name="T73" fmla="*/ 1840 h 3016"/>
                  <a:gd name="T74" fmla="*/ 1126 w 3371"/>
                  <a:gd name="T75" fmla="*/ 1988 h 3016"/>
                  <a:gd name="T76" fmla="*/ 1193 w 3371"/>
                  <a:gd name="T77" fmla="*/ 2134 h 3016"/>
                  <a:gd name="T78" fmla="*/ 1255 w 3371"/>
                  <a:gd name="T79" fmla="*/ 2235 h 3016"/>
                  <a:gd name="T80" fmla="*/ 1288 w 3371"/>
                  <a:gd name="T81" fmla="*/ 2282 h 3016"/>
                  <a:gd name="T82" fmla="*/ 1281 w 3371"/>
                  <a:gd name="T83" fmla="*/ 2556 h 3016"/>
                  <a:gd name="T84" fmla="*/ 1210 w 3371"/>
                  <a:gd name="T85" fmla="*/ 2657 h 3016"/>
                  <a:gd name="T86" fmla="*/ 626 w 3371"/>
                  <a:gd name="T87" fmla="*/ 2989 h 3016"/>
                  <a:gd name="T88" fmla="*/ 393 w 3371"/>
                  <a:gd name="T89" fmla="*/ 2800 h 3016"/>
                  <a:gd name="T90" fmla="*/ 178 w 3371"/>
                  <a:gd name="T91" fmla="*/ 2469 h 3016"/>
                  <a:gd name="T92" fmla="*/ 42 w 3371"/>
                  <a:gd name="T93" fmla="*/ 2090 h 3016"/>
                  <a:gd name="T94" fmla="*/ 0 w 3371"/>
                  <a:gd name="T95" fmla="*/ 1677 h 3016"/>
                  <a:gd name="T96" fmla="*/ 58 w 3371"/>
                  <a:gd name="T97" fmla="*/ 1258 h 3016"/>
                  <a:gd name="T98" fmla="*/ 211 w 3371"/>
                  <a:gd name="T99" fmla="*/ 879 h 3016"/>
                  <a:gd name="T100" fmla="*/ 444 w 3371"/>
                  <a:gd name="T101" fmla="*/ 552 h 3016"/>
                  <a:gd name="T102" fmla="*/ 747 w 3371"/>
                  <a:gd name="T103" fmla="*/ 290 h 3016"/>
                  <a:gd name="T104" fmla="*/ 1103 w 3371"/>
                  <a:gd name="T105" fmla="*/ 105 h 3016"/>
                  <a:gd name="T106" fmla="*/ 1503 w 3371"/>
                  <a:gd name="T107" fmla="*/ 10 h 3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71" h="3016">
                    <a:moveTo>
                      <a:pt x="1715" y="0"/>
                    </a:moveTo>
                    <a:lnTo>
                      <a:pt x="1821" y="6"/>
                    </a:lnTo>
                    <a:lnTo>
                      <a:pt x="1926" y="17"/>
                    </a:lnTo>
                    <a:lnTo>
                      <a:pt x="2029" y="36"/>
                    </a:lnTo>
                    <a:lnTo>
                      <a:pt x="2128" y="60"/>
                    </a:lnTo>
                    <a:lnTo>
                      <a:pt x="2227" y="90"/>
                    </a:lnTo>
                    <a:lnTo>
                      <a:pt x="2321" y="126"/>
                    </a:lnTo>
                    <a:lnTo>
                      <a:pt x="2415" y="168"/>
                    </a:lnTo>
                    <a:lnTo>
                      <a:pt x="2504" y="214"/>
                    </a:lnTo>
                    <a:lnTo>
                      <a:pt x="2590" y="266"/>
                    </a:lnTo>
                    <a:lnTo>
                      <a:pt x="2672" y="323"/>
                    </a:lnTo>
                    <a:lnTo>
                      <a:pt x="2752" y="384"/>
                    </a:lnTo>
                    <a:lnTo>
                      <a:pt x="2827" y="451"/>
                    </a:lnTo>
                    <a:lnTo>
                      <a:pt x="2898" y="521"/>
                    </a:lnTo>
                    <a:lnTo>
                      <a:pt x="2965" y="596"/>
                    </a:lnTo>
                    <a:lnTo>
                      <a:pt x="3028" y="674"/>
                    </a:lnTo>
                    <a:lnTo>
                      <a:pt x="3086" y="755"/>
                    </a:lnTo>
                    <a:lnTo>
                      <a:pt x="3139" y="841"/>
                    </a:lnTo>
                    <a:lnTo>
                      <a:pt x="3188" y="930"/>
                    </a:lnTo>
                    <a:lnTo>
                      <a:pt x="3230" y="1022"/>
                    </a:lnTo>
                    <a:lnTo>
                      <a:pt x="3268" y="1117"/>
                    </a:lnTo>
                    <a:lnTo>
                      <a:pt x="3300" y="1215"/>
                    </a:lnTo>
                    <a:lnTo>
                      <a:pt x="3327" y="1314"/>
                    </a:lnTo>
                    <a:lnTo>
                      <a:pt x="3348" y="1416"/>
                    </a:lnTo>
                    <a:lnTo>
                      <a:pt x="3362" y="1521"/>
                    </a:lnTo>
                    <a:lnTo>
                      <a:pt x="3370" y="1628"/>
                    </a:lnTo>
                    <a:lnTo>
                      <a:pt x="3371" y="1735"/>
                    </a:lnTo>
                    <a:lnTo>
                      <a:pt x="3367" y="1838"/>
                    </a:lnTo>
                    <a:lnTo>
                      <a:pt x="3356" y="1939"/>
                    </a:lnTo>
                    <a:lnTo>
                      <a:pt x="3339" y="2037"/>
                    </a:lnTo>
                    <a:lnTo>
                      <a:pt x="3318" y="2134"/>
                    </a:lnTo>
                    <a:lnTo>
                      <a:pt x="3291" y="2228"/>
                    </a:lnTo>
                    <a:lnTo>
                      <a:pt x="3259" y="2321"/>
                    </a:lnTo>
                    <a:lnTo>
                      <a:pt x="3222" y="2411"/>
                    </a:lnTo>
                    <a:lnTo>
                      <a:pt x="3179" y="2498"/>
                    </a:lnTo>
                    <a:lnTo>
                      <a:pt x="3133" y="2581"/>
                    </a:lnTo>
                    <a:lnTo>
                      <a:pt x="3082" y="2662"/>
                    </a:lnTo>
                    <a:lnTo>
                      <a:pt x="3026" y="2740"/>
                    </a:lnTo>
                    <a:lnTo>
                      <a:pt x="2966" y="2814"/>
                    </a:lnTo>
                    <a:lnTo>
                      <a:pt x="2902" y="2885"/>
                    </a:lnTo>
                    <a:lnTo>
                      <a:pt x="2836" y="2952"/>
                    </a:lnTo>
                    <a:lnTo>
                      <a:pt x="2765" y="3016"/>
                    </a:lnTo>
                    <a:lnTo>
                      <a:pt x="2737" y="2993"/>
                    </a:lnTo>
                    <a:lnTo>
                      <a:pt x="2707" y="2974"/>
                    </a:lnTo>
                    <a:lnTo>
                      <a:pt x="2677" y="2956"/>
                    </a:lnTo>
                    <a:lnTo>
                      <a:pt x="2137" y="2683"/>
                    </a:lnTo>
                    <a:lnTo>
                      <a:pt x="2109" y="2666"/>
                    </a:lnTo>
                    <a:lnTo>
                      <a:pt x="2085" y="2646"/>
                    </a:lnTo>
                    <a:lnTo>
                      <a:pt x="2064" y="2620"/>
                    </a:lnTo>
                    <a:lnTo>
                      <a:pt x="2047" y="2593"/>
                    </a:lnTo>
                    <a:lnTo>
                      <a:pt x="2034" y="2563"/>
                    </a:lnTo>
                    <a:lnTo>
                      <a:pt x="2027" y="2531"/>
                    </a:lnTo>
                    <a:lnTo>
                      <a:pt x="2023" y="2498"/>
                    </a:lnTo>
                    <a:lnTo>
                      <a:pt x="2023" y="2284"/>
                    </a:lnTo>
                    <a:lnTo>
                      <a:pt x="2039" y="2265"/>
                    </a:lnTo>
                    <a:lnTo>
                      <a:pt x="2056" y="2242"/>
                    </a:lnTo>
                    <a:lnTo>
                      <a:pt x="2075" y="2218"/>
                    </a:lnTo>
                    <a:lnTo>
                      <a:pt x="2117" y="2153"/>
                    </a:lnTo>
                    <a:lnTo>
                      <a:pt x="2155" y="2087"/>
                    </a:lnTo>
                    <a:lnTo>
                      <a:pt x="2188" y="2018"/>
                    </a:lnTo>
                    <a:lnTo>
                      <a:pt x="2217" y="1948"/>
                    </a:lnTo>
                    <a:lnTo>
                      <a:pt x="2242" y="1876"/>
                    </a:lnTo>
                    <a:lnTo>
                      <a:pt x="2270" y="1865"/>
                    </a:lnTo>
                    <a:lnTo>
                      <a:pt x="2296" y="1848"/>
                    </a:lnTo>
                    <a:lnTo>
                      <a:pt x="2318" y="1827"/>
                    </a:lnTo>
                    <a:lnTo>
                      <a:pt x="2336" y="1802"/>
                    </a:lnTo>
                    <a:lnTo>
                      <a:pt x="2350" y="1776"/>
                    </a:lnTo>
                    <a:lnTo>
                      <a:pt x="2360" y="1746"/>
                    </a:lnTo>
                    <a:lnTo>
                      <a:pt x="2363" y="1713"/>
                    </a:lnTo>
                    <a:lnTo>
                      <a:pt x="2363" y="1485"/>
                    </a:lnTo>
                    <a:lnTo>
                      <a:pt x="2360" y="1456"/>
                    </a:lnTo>
                    <a:lnTo>
                      <a:pt x="2352" y="1428"/>
                    </a:lnTo>
                    <a:lnTo>
                      <a:pt x="2340" y="1402"/>
                    </a:lnTo>
                    <a:lnTo>
                      <a:pt x="2325" y="1379"/>
                    </a:lnTo>
                    <a:lnTo>
                      <a:pt x="2307" y="1358"/>
                    </a:lnTo>
                    <a:lnTo>
                      <a:pt x="2307" y="1029"/>
                    </a:lnTo>
                    <a:lnTo>
                      <a:pt x="2307" y="1027"/>
                    </a:lnTo>
                    <a:lnTo>
                      <a:pt x="2307" y="1022"/>
                    </a:lnTo>
                    <a:lnTo>
                      <a:pt x="2308" y="1014"/>
                    </a:lnTo>
                    <a:lnTo>
                      <a:pt x="2308" y="1003"/>
                    </a:lnTo>
                    <a:lnTo>
                      <a:pt x="2308" y="990"/>
                    </a:lnTo>
                    <a:lnTo>
                      <a:pt x="2308" y="975"/>
                    </a:lnTo>
                    <a:lnTo>
                      <a:pt x="2307" y="958"/>
                    </a:lnTo>
                    <a:lnTo>
                      <a:pt x="2304" y="939"/>
                    </a:lnTo>
                    <a:lnTo>
                      <a:pt x="2302" y="917"/>
                    </a:lnTo>
                    <a:lnTo>
                      <a:pt x="2298" y="895"/>
                    </a:lnTo>
                    <a:lnTo>
                      <a:pt x="2293" y="872"/>
                    </a:lnTo>
                    <a:lnTo>
                      <a:pt x="2285" y="848"/>
                    </a:lnTo>
                    <a:lnTo>
                      <a:pt x="2277" y="823"/>
                    </a:lnTo>
                    <a:lnTo>
                      <a:pt x="2266" y="797"/>
                    </a:lnTo>
                    <a:lnTo>
                      <a:pt x="2253" y="772"/>
                    </a:lnTo>
                    <a:lnTo>
                      <a:pt x="2239" y="746"/>
                    </a:lnTo>
                    <a:lnTo>
                      <a:pt x="2221" y="721"/>
                    </a:lnTo>
                    <a:lnTo>
                      <a:pt x="2200" y="695"/>
                    </a:lnTo>
                    <a:lnTo>
                      <a:pt x="2178" y="672"/>
                    </a:lnTo>
                    <a:lnTo>
                      <a:pt x="2152" y="648"/>
                    </a:lnTo>
                    <a:lnTo>
                      <a:pt x="2123" y="626"/>
                    </a:lnTo>
                    <a:lnTo>
                      <a:pt x="2090" y="605"/>
                    </a:lnTo>
                    <a:lnTo>
                      <a:pt x="2054" y="586"/>
                    </a:lnTo>
                    <a:lnTo>
                      <a:pt x="2014" y="569"/>
                    </a:lnTo>
                    <a:lnTo>
                      <a:pt x="1970" y="553"/>
                    </a:lnTo>
                    <a:lnTo>
                      <a:pt x="1923" y="540"/>
                    </a:lnTo>
                    <a:lnTo>
                      <a:pt x="1870" y="529"/>
                    </a:lnTo>
                    <a:lnTo>
                      <a:pt x="1813" y="522"/>
                    </a:lnTo>
                    <a:lnTo>
                      <a:pt x="1752" y="516"/>
                    </a:lnTo>
                    <a:lnTo>
                      <a:pt x="1685" y="515"/>
                    </a:lnTo>
                    <a:lnTo>
                      <a:pt x="1619" y="516"/>
                    </a:lnTo>
                    <a:lnTo>
                      <a:pt x="1558" y="522"/>
                    </a:lnTo>
                    <a:lnTo>
                      <a:pt x="1502" y="529"/>
                    </a:lnTo>
                    <a:lnTo>
                      <a:pt x="1449" y="540"/>
                    </a:lnTo>
                    <a:lnTo>
                      <a:pt x="1401" y="553"/>
                    </a:lnTo>
                    <a:lnTo>
                      <a:pt x="1357" y="569"/>
                    </a:lnTo>
                    <a:lnTo>
                      <a:pt x="1317" y="586"/>
                    </a:lnTo>
                    <a:lnTo>
                      <a:pt x="1281" y="605"/>
                    </a:lnTo>
                    <a:lnTo>
                      <a:pt x="1248" y="626"/>
                    </a:lnTo>
                    <a:lnTo>
                      <a:pt x="1220" y="648"/>
                    </a:lnTo>
                    <a:lnTo>
                      <a:pt x="1193" y="672"/>
                    </a:lnTo>
                    <a:lnTo>
                      <a:pt x="1171" y="695"/>
                    </a:lnTo>
                    <a:lnTo>
                      <a:pt x="1151" y="721"/>
                    </a:lnTo>
                    <a:lnTo>
                      <a:pt x="1133" y="746"/>
                    </a:lnTo>
                    <a:lnTo>
                      <a:pt x="1118" y="772"/>
                    </a:lnTo>
                    <a:lnTo>
                      <a:pt x="1105" y="797"/>
                    </a:lnTo>
                    <a:lnTo>
                      <a:pt x="1094" y="823"/>
                    </a:lnTo>
                    <a:lnTo>
                      <a:pt x="1086" y="848"/>
                    </a:lnTo>
                    <a:lnTo>
                      <a:pt x="1078" y="872"/>
                    </a:lnTo>
                    <a:lnTo>
                      <a:pt x="1073" y="895"/>
                    </a:lnTo>
                    <a:lnTo>
                      <a:pt x="1069" y="917"/>
                    </a:lnTo>
                    <a:lnTo>
                      <a:pt x="1067" y="939"/>
                    </a:lnTo>
                    <a:lnTo>
                      <a:pt x="1065" y="958"/>
                    </a:lnTo>
                    <a:lnTo>
                      <a:pt x="1064" y="975"/>
                    </a:lnTo>
                    <a:lnTo>
                      <a:pt x="1064" y="990"/>
                    </a:lnTo>
                    <a:lnTo>
                      <a:pt x="1064" y="1003"/>
                    </a:lnTo>
                    <a:lnTo>
                      <a:pt x="1064" y="1014"/>
                    </a:lnTo>
                    <a:lnTo>
                      <a:pt x="1065" y="1022"/>
                    </a:lnTo>
                    <a:lnTo>
                      <a:pt x="1065" y="1027"/>
                    </a:lnTo>
                    <a:lnTo>
                      <a:pt x="1065" y="1029"/>
                    </a:lnTo>
                    <a:lnTo>
                      <a:pt x="1065" y="1358"/>
                    </a:lnTo>
                    <a:lnTo>
                      <a:pt x="1046" y="1379"/>
                    </a:lnTo>
                    <a:lnTo>
                      <a:pt x="1031" y="1402"/>
                    </a:lnTo>
                    <a:lnTo>
                      <a:pt x="1019" y="1428"/>
                    </a:lnTo>
                    <a:lnTo>
                      <a:pt x="1012" y="1456"/>
                    </a:lnTo>
                    <a:lnTo>
                      <a:pt x="1009" y="1485"/>
                    </a:lnTo>
                    <a:lnTo>
                      <a:pt x="1009" y="1713"/>
                    </a:lnTo>
                    <a:lnTo>
                      <a:pt x="1012" y="1742"/>
                    </a:lnTo>
                    <a:lnTo>
                      <a:pt x="1019" y="1770"/>
                    </a:lnTo>
                    <a:lnTo>
                      <a:pt x="1031" y="1796"/>
                    </a:lnTo>
                    <a:lnTo>
                      <a:pt x="1046" y="1820"/>
                    </a:lnTo>
                    <a:lnTo>
                      <a:pt x="1065" y="1840"/>
                    </a:lnTo>
                    <a:lnTo>
                      <a:pt x="1087" y="1857"/>
                    </a:lnTo>
                    <a:lnTo>
                      <a:pt x="1099" y="1902"/>
                    </a:lnTo>
                    <a:lnTo>
                      <a:pt x="1111" y="1946"/>
                    </a:lnTo>
                    <a:lnTo>
                      <a:pt x="1126" y="1988"/>
                    </a:lnTo>
                    <a:lnTo>
                      <a:pt x="1142" y="2028"/>
                    </a:lnTo>
                    <a:lnTo>
                      <a:pt x="1159" y="2065"/>
                    </a:lnTo>
                    <a:lnTo>
                      <a:pt x="1176" y="2101"/>
                    </a:lnTo>
                    <a:lnTo>
                      <a:pt x="1193" y="2134"/>
                    </a:lnTo>
                    <a:lnTo>
                      <a:pt x="1210" y="2163"/>
                    </a:lnTo>
                    <a:lnTo>
                      <a:pt x="1226" y="2191"/>
                    </a:lnTo>
                    <a:lnTo>
                      <a:pt x="1241" y="2214"/>
                    </a:lnTo>
                    <a:lnTo>
                      <a:pt x="1255" y="2235"/>
                    </a:lnTo>
                    <a:lnTo>
                      <a:pt x="1266" y="2252"/>
                    </a:lnTo>
                    <a:lnTo>
                      <a:pt x="1277" y="2266"/>
                    </a:lnTo>
                    <a:lnTo>
                      <a:pt x="1284" y="2276"/>
                    </a:lnTo>
                    <a:lnTo>
                      <a:pt x="1288" y="2282"/>
                    </a:lnTo>
                    <a:lnTo>
                      <a:pt x="1291" y="2284"/>
                    </a:lnTo>
                    <a:lnTo>
                      <a:pt x="1291" y="2492"/>
                    </a:lnTo>
                    <a:lnTo>
                      <a:pt x="1288" y="2524"/>
                    </a:lnTo>
                    <a:lnTo>
                      <a:pt x="1281" y="2556"/>
                    </a:lnTo>
                    <a:lnTo>
                      <a:pt x="1269" y="2584"/>
                    </a:lnTo>
                    <a:lnTo>
                      <a:pt x="1253" y="2611"/>
                    </a:lnTo>
                    <a:lnTo>
                      <a:pt x="1233" y="2636"/>
                    </a:lnTo>
                    <a:lnTo>
                      <a:pt x="1210" y="2657"/>
                    </a:lnTo>
                    <a:lnTo>
                      <a:pt x="1183" y="2675"/>
                    </a:lnTo>
                    <a:lnTo>
                      <a:pt x="681" y="2952"/>
                    </a:lnTo>
                    <a:lnTo>
                      <a:pt x="652" y="2970"/>
                    </a:lnTo>
                    <a:lnTo>
                      <a:pt x="626" y="2989"/>
                    </a:lnTo>
                    <a:lnTo>
                      <a:pt x="600" y="3009"/>
                    </a:lnTo>
                    <a:lnTo>
                      <a:pt x="528" y="2944"/>
                    </a:lnTo>
                    <a:lnTo>
                      <a:pt x="458" y="2874"/>
                    </a:lnTo>
                    <a:lnTo>
                      <a:pt x="393" y="2800"/>
                    </a:lnTo>
                    <a:lnTo>
                      <a:pt x="333" y="2722"/>
                    </a:lnTo>
                    <a:lnTo>
                      <a:pt x="277" y="2641"/>
                    </a:lnTo>
                    <a:lnTo>
                      <a:pt x="225" y="2557"/>
                    </a:lnTo>
                    <a:lnTo>
                      <a:pt x="178" y="2469"/>
                    </a:lnTo>
                    <a:lnTo>
                      <a:pt x="136" y="2379"/>
                    </a:lnTo>
                    <a:lnTo>
                      <a:pt x="100" y="2285"/>
                    </a:lnTo>
                    <a:lnTo>
                      <a:pt x="68" y="2189"/>
                    </a:lnTo>
                    <a:lnTo>
                      <a:pt x="42" y="2090"/>
                    </a:lnTo>
                    <a:lnTo>
                      <a:pt x="23" y="1990"/>
                    </a:lnTo>
                    <a:lnTo>
                      <a:pt x="8" y="1887"/>
                    </a:lnTo>
                    <a:lnTo>
                      <a:pt x="1" y="1783"/>
                    </a:lnTo>
                    <a:lnTo>
                      <a:pt x="0" y="1677"/>
                    </a:lnTo>
                    <a:lnTo>
                      <a:pt x="5" y="1569"/>
                    </a:lnTo>
                    <a:lnTo>
                      <a:pt x="17" y="1463"/>
                    </a:lnTo>
                    <a:lnTo>
                      <a:pt x="34" y="1359"/>
                    </a:lnTo>
                    <a:lnTo>
                      <a:pt x="58" y="1258"/>
                    </a:lnTo>
                    <a:lnTo>
                      <a:pt x="88" y="1159"/>
                    </a:lnTo>
                    <a:lnTo>
                      <a:pt x="124" y="1062"/>
                    </a:lnTo>
                    <a:lnTo>
                      <a:pt x="164" y="969"/>
                    </a:lnTo>
                    <a:lnTo>
                      <a:pt x="211" y="879"/>
                    </a:lnTo>
                    <a:lnTo>
                      <a:pt x="262" y="791"/>
                    </a:lnTo>
                    <a:lnTo>
                      <a:pt x="318" y="708"/>
                    </a:lnTo>
                    <a:lnTo>
                      <a:pt x="379" y="628"/>
                    </a:lnTo>
                    <a:lnTo>
                      <a:pt x="444" y="552"/>
                    </a:lnTo>
                    <a:lnTo>
                      <a:pt x="514" y="480"/>
                    </a:lnTo>
                    <a:lnTo>
                      <a:pt x="587" y="412"/>
                    </a:lnTo>
                    <a:lnTo>
                      <a:pt x="665" y="348"/>
                    </a:lnTo>
                    <a:lnTo>
                      <a:pt x="747" y="290"/>
                    </a:lnTo>
                    <a:lnTo>
                      <a:pt x="830" y="235"/>
                    </a:lnTo>
                    <a:lnTo>
                      <a:pt x="918" y="187"/>
                    </a:lnTo>
                    <a:lnTo>
                      <a:pt x="1010" y="143"/>
                    </a:lnTo>
                    <a:lnTo>
                      <a:pt x="1103" y="105"/>
                    </a:lnTo>
                    <a:lnTo>
                      <a:pt x="1199" y="72"/>
                    </a:lnTo>
                    <a:lnTo>
                      <a:pt x="1298" y="45"/>
                    </a:lnTo>
                    <a:lnTo>
                      <a:pt x="1400" y="25"/>
                    </a:lnTo>
                    <a:lnTo>
                      <a:pt x="1503" y="10"/>
                    </a:lnTo>
                    <a:lnTo>
                      <a:pt x="1608" y="2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981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8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graphicEl>
                                                  <a:chart seriesIdx="0" categoryIdx="-4" bldStep="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8">
                                                <p:graphicEl>
                                                  <a:chart seriesIdx="0" categoryIdx="-4" bldStep="series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graphicEl>
                                                  <a:chart seriesIdx="1" categoryIdx="-4" bldStep="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8">
                                                <p:graphicEl>
                                                  <a:chart seriesIdx="1" categoryIdx="-4" bldStep="series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25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950"/>
                                </p:stCondLst>
                                <p:childTnLst>
                                  <p:par>
                                    <p:cTn id="4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25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25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51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25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25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25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57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25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2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63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25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25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25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18" grpId="0" uiExpand="1">
            <p:bldSub>
              <a:bldChart bld="series"/>
            </p:bldSub>
          </p:bldGraphic>
          <p:bldP spid="4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8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graphicEl>
                                                  <a:chart seriesIdx="0" categoryIdx="-4" bldStep="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8">
                                                <p:graphicEl>
                                                  <a:chart seriesIdx="0" categoryIdx="-4" bldStep="series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graphicEl>
                                                  <a:chart seriesIdx="1" categoryIdx="-4" bldStep="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8">
                                                <p:graphicEl>
                                                  <a:chart seriesIdx="1" categoryIdx="-4" bldStep="series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25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950"/>
                                </p:stCondLst>
                                <p:childTnLst>
                                  <p:par>
                                    <p:cTn id="4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25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25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51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25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25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25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57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25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2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63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25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25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25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18" grpId="0" uiExpand="1">
            <p:bldSub>
              <a:bldChart bld="series"/>
            </p:bldSub>
          </p:bldGraphic>
          <p:bldP spid="44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44500" y="794822"/>
            <a:ext cx="3235960" cy="369333"/>
            <a:chOff x="444500" y="794819"/>
            <a:chExt cx="3235960" cy="369331"/>
          </a:xfrm>
        </p:grpSpPr>
        <p:sp>
          <p:nvSpPr>
            <p:cNvPr id="12" name="Isosceles Triangle 11"/>
            <p:cNvSpPr/>
            <p:nvPr/>
          </p:nvSpPr>
          <p:spPr>
            <a:xfrm rot="5400000">
              <a:off x="1590674" y="930807"/>
              <a:ext cx="146051" cy="9735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44500" y="794819"/>
              <a:ext cx="3235960" cy="369331"/>
              <a:chOff x="444500" y="794819"/>
              <a:chExt cx="3235960" cy="36933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44500" y="794819"/>
                <a:ext cx="1244599" cy="369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-51" dirty="0">
                    <a:solidFill>
                      <a:schemeClr val="bg1"/>
                    </a:solidFill>
                  </a:rPr>
                  <a:t>Dashboard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46508" y="794819"/>
                <a:ext cx="1933952" cy="369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-51" dirty="0">
                    <a:solidFill>
                      <a:schemeClr val="bg1"/>
                    </a:solidFill>
                  </a:rPr>
                  <a:t>Heat Map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6" name="Donut 15"/>
          <p:cNvSpPr/>
          <p:nvPr/>
        </p:nvSpPr>
        <p:spPr>
          <a:xfrm>
            <a:off x="2767733" y="1533683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5"/>
          </a:solidFill>
          <a:ln>
            <a:noFill/>
          </a:ln>
          <a:effectLst>
            <a:outerShdw blurRad="139700" dist="38100" dir="5400000" algn="t" rotWithShape="0">
              <a:schemeClr val="accent5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12.4</a:t>
            </a:r>
          </a:p>
        </p:txBody>
      </p:sp>
      <p:sp>
        <p:nvSpPr>
          <p:cNvPr id="17" name="Donut 16"/>
          <p:cNvSpPr/>
          <p:nvPr/>
        </p:nvSpPr>
        <p:spPr>
          <a:xfrm>
            <a:off x="4182463" y="1533683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2"/>
          </a:solidFill>
          <a:ln>
            <a:noFill/>
          </a:ln>
          <a:effectLst>
            <a:outerShdw blurRad="139700" dist="38100" dir="5400000" algn="t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3.7</a:t>
            </a:r>
          </a:p>
        </p:txBody>
      </p:sp>
      <p:sp>
        <p:nvSpPr>
          <p:cNvPr id="18" name="Donut 17"/>
          <p:cNvSpPr/>
          <p:nvPr/>
        </p:nvSpPr>
        <p:spPr>
          <a:xfrm>
            <a:off x="5597191" y="1533683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5"/>
          </a:solidFill>
          <a:ln>
            <a:noFill/>
          </a:ln>
          <a:effectLst>
            <a:outerShdw blurRad="139700" dist="38100" dir="5400000" algn="t" rotWithShape="0">
              <a:schemeClr val="accent5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20.2</a:t>
            </a:r>
          </a:p>
        </p:txBody>
      </p:sp>
      <p:sp>
        <p:nvSpPr>
          <p:cNvPr id="19" name="Donut 18"/>
          <p:cNvSpPr/>
          <p:nvPr/>
        </p:nvSpPr>
        <p:spPr>
          <a:xfrm>
            <a:off x="7011920" y="1533683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2"/>
          </a:solidFill>
          <a:ln>
            <a:noFill/>
          </a:ln>
          <a:effectLst>
            <a:outerShdw blurRad="139700" dist="38100" dir="5400000" algn="t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17.3</a:t>
            </a:r>
          </a:p>
        </p:txBody>
      </p:sp>
      <p:sp>
        <p:nvSpPr>
          <p:cNvPr id="20" name="Donut 19"/>
          <p:cNvSpPr/>
          <p:nvPr/>
        </p:nvSpPr>
        <p:spPr>
          <a:xfrm>
            <a:off x="8426649" y="1533683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5"/>
          </a:solidFill>
          <a:ln>
            <a:noFill/>
          </a:ln>
          <a:effectLst>
            <a:outerShdw blurRad="139700" dist="38100" dir="5400000" algn="t" rotWithShape="0">
              <a:schemeClr val="accent5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9.9</a:t>
            </a:r>
          </a:p>
        </p:txBody>
      </p:sp>
      <p:sp>
        <p:nvSpPr>
          <p:cNvPr id="21" name="Donut 20"/>
          <p:cNvSpPr/>
          <p:nvPr/>
        </p:nvSpPr>
        <p:spPr>
          <a:xfrm>
            <a:off x="9841379" y="1533683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2"/>
          </a:solidFill>
          <a:ln>
            <a:noFill/>
          </a:ln>
          <a:effectLst>
            <a:outerShdw blurRad="139700" dist="38100" dir="5400000" algn="t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11.6</a:t>
            </a:r>
          </a:p>
        </p:txBody>
      </p:sp>
      <p:sp>
        <p:nvSpPr>
          <p:cNvPr id="46" name="Donut 45"/>
          <p:cNvSpPr/>
          <p:nvPr/>
        </p:nvSpPr>
        <p:spPr>
          <a:xfrm>
            <a:off x="2767733" y="2749253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4"/>
          </a:solidFill>
          <a:ln>
            <a:noFill/>
          </a:ln>
          <a:effectLst>
            <a:outerShdw blurRad="139700" dist="38100" dir="5400000" algn="t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21.6</a:t>
            </a:r>
          </a:p>
        </p:txBody>
      </p:sp>
      <p:sp>
        <p:nvSpPr>
          <p:cNvPr id="47" name="Donut 46"/>
          <p:cNvSpPr/>
          <p:nvPr/>
        </p:nvSpPr>
        <p:spPr>
          <a:xfrm>
            <a:off x="4182463" y="2749253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39700" dist="38100" dir="5400000" algn="t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16.7</a:t>
            </a:r>
          </a:p>
        </p:txBody>
      </p:sp>
      <p:sp>
        <p:nvSpPr>
          <p:cNvPr id="48" name="Donut 47"/>
          <p:cNvSpPr/>
          <p:nvPr/>
        </p:nvSpPr>
        <p:spPr>
          <a:xfrm>
            <a:off x="5597191" y="2749253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4"/>
          </a:solidFill>
          <a:ln>
            <a:noFill/>
          </a:ln>
          <a:effectLst>
            <a:outerShdw blurRad="139700" dist="38100" dir="5400000" algn="t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19.2</a:t>
            </a:r>
          </a:p>
        </p:txBody>
      </p:sp>
      <p:sp>
        <p:nvSpPr>
          <p:cNvPr id="49" name="Donut 48"/>
          <p:cNvSpPr/>
          <p:nvPr/>
        </p:nvSpPr>
        <p:spPr>
          <a:xfrm>
            <a:off x="7011920" y="2749253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39700" dist="38100" dir="5400000" algn="t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13.6</a:t>
            </a:r>
          </a:p>
        </p:txBody>
      </p:sp>
      <p:sp>
        <p:nvSpPr>
          <p:cNvPr id="50" name="Donut 49"/>
          <p:cNvSpPr/>
          <p:nvPr/>
        </p:nvSpPr>
        <p:spPr>
          <a:xfrm>
            <a:off x="8426649" y="2749253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4"/>
          </a:solidFill>
          <a:ln>
            <a:noFill/>
          </a:ln>
          <a:effectLst>
            <a:outerShdw blurRad="139700" dist="38100" dir="5400000" algn="t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17.4</a:t>
            </a:r>
          </a:p>
        </p:txBody>
      </p:sp>
      <p:sp>
        <p:nvSpPr>
          <p:cNvPr id="51" name="Donut 50"/>
          <p:cNvSpPr/>
          <p:nvPr/>
        </p:nvSpPr>
        <p:spPr>
          <a:xfrm>
            <a:off x="9841379" y="2749253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39700" dist="38100" dir="5400000" algn="t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18.8</a:t>
            </a:r>
          </a:p>
        </p:txBody>
      </p:sp>
      <p:sp>
        <p:nvSpPr>
          <p:cNvPr id="53" name="Donut 52"/>
          <p:cNvSpPr/>
          <p:nvPr/>
        </p:nvSpPr>
        <p:spPr>
          <a:xfrm>
            <a:off x="2767733" y="3964824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39700" dist="38100" dir="5400000" algn="t" rotWithShape="0">
              <a:schemeClr val="accent4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6.7</a:t>
            </a:r>
          </a:p>
        </p:txBody>
      </p:sp>
      <p:sp>
        <p:nvSpPr>
          <p:cNvPr id="54" name="Donut 53"/>
          <p:cNvSpPr/>
          <p:nvPr/>
        </p:nvSpPr>
        <p:spPr>
          <a:xfrm>
            <a:off x="4182463" y="3964824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6"/>
          </a:solidFill>
          <a:ln>
            <a:noFill/>
          </a:ln>
          <a:effectLst>
            <a:outerShdw blurRad="139700" dist="38100" dir="5400000" algn="t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9.9</a:t>
            </a:r>
          </a:p>
        </p:txBody>
      </p:sp>
      <p:sp>
        <p:nvSpPr>
          <p:cNvPr id="55" name="Donut 54"/>
          <p:cNvSpPr/>
          <p:nvPr/>
        </p:nvSpPr>
        <p:spPr>
          <a:xfrm>
            <a:off x="5597191" y="3964824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39700" dist="38100" dir="5400000" algn="t" rotWithShape="0">
              <a:schemeClr val="accent4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11.2</a:t>
            </a:r>
          </a:p>
        </p:txBody>
      </p:sp>
      <p:sp>
        <p:nvSpPr>
          <p:cNvPr id="56" name="Donut 55"/>
          <p:cNvSpPr/>
          <p:nvPr/>
        </p:nvSpPr>
        <p:spPr>
          <a:xfrm>
            <a:off x="7011920" y="3964824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6"/>
          </a:solidFill>
          <a:ln>
            <a:noFill/>
          </a:ln>
          <a:effectLst>
            <a:outerShdw blurRad="139700" dist="38100" dir="5400000" algn="t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8.4</a:t>
            </a:r>
          </a:p>
        </p:txBody>
      </p:sp>
      <p:sp>
        <p:nvSpPr>
          <p:cNvPr id="57" name="Donut 56"/>
          <p:cNvSpPr/>
          <p:nvPr/>
        </p:nvSpPr>
        <p:spPr>
          <a:xfrm>
            <a:off x="8426649" y="3964824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39700" dist="38100" dir="5400000" algn="t" rotWithShape="0">
              <a:schemeClr val="accent4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7.8</a:t>
            </a:r>
          </a:p>
        </p:txBody>
      </p:sp>
      <p:sp>
        <p:nvSpPr>
          <p:cNvPr id="58" name="Donut 57"/>
          <p:cNvSpPr/>
          <p:nvPr/>
        </p:nvSpPr>
        <p:spPr>
          <a:xfrm>
            <a:off x="9841379" y="3964824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6"/>
          </a:solidFill>
          <a:ln>
            <a:noFill/>
          </a:ln>
          <a:effectLst>
            <a:outerShdw blurRad="139700" dist="38100" dir="5400000" algn="t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10.6</a:t>
            </a:r>
          </a:p>
        </p:txBody>
      </p:sp>
      <p:sp>
        <p:nvSpPr>
          <p:cNvPr id="60" name="Donut 59"/>
          <p:cNvSpPr/>
          <p:nvPr/>
        </p:nvSpPr>
        <p:spPr>
          <a:xfrm>
            <a:off x="2767733" y="5180396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1"/>
          </a:solidFill>
          <a:ln>
            <a:noFill/>
          </a:ln>
          <a:effectLst>
            <a:outerShdw blurRad="1397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22.6</a:t>
            </a:r>
          </a:p>
        </p:txBody>
      </p:sp>
      <p:sp>
        <p:nvSpPr>
          <p:cNvPr id="61" name="Donut 60"/>
          <p:cNvSpPr/>
          <p:nvPr/>
        </p:nvSpPr>
        <p:spPr>
          <a:xfrm>
            <a:off x="4182463" y="5180396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3"/>
          </a:solidFill>
          <a:ln>
            <a:noFill/>
          </a:ln>
          <a:effectLst>
            <a:outerShdw blurRad="139700" dist="38100" dir="5400000" algn="t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20.4</a:t>
            </a:r>
          </a:p>
        </p:txBody>
      </p:sp>
      <p:sp>
        <p:nvSpPr>
          <p:cNvPr id="62" name="Donut 61"/>
          <p:cNvSpPr/>
          <p:nvPr/>
        </p:nvSpPr>
        <p:spPr>
          <a:xfrm>
            <a:off x="5597191" y="5180396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1"/>
          </a:solidFill>
          <a:ln>
            <a:noFill/>
          </a:ln>
          <a:effectLst>
            <a:outerShdw blurRad="1397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14.9</a:t>
            </a:r>
          </a:p>
        </p:txBody>
      </p:sp>
      <p:sp>
        <p:nvSpPr>
          <p:cNvPr id="63" name="Donut 62"/>
          <p:cNvSpPr/>
          <p:nvPr/>
        </p:nvSpPr>
        <p:spPr>
          <a:xfrm>
            <a:off x="7011920" y="5180396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3"/>
          </a:solidFill>
          <a:ln>
            <a:noFill/>
          </a:ln>
          <a:effectLst>
            <a:outerShdw blurRad="139700" dist="38100" dir="5400000" algn="t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17.6</a:t>
            </a:r>
          </a:p>
        </p:txBody>
      </p:sp>
      <p:sp>
        <p:nvSpPr>
          <p:cNvPr id="64" name="Donut 63"/>
          <p:cNvSpPr/>
          <p:nvPr/>
        </p:nvSpPr>
        <p:spPr>
          <a:xfrm>
            <a:off x="8426649" y="5180396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1"/>
          </a:solidFill>
          <a:ln>
            <a:noFill/>
          </a:ln>
          <a:effectLst>
            <a:outerShdw blurRad="1397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15.9</a:t>
            </a:r>
          </a:p>
        </p:txBody>
      </p:sp>
      <p:sp>
        <p:nvSpPr>
          <p:cNvPr id="65" name="Donut 64"/>
          <p:cNvSpPr/>
          <p:nvPr/>
        </p:nvSpPr>
        <p:spPr>
          <a:xfrm>
            <a:off x="9841379" y="5180396"/>
            <a:ext cx="1005840" cy="1005840"/>
          </a:xfrm>
          <a:prstGeom prst="donut">
            <a:avLst>
              <a:gd name="adj" fmla="val 10427"/>
            </a:avLst>
          </a:prstGeom>
          <a:solidFill>
            <a:schemeClr val="accent3"/>
          </a:solidFill>
          <a:ln>
            <a:noFill/>
          </a:ln>
          <a:effectLst>
            <a:outerShdw blurRad="139700" dist="38100" dir="5400000" algn="t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1" dirty="0">
                <a:solidFill>
                  <a:schemeClr val="bg1"/>
                </a:solidFill>
              </a:rPr>
              <a:t>21.5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1165" y="1774992"/>
            <a:ext cx="1933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spc="-151" dirty="0">
                <a:solidFill>
                  <a:schemeClr val="bg1"/>
                </a:solidFill>
              </a:rPr>
              <a:t>EMMA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91165" y="2990563"/>
            <a:ext cx="1933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spc="-151" dirty="0">
                <a:solidFill>
                  <a:schemeClr val="bg1"/>
                </a:solidFill>
              </a:rPr>
              <a:t>ROBART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91165" y="4206133"/>
            <a:ext cx="1933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spc="-151" dirty="0">
                <a:solidFill>
                  <a:schemeClr val="bg1"/>
                </a:solidFill>
              </a:rPr>
              <a:t>LUIZ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91165" y="5421706"/>
            <a:ext cx="1933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spc="-151" dirty="0">
                <a:solidFill>
                  <a:schemeClr val="bg1"/>
                </a:solidFill>
              </a:rPr>
              <a:t>VERONICA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91165" y="2191378"/>
            <a:ext cx="1933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spc="-51" dirty="0">
                <a:solidFill>
                  <a:schemeClr val="bg1"/>
                </a:solidFill>
              </a:rPr>
              <a:t>Heat Map Avg. 12.5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91165" y="3399887"/>
            <a:ext cx="1933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spc="-51" dirty="0">
                <a:solidFill>
                  <a:schemeClr val="bg1"/>
                </a:solidFill>
              </a:rPr>
              <a:t>Heat Map Avg. 17.8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91165" y="4608397"/>
            <a:ext cx="1933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spc="-51" dirty="0">
                <a:solidFill>
                  <a:schemeClr val="bg1"/>
                </a:solidFill>
              </a:rPr>
              <a:t>Heat Map Avg. 9.1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600" y="5816905"/>
            <a:ext cx="2196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spc="-51" dirty="0">
                <a:solidFill>
                  <a:schemeClr val="bg1"/>
                </a:solidFill>
              </a:rPr>
              <a:t>Heat Map Avg. 18..8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0" y="3"/>
            <a:ext cx="12192000" cy="537127"/>
            <a:chOff x="0" y="-1"/>
            <a:chExt cx="12192000" cy="537127"/>
          </a:xfrm>
        </p:grpSpPr>
        <p:sp>
          <p:nvSpPr>
            <p:cNvPr id="59" name="Rectangle 58"/>
            <p:cNvSpPr/>
            <p:nvPr/>
          </p:nvSpPr>
          <p:spPr>
            <a:xfrm>
              <a:off x="0" y="-1"/>
              <a:ext cx="12192000" cy="537127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873163" y="83896"/>
              <a:ext cx="18545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spc="-151" dirty="0">
                  <a:solidFill>
                    <a:schemeClr val="bg1"/>
                  </a:solidFill>
                </a:rPr>
                <a:t>John Doe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4500" y="75184"/>
              <a:ext cx="18923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-151" dirty="0">
                  <a:solidFill>
                    <a:schemeClr val="bg1"/>
                  </a:solidFill>
                </a:rPr>
                <a:t>15 June 2016</a:t>
              </a:r>
            </a:p>
          </p:txBody>
        </p:sp>
        <p:grpSp>
          <p:nvGrpSpPr>
            <p:cNvPr id="76" name="Group 4"/>
            <p:cNvGrpSpPr>
              <a:grpSpLocks noChangeAspect="1"/>
            </p:cNvGrpSpPr>
            <p:nvPr/>
          </p:nvGrpSpPr>
          <p:grpSpPr bwMode="auto">
            <a:xfrm>
              <a:off x="11727676" y="114566"/>
              <a:ext cx="304379" cy="307992"/>
              <a:chOff x="3669" y="1988"/>
              <a:chExt cx="337" cy="341"/>
            </a:xfrm>
            <a:effectLst>
              <a:outerShdw blurRad="101600" dist="38100" dir="5400000" algn="t" rotWithShape="0">
                <a:schemeClr val="accent5">
                  <a:alpha val="40000"/>
                </a:schemeClr>
              </a:outerShdw>
            </a:effectLst>
          </p:grpSpPr>
          <p:sp>
            <p:nvSpPr>
              <p:cNvPr id="77" name="Freeform 76"/>
              <p:cNvSpPr>
                <a:spLocks/>
              </p:cNvSpPr>
              <p:nvPr/>
            </p:nvSpPr>
            <p:spPr bwMode="auto">
              <a:xfrm>
                <a:off x="3729" y="2039"/>
                <a:ext cx="216" cy="290"/>
              </a:xfrm>
              <a:custGeom>
                <a:avLst/>
                <a:gdLst>
                  <a:gd name="T0" fmla="*/ 1213 w 2165"/>
                  <a:gd name="T1" fmla="*/ 7 h 2897"/>
                  <a:gd name="T2" fmla="*/ 1370 w 2165"/>
                  <a:gd name="T3" fmla="*/ 39 h 2897"/>
                  <a:gd name="T4" fmla="*/ 1490 w 2165"/>
                  <a:gd name="T5" fmla="*/ 90 h 2897"/>
                  <a:gd name="T6" fmla="*/ 1578 w 2165"/>
                  <a:gd name="T7" fmla="*/ 157 h 2897"/>
                  <a:gd name="T8" fmla="*/ 1639 w 2165"/>
                  <a:gd name="T9" fmla="*/ 231 h 2897"/>
                  <a:gd name="T10" fmla="*/ 1677 w 2165"/>
                  <a:gd name="T11" fmla="*/ 308 h 2897"/>
                  <a:gd name="T12" fmla="*/ 1698 w 2165"/>
                  <a:gd name="T13" fmla="*/ 381 h 2897"/>
                  <a:gd name="T14" fmla="*/ 1707 w 2165"/>
                  <a:gd name="T15" fmla="*/ 443 h 2897"/>
                  <a:gd name="T16" fmla="*/ 1708 w 2165"/>
                  <a:gd name="T17" fmla="*/ 488 h 2897"/>
                  <a:gd name="T18" fmla="*/ 1707 w 2165"/>
                  <a:gd name="T19" fmla="*/ 512 h 2897"/>
                  <a:gd name="T20" fmla="*/ 1726 w 2165"/>
                  <a:gd name="T21" fmla="*/ 864 h 2897"/>
                  <a:gd name="T22" fmla="*/ 1760 w 2165"/>
                  <a:gd name="T23" fmla="*/ 941 h 2897"/>
                  <a:gd name="T24" fmla="*/ 1760 w 2165"/>
                  <a:gd name="T25" fmla="*/ 1231 h 2897"/>
                  <a:gd name="T26" fmla="*/ 1718 w 2165"/>
                  <a:gd name="T27" fmla="*/ 1312 h 2897"/>
                  <a:gd name="T28" fmla="*/ 1642 w 2165"/>
                  <a:gd name="T29" fmla="*/ 1361 h 2897"/>
                  <a:gd name="T30" fmla="*/ 1555 w 2165"/>
                  <a:gd name="T31" fmla="*/ 1572 h 2897"/>
                  <a:gd name="T32" fmla="*/ 1457 w 2165"/>
                  <a:gd name="T33" fmla="*/ 1727 h 2897"/>
                  <a:gd name="T34" fmla="*/ 1423 w 2165"/>
                  <a:gd name="T35" fmla="*/ 1983 h 2897"/>
                  <a:gd name="T36" fmla="*/ 1447 w 2165"/>
                  <a:gd name="T37" fmla="*/ 2078 h 2897"/>
                  <a:gd name="T38" fmla="*/ 1509 w 2165"/>
                  <a:gd name="T39" fmla="*/ 2151 h 2897"/>
                  <a:gd name="T40" fmla="*/ 2107 w 2165"/>
                  <a:gd name="T41" fmla="*/ 2459 h 2897"/>
                  <a:gd name="T42" fmla="*/ 2090 w 2165"/>
                  <a:gd name="T43" fmla="*/ 2561 h 2897"/>
                  <a:gd name="T44" fmla="*/ 1846 w 2165"/>
                  <a:gd name="T45" fmla="*/ 2713 h 2897"/>
                  <a:gd name="T46" fmla="*/ 1577 w 2165"/>
                  <a:gd name="T47" fmla="*/ 2823 h 2897"/>
                  <a:gd name="T48" fmla="*/ 1288 w 2165"/>
                  <a:gd name="T49" fmla="*/ 2885 h 2897"/>
                  <a:gd name="T50" fmla="*/ 983 w 2165"/>
                  <a:gd name="T51" fmla="*/ 2893 h 2897"/>
                  <a:gd name="T52" fmla="*/ 685 w 2165"/>
                  <a:gd name="T53" fmla="*/ 2848 h 2897"/>
                  <a:gd name="T54" fmla="*/ 407 w 2165"/>
                  <a:gd name="T55" fmla="*/ 2753 h 2897"/>
                  <a:gd name="T56" fmla="*/ 154 w 2165"/>
                  <a:gd name="T57" fmla="*/ 2612 h 2897"/>
                  <a:gd name="T58" fmla="*/ 26 w 2165"/>
                  <a:gd name="T59" fmla="*/ 2474 h 2897"/>
                  <a:gd name="T60" fmla="*/ 583 w 2165"/>
                  <a:gd name="T61" fmla="*/ 2160 h 2897"/>
                  <a:gd name="T62" fmla="*/ 653 w 2165"/>
                  <a:gd name="T63" fmla="*/ 2096 h 2897"/>
                  <a:gd name="T64" fmla="*/ 688 w 2165"/>
                  <a:gd name="T65" fmla="*/ 2009 h 2897"/>
                  <a:gd name="T66" fmla="*/ 690 w 2165"/>
                  <a:gd name="T67" fmla="*/ 1767 h 2897"/>
                  <a:gd name="T68" fmla="*/ 667 w 2165"/>
                  <a:gd name="T69" fmla="*/ 1737 h 2897"/>
                  <a:gd name="T70" fmla="*/ 626 w 2165"/>
                  <a:gd name="T71" fmla="*/ 1676 h 2897"/>
                  <a:gd name="T72" fmla="*/ 576 w 2165"/>
                  <a:gd name="T73" fmla="*/ 1586 h 2897"/>
                  <a:gd name="T74" fmla="*/ 526 w 2165"/>
                  <a:gd name="T75" fmla="*/ 1474 h 2897"/>
                  <a:gd name="T76" fmla="*/ 487 w 2165"/>
                  <a:gd name="T77" fmla="*/ 1342 h 2897"/>
                  <a:gd name="T78" fmla="*/ 431 w 2165"/>
                  <a:gd name="T79" fmla="*/ 1281 h 2897"/>
                  <a:gd name="T80" fmla="*/ 409 w 2165"/>
                  <a:gd name="T81" fmla="*/ 1198 h 2897"/>
                  <a:gd name="T82" fmla="*/ 419 w 2165"/>
                  <a:gd name="T83" fmla="*/ 913 h 2897"/>
                  <a:gd name="T84" fmla="*/ 466 w 2165"/>
                  <a:gd name="T85" fmla="*/ 843 h 2897"/>
                  <a:gd name="T86" fmla="*/ 465 w 2165"/>
                  <a:gd name="T87" fmla="*/ 507 h 2897"/>
                  <a:gd name="T88" fmla="*/ 464 w 2165"/>
                  <a:gd name="T89" fmla="*/ 475 h 2897"/>
                  <a:gd name="T90" fmla="*/ 467 w 2165"/>
                  <a:gd name="T91" fmla="*/ 424 h 2897"/>
                  <a:gd name="T92" fmla="*/ 478 w 2165"/>
                  <a:gd name="T93" fmla="*/ 357 h 2897"/>
                  <a:gd name="T94" fmla="*/ 505 w 2165"/>
                  <a:gd name="T95" fmla="*/ 282 h 2897"/>
                  <a:gd name="T96" fmla="*/ 551 w 2165"/>
                  <a:gd name="T97" fmla="*/ 206 h 2897"/>
                  <a:gd name="T98" fmla="*/ 620 w 2165"/>
                  <a:gd name="T99" fmla="*/ 133 h 2897"/>
                  <a:gd name="T100" fmla="*/ 717 w 2165"/>
                  <a:gd name="T101" fmla="*/ 71 h 2897"/>
                  <a:gd name="T102" fmla="*/ 849 w 2165"/>
                  <a:gd name="T103" fmla="*/ 25 h 2897"/>
                  <a:gd name="T104" fmla="*/ 1019 w 2165"/>
                  <a:gd name="T105" fmla="*/ 2 h 2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65" h="2897">
                    <a:moveTo>
                      <a:pt x="1085" y="0"/>
                    </a:moveTo>
                    <a:lnTo>
                      <a:pt x="1152" y="2"/>
                    </a:lnTo>
                    <a:lnTo>
                      <a:pt x="1213" y="7"/>
                    </a:lnTo>
                    <a:lnTo>
                      <a:pt x="1270" y="15"/>
                    </a:lnTo>
                    <a:lnTo>
                      <a:pt x="1323" y="25"/>
                    </a:lnTo>
                    <a:lnTo>
                      <a:pt x="1370" y="39"/>
                    </a:lnTo>
                    <a:lnTo>
                      <a:pt x="1414" y="54"/>
                    </a:lnTo>
                    <a:lnTo>
                      <a:pt x="1454" y="71"/>
                    </a:lnTo>
                    <a:lnTo>
                      <a:pt x="1490" y="90"/>
                    </a:lnTo>
                    <a:lnTo>
                      <a:pt x="1523" y="111"/>
                    </a:lnTo>
                    <a:lnTo>
                      <a:pt x="1552" y="133"/>
                    </a:lnTo>
                    <a:lnTo>
                      <a:pt x="1578" y="157"/>
                    </a:lnTo>
                    <a:lnTo>
                      <a:pt x="1600" y="181"/>
                    </a:lnTo>
                    <a:lnTo>
                      <a:pt x="1621" y="206"/>
                    </a:lnTo>
                    <a:lnTo>
                      <a:pt x="1639" y="231"/>
                    </a:lnTo>
                    <a:lnTo>
                      <a:pt x="1653" y="257"/>
                    </a:lnTo>
                    <a:lnTo>
                      <a:pt x="1666" y="282"/>
                    </a:lnTo>
                    <a:lnTo>
                      <a:pt x="1677" y="308"/>
                    </a:lnTo>
                    <a:lnTo>
                      <a:pt x="1685" y="333"/>
                    </a:lnTo>
                    <a:lnTo>
                      <a:pt x="1693" y="357"/>
                    </a:lnTo>
                    <a:lnTo>
                      <a:pt x="1698" y="381"/>
                    </a:lnTo>
                    <a:lnTo>
                      <a:pt x="1702" y="402"/>
                    </a:lnTo>
                    <a:lnTo>
                      <a:pt x="1704" y="424"/>
                    </a:lnTo>
                    <a:lnTo>
                      <a:pt x="1707" y="443"/>
                    </a:lnTo>
                    <a:lnTo>
                      <a:pt x="1708" y="460"/>
                    </a:lnTo>
                    <a:lnTo>
                      <a:pt x="1708" y="475"/>
                    </a:lnTo>
                    <a:lnTo>
                      <a:pt x="1708" y="488"/>
                    </a:lnTo>
                    <a:lnTo>
                      <a:pt x="1708" y="499"/>
                    </a:lnTo>
                    <a:lnTo>
                      <a:pt x="1707" y="507"/>
                    </a:lnTo>
                    <a:lnTo>
                      <a:pt x="1707" y="512"/>
                    </a:lnTo>
                    <a:lnTo>
                      <a:pt x="1707" y="514"/>
                    </a:lnTo>
                    <a:lnTo>
                      <a:pt x="1707" y="843"/>
                    </a:lnTo>
                    <a:lnTo>
                      <a:pt x="1726" y="864"/>
                    </a:lnTo>
                    <a:lnTo>
                      <a:pt x="1740" y="887"/>
                    </a:lnTo>
                    <a:lnTo>
                      <a:pt x="1752" y="913"/>
                    </a:lnTo>
                    <a:lnTo>
                      <a:pt x="1760" y="941"/>
                    </a:lnTo>
                    <a:lnTo>
                      <a:pt x="1763" y="970"/>
                    </a:lnTo>
                    <a:lnTo>
                      <a:pt x="1763" y="1198"/>
                    </a:lnTo>
                    <a:lnTo>
                      <a:pt x="1760" y="1231"/>
                    </a:lnTo>
                    <a:lnTo>
                      <a:pt x="1751" y="1261"/>
                    </a:lnTo>
                    <a:lnTo>
                      <a:pt x="1737" y="1287"/>
                    </a:lnTo>
                    <a:lnTo>
                      <a:pt x="1718" y="1312"/>
                    </a:lnTo>
                    <a:lnTo>
                      <a:pt x="1696" y="1333"/>
                    </a:lnTo>
                    <a:lnTo>
                      <a:pt x="1670" y="1350"/>
                    </a:lnTo>
                    <a:lnTo>
                      <a:pt x="1642" y="1361"/>
                    </a:lnTo>
                    <a:lnTo>
                      <a:pt x="1617" y="1433"/>
                    </a:lnTo>
                    <a:lnTo>
                      <a:pt x="1588" y="1503"/>
                    </a:lnTo>
                    <a:lnTo>
                      <a:pt x="1555" y="1572"/>
                    </a:lnTo>
                    <a:lnTo>
                      <a:pt x="1517" y="1638"/>
                    </a:lnTo>
                    <a:lnTo>
                      <a:pt x="1475" y="1703"/>
                    </a:lnTo>
                    <a:lnTo>
                      <a:pt x="1457" y="1727"/>
                    </a:lnTo>
                    <a:lnTo>
                      <a:pt x="1439" y="1750"/>
                    </a:lnTo>
                    <a:lnTo>
                      <a:pt x="1423" y="1769"/>
                    </a:lnTo>
                    <a:lnTo>
                      <a:pt x="1423" y="1983"/>
                    </a:lnTo>
                    <a:lnTo>
                      <a:pt x="1427" y="2016"/>
                    </a:lnTo>
                    <a:lnTo>
                      <a:pt x="1434" y="2048"/>
                    </a:lnTo>
                    <a:lnTo>
                      <a:pt x="1447" y="2078"/>
                    </a:lnTo>
                    <a:lnTo>
                      <a:pt x="1464" y="2105"/>
                    </a:lnTo>
                    <a:lnTo>
                      <a:pt x="1485" y="2131"/>
                    </a:lnTo>
                    <a:lnTo>
                      <a:pt x="1509" y="2151"/>
                    </a:lnTo>
                    <a:lnTo>
                      <a:pt x="1538" y="2168"/>
                    </a:lnTo>
                    <a:lnTo>
                      <a:pt x="2077" y="2441"/>
                    </a:lnTo>
                    <a:lnTo>
                      <a:pt x="2107" y="2459"/>
                    </a:lnTo>
                    <a:lnTo>
                      <a:pt x="2137" y="2479"/>
                    </a:lnTo>
                    <a:lnTo>
                      <a:pt x="2165" y="2501"/>
                    </a:lnTo>
                    <a:lnTo>
                      <a:pt x="2090" y="2561"/>
                    </a:lnTo>
                    <a:lnTo>
                      <a:pt x="2012" y="2615"/>
                    </a:lnTo>
                    <a:lnTo>
                      <a:pt x="1930" y="2667"/>
                    </a:lnTo>
                    <a:lnTo>
                      <a:pt x="1846" y="2713"/>
                    </a:lnTo>
                    <a:lnTo>
                      <a:pt x="1760" y="2755"/>
                    </a:lnTo>
                    <a:lnTo>
                      <a:pt x="1669" y="2791"/>
                    </a:lnTo>
                    <a:lnTo>
                      <a:pt x="1577" y="2823"/>
                    </a:lnTo>
                    <a:lnTo>
                      <a:pt x="1483" y="2848"/>
                    </a:lnTo>
                    <a:lnTo>
                      <a:pt x="1386" y="2870"/>
                    </a:lnTo>
                    <a:lnTo>
                      <a:pt x="1288" y="2885"/>
                    </a:lnTo>
                    <a:lnTo>
                      <a:pt x="1188" y="2893"/>
                    </a:lnTo>
                    <a:lnTo>
                      <a:pt x="1085" y="2897"/>
                    </a:lnTo>
                    <a:lnTo>
                      <a:pt x="983" y="2893"/>
                    </a:lnTo>
                    <a:lnTo>
                      <a:pt x="881" y="2884"/>
                    </a:lnTo>
                    <a:lnTo>
                      <a:pt x="783" y="2869"/>
                    </a:lnTo>
                    <a:lnTo>
                      <a:pt x="685" y="2848"/>
                    </a:lnTo>
                    <a:lnTo>
                      <a:pt x="591" y="2821"/>
                    </a:lnTo>
                    <a:lnTo>
                      <a:pt x="498" y="2789"/>
                    </a:lnTo>
                    <a:lnTo>
                      <a:pt x="407" y="2753"/>
                    </a:lnTo>
                    <a:lnTo>
                      <a:pt x="319" y="2711"/>
                    </a:lnTo>
                    <a:lnTo>
                      <a:pt x="236" y="2664"/>
                    </a:lnTo>
                    <a:lnTo>
                      <a:pt x="154" y="2612"/>
                    </a:lnTo>
                    <a:lnTo>
                      <a:pt x="76" y="2555"/>
                    </a:lnTo>
                    <a:lnTo>
                      <a:pt x="0" y="2495"/>
                    </a:lnTo>
                    <a:lnTo>
                      <a:pt x="26" y="2474"/>
                    </a:lnTo>
                    <a:lnTo>
                      <a:pt x="52" y="2455"/>
                    </a:lnTo>
                    <a:lnTo>
                      <a:pt x="81" y="2437"/>
                    </a:lnTo>
                    <a:lnTo>
                      <a:pt x="583" y="2160"/>
                    </a:lnTo>
                    <a:lnTo>
                      <a:pt x="610" y="2142"/>
                    </a:lnTo>
                    <a:lnTo>
                      <a:pt x="634" y="2121"/>
                    </a:lnTo>
                    <a:lnTo>
                      <a:pt x="653" y="2096"/>
                    </a:lnTo>
                    <a:lnTo>
                      <a:pt x="669" y="2069"/>
                    </a:lnTo>
                    <a:lnTo>
                      <a:pt x="681" y="2041"/>
                    </a:lnTo>
                    <a:lnTo>
                      <a:pt x="688" y="2009"/>
                    </a:lnTo>
                    <a:lnTo>
                      <a:pt x="691" y="1977"/>
                    </a:lnTo>
                    <a:lnTo>
                      <a:pt x="691" y="1769"/>
                    </a:lnTo>
                    <a:lnTo>
                      <a:pt x="690" y="1767"/>
                    </a:lnTo>
                    <a:lnTo>
                      <a:pt x="684" y="1761"/>
                    </a:lnTo>
                    <a:lnTo>
                      <a:pt x="677" y="1751"/>
                    </a:lnTo>
                    <a:lnTo>
                      <a:pt x="667" y="1737"/>
                    </a:lnTo>
                    <a:lnTo>
                      <a:pt x="655" y="1720"/>
                    </a:lnTo>
                    <a:lnTo>
                      <a:pt x="642" y="1699"/>
                    </a:lnTo>
                    <a:lnTo>
                      <a:pt x="626" y="1676"/>
                    </a:lnTo>
                    <a:lnTo>
                      <a:pt x="610" y="1649"/>
                    </a:lnTo>
                    <a:lnTo>
                      <a:pt x="593" y="1619"/>
                    </a:lnTo>
                    <a:lnTo>
                      <a:pt x="576" y="1586"/>
                    </a:lnTo>
                    <a:lnTo>
                      <a:pt x="559" y="1551"/>
                    </a:lnTo>
                    <a:lnTo>
                      <a:pt x="542" y="1514"/>
                    </a:lnTo>
                    <a:lnTo>
                      <a:pt x="526" y="1474"/>
                    </a:lnTo>
                    <a:lnTo>
                      <a:pt x="511" y="1431"/>
                    </a:lnTo>
                    <a:lnTo>
                      <a:pt x="499" y="1387"/>
                    </a:lnTo>
                    <a:lnTo>
                      <a:pt x="487" y="1342"/>
                    </a:lnTo>
                    <a:lnTo>
                      <a:pt x="465" y="1325"/>
                    </a:lnTo>
                    <a:lnTo>
                      <a:pt x="446" y="1305"/>
                    </a:lnTo>
                    <a:lnTo>
                      <a:pt x="431" y="1281"/>
                    </a:lnTo>
                    <a:lnTo>
                      <a:pt x="419" y="1255"/>
                    </a:lnTo>
                    <a:lnTo>
                      <a:pt x="412" y="1227"/>
                    </a:lnTo>
                    <a:lnTo>
                      <a:pt x="409" y="1198"/>
                    </a:lnTo>
                    <a:lnTo>
                      <a:pt x="409" y="970"/>
                    </a:lnTo>
                    <a:lnTo>
                      <a:pt x="412" y="941"/>
                    </a:lnTo>
                    <a:lnTo>
                      <a:pt x="419" y="913"/>
                    </a:lnTo>
                    <a:lnTo>
                      <a:pt x="431" y="887"/>
                    </a:lnTo>
                    <a:lnTo>
                      <a:pt x="447" y="864"/>
                    </a:lnTo>
                    <a:lnTo>
                      <a:pt x="466" y="843"/>
                    </a:lnTo>
                    <a:lnTo>
                      <a:pt x="466" y="514"/>
                    </a:lnTo>
                    <a:lnTo>
                      <a:pt x="465" y="512"/>
                    </a:lnTo>
                    <a:lnTo>
                      <a:pt x="465" y="507"/>
                    </a:lnTo>
                    <a:lnTo>
                      <a:pt x="465" y="499"/>
                    </a:lnTo>
                    <a:lnTo>
                      <a:pt x="464" y="488"/>
                    </a:lnTo>
                    <a:lnTo>
                      <a:pt x="464" y="475"/>
                    </a:lnTo>
                    <a:lnTo>
                      <a:pt x="464" y="460"/>
                    </a:lnTo>
                    <a:lnTo>
                      <a:pt x="465" y="443"/>
                    </a:lnTo>
                    <a:lnTo>
                      <a:pt x="467" y="424"/>
                    </a:lnTo>
                    <a:lnTo>
                      <a:pt x="469" y="402"/>
                    </a:lnTo>
                    <a:lnTo>
                      <a:pt x="473" y="381"/>
                    </a:lnTo>
                    <a:lnTo>
                      <a:pt x="478" y="357"/>
                    </a:lnTo>
                    <a:lnTo>
                      <a:pt x="486" y="333"/>
                    </a:lnTo>
                    <a:lnTo>
                      <a:pt x="494" y="308"/>
                    </a:lnTo>
                    <a:lnTo>
                      <a:pt x="505" y="282"/>
                    </a:lnTo>
                    <a:lnTo>
                      <a:pt x="518" y="257"/>
                    </a:lnTo>
                    <a:lnTo>
                      <a:pt x="533" y="231"/>
                    </a:lnTo>
                    <a:lnTo>
                      <a:pt x="551" y="206"/>
                    </a:lnTo>
                    <a:lnTo>
                      <a:pt x="571" y="181"/>
                    </a:lnTo>
                    <a:lnTo>
                      <a:pt x="593" y="157"/>
                    </a:lnTo>
                    <a:lnTo>
                      <a:pt x="620" y="133"/>
                    </a:lnTo>
                    <a:lnTo>
                      <a:pt x="648" y="111"/>
                    </a:lnTo>
                    <a:lnTo>
                      <a:pt x="681" y="90"/>
                    </a:lnTo>
                    <a:lnTo>
                      <a:pt x="717" y="71"/>
                    </a:lnTo>
                    <a:lnTo>
                      <a:pt x="757" y="54"/>
                    </a:lnTo>
                    <a:lnTo>
                      <a:pt x="801" y="39"/>
                    </a:lnTo>
                    <a:lnTo>
                      <a:pt x="849" y="25"/>
                    </a:lnTo>
                    <a:lnTo>
                      <a:pt x="902" y="15"/>
                    </a:lnTo>
                    <a:lnTo>
                      <a:pt x="958" y="7"/>
                    </a:lnTo>
                    <a:lnTo>
                      <a:pt x="1019" y="2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rgbClr val="E7ECE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Freeform 77"/>
              <p:cNvSpPr>
                <a:spLocks/>
              </p:cNvSpPr>
              <p:nvPr/>
            </p:nvSpPr>
            <p:spPr bwMode="auto">
              <a:xfrm>
                <a:off x="3669" y="1988"/>
                <a:ext cx="337" cy="301"/>
              </a:xfrm>
              <a:custGeom>
                <a:avLst/>
                <a:gdLst>
                  <a:gd name="T0" fmla="*/ 2029 w 3371"/>
                  <a:gd name="T1" fmla="*/ 36 h 3016"/>
                  <a:gd name="T2" fmla="*/ 2415 w 3371"/>
                  <a:gd name="T3" fmla="*/ 168 h 3016"/>
                  <a:gd name="T4" fmla="*/ 2752 w 3371"/>
                  <a:gd name="T5" fmla="*/ 384 h 3016"/>
                  <a:gd name="T6" fmla="*/ 3028 w 3371"/>
                  <a:gd name="T7" fmla="*/ 674 h 3016"/>
                  <a:gd name="T8" fmla="*/ 3230 w 3371"/>
                  <a:gd name="T9" fmla="*/ 1022 h 3016"/>
                  <a:gd name="T10" fmla="*/ 3348 w 3371"/>
                  <a:gd name="T11" fmla="*/ 1416 h 3016"/>
                  <a:gd name="T12" fmla="*/ 3367 w 3371"/>
                  <a:gd name="T13" fmla="*/ 1838 h 3016"/>
                  <a:gd name="T14" fmla="*/ 3291 w 3371"/>
                  <a:gd name="T15" fmla="*/ 2228 h 3016"/>
                  <a:gd name="T16" fmla="*/ 3133 w 3371"/>
                  <a:gd name="T17" fmla="*/ 2581 h 3016"/>
                  <a:gd name="T18" fmla="*/ 2902 w 3371"/>
                  <a:gd name="T19" fmla="*/ 2885 h 3016"/>
                  <a:gd name="T20" fmla="*/ 2707 w 3371"/>
                  <a:gd name="T21" fmla="*/ 2974 h 3016"/>
                  <a:gd name="T22" fmla="*/ 2085 w 3371"/>
                  <a:gd name="T23" fmla="*/ 2646 h 3016"/>
                  <a:gd name="T24" fmla="*/ 2027 w 3371"/>
                  <a:gd name="T25" fmla="*/ 2531 h 3016"/>
                  <a:gd name="T26" fmla="*/ 2056 w 3371"/>
                  <a:gd name="T27" fmla="*/ 2242 h 3016"/>
                  <a:gd name="T28" fmla="*/ 2188 w 3371"/>
                  <a:gd name="T29" fmla="*/ 2018 h 3016"/>
                  <a:gd name="T30" fmla="*/ 2296 w 3371"/>
                  <a:gd name="T31" fmla="*/ 1848 h 3016"/>
                  <a:gd name="T32" fmla="*/ 2360 w 3371"/>
                  <a:gd name="T33" fmla="*/ 1746 h 3016"/>
                  <a:gd name="T34" fmla="*/ 2352 w 3371"/>
                  <a:gd name="T35" fmla="*/ 1428 h 3016"/>
                  <a:gd name="T36" fmla="*/ 2307 w 3371"/>
                  <a:gd name="T37" fmla="*/ 1029 h 3016"/>
                  <a:gd name="T38" fmla="*/ 2308 w 3371"/>
                  <a:gd name="T39" fmla="*/ 1003 h 3016"/>
                  <a:gd name="T40" fmla="*/ 2304 w 3371"/>
                  <a:gd name="T41" fmla="*/ 939 h 3016"/>
                  <a:gd name="T42" fmla="*/ 2285 w 3371"/>
                  <a:gd name="T43" fmla="*/ 848 h 3016"/>
                  <a:gd name="T44" fmla="*/ 2239 w 3371"/>
                  <a:gd name="T45" fmla="*/ 746 h 3016"/>
                  <a:gd name="T46" fmla="*/ 2152 w 3371"/>
                  <a:gd name="T47" fmla="*/ 648 h 3016"/>
                  <a:gd name="T48" fmla="*/ 2014 w 3371"/>
                  <a:gd name="T49" fmla="*/ 569 h 3016"/>
                  <a:gd name="T50" fmla="*/ 1813 w 3371"/>
                  <a:gd name="T51" fmla="*/ 522 h 3016"/>
                  <a:gd name="T52" fmla="*/ 1558 w 3371"/>
                  <a:gd name="T53" fmla="*/ 522 h 3016"/>
                  <a:gd name="T54" fmla="*/ 1357 w 3371"/>
                  <a:gd name="T55" fmla="*/ 569 h 3016"/>
                  <a:gd name="T56" fmla="*/ 1220 w 3371"/>
                  <a:gd name="T57" fmla="*/ 648 h 3016"/>
                  <a:gd name="T58" fmla="*/ 1133 w 3371"/>
                  <a:gd name="T59" fmla="*/ 746 h 3016"/>
                  <a:gd name="T60" fmla="*/ 1086 w 3371"/>
                  <a:gd name="T61" fmla="*/ 848 h 3016"/>
                  <a:gd name="T62" fmla="*/ 1067 w 3371"/>
                  <a:gd name="T63" fmla="*/ 939 h 3016"/>
                  <a:gd name="T64" fmla="*/ 1064 w 3371"/>
                  <a:gd name="T65" fmla="*/ 1003 h 3016"/>
                  <a:gd name="T66" fmla="*/ 1065 w 3371"/>
                  <a:gd name="T67" fmla="*/ 1029 h 3016"/>
                  <a:gd name="T68" fmla="*/ 1019 w 3371"/>
                  <a:gd name="T69" fmla="*/ 1428 h 3016"/>
                  <a:gd name="T70" fmla="*/ 1012 w 3371"/>
                  <a:gd name="T71" fmla="*/ 1742 h 3016"/>
                  <a:gd name="T72" fmla="*/ 1065 w 3371"/>
                  <a:gd name="T73" fmla="*/ 1840 h 3016"/>
                  <a:gd name="T74" fmla="*/ 1126 w 3371"/>
                  <a:gd name="T75" fmla="*/ 1988 h 3016"/>
                  <a:gd name="T76" fmla="*/ 1193 w 3371"/>
                  <a:gd name="T77" fmla="*/ 2134 h 3016"/>
                  <a:gd name="T78" fmla="*/ 1255 w 3371"/>
                  <a:gd name="T79" fmla="*/ 2235 h 3016"/>
                  <a:gd name="T80" fmla="*/ 1288 w 3371"/>
                  <a:gd name="T81" fmla="*/ 2282 h 3016"/>
                  <a:gd name="T82" fmla="*/ 1281 w 3371"/>
                  <a:gd name="T83" fmla="*/ 2556 h 3016"/>
                  <a:gd name="T84" fmla="*/ 1210 w 3371"/>
                  <a:gd name="T85" fmla="*/ 2657 h 3016"/>
                  <a:gd name="T86" fmla="*/ 626 w 3371"/>
                  <a:gd name="T87" fmla="*/ 2989 h 3016"/>
                  <a:gd name="T88" fmla="*/ 393 w 3371"/>
                  <a:gd name="T89" fmla="*/ 2800 h 3016"/>
                  <a:gd name="T90" fmla="*/ 178 w 3371"/>
                  <a:gd name="T91" fmla="*/ 2469 h 3016"/>
                  <a:gd name="T92" fmla="*/ 42 w 3371"/>
                  <a:gd name="T93" fmla="*/ 2090 h 3016"/>
                  <a:gd name="T94" fmla="*/ 0 w 3371"/>
                  <a:gd name="T95" fmla="*/ 1677 h 3016"/>
                  <a:gd name="T96" fmla="*/ 58 w 3371"/>
                  <a:gd name="T97" fmla="*/ 1258 h 3016"/>
                  <a:gd name="T98" fmla="*/ 211 w 3371"/>
                  <a:gd name="T99" fmla="*/ 879 h 3016"/>
                  <a:gd name="T100" fmla="*/ 444 w 3371"/>
                  <a:gd name="T101" fmla="*/ 552 h 3016"/>
                  <a:gd name="T102" fmla="*/ 747 w 3371"/>
                  <a:gd name="T103" fmla="*/ 290 h 3016"/>
                  <a:gd name="T104" fmla="*/ 1103 w 3371"/>
                  <a:gd name="T105" fmla="*/ 105 h 3016"/>
                  <a:gd name="T106" fmla="*/ 1503 w 3371"/>
                  <a:gd name="T107" fmla="*/ 10 h 3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71" h="3016">
                    <a:moveTo>
                      <a:pt x="1715" y="0"/>
                    </a:moveTo>
                    <a:lnTo>
                      <a:pt x="1821" y="6"/>
                    </a:lnTo>
                    <a:lnTo>
                      <a:pt x="1926" y="17"/>
                    </a:lnTo>
                    <a:lnTo>
                      <a:pt x="2029" y="36"/>
                    </a:lnTo>
                    <a:lnTo>
                      <a:pt x="2128" y="60"/>
                    </a:lnTo>
                    <a:lnTo>
                      <a:pt x="2227" y="90"/>
                    </a:lnTo>
                    <a:lnTo>
                      <a:pt x="2321" y="126"/>
                    </a:lnTo>
                    <a:lnTo>
                      <a:pt x="2415" y="168"/>
                    </a:lnTo>
                    <a:lnTo>
                      <a:pt x="2504" y="214"/>
                    </a:lnTo>
                    <a:lnTo>
                      <a:pt x="2590" y="266"/>
                    </a:lnTo>
                    <a:lnTo>
                      <a:pt x="2672" y="323"/>
                    </a:lnTo>
                    <a:lnTo>
                      <a:pt x="2752" y="384"/>
                    </a:lnTo>
                    <a:lnTo>
                      <a:pt x="2827" y="451"/>
                    </a:lnTo>
                    <a:lnTo>
                      <a:pt x="2898" y="521"/>
                    </a:lnTo>
                    <a:lnTo>
                      <a:pt x="2965" y="596"/>
                    </a:lnTo>
                    <a:lnTo>
                      <a:pt x="3028" y="674"/>
                    </a:lnTo>
                    <a:lnTo>
                      <a:pt x="3086" y="755"/>
                    </a:lnTo>
                    <a:lnTo>
                      <a:pt x="3139" y="841"/>
                    </a:lnTo>
                    <a:lnTo>
                      <a:pt x="3188" y="930"/>
                    </a:lnTo>
                    <a:lnTo>
                      <a:pt x="3230" y="1022"/>
                    </a:lnTo>
                    <a:lnTo>
                      <a:pt x="3268" y="1117"/>
                    </a:lnTo>
                    <a:lnTo>
                      <a:pt x="3300" y="1215"/>
                    </a:lnTo>
                    <a:lnTo>
                      <a:pt x="3327" y="1314"/>
                    </a:lnTo>
                    <a:lnTo>
                      <a:pt x="3348" y="1416"/>
                    </a:lnTo>
                    <a:lnTo>
                      <a:pt x="3362" y="1521"/>
                    </a:lnTo>
                    <a:lnTo>
                      <a:pt x="3370" y="1628"/>
                    </a:lnTo>
                    <a:lnTo>
                      <a:pt x="3371" y="1735"/>
                    </a:lnTo>
                    <a:lnTo>
                      <a:pt x="3367" y="1838"/>
                    </a:lnTo>
                    <a:lnTo>
                      <a:pt x="3356" y="1939"/>
                    </a:lnTo>
                    <a:lnTo>
                      <a:pt x="3339" y="2037"/>
                    </a:lnTo>
                    <a:lnTo>
                      <a:pt x="3318" y="2134"/>
                    </a:lnTo>
                    <a:lnTo>
                      <a:pt x="3291" y="2228"/>
                    </a:lnTo>
                    <a:lnTo>
                      <a:pt x="3259" y="2321"/>
                    </a:lnTo>
                    <a:lnTo>
                      <a:pt x="3222" y="2411"/>
                    </a:lnTo>
                    <a:lnTo>
                      <a:pt x="3179" y="2498"/>
                    </a:lnTo>
                    <a:lnTo>
                      <a:pt x="3133" y="2581"/>
                    </a:lnTo>
                    <a:lnTo>
                      <a:pt x="3082" y="2662"/>
                    </a:lnTo>
                    <a:lnTo>
                      <a:pt x="3026" y="2740"/>
                    </a:lnTo>
                    <a:lnTo>
                      <a:pt x="2966" y="2814"/>
                    </a:lnTo>
                    <a:lnTo>
                      <a:pt x="2902" y="2885"/>
                    </a:lnTo>
                    <a:lnTo>
                      <a:pt x="2836" y="2952"/>
                    </a:lnTo>
                    <a:lnTo>
                      <a:pt x="2765" y="3016"/>
                    </a:lnTo>
                    <a:lnTo>
                      <a:pt x="2737" y="2993"/>
                    </a:lnTo>
                    <a:lnTo>
                      <a:pt x="2707" y="2974"/>
                    </a:lnTo>
                    <a:lnTo>
                      <a:pt x="2677" y="2956"/>
                    </a:lnTo>
                    <a:lnTo>
                      <a:pt x="2137" y="2683"/>
                    </a:lnTo>
                    <a:lnTo>
                      <a:pt x="2109" y="2666"/>
                    </a:lnTo>
                    <a:lnTo>
                      <a:pt x="2085" y="2646"/>
                    </a:lnTo>
                    <a:lnTo>
                      <a:pt x="2064" y="2620"/>
                    </a:lnTo>
                    <a:lnTo>
                      <a:pt x="2047" y="2593"/>
                    </a:lnTo>
                    <a:lnTo>
                      <a:pt x="2034" y="2563"/>
                    </a:lnTo>
                    <a:lnTo>
                      <a:pt x="2027" y="2531"/>
                    </a:lnTo>
                    <a:lnTo>
                      <a:pt x="2023" y="2498"/>
                    </a:lnTo>
                    <a:lnTo>
                      <a:pt x="2023" y="2284"/>
                    </a:lnTo>
                    <a:lnTo>
                      <a:pt x="2039" y="2265"/>
                    </a:lnTo>
                    <a:lnTo>
                      <a:pt x="2056" y="2242"/>
                    </a:lnTo>
                    <a:lnTo>
                      <a:pt x="2075" y="2218"/>
                    </a:lnTo>
                    <a:lnTo>
                      <a:pt x="2117" y="2153"/>
                    </a:lnTo>
                    <a:lnTo>
                      <a:pt x="2155" y="2087"/>
                    </a:lnTo>
                    <a:lnTo>
                      <a:pt x="2188" y="2018"/>
                    </a:lnTo>
                    <a:lnTo>
                      <a:pt x="2217" y="1948"/>
                    </a:lnTo>
                    <a:lnTo>
                      <a:pt x="2242" y="1876"/>
                    </a:lnTo>
                    <a:lnTo>
                      <a:pt x="2270" y="1865"/>
                    </a:lnTo>
                    <a:lnTo>
                      <a:pt x="2296" y="1848"/>
                    </a:lnTo>
                    <a:lnTo>
                      <a:pt x="2318" y="1827"/>
                    </a:lnTo>
                    <a:lnTo>
                      <a:pt x="2336" y="1802"/>
                    </a:lnTo>
                    <a:lnTo>
                      <a:pt x="2350" y="1776"/>
                    </a:lnTo>
                    <a:lnTo>
                      <a:pt x="2360" y="1746"/>
                    </a:lnTo>
                    <a:lnTo>
                      <a:pt x="2363" y="1713"/>
                    </a:lnTo>
                    <a:lnTo>
                      <a:pt x="2363" y="1485"/>
                    </a:lnTo>
                    <a:lnTo>
                      <a:pt x="2360" y="1456"/>
                    </a:lnTo>
                    <a:lnTo>
                      <a:pt x="2352" y="1428"/>
                    </a:lnTo>
                    <a:lnTo>
                      <a:pt x="2340" y="1402"/>
                    </a:lnTo>
                    <a:lnTo>
                      <a:pt x="2325" y="1379"/>
                    </a:lnTo>
                    <a:lnTo>
                      <a:pt x="2307" y="1358"/>
                    </a:lnTo>
                    <a:lnTo>
                      <a:pt x="2307" y="1029"/>
                    </a:lnTo>
                    <a:lnTo>
                      <a:pt x="2307" y="1027"/>
                    </a:lnTo>
                    <a:lnTo>
                      <a:pt x="2307" y="1022"/>
                    </a:lnTo>
                    <a:lnTo>
                      <a:pt x="2308" y="1014"/>
                    </a:lnTo>
                    <a:lnTo>
                      <a:pt x="2308" y="1003"/>
                    </a:lnTo>
                    <a:lnTo>
                      <a:pt x="2308" y="990"/>
                    </a:lnTo>
                    <a:lnTo>
                      <a:pt x="2308" y="975"/>
                    </a:lnTo>
                    <a:lnTo>
                      <a:pt x="2307" y="958"/>
                    </a:lnTo>
                    <a:lnTo>
                      <a:pt x="2304" y="939"/>
                    </a:lnTo>
                    <a:lnTo>
                      <a:pt x="2302" y="917"/>
                    </a:lnTo>
                    <a:lnTo>
                      <a:pt x="2298" y="895"/>
                    </a:lnTo>
                    <a:lnTo>
                      <a:pt x="2293" y="872"/>
                    </a:lnTo>
                    <a:lnTo>
                      <a:pt x="2285" y="848"/>
                    </a:lnTo>
                    <a:lnTo>
                      <a:pt x="2277" y="823"/>
                    </a:lnTo>
                    <a:lnTo>
                      <a:pt x="2266" y="797"/>
                    </a:lnTo>
                    <a:lnTo>
                      <a:pt x="2253" y="772"/>
                    </a:lnTo>
                    <a:lnTo>
                      <a:pt x="2239" y="746"/>
                    </a:lnTo>
                    <a:lnTo>
                      <a:pt x="2221" y="721"/>
                    </a:lnTo>
                    <a:lnTo>
                      <a:pt x="2200" y="695"/>
                    </a:lnTo>
                    <a:lnTo>
                      <a:pt x="2178" y="672"/>
                    </a:lnTo>
                    <a:lnTo>
                      <a:pt x="2152" y="648"/>
                    </a:lnTo>
                    <a:lnTo>
                      <a:pt x="2123" y="626"/>
                    </a:lnTo>
                    <a:lnTo>
                      <a:pt x="2090" y="605"/>
                    </a:lnTo>
                    <a:lnTo>
                      <a:pt x="2054" y="586"/>
                    </a:lnTo>
                    <a:lnTo>
                      <a:pt x="2014" y="569"/>
                    </a:lnTo>
                    <a:lnTo>
                      <a:pt x="1970" y="553"/>
                    </a:lnTo>
                    <a:lnTo>
                      <a:pt x="1923" y="540"/>
                    </a:lnTo>
                    <a:lnTo>
                      <a:pt x="1870" y="529"/>
                    </a:lnTo>
                    <a:lnTo>
                      <a:pt x="1813" y="522"/>
                    </a:lnTo>
                    <a:lnTo>
                      <a:pt x="1752" y="516"/>
                    </a:lnTo>
                    <a:lnTo>
                      <a:pt x="1685" y="515"/>
                    </a:lnTo>
                    <a:lnTo>
                      <a:pt x="1619" y="516"/>
                    </a:lnTo>
                    <a:lnTo>
                      <a:pt x="1558" y="522"/>
                    </a:lnTo>
                    <a:lnTo>
                      <a:pt x="1502" y="529"/>
                    </a:lnTo>
                    <a:lnTo>
                      <a:pt x="1449" y="540"/>
                    </a:lnTo>
                    <a:lnTo>
                      <a:pt x="1401" y="553"/>
                    </a:lnTo>
                    <a:lnTo>
                      <a:pt x="1357" y="569"/>
                    </a:lnTo>
                    <a:lnTo>
                      <a:pt x="1317" y="586"/>
                    </a:lnTo>
                    <a:lnTo>
                      <a:pt x="1281" y="605"/>
                    </a:lnTo>
                    <a:lnTo>
                      <a:pt x="1248" y="626"/>
                    </a:lnTo>
                    <a:lnTo>
                      <a:pt x="1220" y="648"/>
                    </a:lnTo>
                    <a:lnTo>
                      <a:pt x="1193" y="672"/>
                    </a:lnTo>
                    <a:lnTo>
                      <a:pt x="1171" y="695"/>
                    </a:lnTo>
                    <a:lnTo>
                      <a:pt x="1151" y="721"/>
                    </a:lnTo>
                    <a:lnTo>
                      <a:pt x="1133" y="746"/>
                    </a:lnTo>
                    <a:lnTo>
                      <a:pt x="1118" y="772"/>
                    </a:lnTo>
                    <a:lnTo>
                      <a:pt x="1105" y="797"/>
                    </a:lnTo>
                    <a:lnTo>
                      <a:pt x="1094" y="823"/>
                    </a:lnTo>
                    <a:lnTo>
                      <a:pt x="1086" y="848"/>
                    </a:lnTo>
                    <a:lnTo>
                      <a:pt x="1078" y="872"/>
                    </a:lnTo>
                    <a:lnTo>
                      <a:pt x="1073" y="895"/>
                    </a:lnTo>
                    <a:lnTo>
                      <a:pt x="1069" y="917"/>
                    </a:lnTo>
                    <a:lnTo>
                      <a:pt x="1067" y="939"/>
                    </a:lnTo>
                    <a:lnTo>
                      <a:pt x="1065" y="958"/>
                    </a:lnTo>
                    <a:lnTo>
                      <a:pt x="1064" y="975"/>
                    </a:lnTo>
                    <a:lnTo>
                      <a:pt x="1064" y="990"/>
                    </a:lnTo>
                    <a:lnTo>
                      <a:pt x="1064" y="1003"/>
                    </a:lnTo>
                    <a:lnTo>
                      <a:pt x="1064" y="1014"/>
                    </a:lnTo>
                    <a:lnTo>
                      <a:pt x="1065" y="1022"/>
                    </a:lnTo>
                    <a:lnTo>
                      <a:pt x="1065" y="1027"/>
                    </a:lnTo>
                    <a:lnTo>
                      <a:pt x="1065" y="1029"/>
                    </a:lnTo>
                    <a:lnTo>
                      <a:pt x="1065" y="1358"/>
                    </a:lnTo>
                    <a:lnTo>
                      <a:pt x="1046" y="1379"/>
                    </a:lnTo>
                    <a:lnTo>
                      <a:pt x="1031" y="1402"/>
                    </a:lnTo>
                    <a:lnTo>
                      <a:pt x="1019" y="1428"/>
                    </a:lnTo>
                    <a:lnTo>
                      <a:pt x="1012" y="1456"/>
                    </a:lnTo>
                    <a:lnTo>
                      <a:pt x="1009" y="1485"/>
                    </a:lnTo>
                    <a:lnTo>
                      <a:pt x="1009" y="1713"/>
                    </a:lnTo>
                    <a:lnTo>
                      <a:pt x="1012" y="1742"/>
                    </a:lnTo>
                    <a:lnTo>
                      <a:pt x="1019" y="1770"/>
                    </a:lnTo>
                    <a:lnTo>
                      <a:pt x="1031" y="1796"/>
                    </a:lnTo>
                    <a:lnTo>
                      <a:pt x="1046" y="1820"/>
                    </a:lnTo>
                    <a:lnTo>
                      <a:pt x="1065" y="1840"/>
                    </a:lnTo>
                    <a:lnTo>
                      <a:pt x="1087" y="1857"/>
                    </a:lnTo>
                    <a:lnTo>
                      <a:pt x="1099" y="1902"/>
                    </a:lnTo>
                    <a:lnTo>
                      <a:pt x="1111" y="1946"/>
                    </a:lnTo>
                    <a:lnTo>
                      <a:pt x="1126" y="1988"/>
                    </a:lnTo>
                    <a:lnTo>
                      <a:pt x="1142" y="2028"/>
                    </a:lnTo>
                    <a:lnTo>
                      <a:pt x="1159" y="2065"/>
                    </a:lnTo>
                    <a:lnTo>
                      <a:pt x="1176" y="2101"/>
                    </a:lnTo>
                    <a:lnTo>
                      <a:pt x="1193" y="2134"/>
                    </a:lnTo>
                    <a:lnTo>
                      <a:pt x="1210" y="2163"/>
                    </a:lnTo>
                    <a:lnTo>
                      <a:pt x="1226" y="2191"/>
                    </a:lnTo>
                    <a:lnTo>
                      <a:pt x="1241" y="2214"/>
                    </a:lnTo>
                    <a:lnTo>
                      <a:pt x="1255" y="2235"/>
                    </a:lnTo>
                    <a:lnTo>
                      <a:pt x="1266" y="2252"/>
                    </a:lnTo>
                    <a:lnTo>
                      <a:pt x="1277" y="2266"/>
                    </a:lnTo>
                    <a:lnTo>
                      <a:pt x="1284" y="2276"/>
                    </a:lnTo>
                    <a:lnTo>
                      <a:pt x="1288" y="2282"/>
                    </a:lnTo>
                    <a:lnTo>
                      <a:pt x="1291" y="2284"/>
                    </a:lnTo>
                    <a:lnTo>
                      <a:pt x="1291" y="2492"/>
                    </a:lnTo>
                    <a:lnTo>
                      <a:pt x="1288" y="2524"/>
                    </a:lnTo>
                    <a:lnTo>
                      <a:pt x="1281" y="2556"/>
                    </a:lnTo>
                    <a:lnTo>
                      <a:pt x="1269" y="2584"/>
                    </a:lnTo>
                    <a:lnTo>
                      <a:pt x="1253" y="2611"/>
                    </a:lnTo>
                    <a:lnTo>
                      <a:pt x="1233" y="2636"/>
                    </a:lnTo>
                    <a:lnTo>
                      <a:pt x="1210" y="2657"/>
                    </a:lnTo>
                    <a:lnTo>
                      <a:pt x="1183" y="2675"/>
                    </a:lnTo>
                    <a:lnTo>
                      <a:pt x="681" y="2952"/>
                    </a:lnTo>
                    <a:lnTo>
                      <a:pt x="652" y="2970"/>
                    </a:lnTo>
                    <a:lnTo>
                      <a:pt x="626" y="2989"/>
                    </a:lnTo>
                    <a:lnTo>
                      <a:pt x="600" y="3009"/>
                    </a:lnTo>
                    <a:lnTo>
                      <a:pt x="528" y="2944"/>
                    </a:lnTo>
                    <a:lnTo>
                      <a:pt x="458" y="2874"/>
                    </a:lnTo>
                    <a:lnTo>
                      <a:pt x="393" y="2800"/>
                    </a:lnTo>
                    <a:lnTo>
                      <a:pt x="333" y="2722"/>
                    </a:lnTo>
                    <a:lnTo>
                      <a:pt x="277" y="2641"/>
                    </a:lnTo>
                    <a:lnTo>
                      <a:pt x="225" y="2557"/>
                    </a:lnTo>
                    <a:lnTo>
                      <a:pt x="178" y="2469"/>
                    </a:lnTo>
                    <a:lnTo>
                      <a:pt x="136" y="2379"/>
                    </a:lnTo>
                    <a:lnTo>
                      <a:pt x="100" y="2285"/>
                    </a:lnTo>
                    <a:lnTo>
                      <a:pt x="68" y="2189"/>
                    </a:lnTo>
                    <a:lnTo>
                      <a:pt x="42" y="2090"/>
                    </a:lnTo>
                    <a:lnTo>
                      <a:pt x="23" y="1990"/>
                    </a:lnTo>
                    <a:lnTo>
                      <a:pt x="8" y="1887"/>
                    </a:lnTo>
                    <a:lnTo>
                      <a:pt x="1" y="1783"/>
                    </a:lnTo>
                    <a:lnTo>
                      <a:pt x="0" y="1677"/>
                    </a:lnTo>
                    <a:lnTo>
                      <a:pt x="5" y="1569"/>
                    </a:lnTo>
                    <a:lnTo>
                      <a:pt x="17" y="1463"/>
                    </a:lnTo>
                    <a:lnTo>
                      <a:pt x="34" y="1359"/>
                    </a:lnTo>
                    <a:lnTo>
                      <a:pt x="58" y="1258"/>
                    </a:lnTo>
                    <a:lnTo>
                      <a:pt x="88" y="1159"/>
                    </a:lnTo>
                    <a:lnTo>
                      <a:pt x="124" y="1062"/>
                    </a:lnTo>
                    <a:lnTo>
                      <a:pt x="164" y="969"/>
                    </a:lnTo>
                    <a:lnTo>
                      <a:pt x="211" y="879"/>
                    </a:lnTo>
                    <a:lnTo>
                      <a:pt x="262" y="791"/>
                    </a:lnTo>
                    <a:lnTo>
                      <a:pt x="318" y="708"/>
                    </a:lnTo>
                    <a:lnTo>
                      <a:pt x="379" y="628"/>
                    </a:lnTo>
                    <a:lnTo>
                      <a:pt x="444" y="552"/>
                    </a:lnTo>
                    <a:lnTo>
                      <a:pt x="514" y="480"/>
                    </a:lnTo>
                    <a:lnTo>
                      <a:pt x="587" y="412"/>
                    </a:lnTo>
                    <a:lnTo>
                      <a:pt x="665" y="348"/>
                    </a:lnTo>
                    <a:lnTo>
                      <a:pt x="747" y="290"/>
                    </a:lnTo>
                    <a:lnTo>
                      <a:pt x="830" y="235"/>
                    </a:lnTo>
                    <a:lnTo>
                      <a:pt x="918" y="187"/>
                    </a:lnTo>
                    <a:lnTo>
                      <a:pt x="1010" y="143"/>
                    </a:lnTo>
                    <a:lnTo>
                      <a:pt x="1103" y="105"/>
                    </a:lnTo>
                    <a:lnTo>
                      <a:pt x="1199" y="72"/>
                    </a:lnTo>
                    <a:lnTo>
                      <a:pt x="1298" y="45"/>
                    </a:lnTo>
                    <a:lnTo>
                      <a:pt x="1400" y="25"/>
                    </a:lnTo>
                    <a:lnTo>
                      <a:pt x="1503" y="10"/>
                    </a:lnTo>
                    <a:lnTo>
                      <a:pt x="1608" y="2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751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44500" y="794822"/>
            <a:ext cx="3235960" cy="369333"/>
            <a:chOff x="444500" y="794819"/>
            <a:chExt cx="3235960" cy="369331"/>
          </a:xfrm>
        </p:grpSpPr>
        <p:sp>
          <p:nvSpPr>
            <p:cNvPr id="12" name="Isosceles Triangle 11"/>
            <p:cNvSpPr/>
            <p:nvPr/>
          </p:nvSpPr>
          <p:spPr>
            <a:xfrm rot="5400000">
              <a:off x="1590674" y="930807"/>
              <a:ext cx="146051" cy="97356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44500" y="794819"/>
              <a:ext cx="3235960" cy="369331"/>
              <a:chOff x="444500" y="794819"/>
              <a:chExt cx="3235960" cy="36933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44500" y="794819"/>
                <a:ext cx="1244599" cy="369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-51" dirty="0">
                    <a:solidFill>
                      <a:schemeClr val="bg1"/>
                    </a:solidFill>
                  </a:rPr>
                  <a:t>Dashboard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46508" y="794819"/>
                <a:ext cx="1933952" cy="369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-51" dirty="0">
                    <a:solidFill>
                      <a:schemeClr val="bg1"/>
                    </a:solidFill>
                  </a:rPr>
                  <a:t>Funnel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128490" y="1994653"/>
            <a:ext cx="7922239" cy="4237344"/>
            <a:chOff x="2196776" y="1994653"/>
            <a:chExt cx="7922238" cy="4237344"/>
          </a:xfrm>
        </p:grpSpPr>
        <p:sp>
          <p:nvSpPr>
            <p:cNvPr id="16" name="Trapezoid 15"/>
            <p:cNvSpPr/>
            <p:nvPr/>
          </p:nvSpPr>
          <p:spPr>
            <a:xfrm flipV="1">
              <a:off x="4349750" y="1994653"/>
              <a:ext cx="3492500" cy="533400"/>
            </a:xfrm>
            <a:prstGeom prst="trapezoid">
              <a:avLst>
                <a:gd name="adj" fmla="val 6309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Trapezoid 16"/>
            <p:cNvSpPr/>
            <p:nvPr/>
          </p:nvSpPr>
          <p:spPr>
            <a:xfrm flipV="1">
              <a:off x="4718050" y="2621678"/>
              <a:ext cx="2755900" cy="533400"/>
            </a:xfrm>
            <a:prstGeom prst="trapezoid">
              <a:avLst>
                <a:gd name="adj" fmla="val 63095"/>
              </a:avLst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Trapezoid 17"/>
            <p:cNvSpPr/>
            <p:nvPr/>
          </p:nvSpPr>
          <p:spPr>
            <a:xfrm flipV="1">
              <a:off x="5073650" y="3248703"/>
              <a:ext cx="2044700" cy="533400"/>
            </a:xfrm>
            <a:prstGeom prst="trapezoid">
              <a:avLst>
                <a:gd name="adj" fmla="val 63095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Trapezoid 18"/>
            <p:cNvSpPr/>
            <p:nvPr/>
          </p:nvSpPr>
          <p:spPr>
            <a:xfrm flipV="1">
              <a:off x="5454650" y="3875728"/>
              <a:ext cx="1282700" cy="533400"/>
            </a:xfrm>
            <a:prstGeom prst="trapezoid">
              <a:avLst>
                <a:gd name="adj" fmla="val 63095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78500" y="4502753"/>
              <a:ext cx="6350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78500" y="5129778"/>
              <a:ext cx="6350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ight Triangle 22"/>
            <p:cNvSpPr/>
            <p:nvPr/>
          </p:nvSpPr>
          <p:spPr>
            <a:xfrm flipV="1">
              <a:off x="5778500" y="5756803"/>
              <a:ext cx="635000" cy="475194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196776" y="1994653"/>
              <a:ext cx="1933952" cy="785719"/>
              <a:chOff x="491165" y="1774992"/>
              <a:chExt cx="1933952" cy="7857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91165" y="1774992"/>
                <a:ext cx="19339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b="1" spc="-151" dirty="0">
                    <a:solidFill>
                      <a:schemeClr val="accent5"/>
                    </a:solidFill>
                  </a:rPr>
                  <a:t>EMMA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91165" y="2191379"/>
                <a:ext cx="19339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spc="-51" dirty="0">
                    <a:solidFill>
                      <a:schemeClr val="bg1"/>
                    </a:solidFill>
                  </a:rPr>
                  <a:t>Total Point: 12</a:t>
                </a:r>
                <a:r>
                  <a:rPr lang="en-US" b="1" dirty="0">
                    <a:solidFill>
                      <a:schemeClr val="bg1"/>
                    </a:solidFill>
                  </a:rPr>
                  <a:t>,522</a:t>
                </a:r>
                <a:endParaRPr lang="en-US" b="1" spc="-5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571406" y="3248703"/>
              <a:ext cx="1933952" cy="778656"/>
              <a:chOff x="491165" y="2990563"/>
              <a:chExt cx="1933952" cy="77865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91165" y="2990563"/>
                <a:ext cx="19339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b="1" spc="-15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ROBERT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91165" y="3399887"/>
                <a:ext cx="19339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spc="-51" dirty="0">
                    <a:solidFill>
                      <a:schemeClr val="bg1"/>
                    </a:solidFill>
                  </a:rPr>
                  <a:t>Total Point: 20,268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946037" y="4502753"/>
              <a:ext cx="1933952" cy="771595"/>
              <a:chOff x="2946037" y="4704167"/>
              <a:chExt cx="1933952" cy="771595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946037" y="4704167"/>
                <a:ext cx="19339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b="1" spc="-151" dirty="0">
                    <a:solidFill>
                      <a:schemeClr val="accent5"/>
                    </a:solidFill>
                  </a:rPr>
                  <a:t>LUIZ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946037" y="5106430"/>
                <a:ext cx="19339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spc="-51" dirty="0">
                    <a:solidFill>
                      <a:schemeClr val="bg1"/>
                    </a:solidFill>
                  </a:rPr>
                  <a:t>Total Point: 6,354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922497" y="2621678"/>
              <a:ext cx="2196517" cy="764531"/>
              <a:chOff x="228600" y="5421706"/>
              <a:chExt cx="2196517" cy="76453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28600" y="5421706"/>
                <a:ext cx="19339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spc="-151" dirty="0">
                    <a:solidFill>
                      <a:schemeClr val="accent2"/>
                    </a:solidFill>
                  </a:rPr>
                  <a:t>VERONICA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8600" y="5816905"/>
                <a:ext cx="21965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-51" dirty="0">
                    <a:solidFill>
                      <a:schemeClr val="bg1"/>
                    </a:solidFill>
                  </a:rPr>
                  <a:t>Total Point: 12,448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273417" y="3875728"/>
              <a:ext cx="2196517" cy="764531"/>
              <a:chOff x="228600" y="5421706"/>
              <a:chExt cx="2196517" cy="76453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28600" y="5421706"/>
                <a:ext cx="19339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spc="-151" dirty="0">
                    <a:solidFill>
                      <a:schemeClr val="accent4"/>
                    </a:solidFill>
                  </a:rPr>
                  <a:t>MIKE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28600" y="5816905"/>
                <a:ext cx="21965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-51" dirty="0">
                    <a:solidFill>
                      <a:schemeClr val="bg1"/>
                    </a:solidFill>
                  </a:rPr>
                  <a:t>Total Point: 17,556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624337" y="5129778"/>
              <a:ext cx="2196517" cy="764531"/>
              <a:chOff x="228600" y="5421706"/>
              <a:chExt cx="2196517" cy="764531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28600" y="5421706"/>
                <a:ext cx="19339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spc="-151" dirty="0">
                    <a:solidFill>
                      <a:schemeClr val="accent2"/>
                    </a:solidFill>
                  </a:rPr>
                  <a:t>EDWARD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28600" y="5816905"/>
                <a:ext cx="21965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-51" dirty="0">
                    <a:solidFill>
                      <a:schemeClr val="bg1"/>
                    </a:solidFill>
                  </a:rPr>
                  <a:t>Total Point: 11,558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78281"/>
              </p:ext>
            </p:extLst>
          </p:nvPr>
        </p:nvGraphicFramePr>
        <p:xfrm>
          <a:off x="7850195" y="1994654"/>
          <a:ext cx="3753976" cy="423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988">
                  <a:extLst>
                    <a:ext uri="{9D8B030D-6E8A-4147-A177-3AD203B41FA5}">
                      <a16:colId xmlns:a16="http://schemas.microsoft.com/office/drawing/2014/main" val="2399095588"/>
                    </a:ext>
                  </a:extLst>
                </a:gridCol>
                <a:gridCol w="1876988">
                  <a:extLst>
                    <a:ext uri="{9D8B030D-6E8A-4147-A177-3AD203B41FA5}">
                      <a16:colId xmlns:a16="http://schemas.microsoft.com/office/drawing/2014/main" val="2392546636"/>
                    </a:ext>
                  </a:extLst>
                </a:gridCol>
              </a:tblGrid>
              <a:tr h="4237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spc="-5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9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spc="-50" dirty="0" smtClean="0">
                          <a:solidFill>
                            <a:schemeClr val="bg1"/>
                          </a:solidFill>
                        </a:rPr>
                        <a:t>Achieved Point</a:t>
                      </a:r>
                      <a:endParaRPr lang="en-US" sz="19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33222"/>
                  </a:ext>
                </a:extLst>
              </a:tr>
              <a:tr h="423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Emma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12,522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513088"/>
                  </a:ext>
                </a:extLst>
              </a:tr>
              <a:tr h="423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Robert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20,268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077106"/>
                  </a:ext>
                </a:extLst>
              </a:tr>
              <a:tr h="423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Luiz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6,354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175798"/>
                  </a:ext>
                </a:extLst>
              </a:tr>
              <a:tr h="423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Veronica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12,448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308205"/>
                  </a:ext>
                </a:extLst>
              </a:tr>
              <a:tr h="423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Mike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17,556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20970"/>
                  </a:ext>
                </a:extLst>
              </a:tr>
              <a:tr h="423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Edward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11,558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889755"/>
                  </a:ext>
                </a:extLst>
              </a:tr>
              <a:tr h="423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John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10,512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168341"/>
                  </a:ext>
                </a:extLst>
              </a:tr>
              <a:tr h="423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Piper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19,254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548365"/>
                  </a:ext>
                </a:extLst>
              </a:tr>
              <a:tr h="423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Lily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6,157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821724"/>
                  </a:ext>
                </a:extLst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7788163" y="1360277"/>
            <a:ext cx="3816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spc="-151" dirty="0">
                <a:solidFill>
                  <a:schemeClr val="accent5"/>
                </a:solidFill>
              </a:rPr>
              <a:t>Point Achieved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0" y="3"/>
            <a:ext cx="12192000" cy="537127"/>
            <a:chOff x="0" y="-1"/>
            <a:chExt cx="12192000" cy="537127"/>
          </a:xfrm>
        </p:grpSpPr>
        <p:sp>
          <p:nvSpPr>
            <p:cNvPr id="48" name="Rectangle 47"/>
            <p:cNvSpPr/>
            <p:nvPr/>
          </p:nvSpPr>
          <p:spPr>
            <a:xfrm>
              <a:off x="0" y="-1"/>
              <a:ext cx="12192000" cy="537127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873163" y="83896"/>
              <a:ext cx="18545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spc="-151" dirty="0">
                  <a:solidFill>
                    <a:schemeClr val="bg1"/>
                  </a:solidFill>
                </a:rPr>
                <a:t>John Doe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4500" y="75184"/>
              <a:ext cx="18923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-151" dirty="0">
                  <a:solidFill>
                    <a:schemeClr val="bg1"/>
                  </a:solidFill>
                </a:rPr>
                <a:t>15 June 2016</a:t>
              </a:r>
            </a:p>
          </p:txBody>
        </p:sp>
        <p:grpSp>
          <p:nvGrpSpPr>
            <p:cNvPr id="51" name="Group 4"/>
            <p:cNvGrpSpPr>
              <a:grpSpLocks noChangeAspect="1"/>
            </p:cNvGrpSpPr>
            <p:nvPr/>
          </p:nvGrpSpPr>
          <p:grpSpPr bwMode="auto">
            <a:xfrm>
              <a:off x="11727676" y="114566"/>
              <a:ext cx="304379" cy="307992"/>
              <a:chOff x="3669" y="1988"/>
              <a:chExt cx="337" cy="341"/>
            </a:xfrm>
            <a:effectLst>
              <a:outerShdw blurRad="101600" dist="38100" dir="5400000" algn="t" rotWithShape="0">
                <a:schemeClr val="accent5">
                  <a:alpha val="40000"/>
                </a:schemeClr>
              </a:outerShdw>
            </a:effectLst>
          </p:grpSpPr>
          <p:sp>
            <p:nvSpPr>
              <p:cNvPr id="52" name="Freeform 51"/>
              <p:cNvSpPr>
                <a:spLocks/>
              </p:cNvSpPr>
              <p:nvPr/>
            </p:nvSpPr>
            <p:spPr bwMode="auto">
              <a:xfrm>
                <a:off x="3729" y="2039"/>
                <a:ext cx="216" cy="290"/>
              </a:xfrm>
              <a:custGeom>
                <a:avLst/>
                <a:gdLst>
                  <a:gd name="T0" fmla="*/ 1213 w 2165"/>
                  <a:gd name="T1" fmla="*/ 7 h 2897"/>
                  <a:gd name="T2" fmla="*/ 1370 w 2165"/>
                  <a:gd name="T3" fmla="*/ 39 h 2897"/>
                  <a:gd name="T4" fmla="*/ 1490 w 2165"/>
                  <a:gd name="T5" fmla="*/ 90 h 2897"/>
                  <a:gd name="T6" fmla="*/ 1578 w 2165"/>
                  <a:gd name="T7" fmla="*/ 157 h 2897"/>
                  <a:gd name="T8" fmla="*/ 1639 w 2165"/>
                  <a:gd name="T9" fmla="*/ 231 h 2897"/>
                  <a:gd name="T10" fmla="*/ 1677 w 2165"/>
                  <a:gd name="T11" fmla="*/ 308 h 2897"/>
                  <a:gd name="T12" fmla="*/ 1698 w 2165"/>
                  <a:gd name="T13" fmla="*/ 381 h 2897"/>
                  <a:gd name="T14" fmla="*/ 1707 w 2165"/>
                  <a:gd name="T15" fmla="*/ 443 h 2897"/>
                  <a:gd name="T16" fmla="*/ 1708 w 2165"/>
                  <a:gd name="T17" fmla="*/ 488 h 2897"/>
                  <a:gd name="T18" fmla="*/ 1707 w 2165"/>
                  <a:gd name="T19" fmla="*/ 512 h 2897"/>
                  <a:gd name="T20" fmla="*/ 1726 w 2165"/>
                  <a:gd name="T21" fmla="*/ 864 h 2897"/>
                  <a:gd name="T22" fmla="*/ 1760 w 2165"/>
                  <a:gd name="T23" fmla="*/ 941 h 2897"/>
                  <a:gd name="T24" fmla="*/ 1760 w 2165"/>
                  <a:gd name="T25" fmla="*/ 1231 h 2897"/>
                  <a:gd name="T26" fmla="*/ 1718 w 2165"/>
                  <a:gd name="T27" fmla="*/ 1312 h 2897"/>
                  <a:gd name="T28" fmla="*/ 1642 w 2165"/>
                  <a:gd name="T29" fmla="*/ 1361 h 2897"/>
                  <a:gd name="T30" fmla="*/ 1555 w 2165"/>
                  <a:gd name="T31" fmla="*/ 1572 h 2897"/>
                  <a:gd name="T32" fmla="*/ 1457 w 2165"/>
                  <a:gd name="T33" fmla="*/ 1727 h 2897"/>
                  <a:gd name="T34" fmla="*/ 1423 w 2165"/>
                  <a:gd name="T35" fmla="*/ 1983 h 2897"/>
                  <a:gd name="T36" fmla="*/ 1447 w 2165"/>
                  <a:gd name="T37" fmla="*/ 2078 h 2897"/>
                  <a:gd name="T38" fmla="*/ 1509 w 2165"/>
                  <a:gd name="T39" fmla="*/ 2151 h 2897"/>
                  <a:gd name="T40" fmla="*/ 2107 w 2165"/>
                  <a:gd name="T41" fmla="*/ 2459 h 2897"/>
                  <a:gd name="T42" fmla="*/ 2090 w 2165"/>
                  <a:gd name="T43" fmla="*/ 2561 h 2897"/>
                  <a:gd name="T44" fmla="*/ 1846 w 2165"/>
                  <a:gd name="T45" fmla="*/ 2713 h 2897"/>
                  <a:gd name="T46" fmla="*/ 1577 w 2165"/>
                  <a:gd name="T47" fmla="*/ 2823 h 2897"/>
                  <a:gd name="T48" fmla="*/ 1288 w 2165"/>
                  <a:gd name="T49" fmla="*/ 2885 h 2897"/>
                  <a:gd name="T50" fmla="*/ 983 w 2165"/>
                  <a:gd name="T51" fmla="*/ 2893 h 2897"/>
                  <a:gd name="T52" fmla="*/ 685 w 2165"/>
                  <a:gd name="T53" fmla="*/ 2848 h 2897"/>
                  <a:gd name="T54" fmla="*/ 407 w 2165"/>
                  <a:gd name="T55" fmla="*/ 2753 h 2897"/>
                  <a:gd name="T56" fmla="*/ 154 w 2165"/>
                  <a:gd name="T57" fmla="*/ 2612 h 2897"/>
                  <a:gd name="T58" fmla="*/ 26 w 2165"/>
                  <a:gd name="T59" fmla="*/ 2474 h 2897"/>
                  <a:gd name="T60" fmla="*/ 583 w 2165"/>
                  <a:gd name="T61" fmla="*/ 2160 h 2897"/>
                  <a:gd name="T62" fmla="*/ 653 w 2165"/>
                  <a:gd name="T63" fmla="*/ 2096 h 2897"/>
                  <a:gd name="T64" fmla="*/ 688 w 2165"/>
                  <a:gd name="T65" fmla="*/ 2009 h 2897"/>
                  <a:gd name="T66" fmla="*/ 690 w 2165"/>
                  <a:gd name="T67" fmla="*/ 1767 h 2897"/>
                  <a:gd name="T68" fmla="*/ 667 w 2165"/>
                  <a:gd name="T69" fmla="*/ 1737 h 2897"/>
                  <a:gd name="T70" fmla="*/ 626 w 2165"/>
                  <a:gd name="T71" fmla="*/ 1676 h 2897"/>
                  <a:gd name="T72" fmla="*/ 576 w 2165"/>
                  <a:gd name="T73" fmla="*/ 1586 h 2897"/>
                  <a:gd name="T74" fmla="*/ 526 w 2165"/>
                  <a:gd name="T75" fmla="*/ 1474 h 2897"/>
                  <a:gd name="T76" fmla="*/ 487 w 2165"/>
                  <a:gd name="T77" fmla="*/ 1342 h 2897"/>
                  <a:gd name="T78" fmla="*/ 431 w 2165"/>
                  <a:gd name="T79" fmla="*/ 1281 h 2897"/>
                  <a:gd name="T80" fmla="*/ 409 w 2165"/>
                  <a:gd name="T81" fmla="*/ 1198 h 2897"/>
                  <a:gd name="T82" fmla="*/ 419 w 2165"/>
                  <a:gd name="T83" fmla="*/ 913 h 2897"/>
                  <a:gd name="T84" fmla="*/ 466 w 2165"/>
                  <a:gd name="T85" fmla="*/ 843 h 2897"/>
                  <a:gd name="T86" fmla="*/ 465 w 2165"/>
                  <a:gd name="T87" fmla="*/ 507 h 2897"/>
                  <a:gd name="T88" fmla="*/ 464 w 2165"/>
                  <a:gd name="T89" fmla="*/ 475 h 2897"/>
                  <a:gd name="T90" fmla="*/ 467 w 2165"/>
                  <a:gd name="T91" fmla="*/ 424 h 2897"/>
                  <a:gd name="T92" fmla="*/ 478 w 2165"/>
                  <a:gd name="T93" fmla="*/ 357 h 2897"/>
                  <a:gd name="T94" fmla="*/ 505 w 2165"/>
                  <a:gd name="T95" fmla="*/ 282 h 2897"/>
                  <a:gd name="T96" fmla="*/ 551 w 2165"/>
                  <a:gd name="T97" fmla="*/ 206 h 2897"/>
                  <a:gd name="T98" fmla="*/ 620 w 2165"/>
                  <a:gd name="T99" fmla="*/ 133 h 2897"/>
                  <a:gd name="T100" fmla="*/ 717 w 2165"/>
                  <a:gd name="T101" fmla="*/ 71 h 2897"/>
                  <a:gd name="T102" fmla="*/ 849 w 2165"/>
                  <a:gd name="T103" fmla="*/ 25 h 2897"/>
                  <a:gd name="T104" fmla="*/ 1019 w 2165"/>
                  <a:gd name="T105" fmla="*/ 2 h 2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65" h="2897">
                    <a:moveTo>
                      <a:pt x="1085" y="0"/>
                    </a:moveTo>
                    <a:lnTo>
                      <a:pt x="1152" y="2"/>
                    </a:lnTo>
                    <a:lnTo>
                      <a:pt x="1213" y="7"/>
                    </a:lnTo>
                    <a:lnTo>
                      <a:pt x="1270" y="15"/>
                    </a:lnTo>
                    <a:lnTo>
                      <a:pt x="1323" y="25"/>
                    </a:lnTo>
                    <a:lnTo>
                      <a:pt x="1370" y="39"/>
                    </a:lnTo>
                    <a:lnTo>
                      <a:pt x="1414" y="54"/>
                    </a:lnTo>
                    <a:lnTo>
                      <a:pt x="1454" y="71"/>
                    </a:lnTo>
                    <a:lnTo>
                      <a:pt x="1490" y="90"/>
                    </a:lnTo>
                    <a:lnTo>
                      <a:pt x="1523" y="111"/>
                    </a:lnTo>
                    <a:lnTo>
                      <a:pt x="1552" y="133"/>
                    </a:lnTo>
                    <a:lnTo>
                      <a:pt x="1578" y="157"/>
                    </a:lnTo>
                    <a:lnTo>
                      <a:pt x="1600" y="181"/>
                    </a:lnTo>
                    <a:lnTo>
                      <a:pt x="1621" y="206"/>
                    </a:lnTo>
                    <a:lnTo>
                      <a:pt x="1639" y="231"/>
                    </a:lnTo>
                    <a:lnTo>
                      <a:pt x="1653" y="257"/>
                    </a:lnTo>
                    <a:lnTo>
                      <a:pt x="1666" y="282"/>
                    </a:lnTo>
                    <a:lnTo>
                      <a:pt x="1677" y="308"/>
                    </a:lnTo>
                    <a:lnTo>
                      <a:pt x="1685" y="333"/>
                    </a:lnTo>
                    <a:lnTo>
                      <a:pt x="1693" y="357"/>
                    </a:lnTo>
                    <a:lnTo>
                      <a:pt x="1698" y="381"/>
                    </a:lnTo>
                    <a:lnTo>
                      <a:pt x="1702" y="402"/>
                    </a:lnTo>
                    <a:lnTo>
                      <a:pt x="1704" y="424"/>
                    </a:lnTo>
                    <a:lnTo>
                      <a:pt x="1707" y="443"/>
                    </a:lnTo>
                    <a:lnTo>
                      <a:pt x="1708" y="460"/>
                    </a:lnTo>
                    <a:lnTo>
                      <a:pt x="1708" y="475"/>
                    </a:lnTo>
                    <a:lnTo>
                      <a:pt x="1708" y="488"/>
                    </a:lnTo>
                    <a:lnTo>
                      <a:pt x="1708" y="499"/>
                    </a:lnTo>
                    <a:lnTo>
                      <a:pt x="1707" y="507"/>
                    </a:lnTo>
                    <a:lnTo>
                      <a:pt x="1707" y="512"/>
                    </a:lnTo>
                    <a:lnTo>
                      <a:pt x="1707" y="514"/>
                    </a:lnTo>
                    <a:lnTo>
                      <a:pt x="1707" y="843"/>
                    </a:lnTo>
                    <a:lnTo>
                      <a:pt x="1726" y="864"/>
                    </a:lnTo>
                    <a:lnTo>
                      <a:pt x="1740" y="887"/>
                    </a:lnTo>
                    <a:lnTo>
                      <a:pt x="1752" y="913"/>
                    </a:lnTo>
                    <a:lnTo>
                      <a:pt x="1760" y="941"/>
                    </a:lnTo>
                    <a:lnTo>
                      <a:pt x="1763" y="970"/>
                    </a:lnTo>
                    <a:lnTo>
                      <a:pt x="1763" y="1198"/>
                    </a:lnTo>
                    <a:lnTo>
                      <a:pt x="1760" y="1231"/>
                    </a:lnTo>
                    <a:lnTo>
                      <a:pt x="1751" y="1261"/>
                    </a:lnTo>
                    <a:lnTo>
                      <a:pt x="1737" y="1287"/>
                    </a:lnTo>
                    <a:lnTo>
                      <a:pt x="1718" y="1312"/>
                    </a:lnTo>
                    <a:lnTo>
                      <a:pt x="1696" y="1333"/>
                    </a:lnTo>
                    <a:lnTo>
                      <a:pt x="1670" y="1350"/>
                    </a:lnTo>
                    <a:lnTo>
                      <a:pt x="1642" y="1361"/>
                    </a:lnTo>
                    <a:lnTo>
                      <a:pt x="1617" y="1433"/>
                    </a:lnTo>
                    <a:lnTo>
                      <a:pt x="1588" y="1503"/>
                    </a:lnTo>
                    <a:lnTo>
                      <a:pt x="1555" y="1572"/>
                    </a:lnTo>
                    <a:lnTo>
                      <a:pt x="1517" y="1638"/>
                    </a:lnTo>
                    <a:lnTo>
                      <a:pt x="1475" y="1703"/>
                    </a:lnTo>
                    <a:lnTo>
                      <a:pt x="1457" y="1727"/>
                    </a:lnTo>
                    <a:lnTo>
                      <a:pt x="1439" y="1750"/>
                    </a:lnTo>
                    <a:lnTo>
                      <a:pt x="1423" y="1769"/>
                    </a:lnTo>
                    <a:lnTo>
                      <a:pt x="1423" y="1983"/>
                    </a:lnTo>
                    <a:lnTo>
                      <a:pt x="1427" y="2016"/>
                    </a:lnTo>
                    <a:lnTo>
                      <a:pt x="1434" y="2048"/>
                    </a:lnTo>
                    <a:lnTo>
                      <a:pt x="1447" y="2078"/>
                    </a:lnTo>
                    <a:lnTo>
                      <a:pt x="1464" y="2105"/>
                    </a:lnTo>
                    <a:lnTo>
                      <a:pt x="1485" y="2131"/>
                    </a:lnTo>
                    <a:lnTo>
                      <a:pt x="1509" y="2151"/>
                    </a:lnTo>
                    <a:lnTo>
                      <a:pt x="1538" y="2168"/>
                    </a:lnTo>
                    <a:lnTo>
                      <a:pt x="2077" y="2441"/>
                    </a:lnTo>
                    <a:lnTo>
                      <a:pt x="2107" y="2459"/>
                    </a:lnTo>
                    <a:lnTo>
                      <a:pt x="2137" y="2479"/>
                    </a:lnTo>
                    <a:lnTo>
                      <a:pt x="2165" y="2501"/>
                    </a:lnTo>
                    <a:lnTo>
                      <a:pt x="2090" y="2561"/>
                    </a:lnTo>
                    <a:lnTo>
                      <a:pt x="2012" y="2615"/>
                    </a:lnTo>
                    <a:lnTo>
                      <a:pt x="1930" y="2667"/>
                    </a:lnTo>
                    <a:lnTo>
                      <a:pt x="1846" y="2713"/>
                    </a:lnTo>
                    <a:lnTo>
                      <a:pt x="1760" y="2755"/>
                    </a:lnTo>
                    <a:lnTo>
                      <a:pt x="1669" y="2791"/>
                    </a:lnTo>
                    <a:lnTo>
                      <a:pt x="1577" y="2823"/>
                    </a:lnTo>
                    <a:lnTo>
                      <a:pt x="1483" y="2848"/>
                    </a:lnTo>
                    <a:lnTo>
                      <a:pt x="1386" y="2870"/>
                    </a:lnTo>
                    <a:lnTo>
                      <a:pt x="1288" y="2885"/>
                    </a:lnTo>
                    <a:lnTo>
                      <a:pt x="1188" y="2893"/>
                    </a:lnTo>
                    <a:lnTo>
                      <a:pt x="1085" y="2897"/>
                    </a:lnTo>
                    <a:lnTo>
                      <a:pt x="983" y="2893"/>
                    </a:lnTo>
                    <a:lnTo>
                      <a:pt x="881" y="2884"/>
                    </a:lnTo>
                    <a:lnTo>
                      <a:pt x="783" y="2869"/>
                    </a:lnTo>
                    <a:lnTo>
                      <a:pt x="685" y="2848"/>
                    </a:lnTo>
                    <a:lnTo>
                      <a:pt x="591" y="2821"/>
                    </a:lnTo>
                    <a:lnTo>
                      <a:pt x="498" y="2789"/>
                    </a:lnTo>
                    <a:lnTo>
                      <a:pt x="407" y="2753"/>
                    </a:lnTo>
                    <a:lnTo>
                      <a:pt x="319" y="2711"/>
                    </a:lnTo>
                    <a:lnTo>
                      <a:pt x="236" y="2664"/>
                    </a:lnTo>
                    <a:lnTo>
                      <a:pt x="154" y="2612"/>
                    </a:lnTo>
                    <a:lnTo>
                      <a:pt x="76" y="2555"/>
                    </a:lnTo>
                    <a:lnTo>
                      <a:pt x="0" y="2495"/>
                    </a:lnTo>
                    <a:lnTo>
                      <a:pt x="26" y="2474"/>
                    </a:lnTo>
                    <a:lnTo>
                      <a:pt x="52" y="2455"/>
                    </a:lnTo>
                    <a:lnTo>
                      <a:pt x="81" y="2437"/>
                    </a:lnTo>
                    <a:lnTo>
                      <a:pt x="583" y="2160"/>
                    </a:lnTo>
                    <a:lnTo>
                      <a:pt x="610" y="2142"/>
                    </a:lnTo>
                    <a:lnTo>
                      <a:pt x="634" y="2121"/>
                    </a:lnTo>
                    <a:lnTo>
                      <a:pt x="653" y="2096"/>
                    </a:lnTo>
                    <a:lnTo>
                      <a:pt x="669" y="2069"/>
                    </a:lnTo>
                    <a:lnTo>
                      <a:pt x="681" y="2041"/>
                    </a:lnTo>
                    <a:lnTo>
                      <a:pt x="688" y="2009"/>
                    </a:lnTo>
                    <a:lnTo>
                      <a:pt x="691" y="1977"/>
                    </a:lnTo>
                    <a:lnTo>
                      <a:pt x="691" y="1769"/>
                    </a:lnTo>
                    <a:lnTo>
                      <a:pt x="690" y="1767"/>
                    </a:lnTo>
                    <a:lnTo>
                      <a:pt x="684" y="1761"/>
                    </a:lnTo>
                    <a:lnTo>
                      <a:pt x="677" y="1751"/>
                    </a:lnTo>
                    <a:lnTo>
                      <a:pt x="667" y="1737"/>
                    </a:lnTo>
                    <a:lnTo>
                      <a:pt x="655" y="1720"/>
                    </a:lnTo>
                    <a:lnTo>
                      <a:pt x="642" y="1699"/>
                    </a:lnTo>
                    <a:lnTo>
                      <a:pt x="626" y="1676"/>
                    </a:lnTo>
                    <a:lnTo>
                      <a:pt x="610" y="1649"/>
                    </a:lnTo>
                    <a:lnTo>
                      <a:pt x="593" y="1619"/>
                    </a:lnTo>
                    <a:lnTo>
                      <a:pt x="576" y="1586"/>
                    </a:lnTo>
                    <a:lnTo>
                      <a:pt x="559" y="1551"/>
                    </a:lnTo>
                    <a:lnTo>
                      <a:pt x="542" y="1514"/>
                    </a:lnTo>
                    <a:lnTo>
                      <a:pt x="526" y="1474"/>
                    </a:lnTo>
                    <a:lnTo>
                      <a:pt x="511" y="1431"/>
                    </a:lnTo>
                    <a:lnTo>
                      <a:pt x="499" y="1387"/>
                    </a:lnTo>
                    <a:lnTo>
                      <a:pt x="487" y="1342"/>
                    </a:lnTo>
                    <a:lnTo>
                      <a:pt x="465" y="1325"/>
                    </a:lnTo>
                    <a:lnTo>
                      <a:pt x="446" y="1305"/>
                    </a:lnTo>
                    <a:lnTo>
                      <a:pt x="431" y="1281"/>
                    </a:lnTo>
                    <a:lnTo>
                      <a:pt x="419" y="1255"/>
                    </a:lnTo>
                    <a:lnTo>
                      <a:pt x="412" y="1227"/>
                    </a:lnTo>
                    <a:lnTo>
                      <a:pt x="409" y="1198"/>
                    </a:lnTo>
                    <a:lnTo>
                      <a:pt x="409" y="970"/>
                    </a:lnTo>
                    <a:lnTo>
                      <a:pt x="412" y="941"/>
                    </a:lnTo>
                    <a:lnTo>
                      <a:pt x="419" y="913"/>
                    </a:lnTo>
                    <a:lnTo>
                      <a:pt x="431" y="887"/>
                    </a:lnTo>
                    <a:lnTo>
                      <a:pt x="447" y="864"/>
                    </a:lnTo>
                    <a:lnTo>
                      <a:pt x="466" y="843"/>
                    </a:lnTo>
                    <a:lnTo>
                      <a:pt x="466" y="514"/>
                    </a:lnTo>
                    <a:lnTo>
                      <a:pt x="465" y="512"/>
                    </a:lnTo>
                    <a:lnTo>
                      <a:pt x="465" y="507"/>
                    </a:lnTo>
                    <a:lnTo>
                      <a:pt x="465" y="499"/>
                    </a:lnTo>
                    <a:lnTo>
                      <a:pt x="464" y="488"/>
                    </a:lnTo>
                    <a:lnTo>
                      <a:pt x="464" y="475"/>
                    </a:lnTo>
                    <a:lnTo>
                      <a:pt x="464" y="460"/>
                    </a:lnTo>
                    <a:lnTo>
                      <a:pt x="465" y="443"/>
                    </a:lnTo>
                    <a:lnTo>
                      <a:pt x="467" y="424"/>
                    </a:lnTo>
                    <a:lnTo>
                      <a:pt x="469" y="402"/>
                    </a:lnTo>
                    <a:lnTo>
                      <a:pt x="473" y="381"/>
                    </a:lnTo>
                    <a:lnTo>
                      <a:pt x="478" y="357"/>
                    </a:lnTo>
                    <a:lnTo>
                      <a:pt x="486" y="333"/>
                    </a:lnTo>
                    <a:lnTo>
                      <a:pt x="494" y="308"/>
                    </a:lnTo>
                    <a:lnTo>
                      <a:pt x="505" y="282"/>
                    </a:lnTo>
                    <a:lnTo>
                      <a:pt x="518" y="257"/>
                    </a:lnTo>
                    <a:lnTo>
                      <a:pt x="533" y="231"/>
                    </a:lnTo>
                    <a:lnTo>
                      <a:pt x="551" y="206"/>
                    </a:lnTo>
                    <a:lnTo>
                      <a:pt x="571" y="181"/>
                    </a:lnTo>
                    <a:lnTo>
                      <a:pt x="593" y="157"/>
                    </a:lnTo>
                    <a:lnTo>
                      <a:pt x="620" y="133"/>
                    </a:lnTo>
                    <a:lnTo>
                      <a:pt x="648" y="111"/>
                    </a:lnTo>
                    <a:lnTo>
                      <a:pt x="681" y="90"/>
                    </a:lnTo>
                    <a:lnTo>
                      <a:pt x="717" y="71"/>
                    </a:lnTo>
                    <a:lnTo>
                      <a:pt x="757" y="54"/>
                    </a:lnTo>
                    <a:lnTo>
                      <a:pt x="801" y="39"/>
                    </a:lnTo>
                    <a:lnTo>
                      <a:pt x="849" y="25"/>
                    </a:lnTo>
                    <a:lnTo>
                      <a:pt x="902" y="15"/>
                    </a:lnTo>
                    <a:lnTo>
                      <a:pt x="958" y="7"/>
                    </a:lnTo>
                    <a:lnTo>
                      <a:pt x="1019" y="2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rgbClr val="E7ECE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Freeform 52"/>
              <p:cNvSpPr>
                <a:spLocks/>
              </p:cNvSpPr>
              <p:nvPr/>
            </p:nvSpPr>
            <p:spPr bwMode="auto">
              <a:xfrm>
                <a:off x="3669" y="1988"/>
                <a:ext cx="337" cy="301"/>
              </a:xfrm>
              <a:custGeom>
                <a:avLst/>
                <a:gdLst>
                  <a:gd name="T0" fmla="*/ 2029 w 3371"/>
                  <a:gd name="T1" fmla="*/ 36 h 3016"/>
                  <a:gd name="T2" fmla="*/ 2415 w 3371"/>
                  <a:gd name="T3" fmla="*/ 168 h 3016"/>
                  <a:gd name="T4" fmla="*/ 2752 w 3371"/>
                  <a:gd name="T5" fmla="*/ 384 h 3016"/>
                  <a:gd name="T6" fmla="*/ 3028 w 3371"/>
                  <a:gd name="T7" fmla="*/ 674 h 3016"/>
                  <a:gd name="T8" fmla="*/ 3230 w 3371"/>
                  <a:gd name="T9" fmla="*/ 1022 h 3016"/>
                  <a:gd name="T10" fmla="*/ 3348 w 3371"/>
                  <a:gd name="T11" fmla="*/ 1416 h 3016"/>
                  <a:gd name="T12" fmla="*/ 3367 w 3371"/>
                  <a:gd name="T13" fmla="*/ 1838 h 3016"/>
                  <a:gd name="T14" fmla="*/ 3291 w 3371"/>
                  <a:gd name="T15" fmla="*/ 2228 h 3016"/>
                  <a:gd name="T16" fmla="*/ 3133 w 3371"/>
                  <a:gd name="T17" fmla="*/ 2581 h 3016"/>
                  <a:gd name="T18" fmla="*/ 2902 w 3371"/>
                  <a:gd name="T19" fmla="*/ 2885 h 3016"/>
                  <a:gd name="T20" fmla="*/ 2707 w 3371"/>
                  <a:gd name="T21" fmla="*/ 2974 h 3016"/>
                  <a:gd name="T22" fmla="*/ 2085 w 3371"/>
                  <a:gd name="T23" fmla="*/ 2646 h 3016"/>
                  <a:gd name="T24" fmla="*/ 2027 w 3371"/>
                  <a:gd name="T25" fmla="*/ 2531 h 3016"/>
                  <a:gd name="T26" fmla="*/ 2056 w 3371"/>
                  <a:gd name="T27" fmla="*/ 2242 h 3016"/>
                  <a:gd name="T28" fmla="*/ 2188 w 3371"/>
                  <a:gd name="T29" fmla="*/ 2018 h 3016"/>
                  <a:gd name="T30" fmla="*/ 2296 w 3371"/>
                  <a:gd name="T31" fmla="*/ 1848 h 3016"/>
                  <a:gd name="T32" fmla="*/ 2360 w 3371"/>
                  <a:gd name="T33" fmla="*/ 1746 h 3016"/>
                  <a:gd name="T34" fmla="*/ 2352 w 3371"/>
                  <a:gd name="T35" fmla="*/ 1428 h 3016"/>
                  <a:gd name="T36" fmla="*/ 2307 w 3371"/>
                  <a:gd name="T37" fmla="*/ 1029 h 3016"/>
                  <a:gd name="T38" fmla="*/ 2308 w 3371"/>
                  <a:gd name="T39" fmla="*/ 1003 h 3016"/>
                  <a:gd name="T40" fmla="*/ 2304 w 3371"/>
                  <a:gd name="T41" fmla="*/ 939 h 3016"/>
                  <a:gd name="T42" fmla="*/ 2285 w 3371"/>
                  <a:gd name="T43" fmla="*/ 848 h 3016"/>
                  <a:gd name="T44" fmla="*/ 2239 w 3371"/>
                  <a:gd name="T45" fmla="*/ 746 h 3016"/>
                  <a:gd name="T46" fmla="*/ 2152 w 3371"/>
                  <a:gd name="T47" fmla="*/ 648 h 3016"/>
                  <a:gd name="T48" fmla="*/ 2014 w 3371"/>
                  <a:gd name="T49" fmla="*/ 569 h 3016"/>
                  <a:gd name="T50" fmla="*/ 1813 w 3371"/>
                  <a:gd name="T51" fmla="*/ 522 h 3016"/>
                  <a:gd name="T52" fmla="*/ 1558 w 3371"/>
                  <a:gd name="T53" fmla="*/ 522 h 3016"/>
                  <a:gd name="T54" fmla="*/ 1357 w 3371"/>
                  <a:gd name="T55" fmla="*/ 569 h 3016"/>
                  <a:gd name="T56" fmla="*/ 1220 w 3371"/>
                  <a:gd name="T57" fmla="*/ 648 h 3016"/>
                  <a:gd name="T58" fmla="*/ 1133 w 3371"/>
                  <a:gd name="T59" fmla="*/ 746 h 3016"/>
                  <a:gd name="T60" fmla="*/ 1086 w 3371"/>
                  <a:gd name="T61" fmla="*/ 848 h 3016"/>
                  <a:gd name="T62" fmla="*/ 1067 w 3371"/>
                  <a:gd name="T63" fmla="*/ 939 h 3016"/>
                  <a:gd name="T64" fmla="*/ 1064 w 3371"/>
                  <a:gd name="T65" fmla="*/ 1003 h 3016"/>
                  <a:gd name="T66" fmla="*/ 1065 w 3371"/>
                  <a:gd name="T67" fmla="*/ 1029 h 3016"/>
                  <a:gd name="T68" fmla="*/ 1019 w 3371"/>
                  <a:gd name="T69" fmla="*/ 1428 h 3016"/>
                  <a:gd name="T70" fmla="*/ 1012 w 3371"/>
                  <a:gd name="T71" fmla="*/ 1742 h 3016"/>
                  <a:gd name="T72" fmla="*/ 1065 w 3371"/>
                  <a:gd name="T73" fmla="*/ 1840 h 3016"/>
                  <a:gd name="T74" fmla="*/ 1126 w 3371"/>
                  <a:gd name="T75" fmla="*/ 1988 h 3016"/>
                  <a:gd name="T76" fmla="*/ 1193 w 3371"/>
                  <a:gd name="T77" fmla="*/ 2134 h 3016"/>
                  <a:gd name="T78" fmla="*/ 1255 w 3371"/>
                  <a:gd name="T79" fmla="*/ 2235 h 3016"/>
                  <a:gd name="T80" fmla="*/ 1288 w 3371"/>
                  <a:gd name="T81" fmla="*/ 2282 h 3016"/>
                  <a:gd name="T82" fmla="*/ 1281 w 3371"/>
                  <a:gd name="T83" fmla="*/ 2556 h 3016"/>
                  <a:gd name="T84" fmla="*/ 1210 w 3371"/>
                  <a:gd name="T85" fmla="*/ 2657 h 3016"/>
                  <a:gd name="T86" fmla="*/ 626 w 3371"/>
                  <a:gd name="T87" fmla="*/ 2989 h 3016"/>
                  <a:gd name="T88" fmla="*/ 393 w 3371"/>
                  <a:gd name="T89" fmla="*/ 2800 h 3016"/>
                  <a:gd name="T90" fmla="*/ 178 w 3371"/>
                  <a:gd name="T91" fmla="*/ 2469 h 3016"/>
                  <a:gd name="T92" fmla="*/ 42 w 3371"/>
                  <a:gd name="T93" fmla="*/ 2090 h 3016"/>
                  <a:gd name="T94" fmla="*/ 0 w 3371"/>
                  <a:gd name="T95" fmla="*/ 1677 h 3016"/>
                  <a:gd name="T96" fmla="*/ 58 w 3371"/>
                  <a:gd name="T97" fmla="*/ 1258 h 3016"/>
                  <a:gd name="T98" fmla="*/ 211 w 3371"/>
                  <a:gd name="T99" fmla="*/ 879 h 3016"/>
                  <a:gd name="T100" fmla="*/ 444 w 3371"/>
                  <a:gd name="T101" fmla="*/ 552 h 3016"/>
                  <a:gd name="T102" fmla="*/ 747 w 3371"/>
                  <a:gd name="T103" fmla="*/ 290 h 3016"/>
                  <a:gd name="T104" fmla="*/ 1103 w 3371"/>
                  <a:gd name="T105" fmla="*/ 105 h 3016"/>
                  <a:gd name="T106" fmla="*/ 1503 w 3371"/>
                  <a:gd name="T107" fmla="*/ 10 h 3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71" h="3016">
                    <a:moveTo>
                      <a:pt x="1715" y="0"/>
                    </a:moveTo>
                    <a:lnTo>
                      <a:pt x="1821" y="6"/>
                    </a:lnTo>
                    <a:lnTo>
                      <a:pt x="1926" y="17"/>
                    </a:lnTo>
                    <a:lnTo>
                      <a:pt x="2029" y="36"/>
                    </a:lnTo>
                    <a:lnTo>
                      <a:pt x="2128" y="60"/>
                    </a:lnTo>
                    <a:lnTo>
                      <a:pt x="2227" y="90"/>
                    </a:lnTo>
                    <a:lnTo>
                      <a:pt x="2321" y="126"/>
                    </a:lnTo>
                    <a:lnTo>
                      <a:pt x="2415" y="168"/>
                    </a:lnTo>
                    <a:lnTo>
                      <a:pt x="2504" y="214"/>
                    </a:lnTo>
                    <a:lnTo>
                      <a:pt x="2590" y="266"/>
                    </a:lnTo>
                    <a:lnTo>
                      <a:pt x="2672" y="323"/>
                    </a:lnTo>
                    <a:lnTo>
                      <a:pt x="2752" y="384"/>
                    </a:lnTo>
                    <a:lnTo>
                      <a:pt x="2827" y="451"/>
                    </a:lnTo>
                    <a:lnTo>
                      <a:pt x="2898" y="521"/>
                    </a:lnTo>
                    <a:lnTo>
                      <a:pt x="2965" y="596"/>
                    </a:lnTo>
                    <a:lnTo>
                      <a:pt x="3028" y="674"/>
                    </a:lnTo>
                    <a:lnTo>
                      <a:pt x="3086" y="755"/>
                    </a:lnTo>
                    <a:lnTo>
                      <a:pt x="3139" y="841"/>
                    </a:lnTo>
                    <a:lnTo>
                      <a:pt x="3188" y="930"/>
                    </a:lnTo>
                    <a:lnTo>
                      <a:pt x="3230" y="1022"/>
                    </a:lnTo>
                    <a:lnTo>
                      <a:pt x="3268" y="1117"/>
                    </a:lnTo>
                    <a:lnTo>
                      <a:pt x="3300" y="1215"/>
                    </a:lnTo>
                    <a:lnTo>
                      <a:pt x="3327" y="1314"/>
                    </a:lnTo>
                    <a:lnTo>
                      <a:pt x="3348" y="1416"/>
                    </a:lnTo>
                    <a:lnTo>
                      <a:pt x="3362" y="1521"/>
                    </a:lnTo>
                    <a:lnTo>
                      <a:pt x="3370" y="1628"/>
                    </a:lnTo>
                    <a:lnTo>
                      <a:pt x="3371" y="1735"/>
                    </a:lnTo>
                    <a:lnTo>
                      <a:pt x="3367" y="1838"/>
                    </a:lnTo>
                    <a:lnTo>
                      <a:pt x="3356" y="1939"/>
                    </a:lnTo>
                    <a:lnTo>
                      <a:pt x="3339" y="2037"/>
                    </a:lnTo>
                    <a:lnTo>
                      <a:pt x="3318" y="2134"/>
                    </a:lnTo>
                    <a:lnTo>
                      <a:pt x="3291" y="2228"/>
                    </a:lnTo>
                    <a:lnTo>
                      <a:pt x="3259" y="2321"/>
                    </a:lnTo>
                    <a:lnTo>
                      <a:pt x="3222" y="2411"/>
                    </a:lnTo>
                    <a:lnTo>
                      <a:pt x="3179" y="2498"/>
                    </a:lnTo>
                    <a:lnTo>
                      <a:pt x="3133" y="2581"/>
                    </a:lnTo>
                    <a:lnTo>
                      <a:pt x="3082" y="2662"/>
                    </a:lnTo>
                    <a:lnTo>
                      <a:pt x="3026" y="2740"/>
                    </a:lnTo>
                    <a:lnTo>
                      <a:pt x="2966" y="2814"/>
                    </a:lnTo>
                    <a:lnTo>
                      <a:pt x="2902" y="2885"/>
                    </a:lnTo>
                    <a:lnTo>
                      <a:pt x="2836" y="2952"/>
                    </a:lnTo>
                    <a:lnTo>
                      <a:pt x="2765" y="3016"/>
                    </a:lnTo>
                    <a:lnTo>
                      <a:pt x="2737" y="2993"/>
                    </a:lnTo>
                    <a:lnTo>
                      <a:pt x="2707" y="2974"/>
                    </a:lnTo>
                    <a:lnTo>
                      <a:pt x="2677" y="2956"/>
                    </a:lnTo>
                    <a:lnTo>
                      <a:pt x="2137" y="2683"/>
                    </a:lnTo>
                    <a:lnTo>
                      <a:pt x="2109" y="2666"/>
                    </a:lnTo>
                    <a:lnTo>
                      <a:pt x="2085" y="2646"/>
                    </a:lnTo>
                    <a:lnTo>
                      <a:pt x="2064" y="2620"/>
                    </a:lnTo>
                    <a:lnTo>
                      <a:pt x="2047" y="2593"/>
                    </a:lnTo>
                    <a:lnTo>
                      <a:pt x="2034" y="2563"/>
                    </a:lnTo>
                    <a:lnTo>
                      <a:pt x="2027" y="2531"/>
                    </a:lnTo>
                    <a:lnTo>
                      <a:pt x="2023" y="2498"/>
                    </a:lnTo>
                    <a:lnTo>
                      <a:pt x="2023" y="2284"/>
                    </a:lnTo>
                    <a:lnTo>
                      <a:pt x="2039" y="2265"/>
                    </a:lnTo>
                    <a:lnTo>
                      <a:pt x="2056" y="2242"/>
                    </a:lnTo>
                    <a:lnTo>
                      <a:pt x="2075" y="2218"/>
                    </a:lnTo>
                    <a:lnTo>
                      <a:pt x="2117" y="2153"/>
                    </a:lnTo>
                    <a:lnTo>
                      <a:pt x="2155" y="2087"/>
                    </a:lnTo>
                    <a:lnTo>
                      <a:pt x="2188" y="2018"/>
                    </a:lnTo>
                    <a:lnTo>
                      <a:pt x="2217" y="1948"/>
                    </a:lnTo>
                    <a:lnTo>
                      <a:pt x="2242" y="1876"/>
                    </a:lnTo>
                    <a:lnTo>
                      <a:pt x="2270" y="1865"/>
                    </a:lnTo>
                    <a:lnTo>
                      <a:pt x="2296" y="1848"/>
                    </a:lnTo>
                    <a:lnTo>
                      <a:pt x="2318" y="1827"/>
                    </a:lnTo>
                    <a:lnTo>
                      <a:pt x="2336" y="1802"/>
                    </a:lnTo>
                    <a:lnTo>
                      <a:pt x="2350" y="1776"/>
                    </a:lnTo>
                    <a:lnTo>
                      <a:pt x="2360" y="1746"/>
                    </a:lnTo>
                    <a:lnTo>
                      <a:pt x="2363" y="1713"/>
                    </a:lnTo>
                    <a:lnTo>
                      <a:pt x="2363" y="1485"/>
                    </a:lnTo>
                    <a:lnTo>
                      <a:pt x="2360" y="1456"/>
                    </a:lnTo>
                    <a:lnTo>
                      <a:pt x="2352" y="1428"/>
                    </a:lnTo>
                    <a:lnTo>
                      <a:pt x="2340" y="1402"/>
                    </a:lnTo>
                    <a:lnTo>
                      <a:pt x="2325" y="1379"/>
                    </a:lnTo>
                    <a:lnTo>
                      <a:pt x="2307" y="1358"/>
                    </a:lnTo>
                    <a:lnTo>
                      <a:pt x="2307" y="1029"/>
                    </a:lnTo>
                    <a:lnTo>
                      <a:pt x="2307" y="1027"/>
                    </a:lnTo>
                    <a:lnTo>
                      <a:pt x="2307" y="1022"/>
                    </a:lnTo>
                    <a:lnTo>
                      <a:pt x="2308" y="1014"/>
                    </a:lnTo>
                    <a:lnTo>
                      <a:pt x="2308" y="1003"/>
                    </a:lnTo>
                    <a:lnTo>
                      <a:pt x="2308" y="990"/>
                    </a:lnTo>
                    <a:lnTo>
                      <a:pt x="2308" y="975"/>
                    </a:lnTo>
                    <a:lnTo>
                      <a:pt x="2307" y="958"/>
                    </a:lnTo>
                    <a:lnTo>
                      <a:pt x="2304" y="939"/>
                    </a:lnTo>
                    <a:lnTo>
                      <a:pt x="2302" y="917"/>
                    </a:lnTo>
                    <a:lnTo>
                      <a:pt x="2298" y="895"/>
                    </a:lnTo>
                    <a:lnTo>
                      <a:pt x="2293" y="872"/>
                    </a:lnTo>
                    <a:lnTo>
                      <a:pt x="2285" y="848"/>
                    </a:lnTo>
                    <a:lnTo>
                      <a:pt x="2277" y="823"/>
                    </a:lnTo>
                    <a:lnTo>
                      <a:pt x="2266" y="797"/>
                    </a:lnTo>
                    <a:lnTo>
                      <a:pt x="2253" y="772"/>
                    </a:lnTo>
                    <a:lnTo>
                      <a:pt x="2239" y="746"/>
                    </a:lnTo>
                    <a:lnTo>
                      <a:pt x="2221" y="721"/>
                    </a:lnTo>
                    <a:lnTo>
                      <a:pt x="2200" y="695"/>
                    </a:lnTo>
                    <a:lnTo>
                      <a:pt x="2178" y="672"/>
                    </a:lnTo>
                    <a:lnTo>
                      <a:pt x="2152" y="648"/>
                    </a:lnTo>
                    <a:lnTo>
                      <a:pt x="2123" y="626"/>
                    </a:lnTo>
                    <a:lnTo>
                      <a:pt x="2090" y="605"/>
                    </a:lnTo>
                    <a:lnTo>
                      <a:pt x="2054" y="586"/>
                    </a:lnTo>
                    <a:lnTo>
                      <a:pt x="2014" y="569"/>
                    </a:lnTo>
                    <a:lnTo>
                      <a:pt x="1970" y="553"/>
                    </a:lnTo>
                    <a:lnTo>
                      <a:pt x="1923" y="540"/>
                    </a:lnTo>
                    <a:lnTo>
                      <a:pt x="1870" y="529"/>
                    </a:lnTo>
                    <a:lnTo>
                      <a:pt x="1813" y="522"/>
                    </a:lnTo>
                    <a:lnTo>
                      <a:pt x="1752" y="516"/>
                    </a:lnTo>
                    <a:lnTo>
                      <a:pt x="1685" y="515"/>
                    </a:lnTo>
                    <a:lnTo>
                      <a:pt x="1619" y="516"/>
                    </a:lnTo>
                    <a:lnTo>
                      <a:pt x="1558" y="522"/>
                    </a:lnTo>
                    <a:lnTo>
                      <a:pt x="1502" y="529"/>
                    </a:lnTo>
                    <a:lnTo>
                      <a:pt x="1449" y="540"/>
                    </a:lnTo>
                    <a:lnTo>
                      <a:pt x="1401" y="553"/>
                    </a:lnTo>
                    <a:lnTo>
                      <a:pt x="1357" y="569"/>
                    </a:lnTo>
                    <a:lnTo>
                      <a:pt x="1317" y="586"/>
                    </a:lnTo>
                    <a:lnTo>
                      <a:pt x="1281" y="605"/>
                    </a:lnTo>
                    <a:lnTo>
                      <a:pt x="1248" y="626"/>
                    </a:lnTo>
                    <a:lnTo>
                      <a:pt x="1220" y="648"/>
                    </a:lnTo>
                    <a:lnTo>
                      <a:pt x="1193" y="672"/>
                    </a:lnTo>
                    <a:lnTo>
                      <a:pt x="1171" y="695"/>
                    </a:lnTo>
                    <a:lnTo>
                      <a:pt x="1151" y="721"/>
                    </a:lnTo>
                    <a:lnTo>
                      <a:pt x="1133" y="746"/>
                    </a:lnTo>
                    <a:lnTo>
                      <a:pt x="1118" y="772"/>
                    </a:lnTo>
                    <a:lnTo>
                      <a:pt x="1105" y="797"/>
                    </a:lnTo>
                    <a:lnTo>
                      <a:pt x="1094" y="823"/>
                    </a:lnTo>
                    <a:lnTo>
                      <a:pt x="1086" y="848"/>
                    </a:lnTo>
                    <a:lnTo>
                      <a:pt x="1078" y="872"/>
                    </a:lnTo>
                    <a:lnTo>
                      <a:pt x="1073" y="895"/>
                    </a:lnTo>
                    <a:lnTo>
                      <a:pt x="1069" y="917"/>
                    </a:lnTo>
                    <a:lnTo>
                      <a:pt x="1067" y="939"/>
                    </a:lnTo>
                    <a:lnTo>
                      <a:pt x="1065" y="958"/>
                    </a:lnTo>
                    <a:lnTo>
                      <a:pt x="1064" y="975"/>
                    </a:lnTo>
                    <a:lnTo>
                      <a:pt x="1064" y="990"/>
                    </a:lnTo>
                    <a:lnTo>
                      <a:pt x="1064" y="1003"/>
                    </a:lnTo>
                    <a:lnTo>
                      <a:pt x="1064" y="1014"/>
                    </a:lnTo>
                    <a:lnTo>
                      <a:pt x="1065" y="1022"/>
                    </a:lnTo>
                    <a:lnTo>
                      <a:pt x="1065" y="1027"/>
                    </a:lnTo>
                    <a:lnTo>
                      <a:pt x="1065" y="1029"/>
                    </a:lnTo>
                    <a:lnTo>
                      <a:pt x="1065" y="1358"/>
                    </a:lnTo>
                    <a:lnTo>
                      <a:pt x="1046" y="1379"/>
                    </a:lnTo>
                    <a:lnTo>
                      <a:pt x="1031" y="1402"/>
                    </a:lnTo>
                    <a:lnTo>
                      <a:pt x="1019" y="1428"/>
                    </a:lnTo>
                    <a:lnTo>
                      <a:pt x="1012" y="1456"/>
                    </a:lnTo>
                    <a:lnTo>
                      <a:pt x="1009" y="1485"/>
                    </a:lnTo>
                    <a:lnTo>
                      <a:pt x="1009" y="1713"/>
                    </a:lnTo>
                    <a:lnTo>
                      <a:pt x="1012" y="1742"/>
                    </a:lnTo>
                    <a:lnTo>
                      <a:pt x="1019" y="1770"/>
                    </a:lnTo>
                    <a:lnTo>
                      <a:pt x="1031" y="1796"/>
                    </a:lnTo>
                    <a:lnTo>
                      <a:pt x="1046" y="1820"/>
                    </a:lnTo>
                    <a:lnTo>
                      <a:pt x="1065" y="1840"/>
                    </a:lnTo>
                    <a:lnTo>
                      <a:pt x="1087" y="1857"/>
                    </a:lnTo>
                    <a:lnTo>
                      <a:pt x="1099" y="1902"/>
                    </a:lnTo>
                    <a:lnTo>
                      <a:pt x="1111" y="1946"/>
                    </a:lnTo>
                    <a:lnTo>
                      <a:pt x="1126" y="1988"/>
                    </a:lnTo>
                    <a:lnTo>
                      <a:pt x="1142" y="2028"/>
                    </a:lnTo>
                    <a:lnTo>
                      <a:pt x="1159" y="2065"/>
                    </a:lnTo>
                    <a:lnTo>
                      <a:pt x="1176" y="2101"/>
                    </a:lnTo>
                    <a:lnTo>
                      <a:pt x="1193" y="2134"/>
                    </a:lnTo>
                    <a:lnTo>
                      <a:pt x="1210" y="2163"/>
                    </a:lnTo>
                    <a:lnTo>
                      <a:pt x="1226" y="2191"/>
                    </a:lnTo>
                    <a:lnTo>
                      <a:pt x="1241" y="2214"/>
                    </a:lnTo>
                    <a:lnTo>
                      <a:pt x="1255" y="2235"/>
                    </a:lnTo>
                    <a:lnTo>
                      <a:pt x="1266" y="2252"/>
                    </a:lnTo>
                    <a:lnTo>
                      <a:pt x="1277" y="2266"/>
                    </a:lnTo>
                    <a:lnTo>
                      <a:pt x="1284" y="2276"/>
                    </a:lnTo>
                    <a:lnTo>
                      <a:pt x="1288" y="2282"/>
                    </a:lnTo>
                    <a:lnTo>
                      <a:pt x="1291" y="2284"/>
                    </a:lnTo>
                    <a:lnTo>
                      <a:pt x="1291" y="2492"/>
                    </a:lnTo>
                    <a:lnTo>
                      <a:pt x="1288" y="2524"/>
                    </a:lnTo>
                    <a:lnTo>
                      <a:pt x="1281" y="2556"/>
                    </a:lnTo>
                    <a:lnTo>
                      <a:pt x="1269" y="2584"/>
                    </a:lnTo>
                    <a:lnTo>
                      <a:pt x="1253" y="2611"/>
                    </a:lnTo>
                    <a:lnTo>
                      <a:pt x="1233" y="2636"/>
                    </a:lnTo>
                    <a:lnTo>
                      <a:pt x="1210" y="2657"/>
                    </a:lnTo>
                    <a:lnTo>
                      <a:pt x="1183" y="2675"/>
                    </a:lnTo>
                    <a:lnTo>
                      <a:pt x="681" y="2952"/>
                    </a:lnTo>
                    <a:lnTo>
                      <a:pt x="652" y="2970"/>
                    </a:lnTo>
                    <a:lnTo>
                      <a:pt x="626" y="2989"/>
                    </a:lnTo>
                    <a:lnTo>
                      <a:pt x="600" y="3009"/>
                    </a:lnTo>
                    <a:lnTo>
                      <a:pt x="528" y="2944"/>
                    </a:lnTo>
                    <a:lnTo>
                      <a:pt x="458" y="2874"/>
                    </a:lnTo>
                    <a:lnTo>
                      <a:pt x="393" y="2800"/>
                    </a:lnTo>
                    <a:lnTo>
                      <a:pt x="333" y="2722"/>
                    </a:lnTo>
                    <a:lnTo>
                      <a:pt x="277" y="2641"/>
                    </a:lnTo>
                    <a:lnTo>
                      <a:pt x="225" y="2557"/>
                    </a:lnTo>
                    <a:lnTo>
                      <a:pt x="178" y="2469"/>
                    </a:lnTo>
                    <a:lnTo>
                      <a:pt x="136" y="2379"/>
                    </a:lnTo>
                    <a:lnTo>
                      <a:pt x="100" y="2285"/>
                    </a:lnTo>
                    <a:lnTo>
                      <a:pt x="68" y="2189"/>
                    </a:lnTo>
                    <a:lnTo>
                      <a:pt x="42" y="2090"/>
                    </a:lnTo>
                    <a:lnTo>
                      <a:pt x="23" y="1990"/>
                    </a:lnTo>
                    <a:lnTo>
                      <a:pt x="8" y="1887"/>
                    </a:lnTo>
                    <a:lnTo>
                      <a:pt x="1" y="1783"/>
                    </a:lnTo>
                    <a:lnTo>
                      <a:pt x="0" y="1677"/>
                    </a:lnTo>
                    <a:lnTo>
                      <a:pt x="5" y="1569"/>
                    </a:lnTo>
                    <a:lnTo>
                      <a:pt x="17" y="1463"/>
                    </a:lnTo>
                    <a:lnTo>
                      <a:pt x="34" y="1359"/>
                    </a:lnTo>
                    <a:lnTo>
                      <a:pt x="58" y="1258"/>
                    </a:lnTo>
                    <a:lnTo>
                      <a:pt x="88" y="1159"/>
                    </a:lnTo>
                    <a:lnTo>
                      <a:pt x="124" y="1062"/>
                    </a:lnTo>
                    <a:lnTo>
                      <a:pt x="164" y="969"/>
                    </a:lnTo>
                    <a:lnTo>
                      <a:pt x="211" y="879"/>
                    </a:lnTo>
                    <a:lnTo>
                      <a:pt x="262" y="791"/>
                    </a:lnTo>
                    <a:lnTo>
                      <a:pt x="318" y="708"/>
                    </a:lnTo>
                    <a:lnTo>
                      <a:pt x="379" y="628"/>
                    </a:lnTo>
                    <a:lnTo>
                      <a:pt x="444" y="552"/>
                    </a:lnTo>
                    <a:lnTo>
                      <a:pt x="514" y="480"/>
                    </a:lnTo>
                    <a:lnTo>
                      <a:pt x="587" y="412"/>
                    </a:lnTo>
                    <a:lnTo>
                      <a:pt x="665" y="348"/>
                    </a:lnTo>
                    <a:lnTo>
                      <a:pt x="747" y="290"/>
                    </a:lnTo>
                    <a:lnTo>
                      <a:pt x="830" y="235"/>
                    </a:lnTo>
                    <a:lnTo>
                      <a:pt x="918" y="187"/>
                    </a:lnTo>
                    <a:lnTo>
                      <a:pt x="1010" y="143"/>
                    </a:lnTo>
                    <a:lnTo>
                      <a:pt x="1103" y="105"/>
                    </a:lnTo>
                    <a:lnTo>
                      <a:pt x="1199" y="72"/>
                    </a:lnTo>
                    <a:lnTo>
                      <a:pt x="1298" y="45"/>
                    </a:lnTo>
                    <a:lnTo>
                      <a:pt x="1400" y="25"/>
                    </a:lnTo>
                    <a:lnTo>
                      <a:pt x="1503" y="10"/>
                    </a:lnTo>
                    <a:lnTo>
                      <a:pt x="1608" y="2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256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745845304"/>
              </p:ext>
            </p:extLst>
          </p:nvPr>
        </p:nvGraphicFramePr>
        <p:xfrm>
          <a:off x="444502" y="1694275"/>
          <a:ext cx="11434915" cy="450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444500" y="794820"/>
            <a:ext cx="3235960" cy="369332"/>
            <a:chOff x="444500" y="794819"/>
            <a:chExt cx="3235960" cy="369331"/>
          </a:xfrm>
        </p:grpSpPr>
        <p:sp>
          <p:nvSpPr>
            <p:cNvPr id="15" name="Isosceles Triangle 14"/>
            <p:cNvSpPr/>
            <p:nvPr/>
          </p:nvSpPr>
          <p:spPr>
            <a:xfrm rot="5400000">
              <a:off x="1590674" y="930807"/>
              <a:ext cx="146051" cy="97356"/>
            </a:xfrm>
            <a:prstGeom prst="triangl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4500" y="794819"/>
              <a:ext cx="3235960" cy="369331"/>
              <a:chOff x="444500" y="794819"/>
              <a:chExt cx="3235960" cy="36933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44500" y="794819"/>
                <a:ext cx="1244599" cy="369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-51" dirty="0">
                    <a:solidFill>
                      <a:schemeClr val="bg1"/>
                    </a:solidFill>
                  </a:rPr>
                  <a:t>Dashboard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46508" y="794819"/>
                <a:ext cx="1933952" cy="369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-51" dirty="0">
                    <a:solidFill>
                      <a:schemeClr val="bg1"/>
                    </a:solidFill>
                  </a:rPr>
                  <a:t>Forecast Graph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1369309" y="2505472"/>
            <a:ext cx="33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100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9309" y="1979291"/>
            <a:ext cx="3373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51" dirty="0">
                <a:solidFill>
                  <a:schemeClr val="accent2"/>
                </a:solidFill>
              </a:rPr>
              <a:t>20 Day Forecast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0" y="3"/>
            <a:ext cx="12192000" cy="537127"/>
            <a:chOff x="0" y="-1"/>
            <a:chExt cx="12192000" cy="537127"/>
          </a:xfrm>
        </p:grpSpPr>
        <p:sp>
          <p:nvSpPr>
            <p:cNvPr id="22" name="Rectangle 21"/>
            <p:cNvSpPr/>
            <p:nvPr/>
          </p:nvSpPr>
          <p:spPr>
            <a:xfrm>
              <a:off x="0" y="-1"/>
              <a:ext cx="12192000" cy="537127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73163" y="83896"/>
              <a:ext cx="18545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spc="-151" dirty="0">
                  <a:solidFill>
                    <a:schemeClr val="bg1"/>
                  </a:solidFill>
                </a:rPr>
                <a:t>John Doe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4500" y="75184"/>
              <a:ext cx="18923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-151" dirty="0">
                  <a:solidFill>
                    <a:schemeClr val="bg1"/>
                  </a:solidFill>
                </a:rPr>
                <a:t>15 June 2016</a:t>
              </a:r>
            </a:p>
          </p:txBody>
        </p:sp>
        <p:grpSp>
          <p:nvGrpSpPr>
            <p:cNvPr id="25" name="Group 4"/>
            <p:cNvGrpSpPr>
              <a:grpSpLocks noChangeAspect="1"/>
            </p:cNvGrpSpPr>
            <p:nvPr/>
          </p:nvGrpSpPr>
          <p:grpSpPr bwMode="auto">
            <a:xfrm>
              <a:off x="11727676" y="114566"/>
              <a:ext cx="304379" cy="307992"/>
              <a:chOff x="3669" y="1988"/>
              <a:chExt cx="337" cy="341"/>
            </a:xfrm>
            <a:effectLst>
              <a:outerShdw blurRad="101600" dist="38100" dir="5400000" algn="t" rotWithShape="0">
                <a:schemeClr val="accent5">
                  <a:alpha val="40000"/>
                </a:schemeClr>
              </a:outerShdw>
            </a:effectLst>
          </p:grpSpPr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3729" y="2039"/>
                <a:ext cx="216" cy="290"/>
              </a:xfrm>
              <a:custGeom>
                <a:avLst/>
                <a:gdLst>
                  <a:gd name="T0" fmla="*/ 1213 w 2165"/>
                  <a:gd name="T1" fmla="*/ 7 h 2897"/>
                  <a:gd name="T2" fmla="*/ 1370 w 2165"/>
                  <a:gd name="T3" fmla="*/ 39 h 2897"/>
                  <a:gd name="T4" fmla="*/ 1490 w 2165"/>
                  <a:gd name="T5" fmla="*/ 90 h 2897"/>
                  <a:gd name="T6" fmla="*/ 1578 w 2165"/>
                  <a:gd name="T7" fmla="*/ 157 h 2897"/>
                  <a:gd name="T8" fmla="*/ 1639 w 2165"/>
                  <a:gd name="T9" fmla="*/ 231 h 2897"/>
                  <a:gd name="T10" fmla="*/ 1677 w 2165"/>
                  <a:gd name="T11" fmla="*/ 308 h 2897"/>
                  <a:gd name="T12" fmla="*/ 1698 w 2165"/>
                  <a:gd name="T13" fmla="*/ 381 h 2897"/>
                  <a:gd name="T14" fmla="*/ 1707 w 2165"/>
                  <a:gd name="T15" fmla="*/ 443 h 2897"/>
                  <a:gd name="T16" fmla="*/ 1708 w 2165"/>
                  <a:gd name="T17" fmla="*/ 488 h 2897"/>
                  <a:gd name="T18" fmla="*/ 1707 w 2165"/>
                  <a:gd name="T19" fmla="*/ 512 h 2897"/>
                  <a:gd name="T20" fmla="*/ 1726 w 2165"/>
                  <a:gd name="T21" fmla="*/ 864 h 2897"/>
                  <a:gd name="T22" fmla="*/ 1760 w 2165"/>
                  <a:gd name="T23" fmla="*/ 941 h 2897"/>
                  <a:gd name="T24" fmla="*/ 1760 w 2165"/>
                  <a:gd name="T25" fmla="*/ 1231 h 2897"/>
                  <a:gd name="T26" fmla="*/ 1718 w 2165"/>
                  <a:gd name="T27" fmla="*/ 1312 h 2897"/>
                  <a:gd name="T28" fmla="*/ 1642 w 2165"/>
                  <a:gd name="T29" fmla="*/ 1361 h 2897"/>
                  <a:gd name="T30" fmla="*/ 1555 w 2165"/>
                  <a:gd name="T31" fmla="*/ 1572 h 2897"/>
                  <a:gd name="T32" fmla="*/ 1457 w 2165"/>
                  <a:gd name="T33" fmla="*/ 1727 h 2897"/>
                  <a:gd name="T34" fmla="*/ 1423 w 2165"/>
                  <a:gd name="T35" fmla="*/ 1983 h 2897"/>
                  <a:gd name="T36" fmla="*/ 1447 w 2165"/>
                  <a:gd name="T37" fmla="*/ 2078 h 2897"/>
                  <a:gd name="T38" fmla="*/ 1509 w 2165"/>
                  <a:gd name="T39" fmla="*/ 2151 h 2897"/>
                  <a:gd name="T40" fmla="*/ 2107 w 2165"/>
                  <a:gd name="T41" fmla="*/ 2459 h 2897"/>
                  <a:gd name="T42" fmla="*/ 2090 w 2165"/>
                  <a:gd name="T43" fmla="*/ 2561 h 2897"/>
                  <a:gd name="T44" fmla="*/ 1846 w 2165"/>
                  <a:gd name="T45" fmla="*/ 2713 h 2897"/>
                  <a:gd name="T46" fmla="*/ 1577 w 2165"/>
                  <a:gd name="T47" fmla="*/ 2823 h 2897"/>
                  <a:gd name="T48" fmla="*/ 1288 w 2165"/>
                  <a:gd name="T49" fmla="*/ 2885 h 2897"/>
                  <a:gd name="T50" fmla="*/ 983 w 2165"/>
                  <a:gd name="T51" fmla="*/ 2893 h 2897"/>
                  <a:gd name="T52" fmla="*/ 685 w 2165"/>
                  <a:gd name="T53" fmla="*/ 2848 h 2897"/>
                  <a:gd name="T54" fmla="*/ 407 w 2165"/>
                  <a:gd name="T55" fmla="*/ 2753 h 2897"/>
                  <a:gd name="T56" fmla="*/ 154 w 2165"/>
                  <a:gd name="T57" fmla="*/ 2612 h 2897"/>
                  <a:gd name="T58" fmla="*/ 26 w 2165"/>
                  <a:gd name="T59" fmla="*/ 2474 h 2897"/>
                  <a:gd name="T60" fmla="*/ 583 w 2165"/>
                  <a:gd name="T61" fmla="*/ 2160 h 2897"/>
                  <a:gd name="T62" fmla="*/ 653 w 2165"/>
                  <a:gd name="T63" fmla="*/ 2096 h 2897"/>
                  <a:gd name="T64" fmla="*/ 688 w 2165"/>
                  <a:gd name="T65" fmla="*/ 2009 h 2897"/>
                  <a:gd name="T66" fmla="*/ 690 w 2165"/>
                  <a:gd name="T67" fmla="*/ 1767 h 2897"/>
                  <a:gd name="T68" fmla="*/ 667 w 2165"/>
                  <a:gd name="T69" fmla="*/ 1737 h 2897"/>
                  <a:gd name="T70" fmla="*/ 626 w 2165"/>
                  <a:gd name="T71" fmla="*/ 1676 h 2897"/>
                  <a:gd name="T72" fmla="*/ 576 w 2165"/>
                  <a:gd name="T73" fmla="*/ 1586 h 2897"/>
                  <a:gd name="T74" fmla="*/ 526 w 2165"/>
                  <a:gd name="T75" fmla="*/ 1474 h 2897"/>
                  <a:gd name="T76" fmla="*/ 487 w 2165"/>
                  <a:gd name="T77" fmla="*/ 1342 h 2897"/>
                  <a:gd name="T78" fmla="*/ 431 w 2165"/>
                  <a:gd name="T79" fmla="*/ 1281 h 2897"/>
                  <a:gd name="T80" fmla="*/ 409 w 2165"/>
                  <a:gd name="T81" fmla="*/ 1198 h 2897"/>
                  <a:gd name="T82" fmla="*/ 419 w 2165"/>
                  <a:gd name="T83" fmla="*/ 913 h 2897"/>
                  <a:gd name="T84" fmla="*/ 466 w 2165"/>
                  <a:gd name="T85" fmla="*/ 843 h 2897"/>
                  <a:gd name="T86" fmla="*/ 465 w 2165"/>
                  <a:gd name="T87" fmla="*/ 507 h 2897"/>
                  <a:gd name="T88" fmla="*/ 464 w 2165"/>
                  <a:gd name="T89" fmla="*/ 475 h 2897"/>
                  <a:gd name="T90" fmla="*/ 467 w 2165"/>
                  <a:gd name="T91" fmla="*/ 424 h 2897"/>
                  <a:gd name="T92" fmla="*/ 478 w 2165"/>
                  <a:gd name="T93" fmla="*/ 357 h 2897"/>
                  <a:gd name="T94" fmla="*/ 505 w 2165"/>
                  <a:gd name="T95" fmla="*/ 282 h 2897"/>
                  <a:gd name="T96" fmla="*/ 551 w 2165"/>
                  <a:gd name="T97" fmla="*/ 206 h 2897"/>
                  <a:gd name="T98" fmla="*/ 620 w 2165"/>
                  <a:gd name="T99" fmla="*/ 133 h 2897"/>
                  <a:gd name="T100" fmla="*/ 717 w 2165"/>
                  <a:gd name="T101" fmla="*/ 71 h 2897"/>
                  <a:gd name="T102" fmla="*/ 849 w 2165"/>
                  <a:gd name="T103" fmla="*/ 25 h 2897"/>
                  <a:gd name="T104" fmla="*/ 1019 w 2165"/>
                  <a:gd name="T105" fmla="*/ 2 h 2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65" h="2897">
                    <a:moveTo>
                      <a:pt x="1085" y="0"/>
                    </a:moveTo>
                    <a:lnTo>
                      <a:pt x="1152" y="2"/>
                    </a:lnTo>
                    <a:lnTo>
                      <a:pt x="1213" y="7"/>
                    </a:lnTo>
                    <a:lnTo>
                      <a:pt x="1270" y="15"/>
                    </a:lnTo>
                    <a:lnTo>
                      <a:pt x="1323" y="25"/>
                    </a:lnTo>
                    <a:lnTo>
                      <a:pt x="1370" y="39"/>
                    </a:lnTo>
                    <a:lnTo>
                      <a:pt x="1414" y="54"/>
                    </a:lnTo>
                    <a:lnTo>
                      <a:pt x="1454" y="71"/>
                    </a:lnTo>
                    <a:lnTo>
                      <a:pt x="1490" y="90"/>
                    </a:lnTo>
                    <a:lnTo>
                      <a:pt x="1523" y="111"/>
                    </a:lnTo>
                    <a:lnTo>
                      <a:pt x="1552" y="133"/>
                    </a:lnTo>
                    <a:lnTo>
                      <a:pt x="1578" y="157"/>
                    </a:lnTo>
                    <a:lnTo>
                      <a:pt x="1600" y="181"/>
                    </a:lnTo>
                    <a:lnTo>
                      <a:pt x="1621" y="206"/>
                    </a:lnTo>
                    <a:lnTo>
                      <a:pt x="1639" y="231"/>
                    </a:lnTo>
                    <a:lnTo>
                      <a:pt x="1653" y="257"/>
                    </a:lnTo>
                    <a:lnTo>
                      <a:pt x="1666" y="282"/>
                    </a:lnTo>
                    <a:lnTo>
                      <a:pt x="1677" y="308"/>
                    </a:lnTo>
                    <a:lnTo>
                      <a:pt x="1685" y="333"/>
                    </a:lnTo>
                    <a:lnTo>
                      <a:pt x="1693" y="357"/>
                    </a:lnTo>
                    <a:lnTo>
                      <a:pt x="1698" y="381"/>
                    </a:lnTo>
                    <a:lnTo>
                      <a:pt x="1702" y="402"/>
                    </a:lnTo>
                    <a:lnTo>
                      <a:pt x="1704" y="424"/>
                    </a:lnTo>
                    <a:lnTo>
                      <a:pt x="1707" y="443"/>
                    </a:lnTo>
                    <a:lnTo>
                      <a:pt x="1708" y="460"/>
                    </a:lnTo>
                    <a:lnTo>
                      <a:pt x="1708" y="475"/>
                    </a:lnTo>
                    <a:lnTo>
                      <a:pt x="1708" y="488"/>
                    </a:lnTo>
                    <a:lnTo>
                      <a:pt x="1708" y="499"/>
                    </a:lnTo>
                    <a:lnTo>
                      <a:pt x="1707" y="507"/>
                    </a:lnTo>
                    <a:lnTo>
                      <a:pt x="1707" y="512"/>
                    </a:lnTo>
                    <a:lnTo>
                      <a:pt x="1707" y="514"/>
                    </a:lnTo>
                    <a:lnTo>
                      <a:pt x="1707" y="843"/>
                    </a:lnTo>
                    <a:lnTo>
                      <a:pt x="1726" y="864"/>
                    </a:lnTo>
                    <a:lnTo>
                      <a:pt x="1740" y="887"/>
                    </a:lnTo>
                    <a:lnTo>
                      <a:pt x="1752" y="913"/>
                    </a:lnTo>
                    <a:lnTo>
                      <a:pt x="1760" y="941"/>
                    </a:lnTo>
                    <a:lnTo>
                      <a:pt x="1763" y="970"/>
                    </a:lnTo>
                    <a:lnTo>
                      <a:pt x="1763" y="1198"/>
                    </a:lnTo>
                    <a:lnTo>
                      <a:pt x="1760" y="1231"/>
                    </a:lnTo>
                    <a:lnTo>
                      <a:pt x="1751" y="1261"/>
                    </a:lnTo>
                    <a:lnTo>
                      <a:pt x="1737" y="1287"/>
                    </a:lnTo>
                    <a:lnTo>
                      <a:pt x="1718" y="1312"/>
                    </a:lnTo>
                    <a:lnTo>
                      <a:pt x="1696" y="1333"/>
                    </a:lnTo>
                    <a:lnTo>
                      <a:pt x="1670" y="1350"/>
                    </a:lnTo>
                    <a:lnTo>
                      <a:pt x="1642" y="1361"/>
                    </a:lnTo>
                    <a:lnTo>
                      <a:pt x="1617" y="1433"/>
                    </a:lnTo>
                    <a:lnTo>
                      <a:pt x="1588" y="1503"/>
                    </a:lnTo>
                    <a:lnTo>
                      <a:pt x="1555" y="1572"/>
                    </a:lnTo>
                    <a:lnTo>
                      <a:pt x="1517" y="1638"/>
                    </a:lnTo>
                    <a:lnTo>
                      <a:pt x="1475" y="1703"/>
                    </a:lnTo>
                    <a:lnTo>
                      <a:pt x="1457" y="1727"/>
                    </a:lnTo>
                    <a:lnTo>
                      <a:pt x="1439" y="1750"/>
                    </a:lnTo>
                    <a:lnTo>
                      <a:pt x="1423" y="1769"/>
                    </a:lnTo>
                    <a:lnTo>
                      <a:pt x="1423" y="1983"/>
                    </a:lnTo>
                    <a:lnTo>
                      <a:pt x="1427" y="2016"/>
                    </a:lnTo>
                    <a:lnTo>
                      <a:pt x="1434" y="2048"/>
                    </a:lnTo>
                    <a:lnTo>
                      <a:pt x="1447" y="2078"/>
                    </a:lnTo>
                    <a:lnTo>
                      <a:pt x="1464" y="2105"/>
                    </a:lnTo>
                    <a:lnTo>
                      <a:pt x="1485" y="2131"/>
                    </a:lnTo>
                    <a:lnTo>
                      <a:pt x="1509" y="2151"/>
                    </a:lnTo>
                    <a:lnTo>
                      <a:pt x="1538" y="2168"/>
                    </a:lnTo>
                    <a:lnTo>
                      <a:pt x="2077" y="2441"/>
                    </a:lnTo>
                    <a:lnTo>
                      <a:pt x="2107" y="2459"/>
                    </a:lnTo>
                    <a:lnTo>
                      <a:pt x="2137" y="2479"/>
                    </a:lnTo>
                    <a:lnTo>
                      <a:pt x="2165" y="2501"/>
                    </a:lnTo>
                    <a:lnTo>
                      <a:pt x="2090" y="2561"/>
                    </a:lnTo>
                    <a:lnTo>
                      <a:pt x="2012" y="2615"/>
                    </a:lnTo>
                    <a:lnTo>
                      <a:pt x="1930" y="2667"/>
                    </a:lnTo>
                    <a:lnTo>
                      <a:pt x="1846" y="2713"/>
                    </a:lnTo>
                    <a:lnTo>
                      <a:pt x="1760" y="2755"/>
                    </a:lnTo>
                    <a:lnTo>
                      <a:pt x="1669" y="2791"/>
                    </a:lnTo>
                    <a:lnTo>
                      <a:pt x="1577" y="2823"/>
                    </a:lnTo>
                    <a:lnTo>
                      <a:pt x="1483" y="2848"/>
                    </a:lnTo>
                    <a:lnTo>
                      <a:pt x="1386" y="2870"/>
                    </a:lnTo>
                    <a:lnTo>
                      <a:pt x="1288" y="2885"/>
                    </a:lnTo>
                    <a:lnTo>
                      <a:pt x="1188" y="2893"/>
                    </a:lnTo>
                    <a:lnTo>
                      <a:pt x="1085" y="2897"/>
                    </a:lnTo>
                    <a:lnTo>
                      <a:pt x="983" y="2893"/>
                    </a:lnTo>
                    <a:lnTo>
                      <a:pt x="881" y="2884"/>
                    </a:lnTo>
                    <a:lnTo>
                      <a:pt x="783" y="2869"/>
                    </a:lnTo>
                    <a:lnTo>
                      <a:pt x="685" y="2848"/>
                    </a:lnTo>
                    <a:lnTo>
                      <a:pt x="591" y="2821"/>
                    </a:lnTo>
                    <a:lnTo>
                      <a:pt x="498" y="2789"/>
                    </a:lnTo>
                    <a:lnTo>
                      <a:pt x="407" y="2753"/>
                    </a:lnTo>
                    <a:lnTo>
                      <a:pt x="319" y="2711"/>
                    </a:lnTo>
                    <a:lnTo>
                      <a:pt x="236" y="2664"/>
                    </a:lnTo>
                    <a:lnTo>
                      <a:pt x="154" y="2612"/>
                    </a:lnTo>
                    <a:lnTo>
                      <a:pt x="76" y="2555"/>
                    </a:lnTo>
                    <a:lnTo>
                      <a:pt x="0" y="2495"/>
                    </a:lnTo>
                    <a:lnTo>
                      <a:pt x="26" y="2474"/>
                    </a:lnTo>
                    <a:lnTo>
                      <a:pt x="52" y="2455"/>
                    </a:lnTo>
                    <a:lnTo>
                      <a:pt x="81" y="2437"/>
                    </a:lnTo>
                    <a:lnTo>
                      <a:pt x="583" y="2160"/>
                    </a:lnTo>
                    <a:lnTo>
                      <a:pt x="610" y="2142"/>
                    </a:lnTo>
                    <a:lnTo>
                      <a:pt x="634" y="2121"/>
                    </a:lnTo>
                    <a:lnTo>
                      <a:pt x="653" y="2096"/>
                    </a:lnTo>
                    <a:lnTo>
                      <a:pt x="669" y="2069"/>
                    </a:lnTo>
                    <a:lnTo>
                      <a:pt x="681" y="2041"/>
                    </a:lnTo>
                    <a:lnTo>
                      <a:pt x="688" y="2009"/>
                    </a:lnTo>
                    <a:lnTo>
                      <a:pt x="691" y="1977"/>
                    </a:lnTo>
                    <a:lnTo>
                      <a:pt x="691" y="1769"/>
                    </a:lnTo>
                    <a:lnTo>
                      <a:pt x="690" y="1767"/>
                    </a:lnTo>
                    <a:lnTo>
                      <a:pt x="684" y="1761"/>
                    </a:lnTo>
                    <a:lnTo>
                      <a:pt x="677" y="1751"/>
                    </a:lnTo>
                    <a:lnTo>
                      <a:pt x="667" y="1737"/>
                    </a:lnTo>
                    <a:lnTo>
                      <a:pt x="655" y="1720"/>
                    </a:lnTo>
                    <a:lnTo>
                      <a:pt x="642" y="1699"/>
                    </a:lnTo>
                    <a:lnTo>
                      <a:pt x="626" y="1676"/>
                    </a:lnTo>
                    <a:lnTo>
                      <a:pt x="610" y="1649"/>
                    </a:lnTo>
                    <a:lnTo>
                      <a:pt x="593" y="1619"/>
                    </a:lnTo>
                    <a:lnTo>
                      <a:pt x="576" y="1586"/>
                    </a:lnTo>
                    <a:lnTo>
                      <a:pt x="559" y="1551"/>
                    </a:lnTo>
                    <a:lnTo>
                      <a:pt x="542" y="1514"/>
                    </a:lnTo>
                    <a:lnTo>
                      <a:pt x="526" y="1474"/>
                    </a:lnTo>
                    <a:lnTo>
                      <a:pt x="511" y="1431"/>
                    </a:lnTo>
                    <a:lnTo>
                      <a:pt x="499" y="1387"/>
                    </a:lnTo>
                    <a:lnTo>
                      <a:pt x="487" y="1342"/>
                    </a:lnTo>
                    <a:lnTo>
                      <a:pt x="465" y="1325"/>
                    </a:lnTo>
                    <a:lnTo>
                      <a:pt x="446" y="1305"/>
                    </a:lnTo>
                    <a:lnTo>
                      <a:pt x="431" y="1281"/>
                    </a:lnTo>
                    <a:lnTo>
                      <a:pt x="419" y="1255"/>
                    </a:lnTo>
                    <a:lnTo>
                      <a:pt x="412" y="1227"/>
                    </a:lnTo>
                    <a:lnTo>
                      <a:pt x="409" y="1198"/>
                    </a:lnTo>
                    <a:lnTo>
                      <a:pt x="409" y="970"/>
                    </a:lnTo>
                    <a:lnTo>
                      <a:pt x="412" y="941"/>
                    </a:lnTo>
                    <a:lnTo>
                      <a:pt x="419" y="913"/>
                    </a:lnTo>
                    <a:lnTo>
                      <a:pt x="431" y="887"/>
                    </a:lnTo>
                    <a:lnTo>
                      <a:pt x="447" y="864"/>
                    </a:lnTo>
                    <a:lnTo>
                      <a:pt x="466" y="843"/>
                    </a:lnTo>
                    <a:lnTo>
                      <a:pt x="466" y="514"/>
                    </a:lnTo>
                    <a:lnTo>
                      <a:pt x="465" y="512"/>
                    </a:lnTo>
                    <a:lnTo>
                      <a:pt x="465" y="507"/>
                    </a:lnTo>
                    <a:lnTo>
                      <a:pt x="465" y="499"/>
                    </a:lnTo>
                    <a:lnTo>
                      <a:pt x="464" y="488"/>
                    </a:lnTo>
                    <a:lnTo>
                      <a:pt x="464" y="475"/>
                    </a:lnTo>
                    <a:lnTo>
                      <a:pt x="464" y="460"/>
                    </a:lnTo>
                    <a:lnTo>
                      <a:pt x="465" y="443"/>
                    </a:lnTo>
                    <a:lnTo>
                      <a:pt x="467" y="424"/>
                    </a:lnTo>
                    <a:lnTo>
                      <a:pt x="469" y="402"/>
                    </a:lnTo>
                    <a:lnTo>
                      <a:pt x="473" y="381"/>
                    </a:lnTo>
                    <a:lnTo>
                      <a:pt x="478" y="357"/>
                    </a:lnTo>
                    <a:lnTo>
                      <a:pt x="486" y="333"/>
                    </a:lnTo>
                    <a:lnTo>
                      <a:pt x="494" y="308"/>
                    </a:lnTo>
                    <a:lnTo>
                      <a:pt x="505" y="282"/>
                    </a:lnTo>
                    <a:lnTo>
                      <a:pt x="518" y="257"/>
                    </a:lnTo>
                    <a:lnTo>
                      <a:pt x="533" y="231"/>
                    </a:lnTo>
                    <a:lnTo>
                      <a:pt x="551" y="206"/>
                    </a:lnTo>
                    <a:lnTo>
                      <a:pt x="571" y="181"/>
                    </a:lnTo>
                    <a:lnTo>
                      <a:pt x="593" y="157"/>
                    </a:lnTo>
                    <a:lnTo>
                      <a:pt x="620" y="133"/>
                    </a:lnTo>
                    <a:lnTo>
                      <a:pt x="648" y="111"/>
                    </a:lnTo>
                    <a:lnTo>
                      <a:pt x="681" y="90"/>
                    </a:lnTo>
                    <a:lnTo>
                      <a:pt x="717" y="71"/>
                    </a:lnTo>
                    <a:lnTo>
                      <a:pt x="757" y="54"/>
                    </a:lnTo>
                    <a:lnTo>
                      <a:pt x="801" y="39"/>
                    </a:lnTo>
                    <a:lnTo>
                      <a:pt x="849" y="25"/>
                    </a:lnTo>
                    <a:lnTo>
                      <a:pt x="902" y="15"/>
                    </a:lnTo>
                    <a:lnTo>
                      <a:pt x="958" y="7"/>
                    </a:lnTo>
                    <a:lnTo>
                      <a:pt x="1019" y="2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rgbClr val="E7ECE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9" y="1988"/>
                <a:ext cx="337" cy="301"/>
              </a:xfrm>
              <a:custGeom>
                <a:avLst/>
                <a:gdLst>
                  <a:gd name="T0" fmla="*/ 2029 w 3371"/>
                  <a:gd name="T1" fmla="*/ 36 h 3016"/>
                  <a:gd name="T2" fmla="*/ 2415 w 3371"/>
                  <a:gd name="T3" fmla="*/ 168 h 3016"/>
                  <a:gd name="T4" fmla="*/ 2752 w 3371"/>
                  <a:gd name="T5" fmla="*/ 384 h 3016"/>
                  <a:gd name="T6" fmla="*/ 3028 w 3371"/>
                  <a:gd name="T7" fmla="*/ 674 h 3016"/>
                  <a:gd name="T8" fmla="*/ 3230 w 3371"/>
                  <a:gd name="T9" fmla="*/ 1022 h 3016"/>
                  <a:gd name="T10" fmla="*/ 3348 w 3371"/>
                  <a:gd name="T11" fmla="*/ 1416 h 3016"/>
                  <a:gd name="T12" fmla="*/ 3367 w 3371"/>
                  <a:gd name="T13" fmla="*/ 1838 h 3016"/>
                  <a:gd name="T14" fmla="*/ 3291 w 3371"/>
                  <a:gd name="T15" fmla="*/ 2228 h 3016"/>
                  <a:gd name="T16" fmla="*/ 3133 w 3371"/>
                  <a:gd name="T17" fmla="*/ 2581 h 3016"/>
                  <a:gd name="T18" fmla="*/ 2902 w 3371"/>
                  <a:gd name="T19" fmla="*/ 2885 h 3016"/>
                  <a:gd name="T20" fmla="*/ 2707 w 3371"/>
                  <a:gd name="T21" fmla="*/ 2974 h 3016"/>
                  <a:gd name="T22" fmla="*/ 2085 w 3371"/>
                  <a:gd name="T23" fmla="*/ 2646 h 3016"/>
                  <a:gd name="T24" fmla="*/ 2027 w 3371"/>
                  <a:gd name="T25" fmla="*/ 2531 h 3016"/>
                  <a:gd name="T26" fmla="*/ 2056 w 3371"/>
                  <a:gd name="T27" fmla="*/ 2242 h 3016"/>
                  <a:gd name="T28" fmla="*/ 2188 w 3371"/>
                  <a:gd name="T29" fmla="*/ 2018 h 3016"/>
                  <a:gd name="T30" fmla="*/ 2296 w 3371"/>
                  <a:gd name="T31" fmla="*/ 1848 h 3016"/>
                  <a:gd name="T32" fmla="*/ 2360 w 3371"/>
                  <a:gd name="T33" fmla="*/ 1746 h 3016"/>
                  <a:gd name="T34" fmla="*/ 2352 w 3371"/>
                  <a:gd name="T35" fmla="*/ 1428 h 3016"/>
                  <a:gd name="T36" fmla="*/ 2307 w 3371"/>
                  <a:gd name="T37" fmla="*/ 1029 h 3016"/>
                  <a:gd name="T38" fmla="*/ 2308 w 3371"/>
                  <a:gd name="T39" fmla="*/ 1003 h 3016"/>
                  <a:gd name="T40" fmla="*/ 2304 w 3371"/>
                  <a:gd name="T41" fmla="*/ 939 h 3016"/>
                  <a:gd name="T42" fmla="*/ 2285 w 3371"/>
                  <a:gd name="T43" fmla="*/ 848 h 3016"/>
                  <a:gd name="T44" fmla="*/ 2239 w 3371"/>
                  <a:gd name="T45" fmla="*/ 746 h 3016"/>
                  <a:gd name="T46" fmla="*/ 2152 w 3371"/>
                  <a:gd name="T47" fmla="*/ 648 h 3016"/>
                  <a:gd name="T48" fmla="*/ 2014 w 3371"/>
                  <a:gd name="T49" fmla="*/ 569 h 3016"/>
                  <a:gd name="T50" fmla="*/ 1813 w 3371"/>
                  <a:gd name="T51" fmla="*/ 522 h 3016"/>
                  <a:gd name="T52" fmla="*/ 1558 w 3371"/>
                  <a:gd name="T53" fmla="*/ 522 h 3016"/>
                  <a:gd name="T54" fmla="*/ 1357 w 3371"/>
                  <a:gd name="T55" fmla="*/ 569 h 3016"/>
                  <a:gd name="T56" fmla="*/ 1220 w 3371"/>
                  <a:gd name="T57" fmla="*/ 648 h 3016"/>
                  <a:gd name="T58" fmla="*/ 1133 w 3371"/>
                  <a:gd name="T59" fmla="*/ 746 h 3016"/>
                  <a:gd name="T60" fmla="*/ 1086 w 3371"/>
                  <a:gd name="T61" fmla="*/ 848 h 3016"/>
                  <a:gd name="T62" fmla="*/ 1067 w 3371"/>
                  <a:gd name="T63" fmla="*/ 939 h 3016"/>
                  <a:gd name="T64" fmla="*/ 1064 w 3371"/>
                  <a:gd name="T65" fmla="*/ 1003 h 3016"/>
                  <a:gd name="T66" fmla="*/ 1065 w 3371"/>
                  <a:gd name="T67" fmla="*/ 1029 h 3016"/>
                  <a:gd name="T68" fmla="*/ 1019 w 3371"/>
                  <a:gd name="T69" fmla="*/ 1428 h 3016"/>
                  <a:gd name="T70" fmla="*/ 1012 w 3371"/>
                  <a:gd name="T71" fmla="*/ 1742 h 3016"/>
                  <a:gd name="T72" fmla="*/ 1065 w 3371"/>
                  <a:gd name="T73" fmla="*/ 1840 h 3016"/>
                  <a:gd name="T74" fmla="*/ 1126 w 3371"/>
                  <a:gd name="T75" fmla="*/ 1988 h 3016"/>
                  <a:gd name="T76" fmla="*/ 1193 w 3371"/>
                  <a:gd name="T77" fmla="*/ 2134 h 3016"/>
                  <a:gd name="T78" fmla="*/ 1255 w 3371"/>
                  <a:gd name="T79" fmla="*/ 2235 h 3016"/>
                  <a:gd name="T80" fmla="*/ 1288 w 3371"/>
                  <a:gd name="T81" fmla="*/ 2282 h 3016"/>
                  <a:gd name="T82" fmla="*/ 1281 w 3371"/>
                  <a:gd name="T83" fmla="*/ 2556 h 3016"/>
                  <a:gd name="T84" fmla="*/ 1210 w 3371"/>
                  <a:gd name="T85" fmla="*/ 2657 h 3016"/>
                  <a:gd name="T86" fmla="*/ 626 w 3371"/>
                  <a:gd name="T87" fmla="*/ 2989 h 3016"/>
                  <a:gd name="T88" fmla="*/ 393 w 3371"/>
                  <a:gd name="T89" fmla="*/ 2800 h 3016"/>
                  <a:gd name="T90" fmla="*/ 178 w 3371"/>
                  <a:gd name="T91" fmla="*/ 2469 h 3016"/>
                  <a:gd name="T92" fmla="*/ 42 w 3371"/>
                  <a:gd name="T93" fmla="*/ 2090 h 3016"/>
                  <a:gd name="T94" fmla="*/ 0 w 3371"/>
                  <a:gd name="T95" fmla="*/ 1677 h 3016"/>
                  <a:gd name="T96" fmla="*/ 58 w 3371"/>
                  <a:gd name="T97" fmla="*/ 1258 h 3016"/>
                  <a:gd name="T98" fmla="*/ 211 w 3371"/>
                  <a:gd name="T99" fmla="*/ 879 h 3016"/>
                  <a:gd name="T100" fmla="*/ 444 w 3371"/>
                  <a:gd name="T101" fmla="*/ 552 h 3016"/>
                  <a:gd name="T102" fmla="*/ 747 w 3371"/>
                  <a:gd name="T103" fmla="*/ 290 h 3016"/>
                  <a:gd name="T104" fmla="*/ 1103 w 3371"/>
                  <a:gd name="T105" fmla="*/ 105 h 3016"/>
                  <a:gd name="T106" fmla="*/ 1503 w 3371"/>
                  <a:gd name="T107" fmla="*/ 10 h 3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71" h="3016">
                    <a:moveTo>
                      <a:pt x="1715" y="0"/>
                    </a:moveTo>
                    <a:lnTo>
                      <a:pt x="1821" y="6"/>
                    </a:lnTo>
                    <a:lnTo>
                      <a:pt x="1926" y="17"/>
                    </a:lnTo>
                    <a:lnTo>
                      <a:pt x="2029" y="36"/>
                    </a:lnTo>
                    <a:lnTo>
                      <a:pt x="2128" y="60"/>
                    </a:lnTo>
                    <a:lnTo>
                      <a:pt x="2227" y="90"/>
                    </a:lnTo>
                    <a:lnTo>
                      <a:pt x="2321" y="126"/>
                    </a:lnTo>
                    <a:lnTo>
                      <a:pt x="2415" y="168"/>
                    </a:lnTo>
                    <a:lnTo>
                      <a:pt x="2504" y="214"/>
                    </a:lnTo>
                    <a:lnTo>
                      <a:pt x="2590" y="266"/>
                    </a:lnTo>
                    <a:lnTo>
                      <a:pt x="2672" y="323"/>
                    </a:lnTo>
                    <a:lnTo>
                      <a:pt x="2752" y="384"/>
                    </a:lnTo>
                    <a:lnTo>
                      <a:pt x="2827" y="451"/>
                    </a:lnTo>
                    <a:lnTo>
                      <a:pt x="2898" y="521"/>
                    </a:lnTo>
                    <a:lnTo>
                      <a:pt x="2965" y="596"/>
                    </a:lnTo>
                    <a:lnTo>
                      <a:pt x="3028" y="674"/>
                    </a:lnTo>
                    <a:lnTo>
                      <a:pt x="3086" y="755"/>
                    </a:lnTo>
                    <a:lnTo>
                      <a:pt x="3139" y="841"/>
                    </a:lnTo>
                    <a:lnTo>
                      <a:pt x="3188" y="930"/>
                    </a:lnTo>
                    <a:lnTo>
                      <a:pt x="3230" y="1022"/>
                    </a:lnTo>
                    <a:lnTo>
                      <a:pt x="3268" y="1117"/>
                    </a:lnTo>
                    <a:lnTo>
                      <a:pt x="3300" y="1215"/>
                    </a:lnTo>
                    <a:lnTo>
                      <a:pt x="3327" y="1314"/>
                    </a:lnTo>
                    <a:lnTo>
                      <a:pt x="3348" y="1416"/>
                    </a:lnTo>
                    <a:lnTo>
                      <a:pt x="3362" y="1521"/>
                    </a:lnTo>
                    <a:lnTo>
                      <a:pt x="3370" y="1628"/>
                    </a:lnTo>
                    <a:lnTo>
                      <a:pt x="3371" y="1735"/>
                    </a:lnTo>
                    <a:lnTo>
                      <a:pt x="3367" y="1838"/>
                    </a:lnTo>
                    <a:lnTo>
                      <a:pt x="3356" y="1939"/>
                    </a:lnTo>
                    <a:lnTo>
                      <a:pt x="3339" y="2037"/>
                    </a:lnTo>
                    <a:lnTo>
                      <a:pt x="3318" y="2134"/>
                    </a:lnTo>
                    <a:lnTo>
                      <a:pt x="3291" y="2228"/>
                    </a:lnTo>
                    <a:lnTo>
                      <a:pt x="3259" y="2321"/>
                    </a:lnTo>
                    <a:lnTo>
                      <a:pt x="3222" y="2411"/>
                    </a:lnTo>
                    <a:lnTo>
                      <a:pt x="3179" y="2498"/>
                    </a:lnTo>
                    <a:lnTo>
                      <a:pt x="3133" y="2581"/>
                    </a:lnTo>
                    <a:lnTo>
                      <a:pt x="3082" y="2662"/>
                    </a:lnTo>
                    <a:lnTo>
                      <a:pt x="3026" y="2740"/>
                    </a:lnTo>
                    <a:lnTo>
                      <a:pt x="2966" y="2814"/>
                    </a:lnTo>
                    <a:lnTo>
                      <a:pt x="2902" y="2885"/>
                    </a:lnTo>
                    <a:lnTo>
                      <a:pt x="2836" y="2952"/>
                    </a:lnTo>
                    <a:lnTo>
                      <a:pt x="2765" y="3016"/>
                    </a:lnTo>
                    <a:lnTo>
                      <a:pt x="2737" y="2993"/>
                    </a:lnTo>
                    <a:lnTo>
                      <a:pt x="2707" y="2974"/>
                    </a:lnTo>
                    <a:lnTo>
                      <a:pt x="2677" y="2956"/>
                    </a:lnTo>
                    <a:lnTo>
                      <a:pt x="2137" y="2683"/>
                    </a:lnTo>
                    <a:lnTo>
                      <a:pt x="2109" y="2666"/>
                    </a:lnTo>
                    <a:lnTo>
                      <a:pt x="2085" y="2646"/>
                    </a:lnTo>
                    <a:lnTo>
                      <a:pt x="2064" y="2620"/>
                    </a:lnTo>
                    <a:lnTo>
                      <a:pt x="2047" y="2593"/>
                    </a:lnTo>
                    <a:lnTo>
                      <a:pt x="2034" y="2563"/>
                    </a:lnTo>
                    <a:lnTo>
                      <a:pt x="2027" y="2531"/>
                    </a:lnTo>
                    <a:lnTo>
                      <a:pt x="2023" y="2498"/>
                    </a:lnTo>
                    <a:lnTo>
                      <a:pt x="2023" y="2284"/>
                    </a:lnTo>
                    <a:lnTo>
                      <a:pt x="2039" y="2265"/>
                    </a:lnTo>
                    <a:lnTo>
                      <a:pt x="2056" y="2242"/>
                    </a:lnTo>
                    <a:lnTo>
                      <a:pt x="2075" y="2218"/>
                    </a:lnTo>
                    <a:lnTo>
                      <a:pt x="2117" y="2153"/>
                    </a:lnTo>
                    <a:lnTo>
                      <a:pt x="2155" y="2087"/>
                    </a:lnTo>
                    <a:lnTo>
                      <a:pt x="2188" y="2018"/>
                    </a:lnTo>
                    <a:lnTo>
                      <a:pt x="2217" y="1948"/>
                    </a:lnTo>
                    <a:lnTo>
                      <a:pt x="2242" y="1876"/>
                    </a:lnTo>
                    <a:lnTo>
                      <a:pt x="2270" y="1865"/>
                    </a:lnTo>
                    <a:lnTo>
                      <a:pt x="2296" y="1848"/>
                    </a:lnTo>
                    <a:lnTo>
                      <a:pt x="2318" y="1827"/>
                    </a:lnTo>
                    <a:lnTo>
                      <a:pt x="2336" y="1802"/>
                    </a:lnTo>
                    <a:lnTo>
                      <a:pt x="2350" y="1776"/>
                    </a:lnTo>
                    <a:lnTo>
                      <a:pt x="2360" y="1746"/>
                    </a:lnTo>
                    <a:lnTo>
                      <a:pt x="2363" y="1713"/>
                    </a:lnTo>
                    <a:lnTo>
                      <a:pt x="2363" y="1485"/>
                    </a:lnTo>
                    <a:lnTo>
                      <a:pt x="2360" y="1456"/>
                    </a:lnTo>
                    <a:lnTo>
                      <a:pt x="2352" y="1428"/>
                    </a:lnTo>
                    <a:lnTo>
                      <a:pt x="2340" y="1402"/>
                    </a:lnTo>
                    <a:lnTo>
                      <a:pt x="2325" y="1379"/>
                    </a:lnTo>
                    <a:lnTo>
                      <a:pt x="2307" y="1358"/>
                    </a:lnTo>
                    <a:lnTo>
                      <a:pt x="2307" y="1029"/>
                    </a:lnTo>
                    <a:lnTo>
                      <a:pt x="2307" y="1027"/>
                    </a:lnTo>
                    <a:lnTo>
                      <a:pt x="2307" y="1022"/>
                    </a:lnTo>
                    <a:lnTo>
                      <a:pt x="2308" y="1014"/>
                    </a:lnTo>
                    <a:lnTo>
                      <a:pt x="2308" y="1003"/>
                    </a:lnTo>
                    <a:lnTo>
                      <a:pt x="2308" y="990"/>
                    </a:lnTo>
                    <a:lnTo>
                      <a:pt x="2308" y="975"/>
                    </a:lnTo>
                    <a:lnTo>
                      <a:pt x="2307" y="958"/>
                    </a:lnTo>
                    <a:lnTo>
                      <a:pt x="2304" y="939"/>
                    </a:lnTo>
                    <a:lnTo>
                      <a:pt x="2302" y="917"/>
                    </a:lnTo>
                    <a:lnTo>
                      <a:pt x="2298" y="895"/>
                    </a:lnTo>
                    <a:lnTo>
                      <a:pt x="2293" y="872"/>
                    </a:lnTo>
                    <a:lnTo>
                      <a:pt x="2285" y="848"/>
                    </a:lnTo>
                    <a:lnTo>
                      <a:pt x="2277" y="823"/>
                    </a:lnTo>
                    <a:lnTo>
                      <a:pt x="2266" y="797"/>
                    </a:lnTo>
                    <a:lnTo>
                      <a:pt x="2253" y="772"/>
                    </a:lnTo>
                    <a:lnTo>
                      <a:pt x="2239" y="746"/>
                    </a:lnTo>
                    <a:lnTo>
                      <a:pt x="2221" y="721"/>
                    </a:lnTo>
                    <a:lnTo>
                      <a:pt x="2200" y="695"/>
                    </a:lnTo>
                    <a:lnTo>
                      <a:pt x="2178" y="672"/>
                    </a:lnTo>
                    <a:lnTo>
                      <a:pt x="2152" y="648"/>
                    </a:lnTo>
                    <a:lnTo>
                      <a:pt x="2123" y="626"/>
                    </a:lnTo>
                    <a:lnTo>
                      <a:pt x="2090" y="605"/>
                    </a:lnTo>
                    <a:lnTo>
                      <a:pt x="2054" y="586"/>
                    </a:lnTo>
                    <a:lnTo>
                      <a:pt x="2014" y="569"/>
                    </a:lnTo>
                    <a:lnTo>
                      <a:pt x="1970" y="553"/>
                    </a:lnTo>
                    <a:lnTo>
                      <a:pt x="1923" y="540"/>
                    </a:lnTo>
                    <a:lnTo>
                      <a:pt x="1870" y="529"/>
                    </a:lnTo>
                    <a:lnTo>
                      <a:pt x="1813" y="522"/>
                    </a:lnTo>
                    <a:lnTo>
                      <a:pt x="1752" y="516"/>
                    </a:lnTo>
                    <a:lnTo>
                      <a:pt x="1685" y="515"/>
                    </a:lnTo>
                    <a:lnTo>
                      <a:pt x="1619" y="516"/>
                    </a:lnTo>
                    <a:lnTo>
                      <a:pt x="1558" y="522"/>
                    </a:lnTo>
                    <a:lnTo>
                      <a:pt x="1502" y="529"/>
                    </a:lnTo>
                    <a:lnTo>
                      <a:pt x="1449" y="540"/>
                    </a:lnTo>
                    <a:lnTo>
                      <a:pt x="1401" y="553"/>
                    </a:lnTo>
                    <a:lnTo>
                      <a:pt x="1357" y="569"/>
                    </a:lnTo>
                    <a:lnTo>
                      <a:pt x="1317" y="586"/>
                    </a:lnTo>
                    <a:lnTo>
                      <a:pt x="1281" y="605"/>
                    </a:lnTo>
                    <a:lnTo>
                      <a:pt x="1248" y="626"/>
                    </a:lnTo>
                    <a:lnTo>
                      <a:pt x="1220" y="648"/>
                    </a:lnTo>
                    <a:lnTo>
                      <a:pt x="1193" y="672"/>
                    </a:lnTo>
                    <a:lnTo>
                      <a:pt x="1171" y="695"/>
                    </a:lnTo>
                    <a:lnTo>
                      <a:pt x="1151" y="721"/>
                    </a:lnTo>
                    <a:lnTo>
                      <a:pt x="1133" y="746"/>
                    </a:lnTo>
                    <a:lnTo>
                      <a:pt x="1118" y="772"/>
                    </a:lnTo>
                    <a:lnTo>
                      <a:pt x="1105" y="797"/>
                    </a:lnTo>
                    <a:lnTo>
                      <a:pt x="1094" y="823"/>
                    </a:lnTo>
                    <a:lnTo>
                      <a:pt x="1086" y="848"/>
                    </a:lnTo>
                    <a:lnTo>
                      <a:pt x="1078" y="872"/>
                    </a:lnTo>
                    <a:lnTo>
                      <a:pt x="1073" y="895"/>
                    </a:lnTo>
                    <a:lnTo>
                      <a:pt x="1069" y="917"/>
                    </a:lnTo>
                    <a:lnTo>
                      <a:pt x="1067" y="939"/>
                    </a:lnTo>
                    <a:lnTo>
                      <a:pt x="1065" y="958"/>
                    </a:lnTo>
                    <a:lnTo>
                      <a:pt x="1064" y="975"/>
                    </a:lnTo>
                    <a:lnTo>
                      <a:pt x="1064" y="990"/>
                    </a:lnTo>
                    <a:lnTo>
                      <a:pt x="1064" y="1003"/>
                    </a:lnTo>
                    <a:lnTo>
                      <a:pt x="1064" y="1014"/>
                    </a:lnTo>
                    <a:lnTo>
                      <a:pt x="1065" y="1022"/>
                    </a:lnTo>
                    <a:lnTo>
                      <a:pt x="1065" y="1027"/>
                    </a:lnTo>
                    <a:lnTo>
                      <a:pt x="1065" y="1029"/>
                    </a:lnTo>
                    <a:lnTo>
                      <a:pt x="1065" y="1358"/>
                    </a:lnTo>
                    <a:lnTo>
                      <a:pt x="1046" y="1379"/>
                    </a:lnTo>
                    <a:lnTo>
                      <a:pt x="1031" y="1402"/>
                    </a:lnTo>
                    <a:lnTo>
                      <a:pt x="1019" y="1428"/>
                    </a:lnTo>
                    <a:lnTo>
                      <a:pt x="1012" y="1456"/>
                    </a:lnTo>
                    <a:lnTo>
                      <a:pt x="1009" y="1485"/>
                    </a:lnTo>
                    <a:lnTo>
                      <a:pt x="1009" y="1713"/>
                    </a:lnTo>
                    <a:lnTo>
                      <a:pt x="1012" y="1742"/>
                    </a:lnTo>
                    <a:lnTo>
                      <a:pt x="1019" y="1770"/>
                    </a:lnTo>
                    <a:lnTo>
                      <a:pt x="1031" y="1796"/>
                    </a:lnTo>
                    <a:lnTo>
                      <a:pt x="1046" y="1820"/>
                    </a:lnTo>
                    <a:lnTo>
                      <a:pt x="1065" y="1840"/>
                    </a:lnTo>
                    <a:lnTo>
                      <a:pt x="1087" y="1857"/>
                    </a:lnTo>
                    <a:lnTo>
                      <a:pt x="1099" y="1902"/>
                    </a:lnTo>
                    <a:lnTo>
                      <a:pt x="1111" y="1946"/>
                    </a:lnTo>
                    <a:lnTo>
                      <a:pt x="1126" y="1988"/>
                    </a:lnTo>
                    <a:lnTo>
                      <a:pt x="1142" y="2028"/>
                    </a:lnTo>
                    <a:lnTo>
                      <a:pt x="1159" y="2065"/>
                    </a:lnTo>
                    <a:lnTo>
                      <a:pt x="1176" y="2101"/>
                    </a:lnTo>
                    <a:lnTo>
                      <a:pt x="1193" y="2134"/>
                    </a:lnTo>
                    <a:lnTo>
                      <a:pt x="1210" y="2163"/>
                    </a:lnTo>
                    <a:lnTo>
                      <a:pt x="1226" y="2191"/>
                    </a:lnTo>
                    <a:lnTo>
                      <a:pt x="1241" y="2214"/>
                    </a:lnTo>
                    <a:lnTo>
                      <a:pt x="1255" y="2235"/>
                    </a:lnTo>
                    <a:lnTo>
                      <a:pt x="1266" y="2252"/>
                    </a:lnTo>
                    <a:lnTo>
                      <a:pt x="1277" y="2266"/>
                    </a:lnTo>
                    <a:lnTo>
                      <a:pt x="1284" y="2276"/>
                    </a:lnTo>
                    <a:lnTo>
                      <a:pt x="1288" y="2282"/>
                    </a:lnTo>
                    <a:lnTo>
                      <a:pt x="1291" y="2284"/>
                    </a:lnTo>
                    <a:lnTo>
                      <a:pt x="1291" y="2492"/>
                    </a:lnTo>
                    <a:lnTo>
                      <a:pt x="1288" y="2524"/>
                    </a:lnTo>
                    <a:lnTo>
                      <a:pt x="1281" y="2556"/>
                    </a:lnTo>
                    <a:lnTo>
                      <a:pt x="1269" y="2584"/>
                    </a:lnTo>
                    <a:lnTo>
                      <a:pt x="1253" y="2611"/>
                    </a:lnTo>
                    <a:lnTo>
                      <a:pt x="1233" y="2636"/>
                    </a:lnTo>
                    <a:lnTo>
                      <a:pt x="1210" y="2657"/>
                    </a:lnTo>
                    <a:lnTo>
                      <a:pt x="1183" y="2675"/>
                    </a:lnTo>
                    <a:lnTo>
                      <a:pt x="681" y="2952"/>
                    </a:lnTo>
                    <a:lnTo>
                      <a:pt x="652" y="2970"/>
                    </a:lnTo>
                    <a:lnTo>
                      <a:pt x="626" y="2989"/>
                    </a:lnTo>
                    <a:lnTo>
                      <a:pt x="600" y="3009"/>
                    </a:lnTo>
                    <a:lnTo>
                      <a:pt x="528" y="2944"/>
                    </a:lnTo>
                    <a:lnTo>
                      <a:pt x="458" y="2874"/>
                    </a:lnTo>
                    <a:lnTo>
                      <a:pt x="393" y="2800"/>
                    </a:lnTo>
                    <a:lnTo>
                      <a:pt x="333" y="2722"/>
                    </a:lnTo>
                    <a:lnTo>
                      <a:pt x="277" y="2641"/>
                    </a:lnTo>
                    <a:lnTo>
                      <a:pt x="225" y="2557"/>
                    </a:lnTo>
                    <a:lnTo>
                      <a:pt x="178" y="2469"/>
                    </a:lnTo>
                    <a:lnTo>
                      <a:pt x="136" y="2379"/>
                    </a:lnTo>
                    <a:lnTo>
                      <a:pt x="100" y="2285"/>
                    </a:lnTo>
                    <a:lnTo>
                      <a:pt x="68" y="2189"/>
                    </a:lnTo>
                    <a:lnTo>
                      <a:pt x="42" y="2090"/>
                    </a:lnTo>
                    <a:lnTo>
                      <a:pt x="23" y="1990"/>
                    </a:lnTo>
                    <a:lnTo>
                      <a:pt x="8" y="1887"/>
                    </a:lnTo>
                    <a:lnTo>
                      <a:pt x="1" y="1783"/>
                    </a:lnTo>
                    <a:lnTo>
                      <a:pt x="0" y="1677"/>
                    </a:lnTo>
                    <a:lnTo>
                      <a:pt x="5" y="1569"/>
                    </a:lnTo>
                    <a:lnTo>
                      <a:pt x="17" y="1463"/>
                    </a:lnTo>
                    <a:lnTo>
                      <a:pt x="34" y="1359"/>
                    </a:lnTo>
                    <a:lnTo>
                      <a:pt x="58" y="1258"/>
                    </a:lnTo>
                    <a:lnTo>
                      <a:pt x="88" y="1159"/>
                    </a:lnTo>
                    <a:lnTo>
                      <a:pt x="124" y="1062"/>
                    </a:lnTo>
                    <a:lnTo>
                      <a:pt x="164" y="969"/>
                    </a:lnTo>
                    <a:lnTo>
                      <a:pt x="211" y="879"/>
                    </a:lnTo>
                    <a:lnTo>
                      <a:pt x="262" y="791"/>
                    </a:lnTo>
                    <a:lnTo>
                      <a:pt x="318" y="708"/>
                    </a:lnTo>
                    <a:lnTo>
                      <a:pt x="379" y="628"/>
                    </a:lnTo>
                    <a:lnTo>
                      <a:pt x="444" y="552"/>
                    </a:lnTo>
                    <a:lnTo>
                      <a:pt x="514" y="480"/>
                    </a:lnTo>
                    <a:lnTo>
                      <a:pt x="587" y="412"/>
                    </a:lnTo>
                    <a:lnTo>
                      <a:pt x="665" y="348"/>
                    </a:lnTo>
                    <a:lnTo>
                      <a:pt x="747" y="290"/>
                    </a:lnTo>
                    <a:lnTo>
                      <a:pt x="830" y="235"/>
                    </a:lnTo>
                    <a:lnTo>
                      <a:pt x="918" y="187"/>
                    </a:lnTo>
                    <a:lnTo>
                      <a:pt x="1010" y="143"/>
                    </a:lnTo>
                    <a:lnTo>
                      <a:pt x="1103" y="105"/>
                    </a:lnTo>
                    <a:lnTo>
                      <a:pt x="1199" y="72"/>
                    </a:lnTo>
                    <a:lnTo>
                      <a:pt x="1298" y="45"/>
                    </a:lnTo>
                    <a:lnTo>
                      <a:pt x="1400" y="25"/>
                    </a:lnTo>
                    <a:lnTo>
                      <a:pt x="1503" y="10"/>
                    </a:lnTo>
                    <a:lnTo>
                      <a:pt x="1608" y="2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987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Chart bld="series"/>
        </p:bldSub>
      </p:bldGraphic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44501" y="794820"/>
            <a:ext cx="3610143" cy="369332"/>
            <a:chOff x="444500" y="794819"/>
            <a:chExt cx="3610142" cy="369331"/>
          </a:xfrm>
        </p:grpSpPr>
        <p:sp>
          <p:nvSpPr>
            <p:cNvPr id="13" name="Isosceles Triangle 12"/>
            <p:cNvSpPr/>
            <p:nvPr/>
          </p:nvSpPr>
          <p:spPr>
            <a:xfrm rot="5400000">
              <a:off x="1590674" y="930807"/>
              <a:ext cx="146051" cy="97356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44500" y="794819"/>
              <a:ext cx="3610142" cy="369331"/>
              <a:chOff x="444500" y="794819"/>
              <a:chExt cx="3610142" cy="36933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44500" y="794819"/>
                <a:ext cx="1244598" cy="369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-51" dirty="0">
                    <a:solidFill>
                      <a:schemeClr val="bg1"/>
                    </a:solidFill>
                  </a:rPr>
                  <a:t>Dashboard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46508" y="794819"/>
                <a:ext cx="2308134" cy="369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-51" dirty="0">
                    <a:solidFill>
                      <a:schemeClr val="bg1"/>
                    </a:solidFill>
                  </a:rPr>
                  <a:t>Yearly Achieved Point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06891"/>
              </p:ext>
            </p:extLst>
          </p:nvPr>
        </p:nvGraphicFramePr>
        <p:xfrm>
          <a:off x="4528283" y="1802147"/>
          <a:ext cx="3135438" cy="44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719">
                  <a:extLst>
                    <a:ext uri="{9D8B030D-6E8A-4147-A177-3AD203B41FA5}">
                      <a16:colId xmlns:a16="http://schemas.microsoft.com/office/drawing/2014/main" val="2399095588"/>
                    </a:ext>
                  </a:extLst>
                </a:gridCol>
                <a:gridCol w="1567719">
                  <a:extLst>
                    <a:ext uri="{9D8B030D-6E8A-4147-A177-3AD203B41FA5}">
                      <a16:colId xmlns:a16="http://schemas.microsoft.com/office/drawing/2014/main" val="2392546636"/>
                    </a:ext>
                  </a:extLst>
                </a:gridCol>
              </a:tblGrid>
              <a:tr h="4237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spc="-5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9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spc="-50" dirty="0" smtClean="0">
                          <a:solidFill>
                            <a:schemeClr val="bg1"/>
                          </a:solidFill>
                        </a:rPr>
                        <a:t>Achieved Point</a:t>
                      </a:r>
                      <a:endParaRPr lang="en-US" sz="19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33222"/>
                  </a:ext>
                </a:extLst>
              </a:tr>
              <a:tr h="423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1,45,255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513088"/>
                  </a:ext>
                </a:extLst>
              </a:tr>
              <a:tr h="423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2011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2,55,587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077106"/>
                  </a:ext>
                </a:extLst>
              </a:tr>
              <a:tr h="423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3,55,428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175798"/>
                  </a:ext>
                </a:extLst>
              </a:tr>
              <a:tr h="423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2013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3,45,248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308205"/>
                  </a:ext>
                </a:extLst>
              </a:tr>
              <a:tr h="423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2014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4,50,225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20970"/>
                  </a:ext>
                </a:extLst>
              </a:tr>
              <a:tr h="423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2015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7,25,696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889755"/>
                  </a:ext>
                </a:extLst>
              </a:tr>
              <a:tr h="423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2016</a:t>
                      </a:r>
                      <a:endParaRPr lang="en-US" sz="16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9,25,368</a:t>
                      </a:r>
                      <a:endParaRPr lang="en-US" sz="16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168341"/>
                  </a:ext>
                </a:extLst>
              </a:tr>
              <a:tr h="423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2017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N/A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548365"/>
                  </a:ext>
                </a:extLst>
              </a:tr>
              <a:tr h="423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2018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/>
                          </a:solidFill>
                        </a:rPr>
                        <a:t>N/A</a:t>
                      </a:r>
                      <a:endParaRPr 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821724"/>
                  </a:ext>
                </a:extLst>
              </a:tr>
            </a:tbl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641461238"/>
              </p:ext>
            </p:extLst>
          </p:nvPr>
        </p:nvGraphicFramePr>
        <p:xfrm>
          <a:off x="444502" y="1694275"/>
          <a:ext cx="3944103" cy="450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3975102818"/>
              </p:ext>
            </p:extLst>
          </p:nvPr>
        </p:nvGraphicFramePr>
        <p:xfrm>
          <a:off x="7964908" y="1766079"/>
          <a:ext cx="3978023" cy="443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0" y="3"/>
            <a:ext cx="12192000" cy="537127"/>
            <a:chOff x="0" y="-1"/>
            <a:chExt cx="12192000" cy="537127"/>
          </a:xfrm>
        </p:grpSpPr>
        <p:sp>
          <p:nvSpPr>
            <p:cNvPr id="20" name="Rectangle 19"/>
            <p:cNvSpPr/>
            <p:nvPr/>
          </p:nvSpPr>
          <p:spPr>
            <a:xfrm>
              <a:off x="0" y="-1"/>
              <a:ext cx="12192000" cy="537127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73163" y="83896"/>
              <a:ext cx="18545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spc="-151" dirty="0">
                  <a:solidFill>
                    <a:schemeClr val="bg1"/>
                  </a:solidFill>
                </a:rPr>
                <a:t>John Doe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4500" y="75184"/>
              <a:ext cx="18923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-151" dirty="0">
                  <a:solidFill>
                    <a:schemeClr val="bg1"/>
                  </a:solidFill>
                </a:rPr>
                <a:t>15 June 2016</a:t>
              </a:r>
            </a:p>
          </p:txBody>
        </p:sp>
        <p:grpSp>
          <p:nvGrpSpPr>
            <p:cNvPr id="23" name="Group 4"/>
            <p:cNvGrpSpPr>
              <a:grpSpLocks noChangeAspect="1"/>
            </p:cNvGrpSpPr>
            <p:nvPr/>
          </p:nvGrpSpPr>
          <p:grpSpPr bwMode="auto">
            <a:xfrm>
              <a:off x="11727676" y="114566"/>
              <a:ext cx="304379" cy="307992"/>
              <a:chOff x="3669" y="1988"/>
              <a:chExt cx="337" cy="341"/>
            </a:xfrm>
            <a:effectLst>
              <a:outerShdw blurRad="101600" dist="38100" dir="5400000" algn="t" rotWithShape="0">
                <a:schemeClr val="accent5">
                  <a:alpha val="40000"/>
                </a:schemeClr>
              </a:outerShdw>
            </a:effectLst>
          </p:grpSpPr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729" y="2039"/>
                <a:ext cx="216" cy="290"/>
              </a:xfrm>
              <a:custGeom>
                <a:avLst/>
                <a:gdLst>
                  <a:gd name="T0" fmla="*/ 1213 w 2165"/>
                  <a:gd name="T1" fmla="*/ 7 h 2897"/>
                  <a:gd name="T2" fmla="*/ 1370 w 2165"/>
                  <a:gd name="T3" fmla="*/ 39 h 2897"/>
                  <a:gd name="T4" fmla="*/ 1490 w 2165"/>
                  <a:gd name="T5" fmla="*/ 90 h 2897"/>
                  <a:gd name="T6" fmla="*/ 1578 w 2165"/>
                  <a:gd name="T7" fmla="*/ 157 h 2897"/>
                  <a:gd name="T8" fmla="*/ 1639 w 2165"/>
                  <a:gd name="T9" fmla="*/ 231 h 2897"/>
                  <a:gd name="T10" fmla="*/ 1677 w 2165"/>
                  <a:gd name="T11" fmla="*/ 308 h 2897"/>
                  <a:gd name="T12" fmla="*/ 1698 w 2165"/>
                  <a:gd name="T13" fmla="*/ 381 h 2897"/>
                  <a:gd name="T14" fmla="*/ 1707 w 2165"/>
                  <a:gd name="T15" fmla="*/ 443 h 2897"/>
                  <a:gd name="T16" fmla="*/ 1708 w 2165"/>
                  <a:gd name="T17" fmla="*/ 488 h 2897"/>
                  <a:gd name="T18" fmla="*/ 1707 w 2165"/>
                  <a:gd name="T19" fmla="*/ 512 h 2897"/>
                  <a:gd name="T20" fmla="*/ 1726 w 2165"/>
                  <a:gd name="T21" fmla="*/ 864 h 2897"/>
                  <a:gd name="T22" fmla="*/ 1760 w 2165"/>
                  <a:gd name="T23" fmla="*/ 941 h 2897"/>
                  <a:gd name="T24" fmla="*/ 1760 w 2165"/>
                  <a:gd name="T25" fmla="*/ 1231 h 2897"/>
                  <a:gd name="T26" fmla="*/ 1718 w 2165"/>
                  <a:gd name="T27" fmla="*/ 1312 h 2897"/>
                  <a:gd name="T28" fmla="*/ 1642 w 2165"/>
                  <a:gd name="T29" fmla="*/ 1361 h 2897"/>
                  <a:gd name="T30" fmla="*/ 1555 w 2165"/>
                  <a:gd name="T31" fmla="*/ 1572 h 2897"/>
                  <a:gd name="T32" fmla="*/ 1457 w 2165"/>
                  <a:gd name="T33" fmla="*/ 1727 h 2897"/>
                  <a:gd name="T34" fmla="*/ 1423 w 2165"/>
                  <a:gd name="T35" fmla="*/ 1983 h 2897"/>
                  <a:gd name="T36" fmla="*/ 1447 w 2165"/>
                  <a:gd name="T37" fmla="*/ 2078 h 2897"/>
                  <a:gd name="T38" fmla="*/ 1509 w 2165"/>
                  <a:gd name="T39" fmla="*/ 2151 h 2897"/>
                  <a:gd name="T40" fmla="*/ 2107 w 2165"/>
                  <a:gd name="T41" fmla="*/ 2459 h 2897"/>
                  <a:gd name="T42" fmla="*/ 2090 w 2165"/>
                  <a:gd name="T43" fmla="*/ 2561 h 2897"/>
                  <a:gd name="T44" fmla="*/ 1846 w 2165"/>
                  <a:gd name="T45" fmla="*/ 2713 h 2897"/>
                  <a:gd name="T46" fmla="*/ 1577 w 2165"/>
                  <a:gd name="T47" fmla="*/ 2823 h 2897"/>
                  <a:gd name="T48" fmla="*/ 1288 w 2165"/>
                  <a:gd name="T49" fmla="*/ 2885 h 2897"/>
                  <a:gd name="T50" fmla="*/ 983 w 2165"/>
                  <a:gd name="T51" fmla="*/ 2893 h 2897"/>
                  <a:gd name="T52" fmla="*/ 685 w 2165"/>
                  <a:gd name="T53" fmla="*/ 2848 h 2897"/>
                  <a:gd name="T54" fmla="*/ 407 w 2165"/>
                  <a:gd name="T55" fmla="*/ 2753 h 2897"/>
                  <a:gd name="T56" fmla="*/ 154 w 2165"/>
                  <a:gd name="T57" fmla="*/ 2612 h 2897"/>
                  <a:gd name="T58" fmla="*/ 26 w 2165"/>
                  <a:gd name="T59" fmla="*/ 2474 h 2897"/>
                  <a:gd name="T60" fmla="*/ 583 w 2165"/>
                  <a:gd name="T61" fmla="*/ 2160 h 2897"/>
                  <a:gd name="T62" fmla="*/ 653 w 2165"/>
                  <a:gd name="T63" fmla="*/ 2096 h 2897"/>
                  <a:gd name="T64" fmla="*/ 688 w 2165"/>
                  <a:gd name="T65" fmla="*/ 2009 h 2897"/>
                  <a:gd name="T66" fmla="*/ 690 w 2165"/>
                  <a:gd name="T67" fmla="*/ 1767 h 2897"/>
                  <a:gd name="T68" fmla="*/ 667 w 2165"/>
                  <a:gd name="T69" fmla="*/ 1737 h 2897"/>
                  <a:gd name="T70" fmla="*/ 626 w 2165"/>
                  <a:gd name="T71" fmla="*/ 1676 h 2897"/>
                  <a:gd name="T72" fmla="*/ 576 w 2165"/>
                  <a:gd name="T73" fmla="*/ 1586 h 2897"/>
                  <a:gd name="T74" fmla="*/ 526 w 2165"/>
                  <a:gd name="T75" fmla="*/ 1474 h 2897"/>
                  <a:gd name="T76" fmla="*/ 487 w 2165"/>
                  <a:gd name="T77" fmla="*/ 1342 h 2897"/>
                  <a:gd name="T78" fmla="*/ 431 w 2165"/>
                  <a:gd name="T79" fmla="*/ 1281 h 2897"/>
                  <a:gd name="T80" fmla="*/ 409 w 2165"/>
                  <a:gd name="T81" fmla="*/ 1198 h 2897"/>
                  <a:gd name="T82" fmla="*/ 419 w 2165"/>
                  <a:gd name="T83" fmla="*/ 913 h 2897"/>
                  <a:gd name="T84" fmla="*/ 466 w 2165"/>
                  <a:gd name="T85" fmla="*/ 843 h 2897"/>
                  <a:gd name="T86" fmla="*/ 465 w 2165"/>
                  <a:gd name="T87" fmla="*/ 507 h 2897"/>
                  <a:gd name="T88" fmla="*/ 464 w 2165"/>
                  <a:gd name="T89" fmla="*/ 475 h 2897"/>
                  <a:gd name="T90" fmla="*/ 467 w 2165"/>
                  <a:gd name="T91" fmla="*/ 424 h 2897"/>
                  <a:gd name="T92" fmla="*/ 478 w 2165"/>
                  <a:gd name="T93" fmla="*/ 357 h 2897"/>
                  <a:gd name="T94" fmla="*/ 505 w 2165"/>
                  <a:gd name="T95" fmla="*/ 282 h 2897"/>
                  <a:gd name="T96" fmla="*/ 551 w 2165"/>
                  <a:gd name="T97" fmla="*/ 206 h 2897"/>
                  <a:gd name="T98" fmla="*/ 620 w 2165"/>
                  <a:gd name="T99" fmla="*/ 133 h 2897"/>
                  <a:gd name="T100" fmla="*/ 717 w 2165"/>
                  <a:gd name="T101" fmla="*/ 71 h 2897"/>
                  <a:gd name="T102" fmla="*/ 849 w 2165"/>
                  <a:gd name="T103" fmla="*/ 25 h 2897"/>
                  <a:gd name="T104" fmla="*/ 1019 w 2165"/>
                  <a:gd name="T105" fmla="*/ 2 h 2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65" h="2897">
                    <a:moveTo>
                      <a:pt x="1085" y="0"/>
                    </a:moveTo>
                    <a:lnTo>
                      <a:pt x="1152" y="2"/>
                    </a:lnTo>
                    <a:lnTo>
                      <a:pt x="1213" y="7"/>
                    </a:lnTo>
                    <a:lnTo>
                      <a:pt x="1270" y="15"/>
                    </a:lnTo>
                    <a:lnTo>
                      <a:pt x="1323" y="25"/>
                    </a:lnTo>
                    <a:lnTo>
                      <a:pt x="1370" y="39"/>
                    </a:lnTo>
                    <a:lnTo>
                      <a:pt x="1414" y="54"/>
                    </a:lnTo>
                    <a:lnTo>
                      <a:pt x="1454" y="71"/>
                    </a:lnTo>
                    <a:lnTo>
                      <a:pt x="1490" y="90"/>
                    </a:lnTo>
                    <a:lnTo>
                      <a:pt x="1523" y="111"/>
                    </a:lnTo>
                    <a:lnTo>
                      <a:pt x="1552" y="133"/>
                    </a:lnTo>
                    <a:lnTo>
                      <a:pt x="1578" y="157"/>
                    </a:lnTo>
                    <a:lnTo>
                      <a:pt x="1600" y="181"/>
                    </a:lnTo>
                    <a:lnTo>
                      <a:pt x="1621" y="206"/>
                    </a:lnTo>
                    <a:lnTo>
                      <a:pt x="1639" y="231"/>
                    </a:lnTo>
                    <a:lnTo>
                      <a:pt x="1653" y="257"/>
                    </a:lnTo>
                    <a:lnTo>
                      <a:pt x="1666" y="282"/>
                    </a:lnTo>
                    <a:lnTo>
                      <a:pt x="1677" y="308"/>
                    </a:lnTo>
                    <a:lnTo>
                      <a:pt x="1685" y="333"/>
                    </a:lnTo>
                    <a:lnTo>
                      <a:pt x="1693" y="357"/>
                    </a:lnTo>
                    <a:lnTo>
                      <a:pt x="1698" y="381"/>
                    </a:lnTo>
                    <a:lnTo>
                      <a:pt x="1702" y="402"/>
                    </a:lnTo>
                    <a:lnTo>
                      <a:pt x="1704" y="424"/>
                    </a:lnTo>
                    <a:lnTo>
                      <a:pt x="1707" y="443"/>
                    </a:lnTo>
                    <a:lnTo>
                      <a:pt x="1708" y="460"/>
                    </a:lnTo>
                    <a:lnTo>
                      <a:pt x="1708" y="475"/>
                    </a:lnTo>
                    <a:lnTo>
                      <a:pt x="1708" y="488"/>
                    </a:lnTo>
                    <a:lnTo>
                      <a:pt x="1708" y="499"/>
                    </a:lnTo>
                    <a:lnTo>
                      <a:pt x="1707" y="507"/>
                    </a:lnTo>
                    <a:lnTo>
                      <a:pt x="1707" y="512"/>
                    </a:lnTo>
                    <a:lnTo>
                      <a:pt x="1707" y="514"/>
                    </a:lnTo>
                    <a:lnTo>
                      <a:pt x="1707" y="843"/>
                    </a:lnTo>
                    <a:lnTo>
                      <a:pt x="1726" y="864"/>
                    </a:lnTo>
                    <a:lnTo>
                      <a:pt x="1740" y="887"/>
                    </a:lnTo>
                    <a:lnTo>
                      <a:pt x="1752" y="913"/>
                    </a:lnTo>
                    <a:lnTo>
                      <a:pt x="1760" y="941"/>
                    </a:lnTo>
                    <a:lnTo>
                      <a:pt x="1763" y="970"/>
                    </a:lnTo>
                    <a:lnTo>
                      <a:pt x="1763" y="1198"/>
                    </a:lnTo>
                    <a:lnTo>
                      <a:pt x="1760" y="1231"/>
                    </a:lnTo>
                    <a:lnTo>
                      <a:pt x="1751" y="1261"/>
                    </a:lnTo>
                    <a:lnTo>
                      <a:pt x="1737" y="1287"/>
                    </a:lnTo>
                    <a:lnTo>
                      <a:pt x="1718" y="1312"/>
                    </a:lnTo>
                    <a:lnTo>
                      <a:pt x="1696" y="1333"/>
                    </a:lnTo>
                    <a:lnTo>
                      <a:pt x="1670" y="1350"/>
                    </a:lnTo>
                    <a:lnTo>
                      <a:pt x="1642" y="1361"/>
                    </a:lnTo>
                    <a:lnTo>
                      <a:pt x="1617" y="1433"/>
                    </a:lnTo>
                    <a:lnTo>
                      <a:pt x="1588" y="1503"/>
                    </a:lnTo>
                    <a:lnTo>
                      <a:pt x="1555" y="1572"/>
                    </a:lnTo>
                    <a:lnTo>
                      <a:pt x="1517" y="1638"/>
                    </a:lnTo>
                    <a:lnTo>
                      <a:pt x="1475" y="1703"/>
                    </a:lnTo>
                    <a:lnTo>
                      <a:pt x="1457" y="1727"/>
                    </a:lnTo>
                    <a:lnTo>
                      <a:pt x="1439" y="1750"/>
                    </a:lnTo>
                    <a:lnTo>
                      <a:pt x="1423" y="1769"/>
                    </a:lnTo>
                    <a:lnTo>
                      <a:pt x="1423" y="1983"/>
                    </a:lnTo>
                    <a:lnTo>
                      <a:pt x="1427" y="2016"/>
                    </a:lnTo>
                    <a:lnTo>
                      <a:pt x="1434" y="2048"/>
                    </a:lnTo>
                    <a:lnTo>
                      <a:pt x="1447" y="2078"/>
                    </a:lnTo>
                    <a:lnTo>
                      <a:pt x="1464" y="2105"/>
                    </a:lnTo>
                    <a:lnTo>
                      <a:pt x="1485" y="2131"/>
                    </a:lnTo>
                    <a:lnTo>
                      <a:pt x="1509" y="2151"/>
                    </a:lnTo>
                    <a:lnTo>
                      <a:pt x="1538" y="2168"/>
                    </a:lnTo>
                    <a:lnTo>
                      <a:pt x="2077" y="2441"/>
                    </a:lnTo>
                    <a:lnTo>
                      <a:pt x="2107" y="2459"/>
                    </a:lnTo>
                    <a:lnTo>
                      <a:pt x="2137" y="2479"/>
                    </a:lnTo>
                    <a:lnTo>
                      <a:pt x="2165" y="2501"/>
                    </a:lnTo>
                    <a:lnTo>
                      <a:pt x="2090" y="2561"/>
                    </a:lnTo>
                    <a:lnTo>
                      <a:pt x="2012" y="2615"/>
                    </a:lnTo>
                    <a:lnTo>
                      <a:pt x="1930" y="2667"/>
                    </a:lnTo>
                    <a:lnTo>
                      <a:pt x="1846" y="2713"/>
                    </a:lnTo>
                    <a:lnTo>
                      <a:pt x="1760" y="2755"/>
                    </a:lnTo>
                    <a:lnTo>
                      <a:pt x="1669" y="2791"/>
                    </a:lnTo>
                    <a:lnTo>
                      <a:pt x="1577" y="2823"/>
                    </a:lnTo>
                    <a:lnTo>
                      <a:pt x="1483" y="2848"/>
                    </a:lnTo>
                    <a:lnTo>
                      <a:pt x="1386" y="2870"/>
                    </a:lnTo>
                    <a:lnTo>
                      <a:pt x="1288" y="2885"/>
                    </a:lnTo>
                    <a:lnTo>
                      <a:pt x="1188" y="2893"/>
                    </a:lnTo>
                    <a:lnTo>
                      <a:pt x="1085" y="2897"/>
                    </a:lnTo>
                    <a:lnTo>
                      <a:pt x="983" y="2893"/>
                    </a:lnTo>
                    <a:lnTo>
                      <a:pt x="881" y="2884"/>
                    </a:lnTo>
                    <a:lnTo>
                      <a:pt x="783" y="2869"/>
                    </a:lnTo>
                    <a:lnTo>
                      <a:pt x="685" y="2848"/>
                    </a:lnTo>
                    <a:lnTo>
                      <a:pt x="591" y="2821"/>
                    </a:lnTo>
                    <a:lnTo>
                      <a:pt x="498" y="2789"/>
                    </a:lnTo>
                    <a:lnTo>
                      <a:pt x="407" y="2753"/>
                    </a:lnTo>
                    <a:lnTo>
                      <a:pt x="319" y="2711"/>
                    </a:lnTo>
                    <a:lnTo>
                      <a:pt x="236" y="2664"/>
                    </a:lnTo>
                    <a:lnTo>
                      <a:pt x="154" y="2612"/>
                    </a:lnTo>
                    <a:lnTo>
                      <a:pt x="76" y="2555"/>
                    </a:lnTo>
                    <a:lnTo>
                      <a:pt x="0" y="2495"/>
                    </a:lnTo>
                    <a:lnTo>
                      <a:pt x="26" y="2474"/>
                    </a:lnTo>
                    <a:lnTo>
                      <a:pt x="52" y="2455"/>
                    </a:lnTo>
                    <a:lnTo>
                      <a:pt x="81" y="2437"/>
                    </a:lnTo>
                    <a:lnTo>
                      <a:pt x="583" y="2160"/>
                    </a:lnTo>
                    <a:lnTo>
                      <a:pt x="610" y="2142"/>
                    </a:lnTo>
                    <a:lnTo>
                      <a:pt x="634" y="2121"/>
                    </a:lnTo>
                    <a:lnTo>
                      <a:pt x="653" y="2096"/>
                    </a:lnTo>
                    <a:lnTo>
                      <a:pt x="669" y="2069"/>
                    </a:lnTo>
                    <a:lnTo>
                      <a:pt x="681" y="2041"/>
                    </a:lnTo>
                    <a:lnTo>
                      <a:pt x="688" y="2009"/>
                    </a:lnTo>
                    <a:lnTo>
                      <a:pt x="691" y="1977"/>
                    </a:lnTo>
                    <a:lnTo>
                      <a:pt x="691" y="1769"/>
                    </a:lnTo>
                    <a:lnTo>
                      <a:pt x="690" y="1767"/>
                    </a:lnTo>
                    <a:lnTo>
                      <a:pt x="684" y="1761"/>
                    </a:lnTo>
                    <a:lnTo>
                      <a:pt x="677" y="1751"/>
                    </a:lnTo>
                    <a:lnTo>
                      <a:pt x="667" y="1737"/>
                    </a:lnTo>
                    <a:lnTo>
                      <a:pt x="655" y="1720"/>
                    </a:lnTo>
                    <a:lnTo>
                      <a:pt x="642" y="1699"/>
                    </a:lnTo>
                    <a:lnTo>
                      <a:pt x="626" y="1676"/>
                    </a:lnTo>
                    <a:lnTo>
                      <a:pt x="610" y="1649"/>
                    </a:lnTo>
                    <a:lnTo>
                      <a:pt x="593" y="1619"/>
                    </a:lnTo>
                    <a:lnTo>
                      <a:pt x="576" y="1586"/>
                    </a:lnTo>
                    <a:lnTo>
                      <a:pt x="559" y="1551"/>
                    </a:lnTo>
                    <a:lnTo>
                      <a:pt x="542" y="1514"/>
                    </a:lnTo>
                    <a:lnTo>
                      <a:pt x="526" y="1474"/>
                    </a:lnTo>
                    <a:lnTo>
                      <a:pt x="511" y="1431"/>
                    </a:lnTo>
                    <a:lnTo>
                      <a:pt x="499" y="1387"/>
                    </a:lnTo>
                    <a:lnTo>
                      <a:pt x="487" y="1342"/>
                    </a:lnTo>
                    <a:lnTo>
                      <a:pt x="465" y="1325"/>
                    </a:lnTo>
                    <a:lnTo>
                      <a:pt x="446" y="1305"/>
                    </a:lnTo>
                    <a:lnTo>
                      <a:pt x="431" y="1281"/>
                    </a:lnTo>
                    <a:lnTo>
                      <a:pt x="419" y="1255"/>
                    </a:lnTo>
                    <a:lnTo>
                      <a:pt x="412" y="1227"/>
                    </a:lnTo>
                    <a:lnTo>
                      <a:pt x="409" y="1198"/>
                    </a:lnTo>
                    <a:lnTo>
                      <a:pt x="409" y="970"/>
                    </a:lnTo>
                    <a:lnTo>
                      <a:pt x="412" y="941"/>
                    </a:lnTo>
                    <a:lnTo>
                      <a:pt x="419" y="913"/>
                    </a:lnTo>
                    <a:lnTo>
                      <a:pt x="431" y="887"/>
                    </a:lnTo>
                    <a:lnTo>
                      <a:pt x="447" y="864"/>
                    </a:lnTo>
                    <a:lnTo>
                      <a:pt x="466" y="843"/>
                    </a:lnTo>
                    <a:lnTo>
                      <a:pt x="466" y="514"/>
                    </a:lnTo>
                    <a:lnTo>
                      <a:pt x="465" y="512"/>
                    </a:lnTo>
                    <a:lnTo>
                      <a:pt x="465" y="507"/>
                    </a:lnTo>
                    <a:lnTo>
                      <a:pt x="465" y="499"/>
                    </a:lnTo>
                    <a:lnTo>
                      <a:pt x="464" y="488"/>
                    </a:lnTo>
                    <a:lnTo>
                      <a:pt x="464" y="475"/>
                    </a:lnTo>
                    <a:lnTo>
                      <a:pt x="464" y="460"/>
                    </a:lnTo>
                    <a:lnTo>
                      <a:pt x="465" y="443"/>
                    </a:lnTo>
                    <a:lnTo>
                      <a:pt x="467" y="424"/>
                    </a:lnTo>
                    <a:lnTo>
                      <a:pt x="469" y="402"/>
                    </a:lnTo>
                    <a:lnTo>
                      <a:pt x="473" y="381"/>
                    </a:lnTo>
                    <a:lnTo>
                      <a:pt x="478" y="357"/>
                    </a:lnTo>
                    <a:lnTo>
                      <a:pt x="486" y="333"/>
                    </a:lnTo>
                    <a:lnTo>
                      <a:pt x="494" y="308"/>
                    </a:lnTo>
                    <a:lnTo>
                      <a:pt x="505" y="282"/>
                    </a:lnTo>
                    <a:lnTo>
                      <a:pt x="518" y="257"/>
                    </a:lnTo>
                    <a:lnTo>
                      <a:pt x="533" y="231"/>
                    </a:lnTo>
                    <a:lnTo>
                      <a:pt x="551" y="206"/>
                    </a:lnTo>
                    <a:lnTo>
                      <a:pt x="571" y="181"/>
                    </a:lnTo>
                    <a:lnTo>
                      <a:pt x="593" y="157"/>
                    </a:lnTo>
                    <a:lnTo>
                      <a:pt x="620" y="133"/>
                    </a:lnTo>
                    <a:lnTo>
                      <a:pt x="648" y="111"/>
                    </a:lnTo>
                    <a:lnTo>
                      <a:pt x="681" y="90"/>
                    </a:lnTo>
                    <a:lnTo>
                      <a:pt x="717" y="71"/>
                    </a:lnTo>
                    <a:lnTo>
                      <a:pt x="757" y="54"/>
                    </a:lnTo>
                    <a:lnTo>
                      <a:pt x="801" y="39"/>
                    </a:lnTo>
                    <a:lnTo>
                      <a:pt x="849" y="25"/>
                    </a:lnTo>
                    <a:lnTo>
                      <a:pt x="902" y="15"/>
                    </a:lnTo>
                    <a:lnTo>
                      <a:pt x="958" y="7"/>
                    </a:lnTo>
                    <a:lnTo>
                      <a:pt x="1019" y="2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rgbClr val="E7ECE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669" y="1988"/>
                <a:ext cx="337" cy="301"/>
              </a:xfrm>
              <a:custGeom>
                <a:avLst/>
                <a:gdLst>
                  <a:gd name="T0" fmla="*/ 2029 w 3371"/>
                  <a:gd name="T1" fmla="*/ 36 h 3016"/>
                  <a:gd name="T2" fmla="*/ 2415 w 3371"/>
                  <a:gd name="T3" fmla="*/ 168 h 3016"/>
                  <a:gd name="T4" fmla="*/ 2752 w 3371"/>
                  <a:gd name="T5" fmla="*/ 384 h 3016"/>
                  <a:gd name="T6" fmla="*/ 3028 w 3371"/>
                  <a:gd name="T7" fmla="*/ 674 h 3016"/>
                  <a:gd name="T8" fmla="*/ 3230 w 3371"/>
                  <a:gd name="T9" fmla="*/ 1022 h 3016"/>
                  <a:gd name="T10" fmla="*/ 3348 w 3371"/>
                  <a:gd name="T11" fmla="*/ 1416 h 3016"/>
                  <a:gd name="T12" fmla="*/ 3367 w 3371"/>
                  <a:gd name="T13" fmla="*/ 1838 h 3016"/>
                  <a:gd name="T14" fmla="*/ 3291 w 3371"/>
                  <a:gd name="T15" fmla="*/ 2228 h 3016"/>
                  <a:gd name="T16" fmla="*/ 3133 w 3371"/>
                  <a:gd name="T17" fmla="*/ 2581 h 3016"/>
                  <a:gd name="T18" fmla="*/ 2902 w 3371"/>
                  <a:gd name="T19" fmla="*/ 2885 h 3016"/>
                  <a:gd name="T20" fmla="*/ 2707 w 3371"/>
                  <a:gd name="T21" fmla="*/ 2974 h 3016"/>
                  <a:gd name="T22" fmla="*/ 2085 w 3371"/>
                  <a:gd name="T23" fmla="*/ 2646 h 3016"/>
                  <a:gd name="T24" fmla="*/ 2027 w 3371"/>
                  <a:gd name="T25" fmla="*/ 2531 h 3016"/>
                  <a:gd name="T26" fmla="*/ 2056 w 3371"/>
                  <a:gd name="T27" fmla="*/ 2242 h 3016"/>
                  <a:gd name="T28" fmla="*/ 2188 w 3371"/>
                  <a:gd name="T29" fmla="*/ 2018 h 3016"/>
                  <a:gd name="T30" fmla="*/ 2296 w 3371"/>
                  <a:gd name="T31" fmla="*/ 1848 h 3016"/>
                  <a:gd name="T32" fmla="*/ 2360 w 3371"/>
                  <a:gd name="T33" fmla="*/ 1746 h 3016"/>
                  <a:gd name="T34" fmla="*/ 2352 w 3371"/>
                  <a:gd name="T35" fmla="*/ 1428 h 3016"/>
                  <a:gd name="T36" fmla="*/ 2307 w 3371"/>
                  <a:gd name="T37" fmla="*/ 1029 h 3016"/>
                  <a:gd name="T38" fmla="*/ 2308 w 3371"/>
                  <a:gd name="T39" fmla="*/ 1003 h 3016"/>
                  <a:gd name="T40" fmla="*/ 2304 w 3371"/>
                  <a:gd name="T41" fmla="*/ 939 h 3016"/>
                  <a:gd name="T42" fmla="*/ 2285 w 3371"/>
                  <a:gd name="T43" fmla="*/ 848 h 3016"/>
                  <a:gd name="T44" fmla="*/ 2239 w 3371"/>
                  <a:gd name="T45" fmla="*/ 746 h 3016"/>
                  <a:gd name="T46" fmla="*/ 2152 w 3371"/>
                  <a:gd name="T47" fmla="*/ 648 h 3016"/>
                  <a:gd name="T48" fmla="*/ 2014 w 3371"/>
                  <a:gd name="T49" fmla="*/ 569 h 3016"/>
                  <a:gd name="T50" fmla="*/ 1813 w 3371"/>
                  <a:gd name="T51" fmla="*/ 522 h 3016"/>
                  <a:gd name="T52" fmla="*/ 1558 w 3371"/>
                  <a:gd name="T53" fmla="*/ 522 h 3016"/>
                  <a:gd name="T54" fmla="*/ 1357 w 3371"/>
                  <a:gd name="T55" fmla="*/ 569 h 3016"/>
                  <a:gd name="T56" fmla="*/ 1220 w 3371"/>
                  <a:gd name="T57" fmla="*/ 648 h 3016"/>
                  <a:gd name="T58" fmla="*/ 1133 w 3371"/>
                  <a:gd name="T59" fmla="*/ 746 h 3016"/>
                  <a:gd name="T60" fmla="*/ 1086 w 3371"/>
                  <a:gd name="T61" fmla="*/ 848 h 3016"/>
                  <a:gd name="T62" fmla="*/ 1067 w 3371"/>
                  <a:gd name="T63" fmla="*/ 939 h 3016"/>
                  <a:gd name="T64" fmla="*/ 1064 w 3371"/>
                  <a:gd name="T65" fmla="*/ 1003 h 3016"/>
                  <a:gd name="T66" fmla="*/ 1065 w 3371"/>
                  <a:gd name="T67" fmla="*/ 1029 h 3016"/>
                  <a:gd name="T68" fmla="*/ 1019 w 3371"/>
                  <a:gd name="T69" fmla="*/ 1428 h 3016"/>
                  <a:gd name="T70" fmla="*/ 1012 w 3371"/>
                  <a:gd name="T71" fmla="*/ 1742 h 3016"/>
                  <a:gd name="T72" fmla="*/ 1065 w 3371"/>
                  <a:gd name="T73" fmla="*/ 1840 h 3016"/>
                  <a:gd name="T74" fmla="*/ 1126 w 3371"/>
                  <a:gd name="T75" fmla="*/ 1988 h 3016"/>
                  <a:gd name="T76" fmla="*/ 1193 w 3371"/>
                  <a:gd name="T77" fmla="*/ 2134 h 3016"/>
                  <a:gd name="T78" fmla="*/ 1255 w 3371"/>
                  <a:gd name="T79" fmla="*/ 2235 h 3016"/>
                  <a:gd name="T80" fmla="*/ 1288 w 3371"/>
                  <a:gd name="T81" fmla="*/ 2282 h 3016"/>
                  <a:gd name="T82" fmla="*/ 1281 w 3371"/>
                  <a:gd name="T83" fmla="*/ 2556 h 3016"/>
                  <a:gd name="T84" fmla="*/ 1210 w 3371"/>
                  <a:gd name="T85" fmla="*/ 2657 h 3016"/>
                  <a:gd name="T86" fmla="*/ 626 w 3371"/>
                  <a:gd name="T87" fmla="*/ 2989 h 3016"/>
                  <a:gd name="T88" fmla="*/ 393 w 3371"/>
                  <a:gd name="T89" fmla="*/ 2800 h 3016"/>
                  <a:gd name="T90" fmla="*/ 178 w 3371"/>
                  <a:gd name="T91" fmla="*/ 2469 h 3016"/>
                  <a:gd name="T92" fmla="*/ 42 w 3371"/>
                  <a:gd name="T93" fmla="*/ 2090 h 3016"/>
                  <a:gd name="T94" fmla="*/ 0 w 3371"/>
                  <a:gd name="T95" fmla="*/ 1677 h 3016"/>
                  <a:gd name="T96" fmla="*/ 58 w 3371"/>
                  <a:gd name="T97" fmla="*/ 1258 h 3016"/>
                  <a:gd name="T98" fmla="*/ 211 w 3371"/>
                  <a:gd name="T99" fmla="*/ 879 h 3016"/>
                  <a:gd name="T100" fmla="*/ 444 w 3371"/>
                  <a:gd name="T101" fmla="*/ 552 h 3016"/>
                  <a:gd name="T102" fmla="*/ 747 w 3371"/>
                  <a:gd name="T103" fmla="*/ 290 h 3016"/>
                  <a:gd name="T104" fmla="*/ 1103 w 3371"/>
                  <a:gd name="T105" fmla="*/ 105 h 3016"/>
                  <a:gd name="T106" fmla="*/ 1503 w 3371"/>
                  <a:gd name="T107" fmla="*/ 10 h 3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71" h="3016">
                    <a:moveTo>
                      <a:pt x="1715" y="0"/>
                    </a:moveTo>
                    <a:lnTo>
                      <a:pt x="1821" y="6"/>
                    </a:lnTo>
                    <a:lnTo>
                      <a:pt x="1926" y="17"/>
                    </a:lnTo>
                    <a:lnTo>
                      <a:pt x="2029" y="36"/>
                    </a:lnTo>
                    <a:lnTo>
                      <a:pt x="2128" y="60"/>
                    </a:lnTo>
                    <a:lnTo>
                      <a:pt x="2227" y="90"/>
                    </a:lnTo>
                    <a:lnTo>
                      <a:pt x="2321" y="126"/>
                    </a:lnTo>
                    <a:lnTo>
                      <a:pt x="2415" y="168"/>
                    </a:lnTo>
                    <a:lnTo>
                      <a:pt x="2504" y="214"/>
                    </a:lnTo>
                    <a:lnTo>
                      <a:pt x="2590" y="266"/>
                    </a:lnTo>
                    <a:lnTo>
                      <a:pt x="2672" y="323"/>
                    </a:lnTo>
                    <a:lnTo>
                      <a:pt x="2752" y="384"/>
                    </a:lnTo>
                    <a:lnTo>
                      <a:pt x="2827" y="451"/>
                    </a:lnTo>
                    <a:lnTo>
                      <a:pt x="2898" y="521"/>
                    </a:lnTo>
                    <a:lnTo>
                      <a:pt x="2965" y="596"/>
                    </a:lnTo>
                    <a:lnTo>
                      <a:pt x="3028" y="674"/>
                    </a:lnTo>
                    <a:lnTo>
                      <a:pt x="3086" y="755"/>
                    </a:lnTo>
                    <a:lnTo>
                      <a:pt x="3139" y="841"/>
                    </a:lnTo>
                    <a:lnTo>
                      <a:pt x="3188" y="930"/>
                    </a:lnTo>
                    <a:lnTo>
                      <a:pt x="3230" y="1022"/>
                    </a:lnTo>
                    <a:lnTo>
                      <a:pt x="3268" y="1117"/>
                    </a:lnTo>
                    <a:lnTo>
                      <a:pt x="3300" y="1215"/>
                    </a:lnTo>
                    <a:lnTo>
                      <a:pt x="3327" y="1314"/>
                    </a:lnTo>
                    <a:lnTo>
                      <a:pt x="3348" y="1416"/>
                    </a:lnTo>
                    <a:lnTo>
                      <a:pt x="3362" y="1521"/>
                    </a:lnTo>
                    <a:lnTo>
                      <a:pt x="3370" y="1628"/>
                    </a:lnTo>
                    <a:lnTo>
                      <a:pt x="3371" y="1735"/>
                    </a:lnTo>
                    <a:lnTo>
                      <a:pt x="3367" y="1838"/>
                    </a:lnTo>
                    <a:lnTo>
                      <a:pt x="3356" y="1939"/>
                    </a:lnTo>
                    <a:lnTo>
                      <a:pt x="3339" y="2037"/>
                    </a:lnTo>
                    <a:lnTo>
                      <a:pt x="3318" y="2134"/>
                    </a:lnTo>
                    <a:lnTo>
                      <a:pt x="3291" y="2228"/>
                    </a:lnTo>
                    <a:lnTo>
                      <a:pt x="3259" y="2321"/>
                    </a:lnTo>
                    <a:lnTo>
                      <a:pt x="3222" y="2411"/>
                    </a:lnTo>
                    <a:lnTo>
                      <a:pt x="3179" y="2498"/>
                    </a:lnTo>
                    <a:lnTo>
                      <a:pt x="3133" y="2581"/>
                    </a:lnTo>
                    <a:lnTo>
                      <a:pt x="3082" y="2662"/>
                    </a:lnTo>
                    <a:lnTo>
                      <a:pt x="3026" y="2740"/>
                    </a:lnTo>
                    <a:lnTo>
                      <a:pt x="2966" y="2814"/>
                    </a:lnTo>
                    <a:lnTo>
                      <a:pt x="2902" y="2885"/>
                    </a:lnTo>
                    <a:lnTo>
                      <a:pt x="2836" y="2952"/>
                    </a:lnTo>
                    <a:lnTo>
                      <a:pt x="2765" y="3016"/>
                    </a:lnTo>
                    <a:lnTo>
                      <a:pt x="2737" y="2993"/>
                    </a:lnTo>
                    <a:lnTo>
                      <a:pt x="2707" y="2974"/>
                    </a:lnTo>
                    <a:lnTo>
                      <a:pt x="2677" y="2956"/>
                    </a:lnTo>
                    <a:lnTo>
                      <a:pt x="2137" y="2683"/>
                    </a:lnTo>
                    <a:lnTo>
                      <a:pt x="2109" y="2666"/>
                    </a:lnTo>
                    <a:lnTo>
                      <a:pt x="2085" y="2646"/>
                    </a:lnTo>
                    <a:lnTo>
                      <a:pt x="2064" y="2620"/>
                    </a:lnTo>
                    <a:lnTo>
                      <a:pt x="2047" y="2593"/>
                    </a:lnTo>
                    <a:lnTo>
                      <a:pt x="2034" y="2563"/>
                    </a:lnTo>
                    <a:lnTo>
                      <a:pt x="2027" y="2531"/>
                    </a:lnTo>
                    <a:lnTo>
                      <a:pt x="2023" y="2498"/>
                    </a:lnTo>
                    <a:lnTo>
                      <a:pt x="2023" y="2284"/>
                    </a:lnTo>
                    <a:lnTo>
                      <a:pt x="2039" y="2265"/>
                    </a:lnTo>
                    <a:lnTo>
                      <a:pt x="2056" y="2242"/>
                    </a:lnTo>
                    <a:lnTo>
                      <a:pt x="2075" y="2218"/>
                    </a:lnTo>
                    <a:lnTo>
                      <a:pt x="2117" y="2153"/>
                    </a:lnTo>
                    <a:lnTo>
                      <a:pt x="2155" y="2087"/>
                    </a:lnTo>
                    <a:lnTo>
                      <a:pt x="2188" y="2018"/>
                    </a:lnTo>
                    <a:lnTo>
                      <a:pt x="2217" y="1948"/>
                    </a:lnTo>
                    <a:lnTo>
                      <a:pt x="2242" y="1876"/>
                    </a:lnTo>
                    <a:lnTo>
                      <a:pt x="2270" y="1865"/>
                    </a:lnTo>
                    <a:lnTo>
                      <a:pt x="2296" y="1848"/>
                    </a:lnTo>
                    <a:lnTo>
                      <a:pt x="2318" y="1827"/>
                    </a:lnTo>
                    <a:lnTo>
                      <a:pt x="2336" y="1802"/>
                    </a:lnTo>
                    <a:lnTo>
                      <a:pt x="2350" y="1776"/>
                    </a:lnTo>
                    <a:lnTo>
                      <a:pt x="2360" y="1746"/>
                    </a:lnTo>
                    <a:lnTo>
                      <a:pt x="2363" y="1713"/>
                    </a:lnTo>
                    <a:lnTo>
                      <a:pt x="2363" y="1485"/>
                    </a:lnTo>
                    <a:lnTo>
                      <a:pt x="2360" y="1456"/>
                    </a:lnTo>
                    <a:lnTo>
                      <a:pt x="2352" y="1428"/>
                    </a:lnTo>
                    <a:lnTo>
                      <a:pt x="2340" y="1402"/>
                    </a:lnTo>
                    <a:lnTo>
                      <a:pt x="2325" y="1379"/>
                    </a:lnTo>
                    <a:lnTo>
                      <a:pt x="2307" y="1358"/>
                    </a:lnTo>
                    <a:lnTo>
                      <a:pt x="2307" y="1029"/>
                    </a:lnTo>
                    <a:lnTo>
                      <a:pt x="2307" y="1027"/>
                    </a:lnTo>
                    <a:lnTo>
                      <a:pt x="2307" y="1022"/>
                    </a:lnTo>
                    <a:lnTo>
                      <a:pt x="2308" y="1014"/>
                    </a:lnTo>
                    <a:lnTo>
                      <a:pt x="2308" y="1003"/>
                    </a:lnTo>
                    <a:lnTo>
                      <a:pt x="2308" y="990"/>
                    </a:lnTo>
                    <a:lnTo>
                      <a:pt x="2308" y="975"/>
                    </a:lnTo>
                    <a:lnTo>
                      <a:pt x="2307" y="958"/>
                    </a:lnTo>
                    <a:lnTo>
                      <a:pt x="2304" y="939"/>
                    </a:lnTo>
                    <a:lnTo>
                      <a:pt x="2302" y="917"/>
                    </a:lnTo>
                    <a:lnTo>
                      <a:pt x="2298" y="895"/>
                    </a:lnTo>
                    <a:lnTo>
                      <a:pt x="2293" y="872"/>
                    </a:lnTo>
                    <a:lnTo>
                      <a:pt x="2285" y="848"/>
                    </a:lnTo>
                    <a:lnTo>
                      <a:pt x="2277" y="823"/>
                    </a:lnTo>
                    <a:lnTo>
                      <a:pt x="2266" y="797"/>
                    </a:lnTo>
                    <a:lnTo>
                      <a:pt x="2253" y="772"/>
                    </a:lnTo>
                    <a:lnTo>
                      <a:pt x="2239" y="746"/>
                    </a:lnTo>
                    <a:lnTo>
                      <a:pt x="2221" y="721"/>
                    </a:lnTo>
                    <a:lnTo>
                      <a:pt x="2200" y="695"/>
                    </a:lnTo>
                    <a:lnTo>
                      <a:pt x="2178" y="672"/>
                    </a:lnTo>
                    <a:lnTo>
                      <a:pt x="2152" y="648"/>
                    </a:lnTo>
                    <a:lnTo>
                      <a:pt x="2123" y="626"/>
                    </a:lnTo>
                    <a:lnTo>
                      <a:pt x="2090" y="605"/>
                    </a:lnTo>
                    <a:lnTo>
                      <a:pt x="2054" y="586"/>
                    </a:lnTo>
                    <a:lnTo>
                      <a:pt x="2014" y="569"/>
                    </a:lnTo>
                    <a:lnTo>
                      <a:pt x="1970" y="553"/>
                    </a:lnTo>
                    <a:lnTo>
                      <a:pt x="1923" y="540"/>
                    </a:lnTo>
                    <a:lnTo>
                      <a:pt x="1870" y="529"/>
                    </a:lnTo>
                    <a:lnTo>
                      <a:pt x="1813" y="522"/>
                    </a:lnTo>
                    <a:lnTo>
                      <a:pt x="1752" y="516"/>
                    </a:lnTo>
                    <a:lnTo>
                      <a:pt x="1685" y="515"/>
                    </a:lnTo>
                    <a:lnTo>
                      <a:pt x="1619" y="516"/>
                    </a:lnTo>
                    <a:lnTo>
                      <a:pt x="1558" y="522"/>
                    </a:lnTo>
                    <a:lnTo>
                      <a:pt x="1502" y="529"/>
                    </a:lnTo>
                    <a:lnTo>
                      <a:pt x="1449" y="540"/>
                    </a:lnTo>
                    <a:lnTo>
                      <a:pt x="1401" y="553"/>
                    </a:lnTo>
                    <a:lnTo>
                      <a:pt x="1357" y="569"/>
                    </a:lnTo>
                    <a:lnTo>
                      <a:pt x="1317" y="586"/>
                    </a:lnTo>
                    <a:lnTo>
                      <a:pt x="1281" y="605"/>
                    </a:lnTo>
                    <a:lnTo>
                      <a:pt x="1248" y="626"/>
                    </a:lnTo>
                    <a:lnTo>
                      <a:pt x="1220" y="648"/>
                    </a:lnTo>
                    <a:lnTo>
                      <a:pt x="1193" y="672"/>
                    </a:lnTo>
                    <a:lnTo>
                      <a:pt x="1171" y="695"/>
                    </a:lnTo>
                    <a:lnTo>
                      <a:pt x="1151" y="721"/>
                    </a:lnTo>
                    <a:lnTo>
                      <a:pt x="1133" y="746"/>
                    </a:lnTo>
                    <a:lnTo>
                      <a:pt x="1118" y="772"/>
                    </a:lnTo>
                    <a:lnTo>
                      <a:pt x="1105" y="797"/>
                    </a:lnTo>
                    <a:lnTo>
                      <a:pt x="1094" y="823"/>
                    </a:lnTo>
                    <a:lnTo>
                      <a:pt x="1086" y="848"/>
                    </a:lnTo>
                    <a:lnTo>
                      <a:pt x="1078" y="872"/>
                    </a:lnTo>
                    <a:lnTo>
                      <a:pt x="1073" y="895"/>
                    </a:lnTo>
                    <a:lnTo>
                      <a:pt x="1069" y="917"/>
                    </a:lnTo>
                    <a:lnTo>
                      <a:pt x="1067" y="939"/>
                    </a:lnTo>
                    <a:lnTo>
                      <a:pt x="1065" y="958"/>
                    </a:lnTo>
                    <a:lnTo>
                      <a:pt x="1064" y="975"/>
                    </a:lnTo>
                    <a:lnTo>
                      <a:pt x="1064" y="990"/>
                    </a:lnTo>
                    <a:lnTo>
                      <a:pt x="1064" y="1003"/>
                    </a:lnTo>
                    <a:lnTo>
                      <a:pt x="1064" y="1014"/>
                    </a:lnTo>
                    <a:lnTo>
                      <a:pt x="1065" y="1022"/>
                    </a:lnTo>
                    <a:lnTo>
                      <a:pt x="1065" y="1027"/>
                    </a:lnTo>
                    <a:lnTo>
                      <a:pt x="1065" y="1029"/>
                    </a:lnTo>
                    <a:lnTo>
                      <a:pt x="1065" y="1358"/>
                    </a:lnTo>
                    <a:lnTo>
                      <a:pt x="1046" y="1379"/>
                    </a:lnTo>
                    <a:lnTo>
                      <a:pt x="1031" y="1402"/>
                    </a:lnTo>
                    <a:lnTo>
                      <a:pt x="1019" y="1428"/>
                    </a:lnTo>
                    <a:lnTo>
                      <a:pt x="1012" y="1456"/>
                    </a:lnTo>
                    <a:lnTo>
                      <a:pt x="1009" y="1485"/>
                    </a:lnTo>
                    <a:lnTo>
                      <a:pt x="1009" y="1713"/>
                    </a:lnTo>
                    <a:lnTo>
                      <a:pt x="1012" y="1742"/>
                    </a:lnTo>
                    <a:lnTo>
                      <a:pt x="1019" y="1770"/>
                    </a:lnTo>
                    <a:lnTo>
                      <a:pt x="1031" y="1796"/>
                    </a:lnTo>
                    <a:lnTo>
                      <a:pt x="1046" y="1820"/>
                    </a:lnTo>
                    <a:lnTo>
                      <a:pt x="1065" y="1840"/>
                    </a:lnTo>
                    <a:lnTo>
                      <a:pt x="1087" y="1857"/>
                    </a:lnTo>
                    <a:lnTo>
                      <a:pt x="1099" y="1902"/>
                    </a:lnTo>
                    <a:lnTo>
                      <a:pt x="1111" y="1946"/>
                    </a:lnTo>
                    <a:lnTo>
                      <a:pt x="1126" y="1988"/>
                    </a:lnTo>
                    <a:lnTo>
                      <a:pt x="1142" y="2028"/>
                    </a:lnTo>
                    <a:lnTo>
                      <a:pt x="1159" y="2065"/>
                    </a:lnTo>
                    <a:lnTo>
                      <a:pt x="1176" y="2101"/>
                    </a:lnTo>
                    <a:lnTo>
                      <a:pt x="1193" y="2134"/>
                    </a:lnTo>
                    <a:lnTo>
                      <a:pt x="1210" y="2163"/>
                    </a:lnTo>
                    <a:lnTo>
                      <a:pt x="1226" y="2191"/>
                    </a:lnTo>
                    <a:lnTo>
                      <a:pt x="1241" y="2214"/>
                    </a:lnTo>
                    <a:lnTo>
                      <a:pt x="1255" y="2235"/>
                    </a:lnTo>
                    <a:lnTo>
                      <a:pt x="1266" y="2252"/>
                    </a:lnTo>
                    <a:lnTo>
                      <a:pt x="1277" y="2266"/>
                    </a:lnTo>
                    <a:lnTo>
                      <a:pt x="1284" y="2276"/>
                    </a:lnTo>
                    <a:lnTo>
                      <a:pt x="1288" y="2282"/>
                    </a:lnTo>
                    <a:lnTo>
                      <a:pt x="1291" y="2284"/>
                    </a:lnTo>
                    <a:lnTo>
                      <a:pt x="1291" y="2492"/>
                    </a:lnTo>
                    <a:lnTo>
                      <a:pt x="1288" y="2524"/>
                    </a:lnTo>
                    <a:lnTo>
                      <a:pt x="1281" y="2556"/>
                    </a:lnTo>
                    <a:lnTo>
                      <a:pt x="1269" y="2584"/>
                    </a:lnTo>
                    <a:lnTo>
                      <a:pt x="1253" y="2611"/>
                    </a:lnTo>
                    <a:lnTo>
                      <a:pt x="1233" y="2636"/>
                    </a:lnTo>
                    <a:lnTo>
                      <a:pt x="1210" y="2657"/>
                    </a:lnTo>
                    <a:lnTo>
                      <a:pt x="1183" y="2675"/>
                    </a:lnTo>
                    <a:lnTo>
                      <a:pt x="681" y="2952"/>
                    </a:lnTo>
                    <a:lnTo>
                      <a:pt x="652" y="2970"/>
                    </a:lnTo>
                    <a:lnTo>
                      <a:pt x="626" y="2989"/>
                    </a:lnTo>
                    <a:lnTo>
                      <a:pt x="600" y="3009"/>
                    </a:lnTo>
                    <a:lnTo>
                      <a:pt x="528" y="2944"/>
                    </a:lnTo>
                    <a:lnTo>
                      <a:pt x="458" y="2874"/>
                    </a:lnTo>
                    <a:lnTo>
                      <a:pt x="393" y="2800"/>
                    </a:lnTo>
                    <a:lnTo>
                      <a:pt x="333" y="2722"/>
                    </a:lnTo>
                    <a:lnTo>
                      <a:pt x="277" y="2641"/>
                    </a:lnTo>
                    <a:lnTo>
                      <a:pt x="225" y="2557"/>
                    </a:lnTo>
                    <a:lnTo>
                      <a:pt x="178" y="2469"/>
                    </a:lnTo>
                    <a:lnTo>
                      <a:pt x="136" y="2379"/>
                    </a:lnTo>
                    <a:lnTo>
                      <a:pt x="100" y="2285"/>
                    </a:lnTo>
                    <a:lnTo>
                      <a:pt x="68" y="2189"/>
                    </a:lnTo>
                    <a:lnTo>
                      <a:pt x="42" y="2090"/>
                    </a:lnTo>
                    <a:lnTo>
                      <a:pt x="23" y="1990"/>
                    </a:lnTo>
                    <a:lnTo>
                      <a:pt x="8" y="1887"/>
                    </a:lnTo>
                    <a:lnTo>
                      <a:pt x="1" y="1783"/>
                    </a:lnTo>
                    <a:lnTo>
                      <a:pt x="0" y="1677"/>
                    </a:lnTo>
                    <a:lnTo>
                      <a:pt x="5" y="1569"/>
                    </a:lnTo>
                    <a:lnTo>
                      <a:pt x="17" y="1463"/>
                    </a:lnTo>
                    <a:lnTo>
                      <a:pt x="34" y="1359"/>
                    </a:lnTo>
                    <a:lnTo>
                      <a:pt x="58" y="1258"/>
                    </a:lnTo>
                    <a:lnTo>
                      <a:pt x="88" y="1159"/>
                    </a:lnTo>
                    <a:lnTo>
                      <a:pt x="124" y="1062"/>
                    </a:lnTo>
                    <a:lnTo>
                      <a:pt x="164" y="969"/>
                    </a:lnTo>
                    <a:lnTo>
                      <a:pt x="211" y="879"/>
                    </a:lnTo>
                    <a:lnTo>
                      <a:pt x="262" y="791"/>
                    </a:lnTo>
                    <a:lnTo>
                      <a:pt x="318" y="708"/>
                    </a:lnTo>
                    <a:lnTo>
                      <a:pt x="379" y="628"/>
                    </a:lnTo>
                    <a:lnTo>
                      <a:pt x="444" y="552"/>
                    </a:lnTo>
                    <a:lnTo>
                      <a:pt x="514" y="480"/>
                    </a:lnTo>
                    <a:lnTo>
                      <a:pt x="587" y="412"/>
                    </a:lnTo>
                    <a:lnTo>
                      <a:pt x="665" y="348"/>
                    </a:lnTo>
                    <a:lnTo>
                      <a:pt x="747" y="290"/>
                    </a:lnTo>
                    <a:lnTo>
                      <a:pt x="830" y="235"/>
                    </a:lnTo>
                    <a:lnTo>
                      <a:pt x="918" y="187"/>
                    </a:lnTo>
                    <a:lnTo>
                      <a:pt x="1010" y="143"/>
                    </a:lnTo>
                    <a:lnTo>
                      <a:pt x="1103" y="105"/>
                    </a:lnTo>
                    <a:lnTo>
                      <a:pt x="1199" y="72"/>
                    </a:lnTo>
                    <a:lnTo>
                      <a:pt x="1298" y="45"/>
                    </a:lnTo>
                    <a:lnTo>
                      <a:pt x="1400" y="25"/>
                    </a:lnTo>
                    <a:lnTo>
                      <a:pt x="1503" y="10"/>
                    </a:lnTo>
                    <a:lnTo>
                      <a:pt x="1608" y="2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773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 uiExpand="1">
        <p:bldSub>
          <a:bldChart bld="category"/>
        </p:bldSub>
      </p:bldGraphic>
      <p:bldGraphic spid="18" grpId="0" uiExpand="1">
        <p:bldSub>
          <a:bldChart bld="category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2" y="3164755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31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2C3A47"/>
      </a:dk1>
      <a:lt1>
        <a:srgbClr val="F2F2F2"/>
      </a:lt1>
      <a:dk2>
        <a:srgbClr val="314150"/>
      </a:dk2>
      <a:lt2>
        <a:srgbClr val="FC8F3D"/>
      </a:lt2>
      <a:accent1>
        <a:srgbClr val="239CA3"/>
      </a:accent1>
      <a:accent2>
        <a:srgbClr val="FF5C75"/>
      </a:accent2>
      <a:accent3>
        <a:srgbClr val="1B7987"/>
      </a:accent3>
      <a:accent4>
        <a:srgbClr val="BBE6EF"/>
      </a:accent4>
      <a:accent5>
        <a:srgbClr val="1C9CA0"/>
      </a:accent5>
      <a:accent6>
        <a:srgbClr val="F95E7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D6F6E9-D323-42CB-BD7C-84EE2B23EF37}"/>
</file>

<file path=customXml/itemProps2.xml><?xml version="1.0" encoding="utf-8"?>
<ds:datastoreItem xmlns:ds="http://schemas.openxmlformats.org/officeDocument/2006/customXml" ds:itemID="{BC19307C-A570-44A6-A81D-0CD841DCF3E6}"/>
</file>

<file path=customXml/itemProps3.xml><?xml version="1.0" encoding="utf-8"?>
<ds:datastoreItem xmlns:ds="http://schemas.openxmlformats.org/officeDocument/2006/customXml" ds:itemID="{DC62B5A8-86BF-4AD0-B952-F95FF0613BD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424</Words>
  <Application>Microsoft Office PowerPoint</Application>
  <PresentationFormat>Widescreen</PresentationFormat>
  <Paragraphs>214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MD Junaed</cp:lastModifiedBy>
  <cp:revision>89</cp:revision>
  <dcterms:created xsi:type="dcterms:W3CDTF">2016-06-13T06:39:19Z</dcterms:created>
  <dcterms:modified xsi:type="dcterms:W3CDTF">2016-08-24T08:39:12Z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