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70" d="100"/>
          <a:sy n="70" d="100"/>
        </p:scale>
        <p:origin x="-894" y="-4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 smtClean="0"/>
              <a:t>A/B Testing Results Comparison for PowerPoint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41412" y="1164115"/>
            <a:ext cx="4572000" cy="5008085"/>
            <a:chOff x="1141412" y="1164115"/>
            <a:chExt cx="4572000" cy="5008085"/>
          </a:xfrm>
        </p:grpSpPr>
        <p:sp>
          <p:nvSpPr>
            <p:cNvPr id="7" name="Rectangle 6"/>
            <p:cNvSpPr/>
            <p:nvPr/>
          </p:nvSpPr>
          <p:spPr>
            <a:xfrm>
              <a:off x="1141412" y="1524000"/>
              <a:ext cx="4572000" cy="4648200"/>
            </a:xfrm>
            <a:prstGeom prst="rect">
              <a:avLst/>
            </a:prstGeom>
            <a:solidFill>
              <a:schemeClr val="bg1">
                <a:lumMod val="8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07504" y="2743200"/>
              <a:ext cx="1839817" cy="1839817"/>
              <a:chOff x="2741612" y="2438400"/>
              <a:chExt cx="1839817" cy="183981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41612" y="2438400"/>
                <a:ext cx="1839817" cy="1839817"/>
                <a:chOff x="2741612" y="2438400"/>
                <a:chExt cx="1839817" cy="183981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789104" y="2485892"/>
                  <a:ext cx="1781308" cy="1781308"/>
                </a:xfrm>
                <a:prstGeom prst="ellipse">
                  <a:avLst/>
                </a:prstGeom>
                <a:solidFill>
                  <a:srgbClr val="2353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Donut 3"/>
                <p:cNvSpPr/>
                <p:nvPr/>
              </p:nvSpPr>
              <p:spPr>
                <a:xfrm>
                  <a:off x="2741612" y="2438400"/>
                  <a:ext cx="1839817" cy="1839817"/>
                </a:xfrm>
                <a:prstGeom prst="donut">
                  <a:avLst>
                    <a:gd name="adj" fmla="val 7527"/>
                  </a:avLst>
                </a:prstGeom>
                <a:solidFill>
                  <a:srgbClr val="2353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3055591" y="2916715"/>
                <a:ext cx="1253869" cy="543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baseline="3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2.05%</a:t>
                </a:r>
                <a:endParaRPr lang="en-US" sz="4400" b="1" baseline="3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3467135" y="3526315"/>
                <a:ext cx="381000" cy="381000"/>
              </a:xfrm>
              <a:prstGeom prst="downArrow">
                <a:avLst>
                  <a:gd name="adj1" fmla="val 15302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052838" y="1164115"/>
              <a:ext cx="749148" cy="749148"/>
            </a:xfrm>
            <a:prstGeom prst="ellipse">
              <a:avLst/>
            </a:prstGeom>
            <a:solidFill>
              <a:srgbClr val="235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755" y="4827225"/>
              <a:ext cx="2433314" cy="963975"/>
              <a:chOff x="2248855" y="4522425"/>
              <a:chExt cx="2433314" cy="96397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360612" y="4522425"/>
                <a:ext cx="2209800" cy="457200"/>
              </a:xfrm>
              <a:prstGeom prst="roundRect">
                <a:avLst>
                  <a:gd name="adj" fmla="val 50000"/>
                </a:avLst>
              </a:prstGeom>
              <a:solidFill>
                <a:srgbClr val="2353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248855" y="5029200"/>
                <a:ext cx="2433314" cy="457200"/>
              </a:xfrm>
              <a:prstGeom prst="roundRect">
                <a:avLst>
                  <a:gd name="adj" fmla="val 50000"/>
                </a:avLst>
              </a:prstGeom>
              <a:solidFill>
                <a:srgbClr val="2353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08414" y="4566359"/>
                <a:ext cx="151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999 : Visitors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71678" y="5073134"/>
                <a:ext cx="178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 : Conversions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32162" y="1915098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Champion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6535" y="2296098"/>
              <a:ext cx="1961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Traffic Weight 50 %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24429" y="3418902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VS</a:t>
            </a:r>
            <a:endParaRPr lang="en-US" sz="4000" i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05779" y="1164115"/>
            <a:ext cx="4572000" cy="5008085"/>
            <a:chOff x="6605779" y="1164115"/>
            <a:chExt cx="4572000" cy="5008085"/>
          </a:xfrm>
        </p:grpSpPr>
        <p:sp>
          <p:nvSpPr>
            <p:cNvPr id="19" name="Rectangle 18"/>
            <p:cNvSpPr/>
            <p:nvPr/>
          </p:nvSpPr>
          <p:spPr>
            <a:xfrm>
              <a:off x="6605779" y="1524000"/>
              <a:ext cx="4572000" cy="4648200"/>
            </a:xfrm>
            <a:prstGeom prst="rect">
              <a:avLst/>
            </a:prstGeom>
            <a:solidFill>
              <a:schemeClr val="bg1">
                <a:lumMod val="8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971871" y="2743200"/>
              <a:ext cx="1839817" cy="1839817"/>
              <a:chOff x="2741612" y="2438400"/>
              <a:chExt cx="1839817" cy="183981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41612" y="2438400"/>
                <a:ext cx="1839817" cy="1839817"/>
                <a:chOff x="2741612" y="2438400"/>
                <a:chExt cx="1839817" cy="183981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789104" y="2485892"/>
                  <a:ext cx="1781308" cy="178130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Donut 24"/>
                <p:cNvSpPr/>
                <p:nvPr/>
              </p:nvSpPr>
              <p:spPr>
                <a:xfrm>
                  <a:off x="2741612" y="2438400"/>
                  <a:ext cx="1839817" cy="1839817"/>
                </a:xfrm>
                <a:prstGeom prst="donut">
                  <a:avLst>
                    <a:gd name="adj" fmla="val 7527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187795" y="2916715"/>
                <a:ext cx="939681" cy="543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baseline="3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20%</a:t>
                </a:r>
                <a:endParaRPr lang="en-US" sz="4400" b="1" baseline="3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Down Arrow 22"/>
              <p:cNvSpPr/>
              <p:nvPr/>
            </p:nvSpPr>
            <p:spPr>
              <a:xfrm flipV="1">
                <a:off x="3467135" y="3526315"/>
                <a:ext cx="381000" cy="381000"/>
              </a:xfrm>
              <a:prstGeom prst="downArrow">
                <a:avLst>
                  <a:gd name="adj1" fmla="val 15302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517205" y="1164115"/>
              <a:ext cx="749148" cy="74914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675122" y="4827225"/>
              <a:ext cx="2433314" cy="963975"/>
              <a:chOff x="2248855" y="4522425"/>
              <a:chExt cx="2433314" cy="96397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360612" y="4522425"/>
                <a:ext cx="2209800" cy="45720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248855" y="5029200"/>
                <a:ext cx="2433314" cy="45720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44294" y="4566359"/>
                <a:ext cx="1642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9999 : Visitors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07558" y="5073134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99 : Conversions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053248" y="1915098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Challenger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10902" y="2296098"/>
              <a:ext cx="1961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Traffic Weight 50 %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Donut 34"/>
            <p:cNvSpPr/>
            <p:nvPr/>
          </p:nvSpPr>
          <p:spPr>
            <a:xfrm rot="15443953">
              <a:off x="7332549" y="2098621"/>
              <a:ext cx="3141162" cy="3141162"/>
            </a:xfrm>
            <a:prstGeom prst="donut">
              <a:avLst>
                <a:gd name="adj" fmla="val 752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Confidence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568588" y="2743200"/>
              <a:ext cx="638978" cy="63897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70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%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Results Comparison for PowerPoint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808412" y="1164115"/>
            <a:ext cx="4572000" cy="5008085"/>
            <a:chOff x="1141412" y="1164115"/>
            <a:chExt cx="4572000" cy="5008085"/>
          </a:xfrm>
        </p:grpSpPr>
        <p:sp>
          <p:nvSpPr>
            <p:cNvPr id="7" name="Rectangle 6"/>
            <p:cNvSpPr/>
            <p:nvPr/>
          </p:nvSpPr>
          <p:spPr>
            <a:xfrm>
              <a:off x="1141412" y="1524000"/>
              <a:ext cx="4572000" cy="464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507504" y="2743200"/>
              <a:ext cx="1839817" cy="1839817"/>
              <a:chOff x="2741612" y="2438400"/>
              <a:chExt cx="1839817" cy="1839817"/>
            </a:xfrm>
          </p:grpSpPr>
          <p:grpSp>
            <p:nvGrpSpPr>
              <p:cNvPr id="11" name="Group 9"/>
              <p:cNvGrpSpPr/>
              <p:nvPr/>
            </p:nvGrpSpPr>
            <p:grpSpPr>
              <a:xfrm>
                <a:off x="2741612" y="2438400"/>
                <a:ext cx="1839817" cy="1839817"/>
                <a:chOff x="2741612" y="2438400"/>
                <a:chExt cx="1839817" cy="183981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789104" y="2485892"/>
                  <a:ext cx="1781308" cy="17813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Donut 3"/>
                <p:cNvSpPr/>
                <p:nvPr/>
              </p:nvSpPr>
              <p:spPr>
                <a:xfrm>
                  <a:off x="2741612" y="2438400"/>
                  <a:ext cx="1839817" cy="1839817"/>
                </a:xfrm>
                <a:prstGeom prst="donut">
                  <a:avLst>
                    <a:gd name="adj" fmla="val 752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3055591" y="2916715"/>
                <a:ext cx="1253869" cy="543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baseline="3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2.05%</a:t>
                </a:r>
                <a:endParaRPr lang="en-US" sz="4400" b="1" baseline="3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3467135" y="3526315"/>
                <a:ext cx="381000" cy="381000"/>
              </a:xfrm>
              <a:prstGeom prst="downArrow">
                <a:avLst>
                  <a:gd name="adj1" fmla="val 15302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052838" y="1164115"/>
              <a:ext cx="749148" cy="7491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755" y="4827225"/>
              <a:ext cx="2433314" cy="963975"/>
              <a:chOff x="2248855" y="4522425"/>
              <a:chExt cx="2433314" cy="96397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360612" y="4522425"/>
                <a:ext cx="2209800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248855" y="5029200"/>
                <a:ext cx="2433314" cy="4572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08414" y="4566359"/>
                <a:ext cx="151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999 : Visitors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71678" y="5073134"/>
                <a:ext cx="178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 : Conversions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32162" y="1915098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Champion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6535" y="2296098"/>
              <a:ext cx="1961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Weight 50 %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3756" y="3217653"/>
            <a:ext cx="10381313" cy="923330"/>
            <a:chOff x="912812" y="1524000"/>
            <a:chExt cx="10381313" cy="923330"/>
          </a:xfrm>
        </p:grpSpPr>
        <p:sp>
          <p:nvSpPr>
            <p:cNvPr id="38" name="TextBox 37"/>
            <p:cNvSpPr txBox="1"/>
            <p:nvPr/>
          </p:nvSpPr>
          <p:spPr>
            <a:xfrm>
              <a:off x="912812" y="15240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</a:p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55725" y="15240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</a:p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Results Comparison for PowerPoint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08412" y="1164115"/>
            <a:ext cx="4572000" cy="5008085"/>
            <a:chOff x="6605779" y="1164115"/>
            <a:chExt cx="4572000" cy="5008085"/>
          </a:xfrm>
        </p:grpSpPr>
        <p:sp>
          <p:nvSpPr>
            <p:cNvPr id="39" name="Rectangle 38"/>
            <p:cNvSpPr/>
            <p:nvPr/>
          </p:nvSpPr>
          <p:spPr>
            <a:xfrm>
              <a:off x="6605779" y="1524000"/>
              <a:ext cx="4572000" cy="4648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19"/>
            <p:cNvGrpSpPr/>
            <p:nvPr/>
          </p:nvGrpSpPr>
          <p:grpSpPr>
            <a:xfrm>
              <a:off x="7971871" y="2743200"/>
              <a:ext cx="1839817" cy="1839817"/>
              <a:chOff x="2741612" y="2438400"/>
              <a:chExt cx="1839817" cy="1839817"/>
            </a:xfrm>
          </p:grpSpPr>
          <p:grpSp>
            <p:nvGrpSpPr>
              <p:cNvPr id="51" name="Group 20"/>
              <p:cNvGrpSpPr/>
              <p:nvPr/>
            </p:nvGrpSpPr>
            <p:grpSpPr>
              <a:xfrm>
                <a:off x="2741612" y="2438400"/>
                <a:ext cx="1839817" cy="1839817"/>
                <a:chOff x="2741612" y="2438400"/>
                <a:chExt cx="1839817" cy="183981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789104" y="2485892"/>
                  <a:ext cx="1781308" cy="178130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onut 54"/>
                <p:cNvSpPr/>
                <p:nvPr/>
              </p:nvSpPr>
              <p:spPr>
                <a:xfrm>
                  <a:off x="2741612" y="2438400"/>
                  <a:ext cx="1839817" cy="1839817"/>
                </a:xfrm>
                <a:prstGeom prst="donut">
                  <a:avLst>
                    <a:gd name="adj" fmla="val 7527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3187795" y="2916715"/>
                <a:ext cx="939681" cy="543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baseline="3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20%</a:t>
                </a:r>
                <a:endParaRPr lang="en-US" sz="4400" b="1" baseline="3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Down Arrow 52"/>
              <p:cNvSpPr/>
              <p:nvPr/>
            </p:nvSpPr>
            <p:spPr>
              <a:xfrm flipV="1">
                <a:off x="3467135" y="3526315"/>
                <a:ext cx="381000" cy="381000"/>
              </a:xfrm>
              <a:prstGeom prst="downArrow">
                <a:avLst>
                  <a:gd name="adj1" fmla="val 15302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8517205" y="1164115"/>
              <a:ext cx="749148" cy="74914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26"/>
            <p:cNvGrpSpPr/>
            <p:nvPr/>
          </p:nvGrpSpPr>
          <p:grpSpPr>
            <a:xfrm>
              <a:off x="7675122" y="4827225"/>
              <a:ext cx="2433314" cy="963975"/>
              <a:chOff x="2248855" y="4522425"/>
              <a:chExt cx="2433314" cy="963975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360612" y="4522425"/>
                <a:ext cx="2209800" cy="457200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248855" y="5029200"/>
                <a:ext cx="2433314" cy="457200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644294" y="4566359"/>
                <a:ext cx="1642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9999 : Visitors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507558" y="5073134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99 : Conversions</a:t>
                </a:r>
                <a:endPara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053248" y="1915098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Challenger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10902" y="2296098"/>
              <a:ext cx="1961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Weight 50 %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 rot="15443953">
              <a:off x="7332549" y="2098621"/>
              <a:ext cx="3141162" cy="3141162"/>
            </a:xfrm>
            <a:prstGeom prst="donut">
              <a:avLst>
                <a:gd name="adj" fmla="val 752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Confidence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568588" y="2743200"/>
              <a:ext cx="638978" cy="63897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70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%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3756" y="3217653"/>
            <a:ext cx="10381313" cy="923330"/>
            <a:chOff x="912812" y="1524000"/>
            <a:chExt cx="10381313" cy="923330"/>
          </a:xfrm>
        </p:grpSpPr>
        <p:sp>
          <p:nvSpPr>
            <p:cNvPr id="57" name="TextBox 56"/>
            <p:cNvSpPr txBox="1"/>
            <p:nvPr/>
          </p:nvSpPr>
          <p:spPr>
            <a:xfrm>
              <a:off x="912812" y="15240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</a:p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5725" y="15240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</a:p>
            <a:p>
              <a:pPr lvl="0"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2694FA-8FAA-4B62-8283-B3E700A92B26}"/>
</file>

<file path=customXml/itemProps2.xml><?xml version="1.0" encoding="utf-8"?>
<ds:datastoreItem xmlns:ds="http://schemas.openxmlformats.org/officeDocument/2006/customXml" ds:itemID="{8C4D7828-C3AB-465A-9059-2FAA2B5DF459}"/>
</file>

<file path=customXml/itemProps3.xml><?xml version="1.0" encoding="utf-8"?>
<ds:datastoreItem xmlns:ds="http://schemas.openxmlformats.org/officeDocument/2006/customXml" ds:itemID="{BCBECCC5-6662-47F7-98F8-A2B159518C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Personalizado</PresentationFormat>
  <Paragraphs>42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A/B Testing Results Comparison for PowerPoint</vt:lpstr>
      <vt:lpstr>A/B Testing Results Comparison for PowerPoint</vt:lpstr>
      <vt:lpstr>A/B Testing Results Comparison for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2014-09-24T19:51:30Z</dcterms:created>
  <dcterms:modified xsi:type="dcterms:W3CDTF">2014-09-24T19:51:36Z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