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70" r:id="rId3"/>
    <p:sldId id="271" r:id="rId4"/>
    <p:sldId id="272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318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1293812" y="5462452"/>
            <a:ext cx="9718177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Gantt Chart Template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85341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70310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55279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40248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25217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10186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95155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80124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65093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950062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635031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19997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594545" y="1793605"/>
            <a:ext cx="175323" cy="3553448"/>
            <a:chOff x="2132012" y="1752600"/>
            <a:chExt cx="152400" cy="3553448"/>
          </a:xfrm>
        </p:grpSpPr>
        <p:cxnSp>
          <p:nvCxnSpPr>
            <p:cNvPr id="39" name="Straight Connector 38"/>
            <p:cNvCxnSpPr/>
            <p:nvPr/>
          </p:nvCxnSpPr>
          <p:spPr>
            <a:xfrm rot="10800000">
              <a:off x="2132012" y="1752600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2132012" y="2262082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2132012" y="2771564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2132012" y="3281046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>
              <a:off x="2132012" y="3790528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2132012" y="4300010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2132012" y="4809492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2132012" y="5304460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 rot="16200000">
            <a:off x="6145134" y="-2804509"/>
            <a:ext cx="659155" cy="8249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Jan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Feb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Mar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Apr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May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Jun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Jul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Aug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Sep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Oct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Nov 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Dec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83027" y="1692007"/>
            <a:ext cx="2209800" cy="358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Foundation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Structure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Walls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Windows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Roof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Ceiling 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Tiling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 flipH="1">
            <a:off x="2794117" y="1903073"/>
            <a:ext cx="3124200" cy="304800"/>
            <a:chOff x="2284412" y="1872342"/>
            <a:chExt cx="3124200" cy="304800"/>
          </a:xfrm>
        </p:grpSpPr>
        <p:sp>
          <p:nvSpPr>
            <p:cNvPr id="53" name="Rectangle 52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60812" y="1872342"/>
              <a:ext cx="1447800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flipH="1">
            <a:off x="3470949" y="2425587"/>
            <a:ext cx="3419707" cy="304800"/>
            <a:chOff x="2284412" y="1872342"/>
            <a:chExt cx="3124200" cy="304800"/>
          </a:xfrm>
        </p:grpSpPr>
        <p:sp>
          <p:nvSpPr>
            <p:cNvPr id="65" name="Rectangle 64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43388" y="1872342"/>
              <a:ext cx="865224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 flipH="1">
            <a:off x="5539240" y="2915445"/>
            <a:ext cx="2189622" cy="304800"/>
            <a:chOff x="3609095" y="1872342"/>
            <a:chExt cx="1799517" cy="304800"/>
          </a:xfrm>
        </p:grpSpPr>
        <p:sp>
          <p:nvSpPr>
            <p:cNvPr id="68" name="Rectangle 67"/>
            <p:cNvSpPr/>
            <p:nvPr/>
          </p:nvSpPr>
          <p:spPr>
            <a:xfrm>
              <a:off x="3609095" y="1872342"/>
              <a:ext cx="1799517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43388" y="1872342"/>
              <a:ext cx="865224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 flipH="1">
            <a:off x="6856412" y="3427073"/>
            <a:ext cx="2514600" cy="304800"/>
            <a:chOff x="2284412" y="1872342"/>
            <a:chExt cx="3124200" cy="304800"/>
          </a:xfrm>
        </p:grpSpPr>
        <p:sp>
          <p:nvSpPr>
            <p:cNvPr id="71" name="Rectangle 70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029921" y="1872342"/>
              <a:ext cx="378691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flipH="1">
            <a:off x="7585754" y="3938702"/>
            <a:ext cx="2623458" cy="304800"/>
            <a:chOff x="2785154" y="1872342"/>
            <a:chExt cx="2623458" cy="304800"/>
          </a:xfrm>
        </p:grpSpPr>
        <p:sp>
          <p:nvSpPr>
            <p:cNvPr id="74" name="Rectangle 73"/>
            <p:cNvSpPr/>
            <p:nvPr/>
          </p:nvSpPr>
          <p:spPr>
            <a:xfrm>
              <a:off x="2785154" y="1872342"/>
              <a:ext cx="2623458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23554" y="1872342"/>
              <a:ext cx="185058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8215202" y="4439444"/>
            <a:ext cx="1242896" cy="304800"/>
            <a:chOff x="2284412" y="1872342"/>
            <a:chExt cx="3124202" cy="304800"/>
          </a:xfrm>
        </p:grpSpPr>
        <p:sp>
          <p:nvSpPr>
            <p:cNvPr id="77" name="Rectangle 76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293693" y="1872342"/>
              <a:ext cx="114921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/>
          <p:cNvSpPr/>
          <p:nvPr/>
        </p:nvSpPr>
        <p:spPr>
          <a:xfrm flipH="1">
            <a:off x="8966317" y="4918416"/>
            <a:ext cx="1928695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542800" y="5627915"/>
            <a:ext cx="9220200" cy="584775"/>
            <a:chOff x="1598612" y="5627915"/>
            <a:chExt cx="9220200" cy="584775"/>
          </a:xfrm>
        </p:grpSpPr>
        <p:grpSp>
          <p:nvGrpSpPr>
            <p:cNvPr id="82" name="Group 81"/>
            <p:cNvGrpSpPr/>
            <p:nvPr/>
          </p:nvGrpSpPr>
          <p:grpSpPr>
            <a:xfrm>
              <a:off x="1598612" y="5746561"/>
              <a:ext cx="5012519" cy="338554"/>
              <a:chOff x="2758293" y="5648295"/>
              <a:chExt cx="7115513" cy="48059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758293" y="5648295"/>
                <a:ext cx="3329578" cy="480594"/>
                <a:chOff x="2774270" y="5562600"/>
                <a:chExt cx="3290784" cy="474994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3275011" y="5562600"/>
                  <a:ext cx="2790043" cy="474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Completed of Days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774270" y="5647697"/>
                  <a:ext cx="304799" cy="30480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6536666" y="5648295"/>
                <a:ext cx="3337140" cy="480594"/>
                <a:chOff x="3469456" y="5562600"/>
                <a:chExt cx="3298257" cy="474994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3977671" y="5562600"/>
                  <a:ext cx="2790042" cy="474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Remaining of Days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469456" y="5647697"/>
                  <a:ext cx="304799" cy="304801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sp>
          <p:nvSpPr>
            <p:cNvPr id="83" name="TextBox 82"/>
            <p:cNvSpPr txBox="1"/>
            <p:nvPr/>
          </p:nvSpPr>
          <p:spPr>
            <a:xfrm>
              <a:off x="7923212" y="5627915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rot="5400000">
              <a:off x="7000472" y="5905500"/>
              <a:ext cx="5334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1293812" y="5462452"/>
            <a:ext cx="9718177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Gantt Chart Template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85341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70310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55279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40248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25217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10186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95155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80124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65093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950062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635031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19997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6"/>
          <p:cNvGrpSpPr/>
          <p:nvPr/>
        </p:nvGrpSpPr>
        <p:grpSpPr>
          <a:xfrm>
            <a:off x="2594545" y="1793605"/>
            <a:ext cx="175323" cy="3553448"/>
            <a:chOff x="2132012" y="1752600"/>
            <a:chExt cx="152400" cy="3553448"/>
          </a:xfrm>
        </p:grpSpPr>
        <p:cxnSp>
          <p:nvCxnSpPr>
            <p:cNvPr id="39" name="Straight Connector 38"/>
            <p:cNvCxnSpPr/>
            <p:nvPr/>
          </p:nvCxnSpPr>
          <p:spPr>
            <a:xfrm rot="10800000">
              <a:off x="2132012" y="1752600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2132012" y="2262082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2132012" y="2771564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2132012" y="3281046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>
              <a:off x="2132012" y="3790528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2132012" y="4300010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2132012" y="4809492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2132012" y="5304460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 rot="16200000">
            <a:off x="6145134" y="-2804509"/>
            <a:ext cx="659155" cy="8249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Jan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Feb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Mar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Apr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May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Jun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Jul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Aug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Sep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Oct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Nov 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Dec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83027" y="1692007"/>
            <a:ext cx="2209800" cy="358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Foundation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Structure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Walls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Windows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Roof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Ceiling 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Tiling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54"/>
          <p:cNvGrpSpPr/>
          <p:nvPr/>
        </p:nvGrpSpPr>
        <p:grpSpPr>
          <a:xfrm flipH="1">
            <a:off x="2794117" y="1903073"/>
            <a:ext cx="3124200" cy="304800"/>
            <a:chOff x="2284412" y="1872342"/>
            <a:chExt cx="3124200" cy="304800"/>
          </a:xfrm>
        </p:grpSpPr>
        <p:sp>
          <p:nvSpPr>
            <p:cNvPr id="53" name="Rectangle 52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60812" y="1872342"/>
              <a:ext cx="1447800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63"/>
          <p:cNvGrpSpPr/>
          <p:nvPr/>
        </p:nvGrpSpPr>
        <p:grpSpPr>
          <a:xfrm flipH="1">
            <a:off x="3470949" y="2425587"/>
            <a:ext cx="3419707" cy="304800"/>
            <a:chOff x="2284412" y="1872342"/>
            <a:chExt cx="3124200" cy="304800"/>
          </a:xfrm>
        </p:grpSpPr>
        <p:sp>
          <p:nvSpPr>
            <p:cNvPr id="65" name="Rectangle 64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43388" y="1872342"/>
              <a:ext cx="865224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66"/>
          <p:cNvGrpSpPr/>
          <p:nvPr/>
        </p:nvGrpSpPr>
        <p:grpSpPr>
          <a:xfrm flipH="1">
            <a:off x="5539240" y="2915445"/>
            <a:ext cx="2189622" cy="304800"/>
            <a:chOff x="3609095" y="1872342"/>
            <a:chExt cx="1799517" cy="304800"/>
          </a:xfrm>
        </p:grpSpPr>
        <p:sp>
          <p:nvSpPr>
            <p:cNvPr id="68" name="Rectangle 67"/>
            <p:cNvSpPr/>
            <p:nvPr/>
          </p:nvSpPr>
          <p:spPr>
            <a:xfrm>
              <a:off x="3609095" y="1872342"/>
              <a:ext cx="1799517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43388" y="1872342"/>
              <a:ext cx="865224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9"/>
          <p:cNvGrpSpPr/>
          <p:nvPr/>
        </p:nvGrpSpPr>
        <p:grpSpPr>
          <a:xfrm flipH="1">
            <a:off x="6856412" y="3427073"/>
            <a:ext cx="2514600" cy="304800"/>
            <a:chOff x="2284412" y="1872342"/>
            <a:chExt cx="3124200" cy="304800"/>
          </a:xfrm>
        </p:grpSpPr>
        <p:sp>
          <p:nvSpPr>
            <p:cNvPr id="71" name="Rectangle 70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029921" y="1872342"/>
              <a:ext cx="378691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2"/>
          <p:cNvGrpSpPr/>
          <p:nvPr/>
        </p:nvGrpSpPr>
        <p:grpSpPr>
          <a:xfrm flipH="1">
            <a:off x="7585754" y="3938702"/>
            <a:ext cx="2623458" cy="304800"/>
            <a:chOff x="2785154" y="1872342"/>
            <a:chExt cx="2623458" cy="304800"/>
          </a:xfrm>
        </p:grpSpPr>
        <p:sp>
          <p:nvSpPr>
            <p:cNvPr id="74" name="Rectangle 73"/>
            <p:cNvSpPr/>
            <p:nvPr/>
          </p:nvSpPr>
          <p:spPr>
            <a:xfrm>
              <a:off x="2785154" y="1872342"/>
              <a:ext cx="2623458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23554" y="1872342"/>
              <a:ext cx="185058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75"/>
          <p:cNvGrpSpPr/>
          <p:nvPr/>
        </p:nvGrpSpPr>
        <p:grpSpPr>
          <a:xfrm flipH="1">
            <a:off x="8215202" y="4439444"/>
            <a:ext cx="1242896" cy="304800"/>
            <a:chOff x="2284412" y="1872342"/>
            <a:chExt cx="3124202" cy="304800"/>
          </a:xfrm>
        </p:grpSpPr>
        <p:sp>
          <p:nvSpPr>
            <p:cNvPr id="77" name="Rectangle 76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293693" y="1872342"/>
              <a:ext cx="114921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/>
          <p:cNvSpPr/>
          <p:nvPr/>
        </p:nvSpPr>
        <p:spPr>
          <a:xfrm flipH="1">
            <a:off x="8966317" y="4918416"/>
            <a:ext cx="1928695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86"/>
          <p:cNvGrpSpPr/>
          <p:nvPr/>
        </p:nvGrpSpPr>
        <p:grpSpPr>
          <a:xfrm>
            <a:off x="1542800" y="5627915"/>
            <a:ext cx="9220200" cy="584775"/>
            <a:chOff x="1598612" y="5627915"/>
            <a:chExt cx="9220200" cy="584775"/>
          </a:xfrm>
        </p:grpSpPr>
        <p:grpSp>
          <p:nvGrpSpPr>
            <p:cNvPr id="11" name="Group 81"/>
            <p:cNvGrpSpPr/>
            <p:nvPr/>
          </p:nvGrpSpPr>
          <p:grpSpPr>
            <a:xfrm>
              <a:off x="1598612" y="5746561"/>
              <a:ext cx="5012519" cy="338554"/>
              <a:chOff x="2758293" y="5648295"/>
              <a:chExt cx="7115513" cy="480594"/>
            </a:xfrm>
          </p:grpSpPr>
          <p:grpSp>
            <p:nvGrpSpPr>
              <p:cNvPr id="12" name="Group 58"/>
              <p:cNvGrpSpPr/>
              <p:nvPr/>
            </p:nvGrpSpPr>
            <p:grpSpPr>
              <a:xfrm>
                <a:off x="2758293" y="5648295"/>
                <a:ext cx="3329578" cy="480594"/>
                <a:chOff x="2774270" y="5562600"/>
                <a:chExt cx="3290784" cy="474994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3275011" y="5562600"/>
                  <a:ext cx="2790043" cy="474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Completed of Days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774270" y="5647697"/>
                  <a:ext cx="304799" cy="30480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3" name="Group 60"/>
              <p:cNvGrpSpPr/>
              <p:nvPr/>
            </p:nvGrpSpPr>
            <p:grpSpPr>
              <a:xfrm>
                <a:off x="6536666" y="5648295"/>
                <a:ext cx="3337140" cy="480594"/>
                <a:chOff x="3469456" y="5562600"/>
                <a:chExt cx="3298257" cy="474994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3977671" y="5562600"/>
                  <a:ext cx="2790042" cy="474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Remaining of Days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469456" y="5647697"/>
                  <a:ext cx="304799" cy="304801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sp>
          <p:nvSpPr>
            <p:cNvPr id="83" name="TextBox 82"/>
            <p:cNvSpPr txBox="1"/>
            <p:nvPr/>
          </p:nvSpPr>
          <p:spPr>
            <a:xfrm>
              <a:off x="7923212" y="5627915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rot="5400000">
              <a:off x="7000472" y="5905500"/>
              <a:ext cx="5334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477486" y="2756263"/>
            <a:ext cx="4267200" cy="2057400"/>
            <a:chOff x="3503612" y="2743200"/>
            <a:chExt cx="4267200" cy="2057400"/>
          </a:xfrm>
          <a:solidFill>
            <a:srgbClr val="FFC000"/>
          </a:solidFill>
        </p:grpSpPr>
        <p:sp>
          <p:nvSpPr>
            <p:cNvPr id="56" name="Rectangle 55"/>
            <p:cNvSpPr/>
            <p:nvPr/>
          </p:nvSpPr>
          <p:spPr>
            <a:xfrm>
              <a:off x="3503612" y="2895600"/>
              <a:ext cx="4267200" cy="1905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3960812" y="2743200"/>
              <a:ext cx="304800" cy="152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682138" y="3098074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1293812" y="5462452"/>
            <a:ext cx="9718177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Gantt Chart Template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85341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70310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55279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40248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25217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10186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95155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80124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65093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950062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635031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19997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6"/>
          <p:cNvGrpSpPr/>
          <p:nvPr/>
        </p:nvGrpSpPr>
        <p:grpSpPr>
          <a:xfrm>
            <a:off x="2594545" y="1793605"/>
            <a:ext cx="175323" cy="3553448"/>
            <a:chOff x="2132012" y="1752600"/>
            <a:chExt cx="152400" cy="3553448"/>
          </a:xfrm>
        </p:grpSpPr>
        <p:cxnSp>
          <p:nvCxnSpPr>
            <p:cNvPr id="39" name="Straight Connector 38"/>
            <p:cNvCxnSpPr/>
            <p:nvPr/>
          </p:nvCxnSpPr>
          <p:spPr>
            <a:xfrm rot="10800000">
              <a:off x="2132012" y="1752600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2132012" y="2262082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2132012" y="2771564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2132012" y="3281046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>
              <a:off x="2132012" y="3790528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2132012" y="4300010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2132012" y="4809492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2132012" y="5304460"/>
              <a:ext cx="1524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 rot="16200000">
            <a:off x="6145134" y="-2804509"/>
            <a:ext cx="659155" cy="8249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Jan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Feb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Mar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Apr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May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Jun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Jul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Aug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Sep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Oct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Nov 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Dec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83027" y="1692007"/>
            <a:ext cx="2209800" cy="358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Foundation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Structure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Walls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Windows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Roof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Ceiling 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Tiling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54"/>
          <p:cNvGrpSpPr/>
          <p:nvPr/>
        </p:nvGrpSpPr>
        <p:grpSpPr>
          <a:xfrm flipH="1">
            <a:off x="2794117" y="1903073"/>
            <a:ext cx="3124200" cy="304800"/>
            <a:chOff x="2284412" y="1872342"/>
            <a:chExt cx="3124200" cy="304800"/>
          </a:xfrm>
        </p:grpSpPr>
        <p:sp>
          <p:nvSpPr>
            <p:cNvPr id="53" name="Rectangle 52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60812" y="1872342"/>
              <a:ext cx="1447800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63"/>
          <p:cNvGrpSpPr/>
          <p:nvPr/>
        </p:nvGrpSpPr>
        <p:grpSpPr>
          <a:xfrm flipH="1">
            <a:off x="3470949" y="2425587"/>
            <a:ext cx="3419707" cy="304800"/>
            <a:chOff x="2284412" y="1872342"/>
            <a:chExt cx="3124200" cy="304800"/>
          </a:xfrm>
        </p:grpSpPr>
        <p:sp>
          <p:nvSpPr>
            <p:cNvPr id="65" name="Rectangle 64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43388" y="1872342"/>
              <a:ext cx="865224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66"/>
          <p:cNvGrpSpPr/>
          <p:nvPr/>
        </p:nvGrpSpPr>
        <p:grpSpPr>
          <a:xfrm flipH="1">
            <a:off x="5539240" y="2915445"/>
            <a:ext cx="2189622" cy="304800"/>
            <a:chOff x="3609095" y="1872342"/>
            <a:chExt cx="1799517" cy="304800"/>
          </a:xfrm>
        </p:grpSpPr>
        <p:sp>
          <p:nvSpPr>
            <p:cNvPr id="68" name="Rectangle 67"/>
            <p:cNvSpPr/>
            <p:nvPr/>
          </p:nvSpPr>
          <p:spPr>
            <a:xfrm>
              <a:off x="3609095" y="1872342"/>
              <a:ext cx="1799517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43388" y="1872342"/>
              <a:ext cx="865224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9"/>
          <p:cNvGrpSpPr/>
          <p:nvPr/>
        </p:nvGrpSpPr>
        <p:grpSpPr>
          <a:xfrm flipH="1">
            <a:off x="6856412" y="3427073"/>
            <a:ext cx="2514600" cy="304800"/>
            <a:chOff x="2284412" y="1872342"/>
            <a:chExt cx="3124200" cy="304800"/>
          </a:xfrm>
        </p:grpSpPr>
        <p:sp>
          <p:nvSpPr>
            <p:cNvPr id="71" name="Rectangle 70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029921" y="1872342"/>
              <a:ext cx="378691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2"/>
          <p:cNvGrpSpPr/>
          <p:nvPr/>
        </p:nvGrpSpPr>
        <p:grpSpPr>
          <a:xfrm flipH="1">
            <a:off x="7585754" y="3938702"/>
            <a:ext cx="2623458" cy="304800"/>
            <a:chOff x="2785154" y="1872342"/>
            <a:chExt cx="2623458" cy="304800"/>
          </a:xfrm>
        </p:grpSpPr>
        <p:sp>
          <p:nvSpPr>
            <p:cNvPr id="74" name="Rectangle 73"/>
            <p:cNvSpPr/>
            <p:nvPr/>
          </p:nvSpPr>
          <p:spPr>
            <a:xfrm>
              <a:off x="2785154" y="1872342"/>
              <a:ext cx="2623458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23554" y="1872342"/>
              <a:ext cx="185058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75"/>
          <p:cNvGrpSpPr/>
          <p:nvPr/>
        </p:nvGrpSpPr>
        <p:grpSpPr>
          <a:xfrm flipH="1">
            <a:off x="8215202" y="4439444"/>
            <a:ext cx="1242896" cy="304800"/>
            <a:chOff x="2284412" y="1872342"/>
            <a:chExt cx="3124202" cy="304800"/>
          </a:xfrm>
        </p:grpSpPr>
        <p:sp>
          <p:nvSpPr>
            <p:cNvPr id="77" name="Rectangle 76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293693" y="1872342"/>
              <a:ext cx="114921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/>
          <p:cNvSpPr/>
          <p:nvPr/>
        </p:nvSpPr>
        <p:spPr>
          <a:xfrm flipH="1">
            <a:off x="8966317" y="4918416"/>
            <a:ext cx="1928695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86"/>
          <p:cNvGrpSpPr/>
          <p:nvPr/>
        </p:nvGrpSpPr>
        <p:grpSpPr>
          <a:xfrm>
            <a:off x="1542800" y="5627915"/>
            <a:ext cx="9220200" cy="584775"/>
            <a:chOff x="1598612" y="5627915"/>
            <a:chExt cx="9220200" cy="584775"/>
          </a:xfrm>
        </p:grpSpPr>
        <p:grpSp>
          <p:nvGrpSpPr>
            <p:cNvPr id="11" name="Group 81"/>
            <p:cNvGrpSpPr/>
            <p:nvPr/>
          </p:nvGrpSpPr>
          <p:grpSpPr>
            <a:xfrm>
              <a:off x="1598612" y="5746561"/>
              <a:ext cx="5012519" cy="338554"/>
              <a:chOff x="2758293" y="5648295"/>
              <a:chExt cx="7115513" cy="480594"/>
            </a:xfrm>
          </p:grpSpPr>
          <p:grpSp>
            <p:nvGrpSpPr>
              <p:cNvPr id="12" name="Group 58"/>
              <p:cNvGrpSpPr/>
              <p:nvPr/>
            </p:nvGrpSpPr>
            <p:grpSpPr>
              <a:xfrm>
                <a:off x="2758293" y="5648295"/>
                <a:ext cx="3329578" cy="480594"/>
                <a:chOff x="2774270" y="5562600"/>
                <a:chExt cx="3290784" cy="474994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3275011" y="5562600"/>
                  <a:ext cx="2790043" cy="474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Completed of Days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774270" y="5647697"/>
                  <a:ext cx="304799" cy="30480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3" name="Group 60"/>
              <p:cNvGrpSpPr/>
              <p:nvPr/>
            </p:nvGrpSpPr>
            <p:grpSpPr>
              <a:xfrm>
                <a:off x="6536666" y="5648295"/>
                <a:ext cx="3337140" cy="480594"/>
                <a:chOff x="3469456" y="5562600"/>
                <a:chExt cx="3298257" cy="474994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3977671" y="5562600"/>
                  <a:ext cx="2790042" cy="474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Arial" pitchFamily="34" charset="0"/>
                      <a:cs typeface="Arial" pitchFamily="34" charset="0"/>
                    </a:rPr>
                    <a:t>Remaining of Days</a:t>
                  </a:r>
                  <a:endParaRPr lang="en-US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469456" y="5647697"/>
                  <a:ext cx="304799" cy="304801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sp>
          <p:nvSpPr>
            <p:cNvPr id="83" name="TextBox 82"/>
            <p:cNvSpPr txBox="1"/>
            <p:nvPr/>
          </p:nvSpPr>
          <p:spPr>
            <a:xfrm>
              <a:off x="7923212" y="5627915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rot="5400000">
              <a:off x="7000472" y="5905500"/>
              <a:ext cx="5334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404360" y="2756263"/>
            <a:ext cx="4267200" cy="2057400"/>
            <a:chOff x="3477486" y="2756263"/>
            <a:chExt cx="4267200" cy="2057400"/>
          </a:xfrm>
        </p:grpSpPr>
        <p:grpSp>
          <p:nvGrpSpPr>
            <p:cNvPr id="67" name="Group 58"/>
            <p:cNvGrpSpPr/>
            <p:nvPr/>
          </p:nvGrpSpPr>
          <p:grpSpPr>
            <a:xfrm>
              <a:off x="3477486" y="2756263"/>
              <a:ext cx="4267200" cy="2057400"/>
              <a:chOff x="3503612" y="2743200"/>
              <a:chExt cx="4267200" cy="2057400"/>
            </a:xfrm>
            <a:solidFill>
              <a:srgbClr val="FFC000"/>
            </a:solidFill>
          </p:grpSpPr>
          <p:sp>
            <p:nvSpPr>
              <p:cNvPr id="73" name="Rectangle 72"/>
              <p:cNvSpPr/>
              <p:nvPr/>
            </p:nvSpPr>
            <p:spPr>
              <a:xfrm>
                <a:off x="3503612" y="2895600"/>
                <a:ext cx="4267200" cy="1905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/>
              <p:cNvSpPr/>
              <p:nvPr/>
            </p:nvSpPr>
            <p:spPr>
              <a:xfrm>
                <a:off x="3960812" y="2743200"/>
                <a:ext cx="304800" cy="152400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3682138" y="3098074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6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183027" y="1692007"/>
            <a:ext cx="2209800" cy="36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4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Foundation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Structure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Walls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Windows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Roof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Ceiling </a:t>
            </a:r>
          </a:p>
          <a:p>
            <a:pPr>
              <a:lnSpc>
                <a:spcPct val="184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Tiling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293812" y="5462452"/>
            <a:ext cx="9718177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Flat Gantt Chart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85341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70310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55279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40248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25217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10186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95155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80124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65093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950062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635031" y="1793605"/>
            <a:ext cx="685800" cy="3581400"/>
          </a:xfrm>
          <a:prstGeom prst="rect">
            <a:avLst/>
          </a:prstGeom>
          <a:solidFill>
            <a:schemeClr val="accent1">
              <a:lumMod val="20000"/>
              <a:lumOff val="8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19997" y="1793605"/>
            <a:ext cx="685800" cy="3581400"/>
          </a:xfrm>
          <a:prstGeom prst="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6"/>
          <p:cNvGrpSpPr/>
          <p:nvPr/>
        </p:nvGrpSpPr>
        <p:grpSpPr>
          <a:xfrm>
            <a:off x="2594545" y="1793605"/>
            <a:ext cx="175323" cy="3566511"/>
            <a:chOff x="2132012" y="1752600"/>
            <a:chExt cx="152400" cy="3566511"/>
          </a:xfrm>
        </p:grpSpPr>
        <p:cxnSp>
          <p:nvCxnSpPr>
            <p:cNvPr id="39" name="Straight Connector 38"/>
            <p:cNvCxnSpPr/>
            <p:nvPr/>
          </p:nvCxnSpPr>
          <p:spPr>
            <a:xfrm rot="10800000">
              <a:off x="2132012" y="1752600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2132012" y="2262082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2132012" y="2771564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2132012" y="3281046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>
              <a:off x="2132012" y="3790528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2132012" y="4300010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2132012" y="4809492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2132012" y="5317523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 rot="16200000">
            <a:off x="6145134" y="-2864429"/>
            <a:ext cx="659155" cy="8369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49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Jan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Feb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May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Jun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Jul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Aug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Sep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Oct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Nov </a:t>
            </a:r>
          </a:p>
          <a:p>
            <a:pPr>
              <a:lnSpc>
                <a:spcPct val="249000"/>
              </a:lnSpc>
            </a:pPr>
            <a:r>
              <a:rPr 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Dec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54"/>
          <p:cNvGrpSpPr/>
          <p:nvPr/>
        </p:nvGrpSpPr>
        <p:grpSpPr>
          <a:xfrm flipH="1">
            <a:off x="2794117" y="1903073"/>
            <a:ext cx="3124200" cy="304800"/>
            <a:chOff x="2284412" y="1872342"/>
            <a:chExt cx="3124200" cy="304800"/>
          </a:xfrm>
        </p:grpSpPr>
        <p:sp>
          <p:nvSpPr>
            <p:cNvPr id="53" name="Rectangle 52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60812" y="1872342"/>
              <a:ext cx="1447800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63"/>
          <p:cNvGrpSpPr/>
          <p:nvPr/>
        </p:nvGrpSpPr>
        <p:grpSpPr>
          <a:xfrm flipH="1">
            <a:off x="3470949" y="2425587"/>
            <a:ext cx="3419707" cy="304800"/>
            <a:chOff x="2284412" y="1872342"/>
            <a:chExt cx="3124200" cy="304800"/>
          </a:xfrm>
        </p:grpSpPr>
        <p:sp>
          <p:nvSpPr>
            <p:cNvPr id="65" name="Rectangle 64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43388" y="1872342"/>
              <a:ext cx="865224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66"/>
          <p:cNvGrpSpPr/>
          <p:nvPr/>
        </p:nvGrpSpPr>
        <p:grpSpPr>
          <a:xfrm flipH="1">
            <a:off x="5539240" y="2915445"/>
            <a:ext cx="2189622" cy="304800"/>
            <a:chOff x="3609095" y="1872342"/>
            <a:chExt cx="1799517" cy="304800"/>
          </a:xfrm>
        </p:grpSpPr>
        <p:sp>
          <p:nvSpPr>
            <p:cNvPr id="68" name="Rectangle 67"/>
            <p:cNvSpPr/>
            <p:nvPr/>
          </p:nvSpPr>
          <p:spPr>
            <a:xfrm>
              <a:off x="3609095" y="1872342"/>
              <a:ext cx="1799517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43388" y="1872342"/>
              <a:ext cx="865224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9"/>
          <p:cNvGrpSpPr/>
          <p:nvPr/>
        </p:nvGrpSpPr>
        <p:grpSpPr>
          <a:xfrm flipH="1">
            <a:off x="6856412" y="3427073"/>
            <a:ext cx="2514600" cy="304800"/>
            <a:chOff x="2284412" y="1872342"/>
            <a:chExt cx="3124200" cy="304800"/>
          </a:xfrm>
        </p:grpSpPr>
        <p:sp>
          <p:nvSpPr>
            <p:cNvPr id="71" name="Rectangle 70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029921" y="1872342"/>
              <a:ext cx="378691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2"/>
          <p:cNvGrpSpPr/>
          <p:nvPr/>
        </p:nvGrpSpPr>
        <p:grpSpPr>
          <a:xfrm flipH="1">
            <a:off x="7585754" y="3938702"/>
            <a:ext cx="2623458" cy="304800"/>
            <a:chOff x="2785154" y="1872342"/>
            <a:chExt cx="2623458" cy="304800"/>
          </a:xfrm>
        </p:grpSpPr>
        <p:sp>
          <p:nvSpPr>
            <p:cNvPr id="74" name="Rectangle 73"/>
            <p:cNvSpPr/>
            <p:nvPr/>
          </p:nvSpPr>
          <p:spPr>
            <a:xfrm>
              <a:off x="2785154" y="1872342"/>
              <a:ext cx="2623458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23554" y="1872342"/>
              <a:ext cx="185058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75"/>
          <p:cNvGrpSpPr/>
          <p:nvPr/>
        </p:nvGrpSpPr>
        <p:grpSpPr>
          <a:xfrm flipH="1">
            <a:off x="8215202" y="4439444"/>
            <a:ext cx="1242896" cy="304800"/>
            <a:chOff x="2284412" y="1872342"/>
            <a:chExt cx="3124202" cy="304800"/>
          </a:xfrm>
        </p:grpSpPr>
        <p:sp>
          <p:nvSpPr>
            <p:cNvPr id="77" name="Rectangle 76"/>
            <p:cNvSpPr/>
            <p:nvPr/>
          </p:nvSpPr>
          <p:spPr>
            <a:xfrm>
              <a:off x="2284412" y="1872342"/>
              <a:ext cx="3124200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293693" y="1872342"/>
              <a:ext cx="114921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/>
          <p:cNvSpPr/>
          <p:nvPr/>
        </p:nvSpPr>
        <p:spPr>
          <a:xfrm flipH="1">
            <a:off x="8966317" y="4918416"/>
            <a:ext cx="1928695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86"/>
          <p:cNvGrpSpPr/>
          <p:nvPr/>
        </p:nvGrpSpPr>
        <p:grpSpPr>
          <a:xfrm>
            <a:off x="1542800" y="5627915"/>
            <a:ext cx="9220200" cy="584775"/>
            <a:chOff x="1598612" y="5627915"/>
            <a:chExt cx="9220200" cy="584775"/>
          </a:xfrm>
        </p:grpSpPr>
        <p:grpSp>
          <p:nvGrpSpPr>
            <p:cNvPr id="11" name="Group 81"/>
            <p:cNvGrpSpPr/>
            <p:nvPr/>
          </p:nvGrpSpPr>
          <p:grpSpPr>
            <a:xfrm>
              <a:off x="1598612" y="5746561"/>
              <a:ext cx="5012519" cy="338554"/>
              <a:chOff x="2758293" y="5648295"/>
              <a:chExt cx="7115513" cy="480594"/>
            </a:xfrm>
          </p:grpSpPr>
          <p:grpSp>
            <p:nvGrpSpPr>
              <p:cNvPr id="12" name="Group 58"/>
              <p:cNvGrpSpPr/>
              <p:nvPr/>
            </p:nvGrpSpPr>
            <p:grpSpPr>
              <a:xfrm>
                <a:off x="2758293" y="5648295"/>
                <a:ext cx="3329578" cy="480594"/>
                <a:chOff x="2774270" y="5562600"/>
                <a:chExt cx="3290784" cy="474994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3275011" y="5562600"/>
                  <a:ext cx="2790043" cy="474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Completed of Days</a:t>
                  </a:r>
                  <a:endPara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774270" y="5647697"/>
                  <a:ext cx="304799" cy="30480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3" name="Group 60"/>
              <p:cNvGrpSpPr/>
              <p:nvPr/>
            </p:nvGrpSpPr>
            <p:grpSpPr>
              <a:xfrm>
                <a:off x="6536666" y="5648295"/>
                <a:ext cx="3337140" cy="480594"/>
                <a:chOff x="3469456" y="5562600"/>
                <a:chExt cx="3298257" cy="474994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3977671" y="5562600"/>
                  <a:ext cx="2790042" cy="4749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Remaining of Days</a:t>
                  </a:r>
                  <a:endPara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469456" y="5647697"/>
                  <a:ext cx="304799" cy="30480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sp>
          <p:nvSpPr>
            <p:cNvPr id="83" name="TextBox 82"/>
            <p:cNvSpPr txBox="1"/>
            <p:nvPr/>
          </p:nvSpPr>
          <p:spPr>
            <a:xfrm>
              <a:off x="7923212" y="5627915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6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rot="5400000">
              <a:off x="7000472" y="5905500"/>
              <a:ext cx="5334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3F6076-7DBC-4CEB-ABE2-AF4260BA213F}"/>
</file>

<file path=customXml/itemProps2.xml><?xml version="1.0" encoding="utf-8"?>
<ds:datastoreItem xmlns:ds="http://schemas.openxmlformats.org/officeDocument/2006/customXml" ds:itemID="{4DAB5AC9-A068-4C9F-90F7-BF52BF795FAE}"/>
</file>

<file path=customXml/itemProps3.xml><?xml version="1.0" encoding="utf-8"?>
<ds:datastoreItem xmlns:ds="http://schemas.openxmlformats.org/officeDocument/2006/customXml" ds:itemID="{4B26E1E8-BEDD-4C8C-AB3B-5582B891B97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4958</TotalTime>
  <Words>219</Words>
  <Application>Microsoft Office PowerPoint</Application>
  <PresentationFormat>Custom</PresentationFormat>
  <Paragraphs>96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Flat Gantt Chart Template</vt:lpstr>
      <vt:lpstr>Flat Gantt Chart Template</vt:lpstr>
      <vt:lpstr>Flat Gantt Chart Template</vt:lpstr>
      <vt:lpstr>Flat Gantt Chart Template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54</cp:revision>
  <dcterms:created xsi:type="dcterms:W3CDTF">2013-09-12T13:05:01Z</dcterms:created>
  <dcterms:modified xsi:type="dcterms:W3CDTF">2014-08-02T13:38:17Z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