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1" r:id="rId3"/>
    <p:sldId id="273" r:id="rId4"/>
    <p:sldId id="272" r:id="rId5"/>
    <p:sldId id="274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152" autoAdjust="0"/>
    <p:restoredTop sz="94660"/>
  </p:normalViewPr>
  <p:slideViewPr>
    <p:cSldViewPr>
      <p:cViewPr varScale="1">
        <p:scale>
          <a:sx n="111" d="100"/>
          <a:sy n="111" d="100"/>
        </p:scale>
        <p:origin x="-306" y="-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69728"/>
              </p:ext>
            </p:extLst>
          </p:nvPr>
        </p:nvGraphicFramePr>
        <p:xfrm>
          <a:off x="760413" y="1143531"/>
          <a:ext cx="10667998" cy="4343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  <a:gridCol w="1166812"/>
                <a:gridCol w="1166812"/>
                <a:gridCol w="1166812"/>
                <a:gridCol w="1166813"/>
                <a:gridCol w="1166812"/>
                <a:gridCol w="1166812"/>
                <a:gridCol w="1166812"/>
              </a:tblGrid>
              <a:tr h="44512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Activities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Tue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Wed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Thu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Fri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Sat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Sun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64338" y="1659300"/>
            <a:ext cx="3505200" cy="242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71249" y="2037704"/>
            <a:ext cx="3481360" cy="246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4383" y="2447986"/>
            <a:ext cx="2325773" cy="246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6697" y="2830891"/>
            <a:ext cx="3508165" cy="2468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54587" y="3223841"/>
            <a:ext cx="2342110" cy="2468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76654" y="4001025"/>
            <a:ext cx="3472152" cy="2468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99941" y="3605418"/>
            <a:ext cx="1167331" cy="246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23212" y="4394725"/>
            <a:ext cx="1170976" cy="2468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34468" y="4783260"/>
            <a:ext cx="3494685" cy="24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02206" y="5171187"/>
            <a:ext cx="3489657" cy="2468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60412" y="5825840"/>
            <a:ext cx="803501" cy="338554"/>
            <a:chOff x="760412" y="5825840"/>
            <a:chExt cx="803501" cy="338554"/>
          </a:xfrm>
        </p:grpSpPr>
        <p:sp>
          <p:nvSpPr>
            <p:cNvPr id="23" name="Rectangle 22"/>
            <p:cNvSpPr/>
            <p:nvPr/>
          </p:nvSpPr>
          <p:spPr>
            <a:xfrm>
              <a:off x="760412" y="5867400"/>
              <a:ext cx="228600" cy="228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862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45942" y="5825840"/>
            <a:ext cx="819087" cy="338554"/>
            <a:chOff x="2090305" y="5825840"/>
            <a:chExt cx="819087" cy="338554"/>
          </a:xfrm>
        </p:grpSpPr>
        <p:sp>
          <p:nvSpPr>
            <p:cNvPr id="24" name="Rectangle 23"/>
            <p:cNvSpPr/>
            <p:nvPr/>
          </p:nvSpPr>
          <p:spPr>
            <a:xfrm>
              <a:off x="2090305" y="5867400"/>
              <a:ext cx="2286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341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47058" y="5825840"/>
            <a:ext cx="806964" cy="338554"/>
            <a:chOff x="3420198" y="5825840"/>
            <a:chExt cx="806964" cy="338554"/>
          </a:xfrm>
        </p:grpSpPr>
        <p:sp>
          <p:nvSpPr>
            <p:cNvPr id="25" name="Rectangle 24"/>
            <p:cNvSpPr/>
            <p:nvPr/>
          </p:nvSpPr>
          <p:spPr>
            <a:xfrm>
              <a:off x="3420198" y="5867400"/>
              <a:ext cx="228600" cy="228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66111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36051" y="5825840"/>
            <a:ext cx="801768" cy="338554"/>
            <a:chOff x="4750091" y="5825840"/>
            <a:chExt cx="801768" cy="338554"/>
          </a:xfrm>
        </p:grpSpPr>
        <p:sp>
          <p:nvSpPr>
            <p:cNvPr id="26" name="Rectangle 25"/>
            <p:cNvSpPr/>
            <p:nvPr/>
          </p:nvSpPr>
          <p:spPr>
            <a:xfrm>
              <a:off x="4750091" y="5867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0808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19848" y="5825840"/>
            <a:ext cx="801913" cy="338554"/>
            <a:chOff x="6079982" y="5825840"/>
            <a:chExt cx="801913" cy="338554"/>
          </a:xfrm>
        </p:grpSpPr>
        <p:sp>
          <p:nvSpPr>
            <p:cNvPr id="27" name="Rectangle 26"/>
            <p:cNvSpPr/>
            <p:nvPr/>
          </p:nvSpPr>
          <p:spPr>
            <a:xfrm>
              <a:off x="6079982" y="5867400"/>
              <a:ext cx="228600" cy="228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44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03788" y="5825840"/>
            <a:ext cx="801913" cy="338554"/>
            <a:chOff x="7203788" y="5825840"/>
            <a:chExt cx="801913" cy="338554"/>
          </a:xfrm>
        </p:grpSpPr>
        <p:sp>
          <p:nvSpPr>
            <p:cNvPr id="35" name="Rectangle 34"/>
            <p:cNvSpPr/>
            <p:nvPr/>
          </p:nvSpPr>
          <p:spPr>
            <a:xfrm>
              <a:off x="7203788" y="5867400"/>
              <a:ext cx="2286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44650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0413" y="1143006"/>
          <a:ext cx="10667999" cy="422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  <a:gridCol w="583406"/>
                <a:gridCol w="583406"/>
                <a:gridCol w="583406"/>
                <a:gridCol w="583406"/>
                <a:gridCol w="583406"/>
                <a:gridCol w="583406"/>
                <a:gridCol w="583407"/>
                <a:gridCol w="583407"/>
                <a:gridCol w="583406"/>
                <a:gridCol w="583406"/>
                <a:gridCol w="583406"/>
                <a:gridCol w="583406"/>
                <a:gridCol w="583406"/>
                <a:gridCol w="583406"/>
              </a:tblGrid>
              <a:tr h="593828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Activities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M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W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36"/>
          <p:cNvGrpSpPr/>
          <p:nvPr/>
        </p:nvGrpSpPr>
        <p:grpSpPr>
          <a:xfrm>
            <a:off x="760412" y="5825840"/>
            <a:ext cx="803501" cy="338554"/>
            <a:chOff x="760412" y="5825840"/>
            <a:chExt cx="803501" cy="338554"/>
          </a:xfrm>
        </p:grpSpPr>
        <p:sp>
          <p:nvSpPr>
            <p:cNvPr id="23" name="Rectangle 22"/>
            <p:cNvSpPr/>
            <p:nvPr/>
          </p:nvSpPr>
          <p:spPr>
            <a:xfrm>
              <a:off x="760412" y="5867400"/>
              <a:ext cx="228600" cy="228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862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37"/>
          <p:cNvGrpSpPr/>
          <p:nvPr/>
        </p:nvGrpSpPr>
        <p:grpSpPr>
          <a:xfrm>
            <a:off x="2045942" y="5825840"/>
            <a:ext cx="819087" cy="338554"/>
            <a:chOff x="2090305" y="5825840"/>
            <a:chExt cx="819087" cy="338554"/>
          </a:xfrm>
        </p:grpSpPr>
        <p:sp>
          <p:nvSpPr>
            <p:cNvPr id="24" name="Rectangle 23"/>
            <p:cNvSpPr/>
            <p:nvPr/>
          </p:nvSpPr>
          <p:spPr>
            <a:xfrm>
              <a:off x="2090305" y="5867400"/>
              <a:ext cx="2286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341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259246" y="1841936"/>
            <a:ext cx="3810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25895" y="2456790"/>
            <a:ext cx="3810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12883" y="3668107"/>
            <a:ext cx="1167329" cy="3797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74571" y="3051150"/>
            <a:ext cx="3453711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3773" y="4273710"/>
            <a:ext cx="3810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92407" y="4860803"/>
            <a:ext cx="1167329" cy="379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Flat Gantt Chart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0413" y="1143006"/>
          <a:ext cx="10602133" cy="422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035"/>
                <a:gridCol w="651008"/>
                <a:gridCol w="651008"/>
                <a:gridCol w="651008"/>
                <a:gridCol w="651008"/>
                <a:gridCol w="651008"/>
                <a:gridCol w="651008"/>
                <a:gridCol w="651009"/>
                <a:gridCol w="651009"/>
                <a:gridCol w="651008"/>
                <a:gridCol w="651008"/>
                <a:gridCol w="651008"/>
                <a:gridCol w="651008"/>
              </a:tblGrid>
              <a:tr h="593828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Activities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Apr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May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Jun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Jul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Aug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Sep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Oct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Nov</a:t>
                      </a: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anchorCtr="1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953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6"/>
          <p:cNvGrpSpPr/>
          <p:nvPr/>
        </p:nvGrpSpPr>
        <p:grpSpPr>
          <a:xfrm>
            <a:off x="760412" y="5825840"/>
            <a:ext cx="803501" cy="338554"/>
            <a:chOff x="760412" y="5825840"/>
            <a:chExt cx="803501" cy="338554"/>
          </a:xfrm>
        </p:grpSpPr>
        <p:sp>
          <p:nvSpPr>
            <p:cNvPr id="23" name="Rectangle 22"/>
            <p:cNvSpPr/>
            <p:nvPr/>
          </p:nvSpPr>
          <p:spPr>
            <a:xfrm>
              <a:off x="760412" y="5867400"/>
              <a:ext cx="228600" cy="228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862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2045942" y="5825840"/>
            <a:ext cx="819087" cy="338554"/>
            <a:chOff x="2090305" y="5825840"/>
            <a:chExt cx="819087" cy="338554"/>
          </a:xfrm>
        </p:grpSpPr>
        <p:sp>
          <p:nvSpPr>
            <p:cNvPr id="24" name="Rectangle 23"/>
            <p:cNvSpPr/>
            <p:nvPr/>
          </p:nvSpPr>
          <p:spPr>
            <a:xfrm>
              <a:off x="2090305" y="5867400"/>
              <a:ext cx="2286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341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532187" y="1841936"/>
            <a:ext cx="3810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25895" y="2456790"/>
            <a:ext cx="38100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12883" y="3668107"/>
            <a:ext cx="1167329" cy="3797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74571" y="3051150"/>
            <a:ext cx="3453711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3773" y="4273710"/>
            <a:ext cx="3810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111457" y="4860803"/>
            <a:ext cx="1167329" cy="3797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93574"/>
              </p:ext>
            </p:extLst>
          </p:nvPr>
        </p:nvGraphicFramePr>
        <p:xfrm>
          <a:off x="760413" y="1143006"/>
          <a:ext cx="10668001" cy="431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4"/>
                <a:gridCol w="291704"/>
                <a:gridCol w="291704"/>
                <a:gridCol w="291704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  <a:gridCol w="291703"/>
              </a:tblGrid>
              <a:tr h="470732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Activities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lang="en-US" sz="1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7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344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8</a:t>
                      </a: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6"/>
          <p:cNvGrpSpPr/>
          <p:nvPr/>
        </p:nvGrpSpPr>
        <p:grpSpPr>
          <a:xfrm>
            <a:off x="760412" y="5825840"/>
            <a:ext cx="1210151" cy="338554"/>
            <a:chOff x="760412" y="5825840"/>
            <a:chExt cx="1210151" cy="338554"/>
          </a:xfrm>
        </p:grpSpPr>
        <p:sp>
          <p:nvSpPr>
            <p:cNvPr id="23" name="Rectangle 22"/>
            <p:cNvSpPr/>
            <p:nvPr/>
          </p:nvSpPr>
          <p:spPr>
            <a:xfrm>
              <a:off x="760412" y="5867400"/>
              <a:ext cx="228600" cy="228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862" y="5825840"/>
              <a:ext cx="967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Edit 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2045942" y="5825840"/>
            <a:ext cx="1225737" cy="338554"/>
            <a:chOff x="2090305" y="5825840"/>
            <a:chExt cx="1225737" cy="338554"/>
          </a:xfrm>
        </p:grpSpPr>
        <p:sp>
          <p:nvSpPr>
            <p:cNvPr id="24" name="Rectangle 23"/>
            <p:cNvSpPr/>
            <p:nvPr/>
          </p:nvSpPr>
          <p:spPr>
            <a:xfrm>
              <a:off x="2090305" y="5867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341" y="5825840"/>
              <a:ext cx="967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Edit 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Pentagon 37"/>
          <p:cNvSpPr/>
          <p:nvPr/>
        </p:nvSpPr>
        <p:spPr>
          <a:xfrm>
            <a:off x="3579812" y="1739900"/>
            <a:ext cx="3124200" cy="2286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entagon 38"/>
          <p:cNvSpPr/>
          <p:nvPr/>
        </p:nvSpPr>
        <p:spPr>
          <a:xfrm>
            <a:off x="4725066" y="2222499"/>
            <a:ext cx="2329450" cy="21991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entagon 40"/>
          <p:cNvSpPr/>
          <p:nvPr/>
        </p:nvSpPr>
        <p:spPr>
          <a:xfrm>
            <a:off x="4725066" y="4163100"/>
            <a:ext cx="2329450" cy="21991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/>
          <p:cNvSpPr/>
          <p:nvPr/>
        </p:nvSpPr>
        <p:spPr>
          <a:xfrm>
            <a:off x="7672127" y="3193946"/>
            <a:ext cx="3735388" cy="2286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/>
          <p:cNvSpPr/>
          <p:nvPr/>
        </p:nvSpPr>
        <p:spPr>
          <a:xfrm>
            <a:off x="3579812" y="3650522"/>
            <a:ext cx="1447800" cy="2286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entagon 50"/>
          <p:cNvSpPr/>
          <p:nvPr/>
        </p:nvSpPr>
        <p:spPr>
          <a:xfrm>
            <a:off x="7078521" y="2702184"/>
            <a:ext cx="2329450" cy="219911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51"/>
          <p:cNvSpPr/>
          <p:nvPr/>
        </p:nvSpPr>
        <p:spPr>
          <a:xfrm>
            <a:off x="7363334" y="4612804"/>
            <a:ext cx="2329450" cy="21991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entagon 52"/>
          <p:cNvSpPr/>
          <p:nvPr/>
        </p:nvSpPr>
        <p:spPr>
          <a:xfrm>
            <a:off x="9680808" y="5112687"/>
            <a:ext cx="1447800" cy="2286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Gantt Chart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0413" y="1143531"/>
          <a:ext cx="10667998" cy="4343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  <a:gridCol w="1166812"/>
                <a:gridCol w="1166812"/>
                <a:gridCol w="1166812"/>
                <a:gridCol w="1166813"/>
                <a:gridCol w="1166812"/>
                <a:gridCol w="1166812"/>
                <a:gridCol w="1166812"/>
              </a:tblGrid>
              <a:tr h="44512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Activities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2015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2016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2017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2018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2019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2020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itchFamily="34" charset="0"/>
                          <a:cs typeface="Arial" pitchFamily="34" charset="0"/>
                        </a:rPr>
                        <a:t>2021</a:t>
                      </a:r>
                      <a:endParaRPr 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2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3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4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5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6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7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8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9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9827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Task 10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64338" y="1659300"/>
            <a:ext cx="3505200" cy="2426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0812" y="2056754"/>
            <a:ext cx="3481360" cy="2426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7920" y="2467037"/>
            <a:ext cx="2325773" cy="2061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0012" y="2843591"/>
            <a:ext cx="3508165" cy="242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76654" y="3627620"/>
            <a:ext cx="3472152" cy="2061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7"/>
          <p:cNvGrpSpPr/>
          <p:nvPr/>
        </p:nvGrpSpPr>
        <p:grpSpPr>
          <a:xfrm>
            <a:off x="5589036" y="3239826"/>
            <a:ext cx="2362152" cy="989901"/>
            <a:chOff x="5595660" y="3239300"/>
            <a:chExt cx="4633875" cy="989901"/>
          </a:xfrm>
        </p:grpSpPr>
        <p:sp>
          <p:nvSpPr>
            <p:cNvPr id="17" name="Rectangle 16"/>
            <p:cNvSpPr/>
            <p:nvPr/>
          </p:nvSpPr>
          <p:spPr>
            <a:xfrm>
              <a:off x="7932411" y="4023084"/>
              <a:ext cx="2297124" cy="2061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95660" y="3239300"/>
              <a:ext cx="2289973" cy="2061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434468" y="4783260"/>
            <a:ext cx="3494685" cy="2426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23212" y="5171187"/>
            <a:ext cx="3489657" cy="2426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36"/>
          <p:cNvGrpSpPr/>
          <p:nvPr/>
        </p:nvGrpSpPr>
        <p:grpSpPr>
          <a:xfrm>
            <a:off x="760412" y="5825840"/>
            <a:ext cx="803501" cy="338554"/>
            <a:chOff x="760412" y="5825840"/>
            <a:chExt cx="803501" cy="338554"/>
          </a:xfrm>
        </p:grpSpPr>
        <p:sp>
          <p:nvSpPr>
            <p:cNvPr id="23" name="Rectangle 22"/>
            <p:cNvSpPr/>
            <p:nvPr/>
          </p:nvSpPr>
          <p:spPr>
            <a:xfrm>
              <a:off x="760412" y="5867400"/>
              <a:ext cx="228600" cy="228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862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37"/>
          <p:cNvGrpSpPr/>
          <p:nvPr/>
        </p:nvGrpSpPr>
        <p:grpSpPr>
          <a:xfrm>
            <a:off x="2045942" y="5825840"/>
            <a:ext cx="819087" cy="338554"/>
            <a:chOff x="2090305" y="5825840"/>
            <a:chExt cx="819087" cy="338554"/>
          </a:xfrm>
        </p:grpSpPr>
        <p:sp>
          <p:nvSpPr>
            <p:cNvPr id="24" name="Rectangle 23"/>
            <p:cNvSpPr/>
            <p:nvPr/>
          </p:nvSpPr>
          <p:spPr>
            <a:xfrm>
              <a:off x="2090305" y="5867400"/>
              <a:ext cx="2286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341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>
          <a:xfrm>
            <a:off x="3347058" y="5825840"/>
            <a:ext cx="806964" cy="338554"/>
            <a:chOff x="3420198" y="5825840"/>
            <a:chExt cx="806964" cy="338554"/>
          </a:xfrm>
        </p:grpSpPr>
        <p:sp>
          <p:nvSpPr>
            <p:cNvPr id="25" name="Rectangle 24"/>
            <p:cNvSpPr/>
            <p:nvPr/>
          </p:nvSpPr>
          <p:spPr>
            <a:xfrm>
              <a:off x="3420198" y="5867400"/>
              <a:ext cx="228600" cy="228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66111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39"/>
          <p:cNvGrpSpPr/>
          <p:nvPr/>
        </p:nvGrpSpPr>
        <p:grpSpPr>
          <a:xfrm>
            <a:off x="4636051" y="5825840"/>
            <a:ext cx="801768" cy="338554"/>
            <a:chOff x="4750091" y="5825840"/>
            <a:chExt cx="801768" cy="338554"/>
          </a:xfrm>
        </p:grpSpPr>
        <p:sp>
          <p:nvSpPr>
            <p:cNvPr id="26" name="Rectangle 25"/>
            <p:cNvSpPr/>
            <p:nvPr/>
          </p:nvSpPr>
          <p:spPr>
            <a:xfrm>
              <a:off x="4750091" y="5867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90808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40"/>
          <p:cNvGrpSpPr/>
          <p:nvPr/>
        </p:nvGrpSpPr>
        <p:grpSpPr>
          <a:xfrm>
            <a:off x="5919848" y="5825840"/>
            <a:ext cx="801913" cy="338554"/>
            <a:chOff x="6079982" y="5825840"/>
            <a:chExt cx="801913" cy="338554"/>
          </a:xfrm>
        </p:grpSpPr>
        <p:sp>
          <p:nvSpPr>
            <p:cNvPr id="27" name="Rectangle 26"/>
            <p:cNvSpPr/>
            <p:nvPr/>
          </p:nvSpPr>
          <p:spPr>
            <a:xfrm>
              <a:off x="6079982" y="5867400"/>
              <a:ext cx="228600" cy="228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44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41"/>
          <p:cNvGrpSpPr/>
          <p:nvPr/>
        </p:nvGrpSpPr>
        <p:grpSpPr>
          <a:xfrm>
            <a:off x="7203788" y="5825840"/>
            <a:ext cx="801913" cy="338554"/>
            <a:chOff x="7203788" y="5825840"/>
            <a:chExt cx="801913" cy="338554"/>
          </a:xfrm>
        </p:grpSpPr>
        <p:sp>
          <p:nvSpPr>
            <p:cNvPr id="35" name="Rectangle 34"/>
            <p:cNvSpPr/>
            <p:nvPr/>
          </p:nvSpPr>
          <p:spPr>
            <a:xfrm>
              <a:off x="7203788" y="5867400"/>
              <a:ext cx="228600" cy="2286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44650" y="5825840"/>
              <a:ext cx="56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Text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5597577" y="4413811"/>
            <a:ext cx="3508165" cy="242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A5B2A1-187F-453C-B688-366E11C72689}"/>
</file>

<file path=customXml/itemProps2.xml><?xml version="1.0" encoding="utf-8"?>
<ds:datastoreItem xmlns:ds="http://schemas.openxmlformats.org/officeDocument/2006/customXml" ds:itemID="{58B82811-C25C-4FA5-BE15-07B34A69E592}"/>
</file>

<file path=customXml/itemProps3.xml><?xml version="1.0" encoding="utf-8"?>
<ds:datastoreItem xmlns:ds="http://schemas.openxmlformats.org/officeDocument/2006/customXml" ds:itemID="{BA10E101-7972-44F3-BB28-18C33F8117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5091</TotalTime>
  <Words>271</Words>
  <Application>Microsoft Office PowerPoint</Application>
  <PresentationFormat>Custom</PresentationFormat>
  <Paragraphs>155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Flat Gantt Chart</vt:lpstr>
      <vt:lpstr>Flat Gantt Chart</vt:lpstr>
      <vt:lpstr>Flat Gantt Chart</vt:lpstr>
      <vt:lpstr>Flat Gantt Chart</vt:lpstr>
      <vt:lpstr>Flat Gantt Chart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71</cp:revision>
  <dcterms:created xsi:type="dcterms:W3CDTF">2013-09-12T13:05:01Z</dcterms:created>
  <dcterms:modified xsi:type="dcterms:W3CDTF">2014-10-08T17:10:35Z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