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charts/colors3.xml" ContentType="application/vnd.ms-office.chartcolorstyle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theme/theme2.xml" ContentType="application/vnd.openxmlformats-officedocument.theme+xml"/>
  <Override PartName="/ppt/charts/style2.xml" ContentType="application/vnd.ms-office.chartstyle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3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2" r:id="rId4"/>
    <p:sldId id="269" r:id="rId5"/>
    <p:sldId id="273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3"/>
  </p:normalViewPr>
  <p:slideViewPr>
    <p:cSldViewPr>
      <p:cViewPr varScale="1">
        <p:scale>
          <a:sx n="71" d="100"/>
          <a:sy n="71" d="100"/>
        </p:scale>
        <p:origin x="60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package" Target="../embeddings/Microsoft_Excel_Worksheet1.xlsx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charts/_rels/char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package" Target="../embeddings/Microsoft_Excel_Worksheet2.xlsx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charts/_rels/char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package" Target="../embeddings/Microsoft_Excel_Worksheet3.xlsx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687457340790802E-2"/>
          <c:y val="0.11287439613526599"/>
          <c:w val="0.94025404103576005"/>
          <c:h val="0.771979154779566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</c:dPt>
          <c:val>
            <c:numRef>
              <c:f>Sheet1!$B$2:$B$8</c:f>
              <c:numCache>
                <c:formatCode>General</c:formatCode>
                <c:ptCount val="7"/>
                <c:pt idx="0">
                  <c:v>5.5</c:v>
                </c:pt>
                <c:pt idx="1">
                  <c:v>4.5</c:v>
                </c:pt>
                <c:pt idx="2">
                  <c:v>6.2</c:v>
                </c:pt>
                <c:pt idx="3">
                  <c:v>4.8</c:v>
                </c:pt>
                <c:pt idx="4">
                  <c:v>3.2</c:v>
                </c:pt>
                <c:pt idx="5">
                  <c:v>6.2</c:v>
                </c:pt>
                <c:pt idx="6">
                  <c:v>4.4000000000000004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0"/>
        <c:axId val="415610944"/>
        <c:axId val="415611504"/>
      </c:barChart>
      <c:catAx>
        <c:axId val="41561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5611504"/>
        <c:crosses val="autoZero"/>
        <c:auto val="1"/>
        <c:lblAlgn val="ctr"/>
        <c:lblOffset val="100"/>
        <c:noMultiLvlLbl val="0"/>
      </c:catAx>
      <c:valAx>
        <c:axId val="415611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561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0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864336279988793E-2"/>
          <c:y val="0.11287439613526599"/>
          <c:w val="0.91307725161597786"/>
          <c:h val="0.771979154779566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</c:dPt>
          <c:val>
            <c:numRef>
              <c:f>Sheet1!$B$2:$B$8</c:f>
              <c:numCache>
                <c:formatCode>General</c:formatCode>
                <c:ptCount val="7"/>
                <c:pt idx="0">
                  <c:v>5.5</c:v>
                </c:pt>
                <c:pt idx="1">
                  <c:v>4.5</c:v>
                </c:pt>
                <c:pt idx="2">
                  <c:v>6.2</c:v>
                </c:pt>
                <c:pt idx="3">
                  <c:v>4.8</c:v>
                </c:pt>
                <c:pt idx="4">
                  <c:v>3.2</c:v>
                </c:pt>
                <c:pt idx="5">
                  <c:v>6.2</c:v>
                </c:pt>
                <c:pt idx="6">
                  <c:v>4.4000000000000004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0"/>
        <c:axId val="412779136"/>
        <c:axId val="412778576"/>
      </c:barChart>
      <c:catAx>
        <c:axId val="412779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2778576"/>
        <c:crosses val="autoZero"/>
        <c:auto val="1"/>
        <c:lblAlgn val="ctr"/>
        <c:lblOffset val="100"/>
        <c:noMultiLvlLbl val="0"/>
      </c:catAx>
      <c:valAx>
        <c:axId val="41277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7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0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73518169333139"/>
          <c:y val="0.11287439613526599"/>
          <c:w val="0.82520633699844448"/>
          <c:h val="0.771979154779566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</c:dPt>
          <c:val>
            <c:numRef>
              <c:f>Sheet1!$B$2:$B$8</c:f>
              <c:numCache>
                <c:formatCode>General</c:formatCode>
                <c:ptCount val="7"/>
                <c:pt idx="0">
                  <c:v>5.5</c:v>
                </c:pt>
                <c:pt idx="1">
                  <c:v>4.5</c:v>
                </c:pt>
                <c:pt idx="2">
                  <c:v>6.2</c:v>
                </c:pt>
                <c:pt idx="3">
                  <c:v>4.8</c:v>
                </c:pt>
                <c:pt idx="4">
                  <c:v>3.2</c:v>
                </c:pt>
                <c:pt idx="5">
                  <c:v>6.2</c:v>
                </c:pt>
                <c:pt idx="6">
                  <c:v>4.4000000000000004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  <c:pt idx="4">
                        <c:v>Category 5</c:v>
                      </c:pt>
                      <c:pt idx="5">
                        <c:v>Category 6</c:v>
                      </c:pt>
                      <c:pt idx="6">
                        <c:v>Category 7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0"/>
        <c:axId val="329855072"/>
        <c:axId val="329855632"/>
      </c:barChart>
      <c:catAx>
        <c:axId val="32985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9855632"/>
        <c:crosses val="autoZero"/>
        <c:auto val="1"/>
        <c:lblAlgn val="ctr"/>
        <c:lblOffset val="100"/>
        <c:noMultiLvlLbl val="0"/>
      </c:catAx>
      <c:valAx>
        <c:axId val="329855632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5507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0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Bar Chart Diagram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1903412" y="1447800"/>
            <a:ext cx="8694815" cy="4835485"/>
            <a:chOff x="1903412" y="1447800"/>
            <a:chExt cx="8694815" cy="4835485"/>
          </a:xfrm>
        </p:grpSpPr>
        <p:sp>
          <p:nvSpPr>
            <p:cNvPr id="56" name="TextBox 55"/>
            <p:cNvSpPr txBox="1"/>
            <p:nvPr/>
          </p:nvSpPr>
          <p:spPr>
            <a:xfrm flipH="1">
              <a:off x="4385880" y="5698510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7" name="Group 47"/>
            <p:cNvGrpSpPr/>
            <p:nvPr/>
          </p:nvGrpSpPr>
          <p:grpSpPr>
            <a:xfrm>
              <a:off x="2533879" y="1647055"/>
              <a:ext cx="8064348" cy="3894214"/>
              <a:chOff x="2360612" y="1674562"/>
              <a:chExt cx="228600" cy="389421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360612" y="1674562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0612" y="2323333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360612" y="2972104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360612" y="3620875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0612" y="4269646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360612" y="4918417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360612" y="5567188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9"/>
            <p:cNvGrpSpPr/>
            <p:nvPr/>
          </p:nvGrpSpPr>
          <p:grpSpPr>
            <a:xfrm>
              <a:off x="2588418" y="1660704"/>
              <a:ext cx="7925594" cy="3886994"/>
              <a:chOff x="2588418" y="1677194"/>
              <a:chExt cx="7925594" cy="38869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646112" y="3619500"/>
                <a:ext cx="38862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589212" y="5562600"/>
                <a:ext cx="79248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1903412" y="1447800"/>
              <a:ext cx="584582" cy="4301752"/>
              <a:chOff x="1903412" y="1336715"/>
              <a:chExt cx="584582" cy="430175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903412" y="5236685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58" name="Isosceles Triangle 57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10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903412" y="4575673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65" name="Isosceles Triangle 64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20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1903412" y="3940367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70" name="Isosceles Triangle 69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69" name="TextBox 68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30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903412" y="3286700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75" name="Isosceles Triangle 74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40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903412" y="2636705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80" name="Isosceles Triangle 79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50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903412" y="1975693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85" name="Isosceles Triangle 84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60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03412" y="1336715"/>
                <a:ext cx="584582" cy="401782"/>
                <a:chOff x="880680" y="4475018"/>
                <a:chExt cx="584582" cy="40178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 rot="5400000">
                  <a:off x="988146" y="4399684"/>
                  <a:ext cx="401782" cy="552450"/>
                  <a:chOff x="5103812" y="685800"/>
                  <a:chExt cx="609600" cy="838200"/>
                </a:xfrm>
              </p:grpSpPr>
              <p:sp>
                <p:nvSpPr>
                  <p:cNvPr id="90" name="Isosceles Triangle 89"/>
                  <p:cNvSpPr/>
                  <p:nvPr/>
                </p:nvSpPr>
                <p:spPr>
                  <a:xfrm>
                    <a:off x="5256212" y="685800"/>
                    <a:ext cx="304800" cy="26275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103812" y="914400"/>
                    <a:ext cx="609600" cy="6096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sp>
              <p:nvSpPr>
                <p:cNvPr id="89" name="TextBox 88"/>
                <p:cNvSpPr txBox="1"/>
                <p:nvPr/>
              </p:nvSpPr>
              <p:spPr>
                <a:xfrm>
                  <a:off x="880680" y="4495800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70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2828797" y="2006683"/>
              <a:ext cx="1364830" cy="1468271"/>
              <a:chOff x="2739131" y="1871949"/>
              <a:chExt cx="1656599" cy="1468271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2739131" y="1873922"/>
                <a:ext cx="1656599" cy="1466298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466298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346417" y="1466298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8" name="Group 97"/>
            <p:cNvGrpSpPr/>
            <p:nvPr/>
          </p:nvGrpSpPr>
          <p:grpSpPr>
            <a:xfrm>
              <a:off x="3827280" y="2752917"/>
              <a:ext cx="1364830" cy="1468271"/>
              <a:chOff x="2739131" y="1871949"/>
              <a:chExt cx="1656599" cy="1468271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2739131" y="1873922"/>
                <a:ext cx="1656599" cy="1466298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466298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346417" y="1466298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Isosceles Triangle 101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4773211" y="1638820"/>
              <a:ext cx="1364830" cy="1468271"/>
              <a:chOff x="2739131" y="1871949"/>
              <a:chExt cx="1656599" cy="1468271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2739131" y="1873922"/>
                <a:ext cx="1656599" cy="1466298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466298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346417" y="1466298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Isosceles Triangle 111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5750673" y="2490158"/>
              <a:ext cx="1364830" cy="1533962"/>
              <a:chOff x="2739131" y="1871949"/>
              <a:chExt cx="1656599" cy="1533962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2739131" y="1873923"/>
                <a:ext cx="1656599" cy="1531988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  <a:gd name="connsiteX0" fmla="*/ 1215924 w 1656599"/>
                  <a:gd name="connsiteY0" fmla="*/ 0 h 1500457"/>
                  <a:gd name="connsiteX1" fmla="*/ 1656599 w 1656599"/>
                  <a:gd name="connsiteY1" fmla="*/ 1354020 h 1500457"/>
                  <a:gd name="connsiteX2" fmla="*/ 542892 w 1656599"/>
                  <a:gd name="connsiteY2" fmla="*/ 1500457 h 1500457"/>
                  <a:gd name="connsiteX3" fmla="*/ 0 w 1656599"/>
                  <a:gd name="connsiteY3" fmla="*/ 372010 h 1500457"/>
                  <a:gd name="connsiteX4" fmla="*/ 1215924 w 1656599"/>
                  <a:gd name="connsiteY4" fmla="*/ 0 h 1500457"/>
                  <a:gd name="connsiteX0" fmla="*/ 1215924 w 1656599"/>
                  <a:gd name="connsiteY0" fmla="*/ 0 h 1531988"/>
                  <a:gd name="connsiteX1" fmla="*/ 1656599 w 1656599"/>
                  <a:gd name="connsiteY1" fmla="*/ 1354020 h 1531988"/>
                  <a:gd name="connsiteX2" fmla="*/ 479107 w 1656599"/>
                  <a:gd name="connsiteY2" fmla="*/ 1531988 h 1531988"/>
                  <a:gd name="connsiteX3" fmla="*/ 0 w 1656599"/>
                  <a:gd name="connsiteY3" fmla="*/ 372010 h 1531988"/>
                  <a:gd name="connsiteX4" fmla="*/ 1215924 w 1656599"/>
                  <a:gd name="connsiteY4" fmla="*/ 0 h 1531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531988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479107" y="1531988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Isosceles Triangle 116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6717625" y="3457109"/>
              <a:ext cx="1364830" cy="1470342"/>
              <a:chOff x="2739131" y="1871949"/>
              <a:chExt cx="1656599" cy="1470342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2739131" y="1873922"/>
                <a:ext cx="1656599" cy="1468369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  <a:gd name="connsiteX0" fmla="*/ 1215924 w 1656599"/>
                  <a:gd name="connsiteY0" fmla="*/ 0 h 1468369"/>
                  <a:gd name="connsiteX1" fmla="*/ 1656599 w 1656599"/>
                  <a:gd name="connsiteY1" fmla="*/ 1354020 h 1468369"/>
                  <a:gd name="connsiteX2" fmla="*/ 346417 w 1656599"/>
                  <a:gd name="connsiteY2" fmla="*/ 1466298 h 1468369"/>
                  <a:gd name="connsiteX3" fmla="*/ 472106 w 1656599"/>
                  <a:gd name="connsiteY3" fmla="*/ 1468369 h 1468369"/>
                  <a:gd name="connsiteX4" fmla="*/ 0 w 1656599"/>
                  <a:gd name="connsiteY4" fmla="*/ 372010 h 1468369"/>
                  <a:gd name="connsiteX5" fmla="*/ 1215924 w 1656599"/>
                  <a:gd name="connsiteY5" fmla="*/ 0 h 146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6599" h="1468369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346417" y="1466298"/>
                    </a:lnTo>
                    <a:lnTo>
                      <a:pt x="472106" y="1468369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Isosceles Triangle 121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684577" y="1596778"/>
              <a:ext cx="1364830" cy="1468271"/>
              <a:chOff x="2739131" y="1871949"/>
              <a:chExt cx="1656599" cy="1468271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2739131" y="1873922"/>
                <a:ext cx="1656599" cy="1466298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466298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346417" y="1466298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Isosceles Triangle 126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/>
            <p:cNvGrpSpPr/>
            <p:nvPr/>
          </p:nvGrpSpPr>
          <p:grpSpPr>
            <a:xfrm>
              <a:off x="8662039" y="2731895"/>
              <a:ext cx="1364830" cy="1484036"/>
              <a:chOff x="2739131" y="1871949"/>
              <a:chExt cx="1656599" cy="1484036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2739131" y="1873922"/>
                <a:ext cx="1656599" cy="1482063"/>
              </a:xfrm>
              <a:custGeom>
                <a:avLst/>
                <a:gdLst>
                  <a:gd name="connsiteX0" fmla="*/ 1375272 w 1970183"/>
                  <a:gd name="connsiteY0" fmla="*/ 163417 h 1781060"/>
                  <a:gd name="connsiteX1" fmla="*/ 1815947 w 1970183"/>
                  <a:gd name="connsiteY1" fmla="*/ 1529508 h 1781060"/>
                  <a:gd name="connsiteX2" fmla="*/ 449856 w 1970183"/>
                  <a:gd name="connsiteY2" fmla="*/ 1617643 h 1781060"/>
                  <a:gd name="connsiteX3" fmla="*/ 152400 w 1970183"/>
                  <a:gd name="connsiteY3" fmla="*/ 549007 h 1781060"/>
                  <a:gd name="connsiteX4" fmla="*/ 1375272 w 1970183"/>
                  <a:gd name="connsiteY4" fmla="*/ 163417 h 1781060"/>
                  <a:gd name="connsiteX0" fmla="*/ 1375272 w 1815947"/>
                  <a:gd name="connsiteY0" fmla="*/ 163417 h 1781060"/>
                  <a:gd name="connsiteX1" fmla="*/ 1815947 w 1815947"/>
                  <a:gd name="connsiteY1" fmla="*/ 1529508 h 1781060"/>
                  <a:gd name="connsiteX2" fmla="*/ 449856 w 1815947"/>
                  <a:gd name="connsiteY2" fmla="*/ 1617643 h 1781060"/>
                  <a:gd name="connsiteX3" fmla="*/ 152400 w 1815947"/>
                  <a:gd name="connsiteY3" fmla="*/ 549007 h 1781060"/>
                  <a:gd name="connsiteX4" fmla="*/ 1375272 w 1815947"/>
                  <a:gd name="connsiteY4" fmla="*/ 163417 h 1781060"/>
                  <a:gd name="connsiteX0" fmla="*/ 1375272 w 1815947"/>
                  <a:gd name="connsiteY0" fmla="*/ 0 h 1617643"/>
                  <a:gd name="connsiteX1" fmla="*/ 1815947 w 1815947"/>
                  <a:gd name="connsiteY1" fmla="*/ 1366091 h 1617643"/>
                  <a:gd name="connsiteX2" fmla="*/ 449856 w 1815947"/>
                  <a:gd name="connsiteY2" fmla="*/ 1454226 h 1617643"/>
                  <a:gd name="connsiteX3" fmla="*/ 152400 w 1815947"/>
                  <a:gd name="connsiteY3" fmla="*/ 385590 h 1617643"/>
                  <a:gd name="connsiteX4" fmla="*/ 1375272 w 1815947"/>
                  <a:gd name="connsiteY4" fmla="*/ 0 h 1617643"/>
                  <a:gd name="connsiteX0" fmla="*/ 1222872 w 1663547"/>
                  <a:gd name="connsiteY0" fmla="*/ 0 h 1617643"/>
                  <a:gd name="connsiteX1" fmla="*/ 1663547 w 1663547"/>
                  <a:gd name="connsiteY1" fmla="*/ 1366091 h 1617643"/>
                  <a:gd name="connsiteX2" fmla="*/ 297456 w 1663547"/>
                  <a:gd name="connsiteY2" fmla="*/ 1454226 h 1617643"/>
                  <a:gd name="connsiteX3" fmla="*/ 0 w 1663547"/>
                  <a:gd name="connsiteY3" fmla="*/ 385590 h 1617643"/>
                  <a:gd name="connsiteX4" fmla="*/ 1222872 w 1663547"/>
                  <a:gd name="connsiteY4" fmla="*/ 0 h 1617643"/>
                  <a:gd name="connsiteX0" fmla="*/ 1222872 w 1663547"/>
                  <a:gd name="connsiteY0" fmla="*/ 0 h 1454226"/>
                  <a:gd name="connsiteX1" fmla="*/ 1663547 w 1663547"/>
                  <a:gd name="connsiteY1" fmla="*/ 1366091 h 1454226"/>
                  <a:gd name="connsiteX2" fmla="*/ 297456 w 1663547"/>
                  <a:gd name="connsiteY2" fmla="*/ 1454226 h 1454226"/>
                  <a:gd name="connsiteX3" fmla="*/ 0 w 1663547"/>
                  <a:gd name="connsiteY3" fmla="*/ 385590 h 1454226"/>
                  <a:gd name="connsiteX4" fmla="*/ 1222872 w 1663547"/>
                  <a:gd name="connsiteY4" fmla="*/ 0 h 1454226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222872 w 1663547"/>
                  <a:gd name="connsiteY0" fmla="*/ 0 h 1478369"/>
                  <a:gd name="connsiteX1" fmla="*/ 1663547 w 1663547"/>
                  <a:gd name="connsiteY1" fmla="*/ 1366091 h 1478369"/>
                  <a:gd name="connsiteX2" fmla="*/ 353365 w 1663547"/>
                  <a:gd name="connsiteY2" fmla="*/ 1478369 h 1478369"/>
                  <a:gd name="connsiteX3" fmla="*/ 0 w 1663547"/>
                  <a:gd name="connsiteY3" fmla="*/ 385590 h 1478369"/>
                  <a:gd name="connsiteX4" fmla="*/ 1222872 w 1663547"/>
                  <a:gd name="connsiteY4" fmla="*/ 0 h 1478369"/>
                  <a:gd name="connsiteX0" fmla="*/ 1068884 w 1663547"/>
                  <a:gd name="connsiteY0" fmla="*/ 0 h 1325969"/>
                  <a:gd name="connsiteX1" fmla="*/ 1663547 w 1663547"/>
                  <a:gd name="connsiteY1" fmla="*/ 1213691 h 1325969"/>
                  <a:gd name="connsiteX2" fmla="*/ 353365 w 1663547"/>
                  <a:gd name="connsiteY2" fmla="*/ 1325969 h 1325969"/>
                  <a:gd name="connsiteX3" fmla="*/ 0 w 1663547"/>
                  <a:gd name="connsiteY3" fmla="*/ 233190 h 1325969"/>
                  <a:gd name="connsiteX4" fmla="*/ 1068884 w 1663547"/>
                  <a:gd name="connsiteY4" fmla="*/ 0 h 1325969"/>
                  <a:gd name="connsiteX0" fmla="*/ 1222872 w 1663547"/>
                  <a:gd name="connsiteY0" fmla="*/ 0 h 1466298"/>
                  <a:gd name="connsiteX1" fmla="*/ 1663547 w 1663547"/>
                  <a:gd name="connsiteY1" fmla="*/ 1354020 h 1466298"/>
                  <a:gd name="connsiteX2" fmla="*/ 353365 w 1663547"/>
                  <a:gd name="connsiteY2" fmla="*/ 1466298 h 1466298"/>
                  <a:gd name="connsiteX3" fmla="*/ 0 w 1663547"/>
                  <a:gd name="connsiteY3" fmla="*/ 373519 h 1466298"/>
                  <a:gd name="connsiteX4" fmla="*/ 1222872 w 1663547"/>
                  <a:gd name="connsiteY4" fmla="*/ 0 h 1466298"/>
                  <a:gd name="connsiteX0" fmla="*/ 1007019 w 1447694"/>
                  <a:gd name="connsiteY0" fmla="*/ 0 h 1466298"/>
                  <a:gd name="connsiteX1" fmla="*/ 1447694 w 1447694"/>
                  <a:gd name="connsiteY1" fmla="*/ 1354020 h 1466298"/>
                  <a:gd name="connsiteX2" fmla="*/ 137512 w 1447694"/>
                  <a:gd name="connsiteY2" fmla="*/ 1466298 h 1466298"/>
                  <a:gd name="connsiteX3" fmla="*/ 0 w 1447694"/>
                  <a:gd name="connsiteY3" fmla="*/ 357675 h 1466298"/>
                  <a:gd name="connsiteX4" fmla="*/ 1007019 w 1447694"/>
                  <a:gd name="connsiteY4" fmla="*/ 0 h 1466298"/>
                  <a:gd name="connsiteX0" fmla="*/ 1215924 w 1656599"/>
                  <a:gd name="connsiteY0" fmla="*/ 0 h 1466298"/>
                  <a:gd name="connsiteX1" fmla="*/ 1656599 w 1656599"/>
                  <a:gd name="connsiteY1" fmla="*/ 1354020 h 1466298"/>
                  <a:gd name="connsiteX2" fmla="*/ 346417 w 1656599"/>
                  <a:gd name="connsiteY2" fmla="*/ 1466298 h 1466298"/>
                  <a:gd name="connsiteX3" fmla="*/ 0 w 1656599"/>
                  <a:gd name="connsiteY3" fmla="*/ 372010 h 1466298"/>
                  <a:gd name="connsiteX4" fmla="*/ 1215924 w 1656599"/>
                  <a:gd name="connsiteY4" fmla="*/ 0 h 1466298"/>
                  <a:gd name="connsiteX0" fmla="*/ 1215924 w 1656599"/>
                  <a:gd name="connsiteY0" fmla="*/ 0 h 1450532"/>
                  <a:gd name="connsiteX1" fmla="*/ 1656599 w 1656599"/>
                  <a:gd name="connsiteY1" fmla="*/ 1354020 h 1450532"/>
                  <a:gd name="connsiteX2" fmla="*/ 533324 w 1656599"/>
                  <a:gd name="connsiteY2" fmla="*/ 1450532 h 1450532"/>
                  <a:gd name="connsiteX3" fmla="*/ 0 w 1656599"/>
                  <a:gd name="connsiteY3" fmla="*/ 372010 h 1450532"/>
                  <a:gd name="connsiteX4" fmla="*/ 1215924 w 1656599"/>
                  <a:gd name="connsiteY4" fmla="*/ 0 h 1450532"/>
                  <a:gd name="connsiteX0" fmla="*/ 1215924 w 1656599"/>
                  <a:gd name="connsiteY0" fmla="*/ 0 h 1482063"/>
                  <a:gd name="connsiteX1" fmla="*/ 1656599 w 1656599"/>
                  <a:gd name="connsiteY1" fmla="*/ 1354020 h 1482063"/>
                  <a:gd name="connsiteX2" fmla="*/ 469539 w 1656599"/>
                  <a:gd name="connsiteY2" fmla="*/ 1482063 h 1482063"/>
                  <a:gd name="connsiteX3" fmla="*/ 0 w 1656599"/>
                  <a:gd name="connsiteY3" fmla="*/ 372010 h 1482063"/>
                  <a:gd name="connsiteX4" fmla="*/ 1215924 w 1656599"/>
                  <a:gd name="connsiteY4" fmla="*/ 0 h 148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599" h="1482063">
                    <a:moveTo>
                      <a:pt x="1215924" y="0"/>
                    </a:moveTo>
                    <a:lnTo>
                      <a:pt x="1656599" y="1354020"/>
                    </a:lnTo>
                    <a:lnTo>
                      <a:pt x="469539" y="1482063"/>
                    </a:lnTo>
                    <a:lnTo>
                      <a:pt x="0" y="372010"/>
                    </a:lnTo>
                    <a:lnTo>
                      <a:pt x="121592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  <a:shade val="67500"/>
                      <a:satMod val="115000"/>
                      <a:alpha val="77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741612" y="1871949"/>
                <a:ext cx="1219200" cy="490251"/>
                <a:chOff x="2741612" y="1676400"/>
                <a:chExt cx="1219200" cy="490251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2741612" y="1676400"/>
                  <a:ext cx="1219200" cy="381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99%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>
                <a:xfrm flipV="1">
                  <a:off x="3262820" y="2014251"/>
                  <a:ext cx="176784" cy="1524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66"/>
            <p:cNvGrpSpPr/>
            <p:nvPr/>
          </p:nvGrpSpPr>
          <p:grpSpPr>
            <a:xfrm>
              <a:off x="3058348" y="2193310"/>
              <a:ext cx="7218553" cy="3505200"/>
              <a:chOff x="3058348" y="2082225"/>
              <a:chExt cx="7218553" cy="3505200"/>
            </a:xfrm>
          </p:grpSpPr>
          <p:grpSp>
            <p:nvGrpSpPr>
              <p:cNvPr id="6" name="Group 62"/>
              <p:cNvGrpSpPr/>
              <p:nvPr/>
            </p:nvGrpSpPr>
            <p:grpSpPr>
              <a:xfrm>
                <a:off x="4034523" y="3214170"/>
                <a:ext cx="1371753" cy="2368626"/>
                <a:chOff x="4034523" y="3346374"/>
                <a:chExt cx="1371753" cy="2368626"/>
              </a:xfrm>
            </p:grpSpPr>
            <p:sp>
              <p:nvSpPr>
                <p:cNvPr id="18" name="Freeform 17"/>
                <p:cNvSpPr/>
                <p:nvPr/>
              </p:nvSpPr>
              <p:spPr>
                <a:xfrm flipH="1">
                  <a:off x="4569242" y="3346374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034523" y="3352800"/>
                  <a:ext cx="533400" cy="220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57"/>
              <p:cNvGrpSpPr/>
              <p:nvPr/>
            </p:nvGrpSpPr>
            <p:grpSpPr>
              <a:xfrm>
                <a:off x="8915399" y="3218799"/>
                <a:ext cx="1361502" cy="2368626"/>
                <a:chOff x="8915399" y="3346374"/>
                <a:chExt cx="1361502" cy="2368626"/>
              </a:xfrm>
            </p:grpSpPr>
            <p:sp>
              <p:nvSpPr>
                <p:cNvPr id="34" name="Freeform 33"/>
                <p:cNvSpPr/>
                <p:nvPr/>
              </p:nvSpPr>
              <p:spPr>
                <a:xfrm flipH="1">
                  <a:off x="9439867" y="3346374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915399" y="3352800"/>
                  <a:ext cx="533400" cy="2209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058348" y="2450373"/>
                <a:ext cx="1361502" cy="2984652"/>
                <a:chOff x="3058348" y="2577948"/>
                <a:chExt cx="1361502" cy="2984652"/>
              </a:xfrm>
            </p:grpSpPr>
            <p:sp>
              <p:nvSpPr>
                <p:cNvPr id="12" name="Freeform 11"/>
                <p:cNvSpPr/>
                <p:nvPr/>
              </p:nvSpPr>
              <p:spPr>
                <a:xfrm flipH="1">
                  <a:off x="3582816" y="2577948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58348" y="2590800"/>
                  <a:ext cx="533400" cy="29718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61"/>
              <p:cNvGrpSpPr/>
              <p:nvPr/>
            </p:nvGrpSpPr>
            <p:grpSpPr>
              <a:xfrm>
                <a:off x="5010698" y="2082225"/>
                <a:ext cx="1360477" cy="3352800"/>
                <a:chOff x="5010698" y="2209800"/>
                <a:chExt cx="1360477" cy="3352800"/>
              </a:xfrm>
            </p:grpSpPr>
            <p:sp>
              <p:nvSpPr>
                <p:cNvPr id="21" name="Freeform 20"/>
                <p:cNvSpPr/>
                <p:nvPr/>
              </p:nvSpPr>
              <p:spPr>
                <a:xfrm flipH="1">
                  <a:off x="5534141" y="220980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010698" y="2209800"/>
                  <a:ext cx="533400" cy="33528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60"/>
              <p:cNvGrpSpPr/>
              <p:nvPr/>
            </p:nvGrpSpPr>
            <p:grpSpPr>
              <a:xfrm>
                <a:off x="5986873" y="2996625"/>
                <a:ext cx="1370221" cy="2438400"/>
                <a:chOff x="5986873" y="3124200"/>
                <a:chExt cx="1370221" cy="2438400"/>
              </a:xfrm>
            </p:grpSpPr>
            <p:sp>
              <p:nvSpPr>
                <p:cNvPr id="24" name="Freeform 23"/>
                <p:cNvSpPr/>
                <p:nvPr/>
              </p:nvSpPr>
              <p:spPr>
                <a:xfrm flipH="1">
                  <a:off x="6520060" y="312971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86873" y="3124200"/>
                  <a:ext cx="533400" cy="2438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9"/>
              <p:cNvGrpSpPr/>
              <p:nvPr/>
            </p:nvGrpSpPr>
            <p:grpSpPr>
              <a:xfrm>
                <a:off x="6963048" y="3987225"/>
                <a:ext cx="977438" cy="1468915"/>
                <a:chOff x="6963048" y="4114800"/>
                <a:chExt cx="977438" cy="1468915"/>
              </a:xfrm>
            </p:grpSpPr>
            <p:sp>
              <p:nvSpPr>
                <p:cNvPr id="27" name="Freeform 26"/>
                <p:cNvSpPr/>
                <p:nvPr/>
              </p:nvSpPr>
              <p:spPr>
                <a:xfrm flipH="1">
                  <a:off x="7437132" y="4129489"/>
                  <a:ext cx="503354" cy="14542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  <a:gd name="connsiteX0" fmla="*/ 1145754 w 1210527"/>
                    <a:gd name="connsiteY0" fmla="*/ 0 h 2368626"/>
                    <a:gd name="connsiteX1" fmla="*/ 1210527 w 1210527"/>
                    <a:gd name="connsiteY1" fmla="*/ 1877458 h 2368626"/>
                    <a:gd name="connsiteX2" fmla="*/ 0 w 1210527"/>
                    <a:gd name="connsiteY2" fmla="*/ 2368626 h 2368626"/>
                    <a:gd name="connsiteX3" fmla="*/ 1145754 w 1210527"/>
                    <a:gd name="connsiteY3" fmla="*/ 0 h 2368626"/>
                    <a:gd name="connsiteX0" fmla="*/ 832840 w 897613"/>
                    <a:gd name="connsiteY0" fmla="*/ 0 h 1877458"/>
                    <a:gd name="connsiteX1" fmla="*/ 897613 w 897613"/>
                    <a:gd name="connsiteY1" fmla="*/ 1877458 h 1877458"/>
                    <a:gd name="connsiteX2" fmla="*/ 0 w 897613"/>
                    <a:gd name="connsiteY2" fmla="*/ 1682826 h 1877458"/>
                    <a:gd name="connsiteX3" fmla="*/ 832840 w 897613"/>
                    <a:gd name="connsiteY3" fmla="*/ 0 h 1877458"/>
                    <a:gd name="connsiteX0" fmla="*/ 832840 w 897613"/>
                    <a:gd name="connsiteY0" fmla="*/ 0 h 1682826"/>
                    <a:gd name="connsiteX1" fmla="*/ 897613 w 897613"/>
                    <a:gd name="connsiteY1" fmla="*/ 1420258 h 1682826"/>
                    <a:gd name="connsiteX2" fmla="*/ 0 w 897613"/>
                    <a:gd name="connsiteY2" fmla="*/ 1682826 h 1682826"/>
                    <a:gd name="connsiteX3" fmla="*/ 832840 w 897613"/>
                    <a:gd name="connsiteY3" fmla="*/ 0 h 1682826"/>
                    <a:gd name="connsiteX0" fmla="*/ 624231 w 689004"/>
                    <a:gd name="connsiteY0" fmla="*/ 0 h 1454226"/>
                    <a:gd name="connsiteX1" fmla="*/ 689004 w 689004"/>
                    <a:gd name="connsiteY1" fmla="*/ 1420258 h 1454226"/>
                    <a:gd name="connsiteX2" fmla="*/ 0 w 689004"/>
                    <a:gd name="connsiteY2" fmla="*/ 1454226 h 1454226"/>
                    <a:gd name="connsiteX3" fmla="*/ 624231 w 689004"/>
                    <a:gd name="connsiteY3" fmla="*/ 0 h 145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004" h="1454226">
                      <a:moveTo>
                        <a:pt x="624231" y="0"/>
                      </a:moveTo>
                      <a:lnTo>
                        <a:pt x="689004" y="1420258"/>
                      </a:lnTo>
                      <a:lnTo>
                        <a:pt x="0" y="1454226"/>
                      </a:lnTo>
                      <a:lnTo>
                        <a:pt x="6242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963048" y="4114800"/>
                  <a:ext cx="533400" cy="1447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7939223" y="2082225"/>
                <a:ext cx="1362267" cy="3352800"/>
                <a:chOff x="7939223" y="2209800"/>
                <a:chExt cx="1362267" cy="3352800"/>
              </a:xfrm>
            </p:grpSpPr>
            <p:sp>
              <p:nvSpPr>
                <p:cNvPr id="31" name="Freeform 30"/>
                <p:cNvSpPr/>
                <p:nvPr/>
              </p:nvSpPr>
              <p:spPr>
                <a:xfrm flipH="1">
                  <a:off x="8464456" y="220980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939223" y="2209800"/>
                  <a:ext cx="533400" cy="33528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8"/>
          <p:cNvSpPr/>
          <p:nvPr/>
        </p:nvSpPr>
        <p:spPr>
          <a:xfrm>
            <a:off x="8844382" y="2507045"/>
            <a:ext cx="1364830" cy="1482063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  <a:gd name="connsiteX0" fmla="*/ 1215924 w 1656599"/>
              <a:gd name="connsiteY0" fmla="*/ 0 h 1450532"/>
              <a:gd name="connsiteX1" fmla="*/ 1656599 w 1656599"/>
              <a:gd name="connsiteY1" fmla="*/ 1354020 h 1450532"/>
              <a:gd name="connsiteX2" fmla="*/ 533324 w 1656599"/>
              <a:gd name="connsiteY2" fmla="*/ 1450532 h 1450532"/>
              <a:gd name="connsiteX3" fmla="*/ 0 w 1656599"/>
              <a:gd name="connsiteY3" fmla="*/ 372010 h 1450532"/>
              <a:gd name="connsiteX4" fmla="*/ 1215924 w 1656599"/>
              <a:gd name="connsiteY4" fmla="*/ 0 h 1450532"/>
              <a:gd name="connsiteX0" fmla="*/ 1215924 w 1656599"/>
              <a:gd name="connsiteY0" fmla="*/ 0 h 1482063"/>
              <a:gd name="connsiteX1" fmla="*/ 1656599 w 1656599"/>
              <a:gd name="connsiteY1" fmla="*/ 1354020 h 1482063"/>
              <a:gd name="connsiteX2" fmla="*/ 469539 w 1656599"/>
              <a:gd name="connsiteY2" fmla="*/ 1482063 h 1482063"/>
              <a:gd name="connsiteX3" fmla="*/ 0 w 1656599"/>
              <a:gd name="connsiteY3" fmla="*/ 372010 h 1482063"/>
              <a:gd name="connsiteX4" fmla="*/ 1215924 w 1656599"/>
              <a:gd name="connsiteY4" fmla="*/ 0 h 14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482063">
                <a:moveTo>
                  <a:pt x="1215924" y="0"/>
                </a:moveTo>
                <a:lnTo>
                  <a:pt x="1656599" y="1354020"/>
                </a:lnTo>
                <a:lnTo>
                  <a:pt x="469539" y="1482063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7813169" y="1570175"/>
            <a:ext cx="1364830" cy="1466298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466298">
                <a:moveTo>
                  <a:pt x="1215924" y="0"/>
                </a:moveTo>
                <a:lnTo>
                  <a:pt x="1656599" y="1354020"/>
                </a:lnTo>
                <a:lnTo>
                  <a:pt x="346417" y="1466298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6791742" y="3097597"/>
            <a:ext cx="1364830" cy="1468369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  <a:gd name="connsiteX0" fmla="*/ 1215924 w 1656599"/>
              <a:gd name="connsiteY0" fmla="*/ 0 h 1468369"/>
              <a:gd name="connsiteX1" fmla="*/ 1656599 w 1656599"/>
              <a:gd name="connsiteY1" fmla="*/ 1354020 h 1468369"/>
              <a:gd name="connsiteX2" fmla="*/ 346417 w 1656599"/>
              <a:gd name="connsiteY2" fmla="*/ 1466298 h 1468369"/>
              <a:gd name="connsiteX3" fmla="*/ 472106 w 1656599"/>
              <a:gd name="connsiteY3" fmla="*/ 1468369 h 1468369"/>
              <a:gd name="connsiteX4" fmla="*/ 0 w 1656599"/>
              <a:gd name="connsiteY4" fmla="*/ 372010 h 1468369"/>
              <a:gd name="connsiteX5" fmla="*/ 1215924 w 1656599"/>
              <a:gd name="connsiteY5" fmla="*/ 0 h 146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6599" h="1468369">
                <a:moveTo>
                  <a:pt x="1215924" y="0"/>
                </a:moveTo>
                <a:lnTo>
                  <a:pt x="1656599" y="1354020"/>
                </a:lnTo>
                <a:lnTo>
                  <a:pt x="346417" y="1466298"/>
                </a:lnTo>
                <a:lnTo>
                  <a:pt x="472106" y="1468369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5822113" y="2273686"/>
            <a:ext cx="1364830" cy="1531988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  <a:gd name="connsiteX0" fmla="*/ 1215924 w 1656599"/>
              <a:gd name="connsiteY0" fmla="*/ 0 h 1500457"/>
              <a:gd name="connsiteX1" fmla="*/ 1656599 w 1656599"/>
              <a:gd name="connsiteY1" fmla="*/ 1354020 h 1500457"/>
              <a:gd name="connsiteX2" fmla="*/ 542892 w 1656599"/>
              <a:gd name="connsiteY2" fmla="*/ 1500457 h 1500457"/>
              <a:gd name="connsiteX3" fmla="*/ 0 w 1656599"/>
              <a:gd name="connsiteY3" fmla="*/ 372010 h 1500457"/>
              <a:gd name="connsiteX4" fmla="*/ 1215924 w 1656599"/>
              <a:gd name="connsiteY4" fmla="*/ 0 h 1500457"/>
              <a:gd name="connsiteX0" fmla="*/ 1215924 w 1656599"/>
              <a:gd name="connsiteY0" fmla="*/ 0 h 1531988"/>
              <a:gd name="connsiteX1" fmla="*/ 1656599 w 1656599"/>
              <a:gd name="connsiteY1" fmla="*/ 1354020 h 1531988"/>
              <a:gd name="connsiteX2" fmla="*/ 479107 w 1656599"/>
              <a:gd name="connsiteY2" fmla="*/ 1531988 h 1531988"/>
              <a:gd name="connsiteX3" fmla="*/ 0 w 1656599"/>
              <a:gd name="connsiteY3" fmla="*/ 372010 h 1531988"/>
              <a:gd name="connsiteX4" fmla="*/ 1215924 w 1656599"/>
              <a:gd name="connsiteY4" fmla="*/ 0 h 153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531988">
                <a:moveTo>
                  <a:pt x="1215924" y="0"/>
                </a:moveTo>
                <a:lnTo>
                  <a:pt x="1656599" y="1354020"/>
                </a:lnTo>
                <a:lnTo>
                  <a:pt x="479107" y="1531988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4791494" y="1525973"/>
            <a:ext cx="1364830" cy="1466298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466298">
                <a:moveTo>
                  <a:pt x="1215924" y="0"/>
                </a:moveTo>
                <a:lnTo>
                  <a:pt x="1656599" y="1354020"/>
                </a:lnTo>
                <a:lnTo>
                  <a:pt x="346417" y="1466298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3784889" y="2444296"/>
            <a:ext cx="1364830" cy="1466298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466298">
                <a:moveTo>
                  <a:pt x="1215924" y="0"/>
                </a:moveTo>
                <a:lnTo>
                  <a:pt x="1656599" y="1354020"/>
                </a:lnTo>
                <a:lnTo>
                  <a:pt x="346417" y="1466298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2741612" y="1906973"/>
            <a:ext cx="1364830" cy="1466298"/>
          </a:xfrm>
          <a:custGeom>
            <a:avLst/>
            <a:gdLst>
              <a:gd name="connsiteX0" fmla="*/ 1375272 w 1970183"/>
              <a:gd name="connsiteY0" fmla="*/ 163417 h 1781060"/>
              <a:gd name="connsiteX1" fmla="*/ 1815947 w 1970183"/>
              <a:gd name="connsiteY1" fmla="*/ 1529508 h 1781060"/>
              <a:gd name="connsiteX2" fmla="*/ 449856 w 1970183"/>
              <a:gd name="connsiteY2" fmla="*/ 1617643 h 1781060"/>
              <a:gd name="connsiteX3" fmla="*/ 152400 w 1970183"/>
              <a:gd name="connsiteY3" fmla="*/ 549007 h 1781060"/>
              <a:gd name="connsiteX4" fmla="*/ 1375272 w 1970183"/>
              <a:gd name="connsiteY4" fmla="*/ 163417 h 1781060"/>
              <a:gd name="connsiteX0" fmla="*/ 1375272 w 1815947"/>
              <a:gd name="connsiteY0" fmla="*/ 163417 h 1781060"/>
              <a:gd name="connsiteX1" fmla="*/ 1815947 w 1815947"/>
              <a:gd name="connsiteY1" fmla="*/ 1529508 h 1781060"/>
              <a:gd name="connsiteX2" fmla="*/ 449856 w 1815947"/>
              <a:gd name="connsiteY2" fmla="*/ 1617643 h 1781060"/>
              <a:gd name="connsiteX3" fmla="*/ 152400 w 1815947"/>
              <a:gd name="connsiteY3" fmla="*/ 549007 h 1781060"/>
              <a:gd name="connsiteX4" fmla="*/ 1375272 w 1815947"/>
              <a:gd name="connsiteY4" fmla="*/ 163417 h 1781060"/>
              <a:gd name="connsiteX0" fmla="*/ 1375272 w 1815947"/>
              <a:gd name="connsiteY0" fmla="*/ 0 h 1617643"/>
              <a:gd name="connsiteX1" fmla="*/ 1815947 w 1815947"/>
              <a:gd name="connsiteY1" fmla="*/ 1366091 h 1617643"/>
              <a:gd name="connsiteX2" fmla="*/ 449856 w 1815947"/>
              <a:gd name="connsiteY2" fmla="*/ 1454226 h 1617643"/>
              <a:gd name="connsiteX3" fmla="*/ 152400 w 1815947"/>
              <a:gd name="connsiteY3" fmla="*/ 385590 h 1617643"/>
              <a:gd name="connsiteX4" fmla="*/ 1375272 w 1815947"/>
              <a:gd name="connsiteY4" fmla="*/ 0 h 1617643"/>
              <a:gd name="connsiteX0" fmla="*/ 1222872 w 1663547"/>
              <a:gd name="connsiteY0" fmla="*/ 0 h 1617643"/>
              <a:gd name="connsiteX1" fmla="*/ 1663547 w 1663547"/>
              <a:gd name="connsiteY1" fmla="*/ 1366091 h 1617643"/>
              <a:gd name="connsiteX2" fmla="*/ 297456 w 1663547"/>
              <a:gd name="connsiteY2" fmla="*/ 1454226 h 1617643"/>
              <a:gd name="connsiteX3" fmla="*/ 0 w 1663547"/>
              <a:gd name="connsiteY3" fmla="*/ 385590 h 1617643"/>
              <a:gd name="connsiteX4" fmla="*/ 1222872 w 1663547"/>
              <a:gd name="connsiteY4" fmla="*/ 0 h 1617643"/>
              <a:gd name="connsiteX0" fmla="*/ 1222872 w 1663547"/>
              <a:gd name="connsiteY0" fmla="*/ 0 h 1454226"/>
              <a:gd name="connsiteX1" fmla="*/ 1663547 w 1663547"/>
              <a:gd name="connsiteY1" fmla="*/ 1366091 h 1454226"/>
              <a:gd name="connsiteX2" fmla="*/ 297456 w 1663547"/>
              <a:gd name="connsiteY2" fmla="*/ 1454226 h 1454226"/>
              <a:gd name="connsiteX3" fmla="*/ 0 w 1663547"/>
              <a:gd name="connsiteY3" fmla="*/ 385590 h 1454226"/>
              <a:gd name="connsiteX4" fmla="*/ 1222872 w 1663547"/>
              <a:gd name="connsiteY4" fmla="*/ 0 h 1454226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222872 w 1663547"/>
              <a:gd name="connsiteY0" fmla="*/ 0 h 1478369"/>
              <a:gd name="connsiteX1" fmla="*/ 1663547 w 1663547"/>
              <a:gd name="connsiteY1" fmla="*/ 1366091 h 1478369"/>
              <a:gd name="connsiteX2" fmla="*/ 353365 w 1663547"/>
              <a:gd name="connsiteY2" fmla="*/ 1478369 h 1478369"/>
              <a:gd name="connsiteX3" fmla="*/ 0 w 1663547"/>
              <a:gd name="connsiteY3" fmla="*/ 385590 h 1478369"/>
              <a:gd name="connsiteX4" fmla="*/ 1222872 w 1663547"/>
              <a:gd name="connsiteY4" fmla="*/ 0 h 1478369"/>
              <a:gd name="connsiteX0" fmla="*/ 1068884 w 1663547"/>
              <a:gd name="connsiteY0" fmla="*/ 0 h 1325969"/>
              <a:gd name="connsiteX1" fmla="*/ 1663547 w 1663547"/>
              <a:gd name="connsiteY1" fmla="*/ 1213691 h 1325969"/>
              <a:gd name="connsiteX2" fmla="*/ 353365 w 1663547"/>
              <a:gd name="connsiteY2" fmla="*/ 1325969 h 1325969"/>
              <a:gd name="connsiteX3" fmla="*/ 0 w 1663547"/>
              <a:gd name="connsiteY3" fmla="*/ 233190 h 1325969"/>
              <a:gd name="connsiteX4" fmla="*/ 1068884 w 1663547"/>
              <a:gd name="connsiteY4" fmla="*/ 0 h 1325969"/>
              <a:gd name="connsiteX0" fmla="*/ 1222872 w 1663547"/>
              <a:gd name="connsiteY0" fmla="*/ 0 h 1466298"/>
              <a:gd name="connsiteX1" fmla="*/ 1663547 w 1663547"/>
              <a:gd name="connsiteY1" fmla="*/ 1354020 h 1466298"/>
              <a:gd name="connsiteX2" fmla="*/ 353365 w 1663547"/>
              <a:gd name="connsiteY2" fmla="*/ 1466298 h 1466298"/>
              <a:gd name="connsiteX3" fmla="*/ 0 w 1663547"/>
              <a:gd name="connsiteY3" fmla="*/ 373519 h 1466298"/>
              <a:gd name="connsiteX4" fmla="*/ 1222872 w 1663547"/>
              <a:gd name="connsiteY4" fmla="*/ 0 h 1466298"/>
              <a:gd name="connsiteX0" fmla="*/ 1007019 w 1447694"/>
              <a:gd name="connsiteY0" fmla="*/ 0 h 1466298"/>
              <a:gd name="connsiteX1" fmla="*/ 1447694 w 1447694"/>
              <a:gd name="connsiteY1" fmla="*/ 1354020 h 1466298"/>
              <a:gd name="connsiteX2" fmla="*/ 137512 w 1447694"/>
              <a:gd name="connsiteY2" fmla="*/ 1466298 h 1466298"/>
              <a:gd name="connsiteX3" fmla="*/ 0 w 1447694"/>
              <a:gd name="connsiteY3" fmla="*/ 357675 h 1466298"/>
              <a:gd name="connsiteX4" fmla="*/ 1007019 w 1447694"/>
              <a:gd name="connsiteY4" fmla="*/ 0 h 1466298"/>
              <a:gd name="connsiteX0" fmla="*/ 1215924 w 1656599"/>
              <a:gd name="connsiteY0" fmla="*/ 0 h 1466298"/>
              <a:gd name="connsiteX1" fmla="*/ 1656599 w 1656599"/>
              <a:gd name="connsiteY1" fmla="*/ 1354020 h 1466298"/>
              <a:gd name="connsiteX2" fmla="*/ 346417 w 1656599"/>
              <a:gd name="connsiteY2" fmla="*/ 1466298 h 1466298"/>
              <a:gd name="connsiteX3" fmla="*/ 0 w 1656599"/>
              <a:gd name="connsiteY3" fmla="*/ 372010 h 1466298"/>
              <a:gd name="connsiteX4" fmla="*/ 1215924 w 1656599"/>
              <a:gd name="connsiteY4" fmla="*/ 0 h 146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599" h="1466298">
                <a:moveTo>
                  <a:pt x="1215924" y="0"/>
                </a:moveTo>
                <a:lnTo>
                  <a:pt x="1656599" y="1354020"/>
                </a:lnTo>
                <a:lnTo>
                  <a:pt x="346417" y="1466298"/>
                </a:lnTo>
                <a:lnTo>
                  <a:pt x="0" y="372010"/>
                </a:lnTo>
                <a:lnTo>
                  <a:pt x="121592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shade val="67500"/>
                  <a:satMod val="115000"/>
                  <a:alpha val="77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34785899"/>
              </p:ext>
            </p:extLst>
          </p:nvPr>
        </p:nvGraphicFramePr>
        <p:xfrm>
          <a:off x="2694971" y="1181193"/>
          <a:ext cx="7533702" cy="493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969943" cy="711081"/>
          </a:xfrm>
        </p:spPr>
        <p:txBody>
          <a:bodyPr/>
          <a:lstStyle/>
          <a:p>
            <a:r>
              <a:rPr lang="en-US" dirty="0" smtClean="0"/>
              <a:t>Flat Bar Chart Diagram Data Driven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4382231" y="5673153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917700" y="1528957"/>
            <a:ext cx="584582" cy="4186043"/>
            <a:chOff x="1917700" y="1528957"/>
            <a:chExt cx="584582" cy="4186043"/>
          </a:xfrm>
        </p:grpSpPr>
        <p:grpSp>
          <p:nvGrpSpPr>
            <p:cNvPr id="61" name="Group 60"/>
            <p:cNvGrpSpPr/>
            <p:nvPr/>
          </p:nvGrpSpPr>
          <p:grpSpPr>
            <a:xfrm>
              <a:off x="1917700" y="5313218"/>
              <a:ext cx="584582" cy="401782"/>
              <a:chOff x="880680" y="4475018"/>
              <a:chExt cx="584582" cy="401782"/>
            </a:xfrm>
          </p:grpSpPr>
          <p:grpSp>
            <p:nvGrpSpPr>
              <p:cNvPr id="60" name="Group 59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917700" y="4682507"/>
              <a:ext cx="584582" cy="401782"/>
              <a:chOff x="880680" y="4475018"/>
              <a:chExt cx="584582" cy="401782"/>
            </a:xfrm>
          </p:grpSpPr>
          <p:grpSp>
            <p:nvGrpSpPr>
              <p:cNvPr id="63" name="Group 62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65" name="Isosceles Triangle 64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917700" y="4051797"/>
              <a:ext cx="584582" cy="401782"/>
              <a:chOff x="880680" y="4475018"/>
              <a:chExt cx="584582" cy="401782"/>
            </a:xfrm>
          </p:grpSpPr>
          <p:grpSp>
            <p:nvGrpSpPr>
              <p:cNvPr id="68" name="Group 67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70" name="Isosceles Triangle 69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30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917700" y="3421087"/>
              <a:ext cx="584582" cy="401782"/>
              <a:chOff x="880680" y="4475018"/>
              <a:chExt cx="584582" cy="401782"/>
            </a:xfrm>
          </p:grpSpPr>
          <p:grpSp>
            <p:nvGrpSpPr>
              <p:cNvPr id="73" name="Group 72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75" name="Isosceles Triangle 74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40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917700" y="2790377"/>
              <a:ext cx="584582" cy="401782"/>
              <a:chOff x="880680" y="4475018"/>
              <a:chExt cx="584582" cy="401782"/>
            </a:xfrm>
          </p:grpSpPr>
          <p:grpSp>
            <p:nvGrpSpPr>
              <p:cNvPr id="78" name="Group 77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80" name="Isosceles Triangle 79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50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917700" y="2159667"/>
              <a:ext cx="584582" cy="401782"/>
              <a:chOff x="880680" y="4475018"/>
              <a:chExt cx="584582" cy="401782"/>
            </a:xfrm>
          </p:grpSpPr>
          <p:grpSp>
            <p:nvGrpSpPr>
              <p:cNvPr id="83" name="Group 82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60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917700" y="1528957"/>
              <a:ext cx="584582" cy="401782"/>
              <a:chOff x="880680" y="4475018"/>
              <a:chExt cx="584582" cy="401782"/>
            </a:xfrm>
          </p:grpSpPr>
          <p:grpSp>
            <p:nvGrpSpPr>
              <p:cNvPr id="88" name="Group 87"/>
              <p:cNvGrpSpPr/>
              <p:nvPr/>
            </p:nvGrpSpPr>
            <p:grpSpPr>
              <a:xfrm rot="5400000">
                <a:off x="988146" y="4399684"/>
                <a:ext cx="401782" cy="552450"/>
                <a:chOff x="5103812" y="685800"/>
                <a:chExt cx="609600" cy="838200"/>
              </a:xfrm>
            </p:grpSpPr>
            <p:sp>
              <p:nvSpPr>
                <p:cNvPr id="90" name="Isosceles Triangle 89"/>
                <p:cNvSpPr/>
                <p:nvPr/>
              </p:nvSpPr>
              <p:spPr>
                <a:xfrm>
                  <a:off x="5256212" y="685800"/>
                  <a:ext cx="304800" cy="26275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103812" y="914400"/>
                  <a:ext cx="609600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80680" y="449580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70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2743656" y="1905000"/>
            <a:ext cx="1004468" cy="490251"/>
            <a:chOff x="2741612" y="1676400"/>
            <a:chExt cx="1219200" cy="490251"/>
          </a:xfrm>
        </p:grpSpPr>
        <p:sp>
          <p:nvSpPr>
            <p:cNvPr id="106" name="Rectangle 105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Isosceles Triangle 106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786933" y="2442323"/>
            <a:ext cx="1004468" cy="490251"/>
            <a:chOff x="2741612" y="1676400"/>
            <a:chExt cx="1219200" cy="490251"/>
          </a:xfrm>
        </p:grpSpPr>
        <p:sp>
          <p:nvSpPr>
            <p:cNvPr id="101" name="Rectangle 100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793538" y="1524000"/>
            <a:ext cx="1004468" cy="490251"/>
            <a:chOff x="2741612" y="1676400"/>
            <a:chExt cx="1219200" cy="490251"/>
          </a:xfrm>
        </p:grpSpPr>
        <p:sp>
          <p:nvSpPr>
            <p:cNvPr id="111" name="Rectangle 110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824157" y="2271712"/>
            <a:ext cx="1004468" cy="490251"/>
            <a:chOff x="2741612" y="1676400"/>
            <a:chExt cx="1219200" cy="490251"/>
          </a:xfrm>
        </p:grpSpPr>
        <p:sp>
          <p:nvSpPr>
            <p:cNvPr id="116" name="Rectangle 115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Isosceles Triangle 116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793786" y="3095624"/>
            <a:ext cx="1004468" cy="490251"/>
            <a:chOff x="2741612" y="1676400"/>
            <a:chExt cx="1219200" cy="490251"/>
          </a:xfrm>
        </p:grpSpPr>
        <p:sp>
          <p:nvSpPr>
            <p:cNvPr id="121" name="Rectangle 120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Isosceles Triangle 121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815213" y="1568202"/>
            <a:ext cx="1004468" cy="490251"/>
            <a:chOff x="2741612" y="1676400"/>
            <a:chExt cx="1219200" cy="490251"/>
          </a:xfrm>
        </p:grpSpPr>
        <p:sp>
          <p:nvSpPr>
            <p:cNvPr id="126" name="Rectangle 125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846426" y="2505072"/>
            <a:ext cx="1004468" cy="490251"/>
            <a:chOff x="2741612" y="1676400"/>
            <a:chExt cx="1219200" cy="490251"/>
          </a:xfrm>
        </p:grpSpPr>
        <p:sp>
          <p:nvSpPr>
            <p:cNvPr id="131" name="Rectangle 130"/>
            <p:cNvSpPr/>
            <p:nvPr/>
          </p:nvSpPr>
          <p:spPr>
            <a:xfrm>
              <a:off x="2741612" y="1676400"/>
              <a:ext cx="1219200" cy="38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99%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Isosceles Triangle 131"/>
            <p:cNvSpPr/>
            <p:nvPr/>
          </p:nvSpPr>
          <p:spPr>
            <a:xfrm flipV="1">
              <a:off x="3262820" y="2014251"/>
              <a:ext cx="176784" cy="1524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86824267"/>
              </p:ext>
            </p:extLst>
          </p:nvPr>
        </p:nvGraphicFramePr>
        <p:xfrm>
          <a:off x="2132012" y="1219200"/>
          <a:ext cx="7944261" cy="493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969943" cy="711081"/>
          </a:xfrm>
        </p:spPr>
        <p:txBody>
          <a:bodyPr/>
          <a:lstStyle/>
          <a:p>
            <a:r>
              <a:rPr lang="en-US" dirty="0" smtClean="0"/>
              <a:t>Flat Bar Chart Diagram Data Driven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4382231" y="5673153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922058056"/>
              </p:ext>
            </p:extLst>
          </p:nvPr>
        </p:nvGraphicFramePr>
        <p:xfrm>
          <a:off x="455612" y="1320330"/>
          <a:ext cx="8238222" cy="493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Bar Chart Diagram Data-Driven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3056635" y="5833646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650697" y="1295400"/>
            <a:ext cx="2895600" cy="4436011"/>
            <a:chOff x="6856413" y="1355878"/>
            <a:chExt cx="4549190" cy="4436011"/>
          </a:xfrm>
        </p:grpSpPr>
        <p:sp>
          <p:nvSpPr>
            <p:cNvPr id="79" name="Rectangle 78"/>
            <p:cNvSpPr/>
            <p:nvPr/>
          </p:nvSpPr>
          <p:spPr>
            <a:xfrm>
              <a:off x="6856413" y="1355878"/>
              <a:ext cx="4549190" cy="4436011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66696" y="1639824"/>
              <a:ext cx="2499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7148244" y="2088750"/>
              <a:ext cx="3807243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6696" y="2206170"/>
              <a:ext cx="309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Bar Chart Diagram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70144" y="1619249"/>
            <a:ext cx="8285353" cy="4259871"/>
            <a:chOff x="684212" y="1238249"/>
            <a:chExt cx="8285353" cy="4259871"/>
          </a:xfrm>
        </p:grpSpPr>
        <p:sp>
          <p:nvSpPr>
            <p:cNvPr id="49" name="TextBox 48"/>
            <p:cNvSpPr txBox="1"/>
            <p:nvPr/>
          </p:nvSpPr>
          <p:spPr>
            <a:xfrm>
              <a:off x="684212" y="51287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-661224" y="3372308"/>
              <a:ext cx="38862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81877" y="5315408"/>
              <a:ext cx="7426025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751012" y="1962608"/>
              <a:ext cx="7218553" cy="3505200"/>
              <a:chOff x="3058348" y="2082225"/>
              <a:chExt cx="7218553" cy="35052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034523" y="3214170"/>
                <a:ext cx="1371753" cy="2368626"/>
                <a:chOff x="4034523" y="3346374"/>
                <a:chExt cx="1371753" cy="2368626"/>
              </a:xfrm>
            </p:grpSpPr>
            <p:sp>
              <p:nvSpPr>
                <p:cNvPr id="18" name="Freeform 17"/>
                <p:cNvSpPr/>
                <p:nvPr/>
              </p:nvSpPr>
              <p:spPr>
                <a:xfrm flipH="1">
                  <a:off x="4569242" y="3346374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034523" y="3352800"/>
                  <a:ext cx="533400" cy="220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915399" y="3218799"/>
                <a:ext cx="1361502" cy="2368626"/>
                <a:chOff x="8915399" y="3346374"/>
                <a:chExt cx="1361502" cy="2368626"/>
              </a:xfrm>
            </p:grpSpPr>
            <p:sp>
              <p:nvSpPr>
                <p:cNvPr id="34" name="Freeform 33"/>
                <p:cNvSpPr/>
                <p:nvPr/>
              </p:nvSpPr>
              <p:spPr>
                <a:xfrm flipH="1">
                  <a:off x="9439867" y="3346374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915399" y="3352800"/>
                  <a:ext cx="533400" cy="2209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058348" y="2450373"/>
                <a:ext cx="1361502" cy="2984652"/>
                <a:chOff x="3058348" y="2577948"/>
                <a:chExt cx="1361502" cy="2984652"/>
              </a:xfrm>
            </p:grpSpPr>
            <p:sp>
              <p:nvSpPr>
                <p:cNvPr id="12" name="Freeform 11"/>
                <p:cNvSpPr/>
                <p:nvPr/>
              </p:nvSpPr>
              <p:spPr>
                <a:xfrm flipH="1">
                  <a:off x="3582816" y="2577948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58348" y="2590800"/>
                  <a:ext cx="533400" cy="29718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010698" y="2082225"/>
                <a:ext cx="1360477" cy="3352800"/>
                <a:chOff x="5010698" y="2209800"/>
                <a:chExt cx="1360477" cy="3352800"/>
              </a:xfrm>
            </p:grpSpPr>
            <p:sp>
              <p:nvSpPr>
                <p:cNvPr id="21" name="Freeform 20"/>
                <p:cNvSpPr/>
                <p:nvPr/>
              </p:nvSpPr>
              <p:spPr>
                <a:xfrm flipH="1">
                  <a:off x="5534141" y="220980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010698" y="2209800"/>
                  <a:ext cx="533400" cy="33528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986873" y="2996625"/>
                <a:ext cx="1370221" cy="2438400"/>
                <a:chOff x="5986873" y="3124200"/>
                <a:chExt cx="1370221" cy="2438400"/>
              </a:xfrm>
            </p:grpSpPr>
            <p:sp>
              <p:nvSpPr>
                <p:cNvPr id="24" name="Freeform 23"/>
                <p:cNvSpPr/>
                <p:nvPr/>
              </p:nvSpPr>
              <p:spPr>
                <a:xfrm flipH="1">
                  <a:off x="6520060" y="312971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86873" y="3124200"/>
                  <a:ext cx="533400" cy="2438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963048" y="3987225"/>
                <a:ext cx="977438" cy="1468915"/>
                <a:chOff x="6963048" y="4114800"/>
                <a:chExt cx="977438" cy="1468915"/>
              </a:xfrm>
            </p:grpSpPr>
            <p:sp>
              <p:nvSpPr>
                <p:cNvPr id="27" name="Freeform 26"/>
                <p:cNvSpPr/>
                <p:nvPr/>
              </p:nvSpPr>
              <p:spPr>
                <a:xfrm flipH="1">
                  <a:off x="7437132" y="4129489"/>
                  <a:ext cx="503354" cy="14542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  <a:gd name="connsiteX0" fmla="*/ 1145754 w 1210527"/>
                    <a:gd name="connsiteY0" fmla="*/ 0 h 2368626"/>
                    <a:gd name="connsiteX1" fmla="*/ 1210527 w 1210527"/>
                    <a:gd name="connsiteY1" fmla="*/ 1877458 h 2368626"/>
                    <a:gd name="connsiteX2" fmla="*/ 0 w 1210527"/>
                    <a:gd name="connsiteY2" fmla="*/ 2368626 h 2368626"/>
                    <a:gd name="connsiteX3" fmla="*/ 1145754 w 1210527"/>
                    <a:gd name="connsiteY3" fmla="*/ 0 h 2368626"/>
                    <a:gd name="connsiteX0" fmla="*/ 832840 w 897613"/>
                    <a:gd name="connsiteY0" fmla="*/ 0 h 1877458"/>
                    <a:gd name="connsiteX1" fmla="*/ 897613 w 897613"/>
                    <a:gd name="connsiteY1" fmla="*/ 1877458 h 1877458"/>
                    <a:gd name="connsiteX2" fmla="*/ 0 w 897613"/>
                    <a:gd name="connsiteY2" fmla="*/ 1682826 h 1877458"/>
                    <a:gd name="connsiteX3" fmla="*/ 832840 w 897613"/>
                    <a:gd name="connsiteY3" fmla="*/ 0 h 1877458"/>
                    <a:gd name="connsiteX0" fmla="*/ 832840 w 897613"/>
                    <a:gd name="connsiteY0" fmla="*/ 0 h 1682826"/>
                    <a:gd name="connsiteX1" fmla="*/ 897613 w 897613"/>
                    <a:gd name="connsiteY1" fmla="*/ 1420258 h 1682826"/>
                    <a:gd name="connsiteX2" fmla="*/ 0 w 897613"/>
                    <a:gd name="connsiteY2" fmla="*/ 1682826 h 1682826"/>
                    <a:gd name="connsiteX3" fmla="*/ 832840 w 897613"/>
                    <a:gd name="connsiteY3" fmla="*/ 0 h 1682826"/>
                    <a:gd name="connsiteX0" fmla="*/ 624231 w 689004"/>
                    <a:gd name="connsiteY0" fmla="*/ 0 h 1454226"/>
                    <a:gd name="connsiteX1" fmla="*/ 689004 w 689004"/>
                    <a:gd name="connsiteY1" fmla="*/ 1420258 h 1454226"/>
                    <a:gd name="connsiteX2" fmla="*/ 0 w 689004"/>
                    <a:gd name="connsiteY2" fmla="*/ 1454226 h 1454226"/>
                    <a:gd name="connsiteX3" fmla="*/ 624231 w 689004"/>
                    <a:gd name="connsiteY3" fmla="*/ 0 h 1454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004" h="1454226">
                      <a:moveTo>
                        <a:pt x="624231" y="0"/>
                      </a:moveTo>
                      <a:lnTo>
                        <a:pt x="689004" y="1420258"/>
                      </a:lnTo>
                      <a:lnTo>
                        <a:pt x="0" y="1454226"/>
                      </a:lnTo>
                      <a:lnTo>
                        <a:pt x="6242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963048" y="4114800"/>
                  <a:ext cx="533400" cy="1447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7939223" y="2082225"/>
                <a:ext cx="1362267" cy="3352800"/>
                <a:chOff x="7939223" y="2209800"/>
                <a:chExt cx="1362267" cy="3352800"/>
              </a:xfrm>
            </p:grpSpPr>
            <p:sp>
              <p:nvSpPr>
                <p:cNvPr id="31" name="Freeform 30"/>
                <p:cNvSpPr/>
                <p:nvPr/>
              </p:nvSpPr>
              <p:spPr>
                <a:xfrm flipH="1">
                  <a:off x="8464456" y="2209800"/>
                  <a:ext cx="837034" cy="2368626"/>
                </a:xfrm>
                <a:custGeom>
                  <a:avLst/>
                  <a:gdLst>
                    <a:gd name="connsiteX0" fmla="*/ 1149426 w 1340385"/>
                    <a:gd name="connsiteY0" fmla="*/ 18361 h 2765233"/>
                    <a:gd name="connsiteX1" fmla="*/ 1149426 w 1340385"/>
                    <a:gd name="connsiteY1" fmla="*/ 2276819 h 2765233"/>
                    <a:gd name="connsiteX2" fmla="*/ 3672 w 1340385"/>
                    <a:gd name="connsiteY2" fmla="*/ 2386987 h 2765233"/>
                    <a:gd name="connsiteX3" fmla="*/ 1149426 w 1340385"/>
                    <a:gd name="connsiteY3" fmla="*/ 18361 h 2765233"/>
                    <a:gd name="connsiteX0" fmla="*/ 1145754 w 1336713"/>
                    <a:gd name="connsiteY0" fmla="*/ 18361 h 2765233"/>
                    <a:gd name="connsiteX1" fmla="*/ 1145754 w 1336713"/>
                    <a:gd name="connsiteY1" fmla="*/ 2276819 h 2765233"/>
                    <a:gd name="connsiteX2" fmla="*/ 0 w 1336713"/>
                    <a:gd name="connsiteY2" fmla="*/ 2386987 h 2765233"/>
                    <a:gd name="connsiteX3" fmla="*/ 1145754 w 1336713"/>
                    <a:gd name="connsiteY3" fmla="*/ 18361 h 2765233"/>
                    <a:gd name="connsiteX0" fmla="*/ 1145754 w 1145754"/>
                    <a:gd name="connsiteY0" fmla="*/ 0 h 2746872"/>
                    <a:gd name="connsiteX1" fmla="*/ 1145754 w 1145754"/>
                    <a:gd name="connsiteY1" fmla="*/ 2258458 h 2746872"/>
                    <a:gd name="connsiteX2" fmla="*/ 0 w 1145754"/>
                    <a:gd name="connsiteY2" fmla="*/ 2368626 h 2746872"/>
                    <a:gd name="connsiteX3" fmla="*/ 1145754 w 1145754"/>
                    <a:gd name="connsiteY3" fmla="*/ 0 h 2746872"/>
                    <a:gd name="connsiteX0" fmla="*/ 1145754 w 1145754"/>
                    <a:gd name="connsiteY0" fmla="*/ 0 h 2368626"/>
                    <a:gd name="connsiteX1" fmla="*/ 1145754 w 1145754"/>
                    <a:gd name="connsiteY1" fmla="*/ 2258458 h 2368626"/>
                    <a:gd name="connsiteX2" fmla="*/ 0 w 1145754"/>
                    <a:gd name="connsiteY2" fmla="*/ 2368626 h 2368626"/>
                    <a:gd name="connsiteX3" fmla="*/ 1145754 w 1145754"/>
                    <a:gd name="connsiteY3" fmla="*/ 0 h 23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54" h="2368626">
                      <a:moveTo>
                        <a:pt x="1145754" y="0"/>
                      </a:moveTo>
                      <a:lnTo>
                        <a:pt x="1145754" y="2258458"/>
                      </a:lnTo>
                      <a:lnTo>
                        <a:pt x="0" y="2368626"/>
                      </a:lnTo>
                      <a:lnTo>
                        <a:pt x="11457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67500"/>
                        <a:satMod val="115000"/>
                        <a:alpha val="77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939223" y="2209800"/>
                  <a:ext cx="533400" cy="33528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1193493" y="1427370"/>
              <a:ext cx="88382" cy="3894214"/>
              <a:chOff x="2360612" y="1674562"/>
              <a:chExt cx="228600" cy="389421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360612" y="1674562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360612" y="2323333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360612" y="2972104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360612" y="3620875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360612" y="4269646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360612" y="4918417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360612" y="5567188"/>
                <a:ext cx="2286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684212" y="447996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4212" y="38428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4212" y="31983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40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4212" y="25455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50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4212" y="18955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60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212" y="123824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70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 flipH="1">
            <a:off x="3056635" y="5833646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650697" y="1295400"/>
            <a:ext cx="2895600" cy="4436011"/>
            <a:chOff x="6856413" y="1355878"/>
            <a:chExt cx="4549190" cy="4436011"/>
          </a:xfrm>
        </p:grpSpPr>
        <p:sp>
          <p:nvSpPr>
            <p:cNvPr id="79" name="Rectangle 78"/>
            <p:cNvSpPr/>
            <p:nvPr/>
          </p:nvSpPr>
          <p:spPr>
            <a:xfrm>
              <a:off x="6856413" y="1355878"/>
              <a:ext cx="4549190" cy="4436011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66696" y="1639824"/>
              <a:ext cx="2499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7148244" y="2088750"/>
              <a:ext cx="3807243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066696" y="2206170"/>
              <a:ext cx="309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8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075608-7127-4D29-8937-34BCCCDE6835}"/>
</file>

<file path=customXml/itemProps2.xml><?xml version="1.0" encoding="utf-8"?>
<ds:datastoreItem xmlns:ds="http://schemas.openxmlformats.org/officeDocument/2006/customXml" ds:itemID="{BC937AB4-8604-45EB-B291-394482935704}"/>
</file>

<file path=customXml/itemProps3.xml><?xml version="1.0" encoding="utf-8"?>
<ds:datastoreItem xmlns:ds="http://schemas.openxmlformats.org/officeDocument/2006/customXml" ds:itemID="{5B4372A3-DA53-4A6B-AC9B-A1422DA2A9F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Custom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Office Theme</vt:lpstr>
      <vt:lpstr>Flat Bar Chart Diagram</vt:lpstr>
      <vt:lpstr>Flat Bar Chart Diagram Data Driven</vt:lpstr>
      <vt:lpstr>Flat Bar Chart Diagram Data Driven</vt:lpstr>
      <vt:lpstr>Flat Bar Chart Diagram Data-Driven</vt:lpstr>
      <vt:lpstr>Flat Bar Chart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2014-11-30T15:29:41Z</dcterms:created>
  <dcterms:modified xsi:type="dcterms:W3CDTF">2015-08-24T13:55:54Z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