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3" r:id="rId2"/>
    <p:sldId id="271" r:id="rId3"/>
    <p:sldId id="270" r:id="rId4"/>
    <p:sldId id="272" r:id="rId5"/>
    <p:sldId id="274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5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Pricing Options Professional </a:t>
            </a:r>
            <a:r>
              <a:rPr lang="en-US" dirty="0" smtClean="0">
                <a:solidFill>
                  <a:schemeClr val="bg1"/>
                </a:solidFill>
              </a:rPr>
              <a:t>PowerPoint Table </a:t>
            </a:r>
            <a:r>
              <a:rPr lang="en-US" dirty="0" smtClean="0">
                <a:solidFill>
                  <a:schemeClr val="bg1"/>
                </a:solidFill>
              </a:rPr>
              <a:t>Format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0412" y="1219200"/>
            <a:ext cx="2438400" cy="4953000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29012" y="1219200"/>
            <a:ext cx="2438400" cy="4953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97612" y="1219200"/>
            <a:ext cx="2438400" cy="4953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66212" y="1219200"/>
            <a:ext cx="2438400" cy="4953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/>
          <p:cNvSpPr/>
          <p:nvPr/>
        </p:nvSpPr>
        <p:spPr>
          <a:xfrm flipH="1">
            <a:off x="4749436" y="1222871"/>
            <a:ext cx="1224708" cy="1224708"/>
          </a:xfrm>
          <a:prstGeom prst="diagStripe">
            <a:avLst>
              <a:gd name="adj" fmla="val 670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8220" y="1752600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Standard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4640" y="1752600"/>
            <a:ext cx="1507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Popular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2139" y="1752600"/>
            <a:ext cx="18293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Premium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14020" y="1752600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Supreme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28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814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00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186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8602" y="3874480"/>
            <a:ext cx="1762021" cy="197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2903" y="3076136"/>
            <a:ext cx="955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7202" y="3874480"/>
            <a:ext cx="1762021" cy="194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84408" y="3076136"/>
            <a:ext cx="124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100</a:t>
            </a:r>
            <a:endParaRPr lang="en-US" sz="4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5802" y="3874480"/>
            <a:ext cx="1762021" cy="197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3008" y="3076136"/>
            <a:ext cx="124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150</a:t>
            </a:r>
            <a:endParaRPr lang="en-US" sz="4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04402" y="3874480"/>
            <a:ext cx="1762021" cy="197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21608" y="3076136"/>
            <a:ext cx="124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200</a:t>
            </a:r>
            <a:endParaRPr lang="en-US" sz="4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2700000">
            <a:off x="5031040" y="1552269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Popular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Pricing Options Professional PowerPoint Table Format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0412" y="1219200"/>
            <a:ext cx="2438400" cy="4953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29012" y="1219200"/>
            <a:ext cx="2438400" cy="4953000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97612" y="1219200"/>
            <a:ext cx="2438400" cy="4953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66212" y="1219200"/>
            <a:ext cx="2438400" cy="4953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/>
          <p:cNvSpPr/>
          <p:nvPr/>
        </p:nvSpPr>
        <p:spPr>
          <a:xfrm flipH="1">
            <a:off x="4749436" y="1222871"/>
            <a:ext cx="1224708" cy="1224708"/>
          </a:xfrm>
          <a:prstGeom prst="diagStripe">
            <a:avLst>
              <a:gd name="adj" fmla="val 670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8220" y="1752600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4640" y="1752600"/>
            <a:ext cx="1507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Popular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2139" y="1752600"/>
            <a:ext cx="18293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Premium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14020" y="1752600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Supreme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28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814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00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186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8602" y="3874480"/>
            <a:ext cx="1762021" cy="194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2903" y="3076136"/>
            <a:ext cx="955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50</a:t>
            </a:r>
            <a:endParaRPr lang="en-US" sz="4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7202" y="3874480"/>
            <a:ext cx="1762021" cy="194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84408" y="3076136"/>
            <a:ext cx="124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100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5802" y="3874480"/>
            <a:ext cx="1762021" cy="197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3008" y="3076136"/>
            <a:ext cx="124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150</a:t>
            </a:r>
            <a:endParaRPr lang="en-US" sz="4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04402" y="3874480"/>
            <a:ext cx="1762021" cy="197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21608" y="3076136"/>
            <a:ext cx="124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200</a:t>
            </a:r>
            <a:endParaRPr lang="en-US" sz="4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2700000">
            <a:off x="5031040" y="1552269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Popular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Pricing Options Professional PowerPoint Table Format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0412" y="1219200"/>
            <a:ext cx="2438400" cy="4953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29012" y="1219200"/>
            <a:ext cx="2438400" cy="4953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97612" y="1219200"/>
            <a:ext cx="2438400" cy="4953000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66212" y="1219200"/>
            <a:ext cx="2438400" cy="4953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/>
          <p:cNvSpPr/>
          <p:nvPr/>
        </p:nvSpPr>
        <p:spPr>
          <a:xfrm flipH="1">
            <a:off x="4749436" y="1222871"/>
            <a:ext cx="1224708" cy="1224708"/>
          </a:xfrm>
          <a:prstGeom prst="diagStripe">
            <a:avLst>
              <a:gd name="adj" fmla="val 670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8220" y="1752600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4640" y="1752600"/>
            <a:ext cx="1507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Popular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2139" y="1752600"/>
            <a:ext cx="18293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Premium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14020" y="1752600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Supreme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28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814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00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186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8602" y="3874480"/>
            <a:ext cx="1762021" cy="194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2903" y="3076136"/>
            <a:ext cx="955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50</a:t>
            </a:r>
            <a:endParaRPr lang="en-US" sz="4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7202" y="3874480"/>
            <a:ext cx="1762021" cy="194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84408" y="3076136"/>
            <a:ext cx="124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100</a:t>
            </a:r>
            <a:endParaRPr lang="en-US" sz="4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5802" y="3874480"/>
            <a:ext cx="1762021" cy="197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3008" y="3076136"/>
            <a:ext cx="124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150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04402" y="3874480"/>
            <a:ext cx="1762021" cy="197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21608" y="3076136"/>
            <a:ext cx="124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200</a:t>
            </a:r>
            <a:endParaRPr lang="en-US" sz="4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2700000">
            <a:off x="5031040" y="1552269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Popular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Pricing Options Professional PowerPoint Table Format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0412" y="1219200"/>
            <a:ext cx="2438400" cy="4953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29012" y="1219200"/>
            <a:ext cx="2438400" cy="4953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97612" y="1219200"/>
            <a:ext cx="2438400" cy="4953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66212" y="1219200"/>
            <a:ext cx="2438400" cy="4953000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/>
          <p:cNvSpPr/>
          <p:nvPr/>
        </p:nvSpPr>
        <p:spPr>
          <a:xfrm flipH="1">
            <a:off x="4749436" y="1222871"/>
            <a:ext cx="1224708" cy="1224708"/>
          </a:xfrm>
          <a:prstGeom prst="diagStripe">
            <a:avLst>
              <a:gd name="adj" fmla="val 670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8220" y="1752600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4640" y="1752600"/>
            <a:ext cx="1507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Popular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2139" y="1752600"/>
            <a:ext cx="18293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Premium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14020" y="1752600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Supreme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28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814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00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186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8602" y="3874480"/>
            <a:ext cx="1762021" cy="194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2903" y="3076136"/>
            <a:ext cx="955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50</a:t>
            </a:r>
            <a:endParaRPr lang="en-US" sz="4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7202" y="3874480"/>
            <a:ext cx="1762021" cy="194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84408" y="3076136"/>
            <a:ext cx="124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100</a:t>
            </a:r>
            <a:endParaRPr lang="en-US" sz="4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5802" y="3874480"/>
            <a:ext cx="1762021" cy="197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3008" y="3076136"/>
            <a:ext cx="124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150</a:t>
            </a:r>
            <a:endParaRPr lang="en-US" sz="4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04402" y="3874480"/>
            <a:ext cx="1762021" cy="197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21608" y="3076136"/>
            <a:ext cx="124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200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2700000">
            <a:off x="5031040" y="1552269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Popular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30138" y="381000"/>
            <a:ext cx="1036050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Pricing Options Professional PowerPoint Table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0412" y="1219200"/>
            <a:ext cx="2438400" cy="4953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29012" y="1219200"/>
            <a:ext cx="2438400" cy="4953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97612" y="1219200"/>
            <a:ext cx="2438400" cy="4953000"/>
          </a:xfrm>
          <a:prstGeom prst="rect">
            <a:avLst/>
          </a:prstGeom>
          <a:solidFill>
            <a:srgbClr val="00B0F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66212" y="1219200"/>
            <a:ext cx="2438400" cy="4953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/>
          <p:cNvSpPr/>
          <p:nvPr/>
        </p:nvSpPr>
        <p:spPr>
          <a:xfrm flipH="1">
            <a:off x="4749436" y="1222871"/>
            <a:ext cx="1224708" cy="1224708"/>
          </a:xfrm>
          <a:prstGeom prst="diagStripe">
            <a:avLst>
              <a:gd name="adj" fmla="val 670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8220" y="1752600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4640" y="1752600"/>
            <a:ext cx="1507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Popular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2139" y="1752600"/>
            <a:ext cx="18293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Premium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14020" y="1752600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Supreme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28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814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00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18612" y="2362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ctr"/>
            <a:r>
              <a:rPr 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8602" y="3874480"/>
            <a:ext cx="1762021" cy="194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2903" y="3076136"/>
            <a:ext cx="955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50</a:t>
            </a:r>
            <a:endParaRPr lang="en-US" sz="4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7202" y="3874480"/>
            <a:ext cx="1762021" cy="194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84408" y="3076136"/>
            <a:ext cx="124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100</a:t>
            </a:r>
            <a:endParaRPr lang="en-US" sz="4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5802" y="3874480"/>
            <a:ext cx="1762021" cy="197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3008" y="3076136"/>
            <a:ext cx="124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150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04402" y="3874480"/>
            <a:ext cx="1762021" cy="197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algn="ctr">
              <a:lnSpc>
                <a:spcPct val="120000"/>
              </a:lnSpc>
            </a:pPr>
            <a:r>
              <a:rPr lang="en-US" sz="17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21608" y="3076136"/>
            <a:ext cx="124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4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200</a:t>
            </a:r>
            <a:endParaRPr lang="en-US" sz="4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2700000">
            <a:off x="5031040" y="1552269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Popular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D0C520-D230-4B4D-BCDC-4028FBD6C988}"/>
</file>

<file path=customXml/itemProps2.xml><?xml version="1.0" encoding="utf-8"?>
<ds:datastoreItem xmlns:ds="http://schemas.openxmlformats.org/officeDocument/2006/customXml" ds:itemID="{2F3D41C6-5AAC-4D7C-A58D-E22E5BC228A8}"/>
</file>

<file path=customXml/itemProps3.xml><?xml version="1.0" encoding="utf-8"?>
<ds:datastoreItem xmlns:ds="http://schemas.openxmlformats.org/officeDocument/2006/customXml" ds:itemID="{4DAD7976-85F5-4ADD-8FEF-B56961D127E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4986</TotalTime>
  <Words>726</Words>
  <Application>Microsoft Office PowerPoint</Application>
  <PresentationFormat>Personalizado</PresentationFormat>
  <Paragraphs>212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Office Theme</vt:lpstr>
      <vt:lpstr>Pricing Options Professional PowerPoint Table Format</vt:lpstr>
      <vt:lpstr>Pricing Options Professional PowerPoint Table Format</vt:lpstr>
      <vt:lpstr>Pricing Options Professional PowerPoint Table Format</vt:lpstr>
      <vt:lpstr>Pricing Options Professional PowerPoint Table Format</vt:lpstr>
      <vt:lpstr>Pricing Options Professional PowerPoint Table Format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SlideModel</cp:lastModifiedBy>
  <cp:revision>53</cp:revision>
  <dcterms:created xsi:type="dcterms:W3CDTF">2013-09-12T13:05:01Z</dcterms:created>
  <dcterms:modified xsi:type="dcterms:W3CDTF">2014-08-27T05:25:20Z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