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3" r:id="rId4"/>
    <p:sldId id="274" r:id="rId5"/>
    <p:sldId id="271" r:id="rId6"/>
    <p:sldId id="272" r:id="rId7"/>
    <p:sldId id="275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8" autoAdjust="0"/>
  </p:normalViewPr>
  <p:slideViewPr>
    <p:cSldViewPr>
      <p:cViewPr>
        <p:scale>
          <a:sx n="70" d="100"/>
          <a:sy n="70" d="100"/>
        </p:scale>
        <p:origin x="-894" y="-1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Pricing Options Comparison Table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1293812" y="1319081"/>
            <a:ext cx="9458036" cy="4700719"/>
            <a:chOff x="1293812" y="1319081"/>
            <a:chExt cx="9458036" cy="4700719"/>
          </a:xfrm>
        </p:grpSpPr>
        <p:grpSp>
          <p:nvGrpSpPr>
            <p:cNvPr id="107" name="Group 106"/>
            <p:cNvGrpSpPr/>
            <p:nvPr/>
          </p:nvGrpSpPr>
          <p:grpSpPr>
            <a:xfrm>
              <a:off x="1293812" y="1319481"/>
              <a:ext cx="9458036" cy="4700319"/>
              <a:chOff x="1293812" y="1319481"/>
              <a:chExt cx="9458036" cy="470031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293812" y="1319481"/>
                <a:ext cx="9458036" cy="4700319"/>
                <a:chOff x="858646" y="1232263"/>
                <a:chExt cx="9458036" cy="4700319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858646" y="2196029"/>
                  <a:ext cx="3124200" cy="3736553"/>
                  <a:chOff x="836612" y="1981200"/>
                  <a:chExt cx="2362200" cy="2999675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836612" y="1981200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836612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836612" y="2728510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836612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836612" y="3477993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836612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836612" y="4225302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836612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008304" y="2196029"/>
                  <a:ext cx="2086108" cy="3736553"/>
                  <a:chOff x="836612" y="1981200"/>
                  <a:chExt cx="2362200" cy="2999675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836612" y="1981200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36612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836612" y="2728510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36612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836612" y="3477993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836612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836612" y="4225302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836612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6116868" y="2196029"/>
                  <a:ext cx="2086108" cy="3736553"/>
                  <a:chOff x="836612" y="1981200"/>
                  <a:chExt cx="2362200" cy="2999675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836612" y="1981200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836612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836612" y="2728510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836612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836612" y="3477993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836612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836612" y="4225302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836612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8229317" y="2196029"/>
                  <a:ext cx="2086108" cy="3736553"/>
                  <a:chOff x="833454" y="1981200"/>
                  <a:chExt cx="2362200" cy="2999675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833454" y="1981200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833454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833454" y="2728510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833454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33454" y="3477993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833454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833454" y="4225302"/>
                    <a:ext cx="23622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33454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Round Same Side Corner Rectangle 39"/>
                <p:cNvSpPr/>
                <p:nvPr/>
              </p:nvSpPr>
              <p:spPr>
                <a:xfrm>
                  <a:off x="4005026" y="1518814"/>
                  <a:ext cx="2086814" cy="685800"/>
                </a:xfrm>
                <a:prstGeom prst="round2SameRect">
                  <a:avLst>
                    <a:gd name="adj1" fmla="val 7669"/>
                    <a:gd name="adj2" fmla="val 0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Basic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Round Same Side Corner Rectangle 40"/>
                <p:cNvSpPr/>
                <p:nvPr/>
              </p:nvSpPr>
              <p:spPr>
                <a:xfrm>
                  <a:off x="6119218" y="1232263"/>
                  <a:ext cx="2084791" cy="972351"/>
                </a:xfrm>
                <a:prstGeom prst="round2SameRect">
                  <a:avLst>
                    <a:gd name="adj1" fmla="val 8013"/>
                    <a:gd name="adj2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Standard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Round Same Side Corner Rectangle 41"/>
                <p:cNvSpPr/>
                <p:nvPr/>
              </p:nvSpPr>
              <p:spPr>
                <a:xfrm>
                  <a:off x="8230718" y="1518814"/>
                  <a:ext cx="2085964" cy="685800"/>
                </a:xfrm>
                <a:prstGeom prst="round2SameRect">
                  <a:avLst>
                    <a:gd name="adj1" fmla="val 8078"/>
                    <a:gd name="adj2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Plus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4" name="Chevron 43"/>
              <p:cNvSpPr/>
              <p:nvPr/>
            </p:nvSpPr>
            <p:spPr>
              <a:xfrm>
                <a:off x="1510221" y="2472844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1510221" y="2939188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1510221" y="3405532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1510221" y="3871876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1510221" y="4338220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1510221" y="4804564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1510221" y="5270908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50"/>
              <p:cNvSpPr/>
              <p:nvPr/>
            </p:nvSpPr>
            <p:spPr>
              <a:xfrm>
                <a:off x="1510221" y="5737252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341472" y="2400841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374917" y="2873776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5341472" y="3329944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5374917" y="3802879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5341472" y="4259047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5341472" y="5207769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5374917" y="5680703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9577436" y="2400841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9577436" y="2865075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9577436" y="3329309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9577436" y="3793543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9577436" y="4257777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9577436" y="4722011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9577436" y="5186245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9577436" y="5650478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7425078" y="2400841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7425078" y="3329944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7458523" y="3802879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7425078" y="4259047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7425078" y="4733408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7425078" y="5207769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7458523" y="5680703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7425078" y="2862730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5374917" y="4742857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8032463" y="1319081"/>
              <a:ext cx="609600" cy="609600"/>
              <a:chOff x="6655123" y="1319081"/>
              <a:chExt cx="609600" cy="609600"/>
            </a:xfrm>
          </p:grpSpPr>
          <p:sp>
            <p:nvSpPr>
              <p:cNvPr id="110" name="Right Triangle 109"/>
              <p:cNvSpPr/>
              <p:nvPr/>
            </p:nvSpPr>
            <p:spPr>
              <a:xfrm rot="5400000" flipV="1">
                <a:off x="6655123" y="1319081"/>
                <a:ext cx="609600" cy="609600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5-Point Star 110"/>
              <p:cNvSpPr/>
              <p:nvPr/>
            </p:nvSpPr>
            <p:spPr>
              <a:xfrm>
                <a:off x="6985525" y="1381737"/>
                <a:ext cx="219276" cy="219276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Options Comparison Table for PowerPoint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1293812" y="1319081"/>
            <a:ext cx="9458036" cy="4700719"/>
            <a:chOff x="1293812" y="1319081"/>
            <a:chExt cx="9458036" cy="4700719"/>
          </a:xfrm>
        </p:grpSpPr>
        <p:grpSp>
          <p:nvGrpSpPr>
            <p:cNvPr id="83" name="Group 82"/>
            <p:cNvGrpSpPr/>
            <p:nvPr/>
          </p:nvGrpSpPr>
          <p:grpSpPr>
            <a:xfrm>
              <a:off x="1293812" y="1319481"/>
              <a:ext cx="9458036" cy="4700319"/>
              <a:chOff x="1293812" y="1319481"/>
              <a:chExt cx="9458036" cy="47003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293812" y="2283247"/>
                <a:ext cx="3124200" cy="3736553"/>
                <a:chOff x="836612" y="1981200"/>
                <a:chExt cx="2362200" cy="299967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836612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836612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836612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836612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36612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36612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36612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36612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443470" y="2283247"/>
                <a:ext cx="2086108" cy="3736553"/>
                <a:chOff x="836612" y="1981200"/>
                <a:chExt cx="2362200" cy="299967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36612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36612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836612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36612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36612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36612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6612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36612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552034" y="2283247"/>
                <a:ext cx="2086108" cy="3736553"/>
                <a:chOff x="836612" y="1981200"/>
                <a:chExt cx="2362200" cy="299967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836612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836612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36612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36612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36612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836612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36612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36612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8664483" y="2283247"/>
                <a:ext cx="2086108" cy="3736553"/>
                <a:chOff x="833454" y="1981200"/>
                <a:chExt cx="2362200" cy="2999675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833454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33454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33454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33454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833454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833454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33454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33454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ound Same Side Corner Rectangle 39"/>
              <p:cNvSpPr/>
              <p:nvPr/>
            </p:nvSpPr>
            <p:spPr>
              <a:xfrm>
                <a:off x="4440192" y="1606032"/>
                <a:ext cx="2086814" cy="685800"/>
              </a:xfrm>
              <a:prstGeom prst="round2SameRect">
                <a:avLst>
                  <a:gd name="adj1" fmla="val 103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Basic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ound Same Side Corner Rectangle 40"/>
              <p:cNvSpPr/>
              <p:nvPr/>
            </p:nvSpPr>
            <p:spPr>
              <a:xfrm>
                <a:off x="6554384" y="1319481"/>
                <a:ext cx="2084791" cy="972351"/>
              </a:xfrm>
              <a:prstGeom prst="round2SameRect">
                <a:avLst>
                  <a:gd name="adj1" fmla="val 83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Standard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>
                <a:off x="8665884" y="1606032"/>
                <a:ext cx="2085964" cy="685800"/>
              </a:xfrm>
              <a:prstGeom prst="round2SameRect">
                <a:avLst>
                  <a:gd name="adj1" fmla="val 10764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Plus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1510221" y="2472844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1510221" y="2939188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1510221" y="3405532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1510221" y="3871876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1510221" y="4338220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1510221" y="4804564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1510221" y="5270908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50"/>
              <p:cNvSpPr/>
              <p:nvPr/>
            </p:nvSpPr>
            <p:spPr>
              <a:xfrm>
                <a:off x="1510221" y="5737252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5341472" y="2400841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5374917" y="2873776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5341472" y="3329944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5374917" y="3802879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5341472" y="4259047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5341472" y="5207769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374917" y="5680703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9577436" y="2400841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9577436" y="2865075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9577436" y="3329309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9577436" y="3793543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9577436" y="4257777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9577436" y="4722011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9577436" y="5186245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9577436" y="5650478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7425078" y="2400841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7425078" y="3329944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7458523" y="3802879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7425078" y="4259047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7425078" y="4733408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7425078" y="5207769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458523" y="5680703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7425078" y="2862730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5374917" y="4742857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032463" y="1319081"/>
              <a:ext cx="609600" cy="609600"/>
              <a:chOff x="6655123" y="1319081"/>
              <a:chExt cx="609600" cy="609600"/>
            </a:xfrm>
          </p:grpSpPr>
          <p:sp>
            <p:nvSpPr>
              <p:cNvPr id="85" name="Right Triangle 84"/>
              <p:cNvSpPr/>
              <p:nvPr/>
            </p:nvSpPr>
            <p:spPr>
              <a:xfrm rot="5400000" flipV="1">
                <a:off x="6655123" y="1319081"/>
                <a:ext cx="609600" cy="609600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5-Point Star 85"/>
              <p:cNvSpPr/>
              <p:nvPr/>
            </p:nvSpPr>
            <p:spPr>
              <a:xfrm>
                <a:off x="6985525" y="1381737"/>
                <a:ext cx="219276" cy="219276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Options Comparison Table for PowerPoint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2356885" y="1319081"/>
            <a:ext cx="7485182" cy="4700719"/>
            <a:chOff x="2356885" y="1319081"/>
            <a:chExt cx="7485182" cy="4700719"/>
          </a:xfrm>
        </p:grpSpPr>
        <p:grpSp>
          <p:nvGrpSpPr>
            <p:cNvPr id="93" name="Group 92"/>
            <p:cNvGrpSpPr/>
            <p:nvPr/>
          </p:nvGrpSpPr>
          <p:grpSpPr>
            <a:xfrm>
              <a:off x="2356885" y="1319481"/>
              <a:ext cx="7475054" cy="4700319"/>
              <a:chOff x="1903412" y="1319481"/>
              <a:chExt cx="7475054" cy="4700319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903412" y="2283247"/>
                <a:ext cx="3255291" cy="3736553"/>
                <a:chOff x="1903412" y="2283247"/>
                <a:chExt cx="3255291" cy="3736553"/>
              </a:xfrm>
            </p:grpSpPr>
            <p:grpSp>
              <p:nvGrpSpPr>
                <p:cNvPr id="52" name="Group 11"/>
                <p:cNvGrpSpPr/>
                <p:nvPr/>
              </p:nvGrpSpPr>
              <p:grpSpPr>
                <a:xfrm>
                  <a:off x="1903412" y="2283247"/>
                  <a:ext cx="3255291" cy="3736553"/>
                  <a:chOff x="836612" y="1981200"/>
                  <a:chExt cx="2362200" cy="2999675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836612" y="198120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836612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836612" y="272851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836612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836612" y="347799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836612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836612" y="4225302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836612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11480" rIns="274320" rtlCol="0" anchor="ctr"/>
                  <a:lstStyle/>
                  <a:p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4" name="Chevron 43"/>
                <p:cNvSpPr/>
                <p:nvPr/>
              </p:nvSpPr>
              <p:spPr>
                <a:xfrm>
                  <a:off x="2132012" y="2472844"/>
                  <a:ext cx="88391" cy="117955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Chevron 44"/>
                <p:cNvSpPr/>
                <p:nvPr/>
              </p:nvSpPr>
              <p:spPr>
                <a:xfrm>
                  <a:off x="2132012" y="2939188"/>
                  <a:ext cx="88391" cy="117955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Chevron 45"/>
                <p:cNvSpPr/>
                <p:nvPr/>
              </p:nvSpPr>
              <p:spPr>
                <a:xfrm>
                  <a:off x="2132012" y="3405532"/>
                  <a:ext cx="88391" cy="117955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Chevron 46"/>
                <p:cNvSpPr/>
                <p:nvPr/>
              </p:nvSpPr>
              <p:spPr>
                <a:xfrm>
                  <a:off x="2132012" y="3871876"/>
                  <a:ext cx="88391" cy="117955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Chevron 47"/>
                <p:cNvSpPr/>
                <p:nvPr/>
              </p:nvSpPr>
              <p:spPr>
                <a:xfrm>
                  <a:off x="2132012" y="4338220"/>
                  <a:ext cx="88391" cy="117955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2132012" y="4804564"/>
                  <a:ext cx="88391" cy="117955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Chevron 49"/>
                <p:cNvSpPr/>
                <p:nvPr/>
              </p:nvSpPr>
              <p:spPr>
                <a:xfrm>
                  <a:off x="2132012" y="5270908"/>
                  <a:ext cx="88391" cy="117955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hevron 50"/>
                <p:cNvSpPr/>
                <p:nvPr/>
              </p:nvSpPr>
              <p:spPr>
                <a:xfrm>
                  <a:off x="2132012" y="5737252"/>
                  <a:ext cx="88391" cy="117955"/>
                </a:xfrm>
                <a:prstGeom prst="chevr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7291325" y="1319481"/>
                <a:ext cx="2087141" cy="4700319"/>
                <a:chOff x="7291325" y="1319481"/>
                <a:chExt cx="2087141" cy="470031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291325" y="2283247"/>
                  <a:ext cx="2086108" cy="3736553"/>
                  <a:chOff x="836612" y="1981200"/>
                  <a:chExt cx="2362200" cy="2999675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836612" y="198120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836612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836612" y="272851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836612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836612" y="347799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836612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836612" y="4225302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836612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1" name="Round Same Side Corner Rectangle 40"/>
                <p:cNvSpPr/>
                <p:nvPr/>
              </p:nvSpPr>
              <p:spPr>
                <a:xfrm>
                  <a:off x="7293675" y="1319481"/>
                  <a:ext cx="2084791" cy="972351"/>
                </a:xfrm>
                <a:prstGeom prst="round2SameRect">
                  <a:avLst>
                    <a:gd name="adj1" fmla="val 7148"/>
                    <a:gd name="adj2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Standard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8197814" y="3802879"/>
                  <a:ext cx="205258" cy="203416"/>
                </a:xfrm>
                <a:custGeom>
                  <a:avLst/>
                  <a:gdLst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95401"/>
                    <a:gd name="connsiteX1" fmla="*/ 58504 w 1271203"/>
                    <a:gd name="connsiteY1" fmla="*/ 300467 h 1295401"/>
                    <a:gd name="connsiteX2" fmla="*/ 32502 w 1271203"/>
                    <a:gd name="connsiteY2" fmla="*/ 49115 h 1295401"/>
                    <a:gd name="connsiteX3" fmla="*/ 249184 w 1271203"/>
                    <a:gd name="connsiteY3" fmla="*/ 62116 h 1295401"/>
                    <a:gd name="connsiteX4" fmla="*/ 634879 w 1271203"/>
                    <a:gd name="connsiteY4" fmla="*/ 378472 h 1295401"/>
                    <a:gd name="connsiteX5" fmla="*/ 972904 w 1271203"/>
                    <a:gd name="connsiteY5" fmla="*/ 57782 h 1295401"/>
                    <a:gd name="connsiteX6" fmla="*/ 1211255 w 1271203"/>
                    <a:gd name="connsiteY6" fmla="*/ 31780 h 1295401"/>
                    <a:gd name="connsiteX7" fmla="*/ 1215588 w 1271203"/>
                    <a:gd name="connsiteY7" fmla="*/ 248463 h 1295401"/>
                    <a:gd name="connsiteX8" fmla="*/ 877564 w 1271203"/>
                    <a:gd name="connsiteY8" fmla="*/ 634158 h 1295401"/>
                    <a:gd name="connsiteX9" fmla="*/ 1206921 w 1271203"/>
                    <a:gd name="connsiteY9" fmla="*/ 985183 h 1295401"/>
                    <a:gd name="connsiteX10" fmla="*/ 1228589 w 1271203"/>
                    <a:gd name="connsiteY10" fmla="*/ 1210533 h 1295401"/>
                    <a:gd name="connsiteX11" fmla="*/ 1029241 w 1271203"/>
                    <a:gd name="connsiteY11" fmla="*/ 1214867 h 1295401"/>
                    <a:gd name="connsiteX12" fmla="*/ 639213 w 1271203"/>
                    <a:gd name="connsiteY12" fmla="*/ 889843 h 1295401"/>
                    <a:gd name="connsiteX13" fmla="*/ 296855 w 1271203"/>
                    <a:gd name="connsiteY13" fmla="*/ 1210533 h 1295401"/>
                    <a:gd name="connsiteX14" fmla="*/ 49837 w 1271203"/>
                    <a:gd name="connsiteY14" fmla="*/ 1236535 h 1295401"/>
                    <a:gd name="connsiteX15" fmla="*/ 62838 w 1271203"/>
                    <a:gd name="connsiteY15" fmla="*/ 1011185 h 1295401"/>
                    <a:gd name="connsiteX16" fmla="*/ 383528 w 1271203"/>
                    <a:gd name="connsiteY16" fmla="*/ 629824 h 1295401"/>
                    <a:gd name="connsiteX0" fmla="*/ 392774 w 1280449"/>
                    <a:gd name="connsiteY0" fmla="*/ 629824 h 1295401"/>
                    <a:gd name="connsiteX1" fmla="*/ 67750 w 1280449"/>
                    <a:gd name="connsiteY1" fmla="*/ 300467 h 1295401"/>
                    <a:gd name="connsiteX2" fmla="*/ 41748 w 1280449"/>
                    <a:gd name="connsiteY2" fmla="*/ 49115 h 1295401"/>
                    <a:gd name="connsiteX3" fmla="*/ 258430 w 1280449"/>
                    <a:gd name="connsiteY3" fmla="*/ 62116 h 1295401"/>
                    <a:gd name="connsiteX4" fmla="*/ 644125 w 1280449"/>
                    <a:gd name="connsiteY4" fmla="*/ 378472 h 1295401"/>
                    <a:gd name="connsiteX5" fmla="*/ 982150 w 1280449"/>
                    <a:gd name="connsiteY5" fmla="*/ 57782 h 1295401"/>
                    <a:gd name="connsiteX6" fmla="*/ 1220501 w 1280449"/>
                    <a:gd name="connsiteY6" fmla="*/ 31780 h 1295401"/>
                    <a:gd name="connsiteX7" fmla="*/ 1224834 w 1280449"/>
                    <a:gd name="connsiteY7" fmla="*/ 248463 h 1295401"/>
                    <a:gd name="connsiteX8" fmla="*/ 886810 w 1280449"/>
                    <a:gd name="connsiteY8" fmla="*/ 634158 h 1295401"/>
                    <a:gd name="connsiteX9" fmla="*/ 1216167 w 1280449"/>
                    <a:gd name="connsiteY9" fmla="*/ 985183 h 1295401"/>
                    <a:gd name="connsiteX10" fmla="*/ 1237835 w 1280449"/>
                    <a:gd name="connsiteY10" fmla="*/ 1210533 h 1295401"/>
                    <a:gd name="connsiteX11" fmla="*/ 1038487 w 1280449"/>
                    <a:gd name="connsiteY11" fmla="*/ 1214867 h 1295401"/>
                    <a:gd name="connsiteX12" fmla="*/ 648459 w 1280449"/>
                    <a:gd name="connsiteY12" fmla="*/ 889843 h 1295401"/>
                    <a:gd name="connsiteX13" fmla="*/ 306101 w 1280449"/>
                    <a:gd name="connsiteY13" fmla="*/ 1210533 h 1295401"/>
                    <a:gd name="connsiteX14" fmla="*/ 59083 w 1280449"/>
                    <a:gd name="connsiteY14" fmla="*/ 1236535 h 1295401"/>
                    <a:gd name="connsiteX15" fmla="*/ 72084 w 1280449"/>
                    <a:gd name="connsiteY15" fmla="*/ 1011185 h 1295401"/>
                    <a:gd name="connsiteX16" fmla="*/ 392774 w 1280449"/>
                    <a:gd name="connsiteY16" fmla="*/ 629824 h 1295401"/>
                    <a:gd name="connsiteX0" fmla="*/ 386852 w 1274527"/>
                    <a:gd name="connsiteY0" fmla="*/ 629824 h 1295401"/>
                    <a:gd name="connsiteX1" fmla="*/ 61828 w 1274527"/>
                    <a:gd name="connsiteY1" fmla="*/ 300467 h 1295401"/>
                    <a:gd name="connsiteX2" fmla="*/ 35826 w 1274527"/>
                    <a:gd name="connsiteY2" fmla="*/ 49115 h 1295401"/>
                    <a:gd name="connsiteX3" fmla="*/ 252508 w 1274527"/>
                    <a:gd name="connsiteY3" fmla="*/ 62116 h 1295401"/>
                    <a:gd name="connsiteX4" fmla="*/ 638203 w 1274527"/>
                    <a:gd name="connsiteY4" fmla="*/ 378472 h 1295401"/>
                    <a:gd name="connsiteX5" fmla="*/ 976228 w 1274527"/>
                    <a:gd name="connsiteY5" fmla="*/ 57782 h 1295401"/>
                    <a:gd name="connsiteX6" fmla="*/ 1214579 w 1274527"/>
                    <a:gd name="connsiteY6" fmla="*/ 31780 h 1295401"/>
                    <a:gd name="connsiteX7" fmla="*/ 1218912 w 1274527"/>
                    <a:gd name="connsiteY7" fmla="*/ 248463 h 1295401"/>
                    <a:gd name="connsiteX8" fmla="*/ 880888 w 1274527"/>
                    <a:gd name="connsiteY8" fmla="*/ 634158 h 1295401"/>
                    <a:gd name="connsiteX9" fmla="*/ 1210245 w 1274527"/>
                    <a:gd name="connsiteY9" fmla="*/ 985183 h 1295401"/>
                    <a:gd name="connsiteX10" fmla="*/ 1231913 w 1274527"/>
                    <a:gd name="connsiteY10" fmla="*/ 1210533 h 1295401"/>
                    <a:gd name="connsiteX11" fmla="*/ 1032565 w 1274527"/>
                    <a:gd name="connsiteY11" fmla="*/ 1214867 h 1295401"/>
                    <a:gd name="connsiteX12" fmla="*/ 642537 w 1274527"/>
                    <a:gd name="connsiteY12" fmla="*/ 889843 h 1295401"/>
                    <a:gd name="connsiteX13" fmla="*/ 300179 w 1274527"/>
                    <a:gd name="connsiteY13" fmla="*/ 1210533 h 1295401"/>
                    <a:gd name="connsiteX14" fmla="*/ 53161 w 1274527"/>
                    <a:gd name="connsiteY14" fmla="*/ 1236535 h 1295401"/>
                    <a:gd name="connsiteX15" fmla="*/ 66162 w 1274527"/>
                    <a:gd name="connsiteY15" fmla="*/ 1011185 h 1295401"/>
                    <a:gd name="connsiteX16" fmla="*/ 386852 w 1274527"/>
                    <a:gd name="connsiteY16" fmla="*/ 629824 h 1295401"/>
                    <a:gd name="connsiteX0" fmla="*/ 386852 w 1274527"/>
                    <a:gd name="connsiteY0" fmla="*/ 629824 h 1316708"/>
                    <a:gd name="connsiteX1" fmla="*/ 61828 w 1274527"/>
                    <a:gd name="connsiteY1" fmla="*/ 300467 h 1316708"/>
                    <a:gd name="connsiteX2" fmla="*/ 35826 w 1274527"/>
                    <a:gd name="connsiteY2" fmla="*/ 49115 h 1316708"/>
                    <a:gd name="connsiteX3" fmla="*/ 252508 w 1274527"/>
                    <a:gd name="connsiteY3" fmla="*/ 62116 h 1316708"/>
                    <a:gd name="connsiteX4" fmla="*/ 638203 w 1274527"/>
                    <a:gd name="connsiteY4" fmla="*/ 378472 h 1316708"/>
                    <a:gd name="connsiteX5" fmla="*/ 976228 w 1274527"/>
                    <a:gd name="connsiteY5" fmla="*/ 57782 h 1316708"/>
                    <a:gd name="connsiteX6" fmla="*/ 1214579 w 1274527"/>
                    <a:gd name="connsiteY6" fmla="*/ 31780 h 1316708"/>
                    <a:gd name="connsiteX7" fmla="*/ 1218912 w 1274527"/>
                    <a:gd name="connsiteY7" fmla="*/ 248463 h 1316708"/>
                    <a:gd name="connsiteX8" fmla="*/ 880888 w 1274527"/>
                    <a:gd name="connsiteY8" fmla="*/ 634158 h 1316708"/>
                    <a:gd name="connsiteX9" fmla="*/ 1210245 w 1274527"/>
                    <a:gd name="connsiteY9" fmla="*/ 985183 h 1316708"/>
                    <a:gd name="connsiteX10" fmla="*/ 1231913 w 1274527"/>
                    <a:gd name="connsiteY10" fmla="*/ 1210533 h 1316708"/>
                    <a:gd name="connsiteX11" fmla="*/ 1032565 w 1274527"/>
                    <a:gd name="connsiteY11" fmla="*/ 1214867 h 1316708"/>
                    <a:gd name="connsiteX12" fmla="*/ 642537 w 1274527"/>
                    <a:gd name="connsiteY12" fmla="*/ 889843 h 1316708"/>
                    <a:gd name="connsiteX13" fmla="*/ 300179 w 1274527"/>
                    <a:gd name="connsiteY13" fmla="*/ 1210533 h 1316708"/>
                    <a:gd name="connsiteX14" fmla="*/ 53161 w 1274527"/>
                    <a:gd name="connsiteY14" fmla="*/ 1236535 h 1316708"/>
                    <a:gd name="connsiteX15" fmla="*/ 66162 w 1274527"/>
                    <a:gd name="connsiteY15" fmla="*/ 1011185 h 1316708"/>
                    <a:gd name="connsiteX16" fmla="*/ 386852 w 1274527"/>
                    <a:gd name="connsiteY16" fmla="*/ 629824 h 1316708"/>
                    <a:gd name="connsiteX0" fmla="*/ 386852 w 1274527"/>
                    <a:gd name="connsiteY0" fmla="*/ 629824 h 1329348"/>
                    <a:gd name="connsiteX1" fmla="*/ 61828 w 1274527"/>
                    <a:gd name="connsiteY1" fmla="*/ 300467 h 1329348"/>
                    <a:gd name="connsiteX2" fmla="*/ 35826 w 1274527"/>
                    <a:gd name="connsiteY2" fmla="*/ 49115 h 1329348"/>
                    <a:gd name="connsiteX3" fmla="*/ 252508 w 1274527"/>
                    <a:gd name="connsiteY3" fmla="*/ 62116 h 1329348"/>
                    <a:gd name="connsiteX4" fmla="*/ 638203 w 1274527"/>
                    <a:gd name="connsiteY4" fmla="*/ 378472 h 1329348"/>
                    <a:gd name="connsiteX5" fmla="*/ 976228 w 1274527"/>
                    <a:gd name="connsiteY5" fmla="*/ 57782 h 1329348"/>
                    <a:gd name="connsiteX6" fmla="*/ 1214579 w 1274527"/>
                    <a:gd name="connsiteY6" fmla="*/ 31780 h 1329348"/>
                    <a:gd name="connsiteX7" fmla="*/ 1218912 w 1274527"/>
                    <a:gd name="connsiteY7" fmla="*/ 248463 h 1329348"/>
                    <a:gd name="connsiteX8" fmla="*/ 880888 w 1274527"/>
                    <a:gd name="connsiteY8" fmla="*/ 634158 h 1329348"/>
                    <a:gd name="connsiteX9" fmla="*/ 1210245 w 1274527"/>
                    <a:gd name="connsiteY9" fmla="*/ 985183 h 1329348"/>
                    <a:gd name="connsiteX10" fmla="*/ 1231913 w 1274527"/>
                    <a:gd name="connsiteY10" fmla="*/ 1210533 h 1329348"/>
                    <a:gd name="connsiteX11" fmla="*/ 1032565 w 1274527"/>
                    <a:gd name="connsiteY11" fmla="*/ 1214867 h 1329348"/>
                    <a:gd name="connsiteX12" fmla="*/ 642537 w 1274527"/>
                    <a:gd name="connsiteY12" fmla="*/ 889843 h 1329348"/>
                    <a:gd name="connsiteX13" fmla="*/ 300179 w 1274527"/>
                    <a:gd name="connsiteY13" fmla="*/ 1210533 h 1329348"/>
                    <a:gd name="connsiteX14" fmla="*/ 53161 w 1274527"/>
                    <a:gd name="connsiteY14" fmla="*/ 1236535 h 1329348"/>
                    <a:gd name="connsiteX15" fmla="*/ 66162 w 1274527"/>
                    <a:gd name="connsiteY15" fmla="*/ 1011185 h 1329348"/>
                    <a:gd name="connsiteX16" fmla="*/ 386852 w 1274527"/>
                    <a:gd name="connsiteY16" fmla="*/ 629824 h 1329348"/>
                    <a:gd name="connsiteX0" fmla="*/ 386852 w 1274527"/>
                    <a:gd name="connsiteY0" fmla="*/ 629824 h 1300457"/>
                    <a:gd name="connsiteX1" fmla="*/ 61828 w 1274527"/>
                    <a:gd name="connsiteY1" fmla="*/ 300467 h 1300457"/>
                    <a:gd name="connsiteX2" fmla="*/ 35826 w 1274527"/>
                    <a:gd name="connsiteY2" fmla="*/ 49115 h 1300457"/>
                    <a:gd name="connsiteX3" fmla="*/ 252508 w 1274527"/>
                    <a:gd name="connsiteY3" fmla="*/ 62116 h 1300457"/>
                    <a:gd name="connsiteX4" fmla="*/ 638203 w 1274527"/>
                    <a:gd name="connsiteY4" fmla="*/ 378472 h 1300457"/>
                    <a:gd name="connsiteX5" fmla="*/ 976228 w 1274527"/>
                    <a:gd name="connsiteY5" fmla="*/ 57782 h 1300457"/>
                    <a:gd name="connsiteX6" fmla="*/ 1214579 w 1274527"/>
                    <a:gd name="connsiteY6" fmla="*/ 31780 h 1300457"/>
                    <a:gd name="connsiteX7" fmla="*/ 1218912 w 1274527"/>
                    <a:gd name="connsiteY7" fmla="*/ 248463 h 1300457"/>
                    <a:gd name="connsiteX8" fmla="*/ 880888 w 1274527"/>
                    <a:gd name="connsiteY8" fmla="*/ 634158 h 1300457"/>
                    <a:gd name="connsiteX9" fmla="*/ 1210245 w 1274527"/>
                    <a:gd name="connsiteY9" fmla="*/ 985183 h 1300457"/>
                    <a:gd name="connsiteX10" fmla="*/ 1231913 w 1274527"/>
                    <a:gd name="connsiteY10" fmla="*/ 1210533 h 1300457"/>
                    <a:gd name="connsiteX11" fmla="*/ 1032565 w 1274527"/>
                    <a:gd name="connsiteY11" fmla="*/ 1214867 h 1300457"/>
                    <a:gd name="connsiteX12" fmla="*/ 642537 w 1274527"/>
                    <a:gd name="connsiteY12" fmla="*/ 889843 h 1300457"/>
                    <a:gd name="connsiteX13" fmla="*/ 300179 w 1274527"/>
                    <a:gd name="connsiteY13" fmla="*/ 1210533 h 1300457"/>
                    <a:gd name="connsiteX14" fmla="*/ 53161 w 1274527"/>
                    <a:gd name="connsiteY14" fmla="*/ 1236535 h 1300457"/>
                    <a:gd name="connsiteX15" fmla="*/ 66162 w 1274527"/>
                    <a:gd name="connsiteY15" fmla="*/ 1011185 h 1300457"/>
                    <a:gd name="connsiteX16" fmla="*/ 386852 w 1274527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2229" h="1300457">
                      <a:moveTo>
                        <a:pt x="424554" y="629824"/>
                      </a:moveTo>
                      <a:lnTo>
                        <a:pt x="99530" y="300467"/>
                      </a:lnTo>
                      <a:cubicBezTo>
                        <a:pt x="41026" y="203682"/>
                        <a:pt x="0" y="120259"/>
                        <a:pt x="73528" y="49115"/>
                      </a:cubicBezTo>
                      <a:cubicBezTo>
                        <a:pt x="117369" y="4334"/>
                        <a:pt x="189814" y="7223"/>
                        <a:pt x="290210" y="62116"/>
                      </a:cubicBezTo>
                      <a:lnTo>
                        <a:pt x="675905" y="378472"/>
                      </a:lnTo>
                      <a:lnTo>
                        <a:pt x="1013930" y="57782"/>
                      </a:lnTo>
                      <a:cubicBezTo>
                        <a:pt x="1109993" y="0"/>
                        <a:pt x="1211834" y="0"/>
                        <a:pt x="1252281" y="31780"/>
                      </a:cubicBezTo>
                      <a:cubicBezTo>
                        <a:pt x="1292728" y="63560"/>
                        <a:pt x="1312229" y="148067"/>
                        <a:pt x="1256614" y="248463"/>
                      </a:cubicBezTo>
                      <a:lnTo>
                        <a:pt x="918590" y="634158"/>
                      </a:lnTo>
                      <a:lnTo>
                        <a:pt x="1247947" y="985183"/>
                      </a:lnTo>
                      <a:cubicBezTo>
                        <a:pt x="1306451" y="1081245"/>
                        <a:pt x="1299228" y="1172252"/>
                        <a:pt x="1269615" y="1210533"/>
                      </a:cubicBezTo>
                      <a:cubicBezTo>
                        <a:pt x="1240002" y="1248814"/>
                        <a:pt x="1168496" y="1268315"/>
                        <a:pt x="1070267" y="1214867"/>
                      </a:cubicBezTo>
                      <a:lnTo>
                        <a:pt x="680239" y="889843"/>
                      </a:lnTo>
                      <a:lnTo>
                        <a:pt x="337881" y="1210533"/>
                      </a:lnTo>
                      <a:cubicBezTo>
                        <a:pt x="239652" y="1268315"/>
                        <a:pt x="158247" y="1300457"/>
                        <a:pt x="90863" y="1236535"/>
                      </a:cubicBezTo>
                      <a:cubicBezTo>
                        <a:pt x="37702" y="1197171"/>
                        <a:pt x="48249" y="1112303"/>
                        <a:pt x="103864" y="1011185"/>
                      </a:cubicBezTo>
                      <a:lnTo>
                        <a:pt x="424554" y="62982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8164369" y="4259047"/>
                  <a:ext cx="272148" cy="220184"/>
                </a:xfrm>
                <a:custGeom>
                  <a:avLst/>
                  <a:gdLst>
                    <a:gd name="connsiteX0" fmla="*/ 39554 w 896949"/>
                    <a:gd name="connsiteY0" fmla="*/ 428116 h 768981"/>
                    <a:gd name="connsiteX1" fmla="*/ 67475 w 896949"/>
                    <a:gd name="connsiteY1" fmla="*/ 323414 h 768981"/>
                    <a:gd name="connsiteX2" fmla="*/ 165197 w 896949"/>
                    <a:gd name="connsiteY2" fmla="*/ 330394 h 768981"/>
                    <a:gd name="connsiteX3" fmla="*/ 276879 w 896949"/>
                    <a:gd name="connsiteY3" fmla="*/ 442077 h 768981"/>
                    <a:gd name="connsiteX4" fmla="*/ 716629 w 896949"/>
                    <a:gd name="connsiteY4" fmla="*/ 51188 h 768981"/>
                    <a:gd name="connsiteX5" fmla="*/ 828311 w 896949"/>
                    <a:gd name="connsiteY5" fmla="*/ 134950 h 768981"/>
                    <a:gd name="connsiteX6" fmla="*/ 304800 w 896949"/>
                    <a:gd name="connsiteY6" fmla="*/ 721283 h 768981"/>
                    <a:gd name="connsiteX7" fmla="*/ 39554 w 896949"/>
                    <a:gd name="connsiteY7" fmla="*/ 428116 h 768981"/>
                    <a:gd name="connsiteX0" fmla="*/ 39554 w 896949"/>
                    <a:gd name="connsiteY0" fmla="*/ 428116 h 770144"/>
                    <a:gd name="connsiteX1" fmla="*/ 67475 w 896949"/>
                    <a:gd name="connsiteY1" fmla="*/ 323414 h 770144"/>
                    <a:gd name="connsiteX2" fmla="*/ 165197 w 896949"/>
                    <a:gd name="connsiteY2" fmla="*/ 330394 h 770144"/>
                    <a:gd name="connsiteX3" fmla="*/ 276879 w 896949"/>
                    <a:gd name="connsiteY3" fmla="*/ 442077 h 770144"/>
                    <a:gd name="connsiteX4" fmla="*/ 716629 w 896949"/>
                    <a:gd name="connsiteY4" fmla="*/ 51188 h 770144"/>
                    <a:gd name="connsiteX5" fmla="*/ 828311 w 896949"/>
                    <a:gd name="connsiteY5" fmla="*/ 134950 h 770144"/>
                    <a:gd name="connsiteX6" fmla="*/ 304800 w 896949"/>
                    <a:gd name="connsiteY6" fmla="*/ 721283 h 770144"/>
                    <a:gd name="connsiteX7" fmla="*/ 39554 w 896949"/>
                    <a:gd name="connsiteY7" fmla="*/ 428116 h 770144"/>
                    <a:gd name="connsiteX0" fmla="*/ 39554 w 896949"/>
                    <a:gd name="connsiteY0" fmla="*/ 451790 h 774090"/>
                    <a:gd name="connsiteX1" fmla="*/ 67475 w 896949"/>
                    <a:gd name="connsiteY1" fmla="*/ 323414 h 774090"/>
                    <a:gd name="connsiteX2" fmla="*/ 165197 w 896949"/>
                    <a:gd name="connsiteY2" fmla="*/ 330394 h 774090"/>
                    <a:gd name="connsiteX3" fmla="*/ 276879 w 896949"/>
                    <a:gd name="connsiteY3" fmla="*/ 442077 h 774090"/>
                    <a:gd name="connsiteX4" fmla="*/ 716629 w 896949"/>
                    <a:gd name="connsiteY4" fmla="*/ 51188 h 774090"/>
                    <a:gd name="connsiteX5" fmla="*/ 828311 w 896949"/>
                    <a:gd name="connsiteY5" fmla="*/ 134950 h 774090"/>
                    <a:gd name="connsiteX6" fmla="*/ 304800 w 896949"/>
                    <a:gd name="connsiteY6" fmla="*/ 721283 h 774090"/>
                    <a:gd name="connsiteX7" fmla="*/ 39554 w 896949"/>
                    <a:gd name="connsiteY7" fmla="*/ 451790 h 774090"/>
                    <a:gd name="connsiteX0" fmla="*/ 39554 w 896949"/>
                    <a:gd name="connsiteY0" fmla="*/ 451790 h 774090"/>
                    <a:gd name="connsiteX1" fmla="*/ 67475 w 896949"/>
                    <a:gd name="connsiteY1" fmla="*/ 323414 h 774090"/>
                    <a:gd name="connsiteX2" fmla="*/ 151249 w 896949"/>
                    <a:gd name="connsiteY2" fmla="*/ 333353 h 774090"/>
                    <a:gd name="connsiteX3" fmla="*/ 276879 w 896949"/>
                    <a:gd name="connsiteY3" fmla="*/ 442077 h 774090"/>
                    <a:gd name="connsiteX4" fmla="*/ 716629 w 896949"/>
                    <a:gd name="connsiteY4" fmla="*/ 51188 h 774090"/>
                    <a:gd name="connsiteX5" fmla="*/ 828311 w 896949"/>
                    <a:gd name="connsiteY5" fmla="*/ 134950 h 774090"/>
                    <a:gd name="connsiteX6" fmla="*/ 304800 w 896949"/>
                    <a:gd name="connsiteY6" fmla="*/ 721283 h 774090"/>
                    <a:gd name="connsiteX7" fmla="*/ 39554 w 896949"/>
                    <a:gd name="connsiteY7" fmla="*/ 451790 h 774090"/>
                    <a:gd name="connsiteX0" fmla="*/ 39554 w 896949"/>
                    <a:gd name="connsiteY0" fmla="*/ 451790 h 774090"/>
                    <a:gd name="connsiteX1" fmla="*/ 67475 w 896949"/>
                    <a:gd name="connsiteY1" fmla="*/ 323414 h 774090"/>
                    <a:gd name="connsiteX2" fmla="*/ 151249 w 896949"/>
                    <a:gd name="connsiteY2" fmla="*/ 333353 h 774090"/>
                    <a:gd name="connsiteX3" fmla="*/ 276879 w 896949"/>
                    <a:gd name="connsiteY3" fmla="*/ 442077 h 774090"/>
                    <a:gd name="connsiteX4" fmla="*/ 716629 w 896949"/>
                    <a:gd name="connsiteY4" fmla="*/ 51188 h 774090"/>
                    <a:gd name="connsiteX5" fmla="*/ 828311 w 896949"/>
                    <a:gd name="connsiteY5" fmla="*/ 134950 h 774090"/>
                    <a:gd name="connsiteX6" fmla="*/ 304800 w 896949"/>
                    <a:gd name="connsiteY6" fmla="*/ 721283 h 774090"/>
                    <a:gd name="connsiteX7" fmla="*/ 39554 w 896949"/>
                    <a:gd name="connsiteY7" fmla="*/ 451790 h 774090"/>
                    <a:gd name="connsiteX0" fmla="*/ 39554 w 896949"/>
                    <a:gd name="connsiteY0" fmla="*/ 476203 h 798503"/>
                    <a:gd name="connsiteX1" fmla="*/ 67475 w 896949"/>
                    <a:gd name="connsiteY1" fmla="*/ 347827 h 798503"/>
                    <a:gd name="connsiteX2" fmla="*/ 151249 w 896949"/>
                    <a:gd name="connsiteY2" fmla="*/ 357766 h 798503"/>
                    <a:gd name="connsiteX3" fmla="*/ 356147 w 896949"/>
                    <a:gd name="connsiteY3" fmla="*/ 612972 h 798503"/>
                    <a:gd name="connsiteX4" fmla="*/ 716629 w 896949"/>
                    <a:gd name="connsiteY4" fmla="*/ 75601 h 798503"/>
                    <a:gd name="connsiteX5" fmla="*/ 828311 w 896949"/>
                    <a:gd name="connsiteY5" fmla="*/ 159363 h 798503"/>
                    <a:gd name="connsiteX6" fmla="*/ 304800 w 896949"/>
                    <a:gd name="connsiteY6" fmla="*/ 745696 h 798503"/>
                    <a:gd name="connsiteX7" fmla="*/ 39554 w 896949"/>
                    <a:gd name="connsiteY7" fmla="*/ 476203 h 798503"/>
                    <a:gd name="connsiteX0" fmla="*/ 39554 w 896949"/>
                    <a:gd name="connsiteY0" fmla="*/ 450064 h 772364"/>
                    <a:gd name="connsiteX1" fmla="*/ 67475 w 896949"/>
                    <a:gd name="connsiteY1" fmla="*/ 321688 h 772364"/>
                    <a:gd name="connsiteX2" fmla="*/ 151249 w 896949"/>
                    <a:gd name="connsiteY2" fmla="*/ 331627 h 772364"/>
                    <a:gd name="connsiteX3" fmla="*/ 273397 w 896949"/>
                    <a:gd name="connsiteY3" fmla="*/ 429994 h 772364"/>
                    <a:gd name="connsiteX4" fmla="*/ 716629 w 896949"/>
                    <a:gd name="connsiteY4" fmla="*/ 49462 h 772364"/>
                    <a:gd name="connsiteX5" fmla="*/ 828311 w 896949"/>
                    <a:gd name="connsiteY5" fmla="*/ 133224 h 772364"/>
                    <a:gd name="connsiteX6" fmla="*/ 304800 w 896949"/>
                    <a:gd name="connsiteY6" fmla="*/ 719557 h 772364"/>
                    <a:gd name="connsiteX7" fmla="*/ 39554 w 896949"/>
                    <a:gd name="connsiteY7" fmla="*/ 450064 h 772364"/>
                    <a:gd name="connsiteX0" fmla="*/ 39554 w 896949"/>
                    <a:gd name="connsiteY0" fmla="*/ 450064 h 772364"/>
                    <a:gd name="connsiteX1" fmla="*/ 67475 w 896949"/>
                    <a:gd name="connsiteY1" fmla="*/ 321688 h 772364"/>
                    <a:gd name="connsiteX2" fmla="*/ 151249 w 896949"/>
                    <a:gd name="connsiteY2" fmla="*/ 331627 h 772364"/>
                    <a:gd name="connsiteX3" fmla="*/ 273397 w 896949"/>
                    <a:gd name="connsiteY3" fmla="*/ 429994 h 772364"/>
                    <a:gd name="connsiteX4" fmla="*/ 716629 w 896949"/>
                    <a:gd name="connsiteY4" fmla="*/ 49462 h 772364"/>
                    <a:gd name="connsiteX5" fmla="*/ 828311 w 896949"/>
                    <a:gd name="connsiteY5" fmla="*/ 133224 h 772364"/>
                    <a:gd name="connsiteX6" fmla="*/ 304800 w 896949"/>
                    <a:gd name="connsiteY6" fmla="*/ 719557 h 772364"/>
                    <a:gd name="connsiteX7" fmla="*/ 39554 w 896949"/>
                    <a:gd name="connsiteY7" fmla="*/ 450064 h 772364"/>
                    <a:gd name="connsiteX0" fmla="*/ 25592 w 882987"/>
                    <a:gd name="connsiteY0" fmla="*/ 450064 h 772364"/>
                    <a:gd name="connsiteX1" fmla="*/ 137287 w 882987"/>
                    <a:gd name="connsiteY1" fmla="*/ 331627 h 772364"/>
                    <a:gd name="connsiteX2" fmla="*/ 259435 w 882987"/>
                    <a:gd name="connsiteY2" fmla="*/ 429994 h 772364"/>
                    <a:gd name="connsiteX3" fmla="*/ 702667 w 882987"/>
                    <a:gd name="connsiteY3" fmla="*/ 49462 h 772364"/>
                    <a:gd name="connsiteX4" fmla="*/ 814349 w 882987"/>
                    <a:gd name="connsiteY4" fmla="*/ 133224 h 772364"/>
                    <a:gd name="connsiteX5" fmla="*/ 290838 w 882987"/>
                    <a:gd name="connsiteY5" fmla="*/ 719557 h 772364"/>
                    <a:gd name="connsiteX6" fmla="*/ 25592 w 882987"/>
                    <a:gd name="connsiteY6" fmla="*/ 450064 h 772364"/>
                    <a:gd name="connsiteX0" fmla="*/ 25592 w 888905"/>
                    <a:gd name="connsiteY0" fmla="*/ 414554 h 766445"/>
                    <a:gd name="connsiteX1" fmla="*/ 143205 w 888905"/>
                    <a:gd name="connsiteY1" fmla="*/ 331627 h 766445"/>
                    <a:gd name="connsiteX2" fmla="*/ 265353 w 888905"/>
                    <a:gd name="connsiteY2" fmla="*/ 429994 h 766445"/>
                    <a:gd name="connsiteX3" fmla="*/ 708585 w 888905"/>
                    <a:gd name="connsiteY3" fmla="*/ 49462 h 766445"/>
                    <a:gd name="connsiteX4" fmla="*/ 820267 w 888905"/>
                    <a:gd name="connsiteY4" fmla="*/ 133224 h 766445"/>
                    <a:gd name="connsiteX5" fmla="*/ 296756 w 888905"/>
                    <a:gd name="connsiteY5" fmla="*/ 719557 h 766445"/>
                    <a:gd name="connsiteX6" fmla="*/ 25592 w 888905"/>
                    <a:gd name="connsiteY6" fmla="*/ 414554 h 766445"/>
                    <a:gd name="connsiteX0" fmla="*/ 11427 w 874740"/>
                    <a:gd name="connsiteY0" fmla="*/ 414554 h 766445"/>
                    <a:gd name="connsiteX1" fmla="*/ 129040 w 874740"/>
                    <a:gd name="connsiteY1" fmla="*/ 331627 h 766445"/>
                    <a:gd name="connsiteX2" fmla="*/ 251188 w 874740"/>
                    <a:gd name="connsiteY2" fmla="*/ 429994 h 766445"/>
                    <a:gd name="connsiteX3" fmla="*/ 694420 w 874740"/>
                    <a:gd name="connsiteY3" fmla="*/ 49462 h 766445"/>
                    <a:gd name="connsiteX4" fmla="*/ 806102 w 874740"/>
                    <a:gd name="connsiteY4" fmla="*/ 133224 h 766445"/>
                    <a:gd name="connsiteX5" fmla="*/ 282591 w 874740"/>
                    <a:gd name="connsiteY5" fmla="*/ 719557 h 766445"/>
                    <a:gd name="connsiteX6" fmla="*/ 11427 w 874740"/>
                    <a:gd name="connsiteY6" fmla="*/ 414554 h 766445"/>
                    <a:gd name="connsiteX0" fmla="*/ 11427 w 874740"/>
                    <a:gd name="connsiteY0" fmla="*/ 414554 h 766445"/>
                    <a:gd name="connsiteX1" fmla="*/ 129040 w 874740"/>
                    <a:gd name="connsiteY1" fmla="*/ 331627 h 766445"/>
                    <a:gd name="connsiteX2" fmla="*/ 251188 w 874740"/>
                    <a:gd name="connsiteY2" fmla="*/ 429994 h 766445"/>
                    <a:gd name="connsiteX3" fmla="*/ 694420 w 874740"/>
                    <a:gd name="connsiteY3" fmla="*/ 49462 h 766445"/>
                    <a:gd name="connsiteX4" fmla="*/ 806102 w 874740"/>
                    <a:gd name="connsiteY4" fmla="*/ 133224 h 766445"/>
                    <a:gd name="connsiteX5" fmla="*/ 282591 w 874740"/>
                    <a:gd name="connsiteY5" fmla="*/ 719557 h 766445"/>
                    <a:gd name="connsiteX6" fmla="*/ 11427 w 874740"/>
                    <a:gd name="connsiteY6" fmla="*/ 414554 h 766445"/>
                    <a:gd name="connsiteX0" fmla="*/ 11427 w 874740"/>
                    <a:gd name="connsiteY0" fmla="*/ 414554 h 766445"/>
                    <a:gd name="connsiteX1" fmla="*/ 129040 w 874740"/>
                    <a:gd name="connsiteY1" fmla="*/ 331627 h 766445"/>
                    <a:gd name="connsiteX2" fmla="*/ 251188 w 874740"/>
                    <a:gd name="connsiteY2" fmla="*/ 429994 h 766445"/>
                    <a:gd name="connsiteX3" fmla="*/ 694420 w 874740"/>
                    <a:gd name="connsiteY3" fmla="*/ 49462 h 766445"/>
                    <a:gd name="connsiteX4" fmla="*/ 806102 w 874740"/>
                    <a:gd name="connsiteY4" fmla="*/ 133224 h 766445"/>
                    <a:gd name="connsiteX5" fmla="*/ 282591 w 874740"/>
                    <a:gd name="connsiteY5" fmla="*/ 719557 h 766445"/>
                    <a:gd name="connsiteX6" fmla="*/ 11427 w 874740"/>
                    <a:gd name="connsiteY6" fmla="*/ 414554 h 766445"/>
                    <a:gd name="connsiteX0" fmla="*/ 11427 w 874740"/>
                    <a:gd name="connsiteY0" fmla="*/ 405676 h 757567"/>
                    <a:gd name="connsiteX1" fmla="*/ 129040 w 874740"/>
                    <a:gd name="connsiteY1" fmla="*/ 322749 h 757567"/>
                    <a:gd name="connsiteX2" fmla="*/ 251188 w 874740"/>
                    <a:gd name="connsiteY2" fmla="*/ 421116 h 757567"/>
                    <a:gd name="connsiteX3" fmla="*/ 694420 w 874740"/>
                    <a:gd name="connsiteY3" fmla="*/ 40584 h 757567"/>
                    <a:gd name="connsiteX4" fmla="*/ 806102 w 874740"/>
                    <a:gd name="connsiteY4" fmla="*/ 124346 h 757567"/>
                    <a:gd name="connsiteX5" fmla="*/ 282591 w 874740"/>
                    <a:gd name="connsiteY5" fmla="*/ 710679 h 757567"/>
                    <a:gd name="connsiteX6" fmla="*/ 11427 w 874740"/>
                    <a:gd name="connsiteY6" fmla="*/ 405676 h 757567"/>
                    <a:gd name="connsiteX0" fmla="*/ 11427 w 874740"/>
                    <a:gd name="connsiteY0" fmla="*/ 402717 h 754608"/>
                    <a:gd name="connsiteX1" fmla="*/ 129040 w 874740"/>
                    <a:gd name="connsiteY1" fmla="*/ 319790 h 754608"/>
                    <a:gd name="connsiteX2" fmla="*/ 251188 w 874740"/>
                    <a:gd name="connsiteY2" fmla="*/ 418157 h 754608"/>
                    <a:gd name="connsiteX3" fmla="*/ 694420 w 874740"/>
                    <a:gd name="connsiteY3" fmla="*/ 37625 h 754608"/>
                    <a:gd name="connsiteX4" fmla="*/ 806102 w 874740"/>
                    <a:gd name="connsiteY4" fmla="*/ 121387 h 754608"/>
                    <a:gd name="connsiteX5" fmla="*/ 282591 w 874740"/>
                    <a:gd name="connsiteY5" fmla="*/ 707720 h 754608"/>
                    <a:gd name="connsiteX6" fmla="*/ 11427 w 874740"/>
                    <a:gd name="connsiteY6" fmla="*/ 402717 h 754608"/>
                    <a:gd name="connsiteX0" fmla="*/ 11427 w 874740"/>
                    <a:gd name="connsiteY0" fmla="*/ 402717 h 754608"/>
                    <a:gd name="connsiteX1" fmla="*/ 129040 w 874740"/>
                    <a:gd name="connsiteY1" fmla="*/ 319790 h 754608"/>
                    <a:gd name="connsiteX2" fmla="*/ 251188 w 874740"/>
                    <a:gd name="connsiteY2" fmla="*/ 418157 h 754608"/>
                    <a:gd name="connsiteX3" fmla="*/ 694420 w 874740"/>
                    <a:gd name="connsiteY3" fmla="*/ 37625 h 754608"/>
                    <a:gd name="connsiteX4" fmla="*/ 806102 w 874740"/>
                    <a:gd name="connsiteY4" fmla="*/ 121387 h 754608"/>
                    <a:gd name="connsiteX5" fmla="*/ 282591 w 874740"/>
                    <a:gd name="connsiteY5" fmla="*/ 707720 h 754608"/>
                    <a:gd name="connsiteX6" fmla="*/ 11427 w 874740"/>
                    <a:gd name="connsiteY6" fmla="*/ 402717 h 754608"/>
                    <a:gd name="connsiteX0" fmla="*/ 11427 w 874740"/>
                    <a:gd name="connsiteY0" fmla="*/ 402717 h 707720"/>
                    <a:gd name="connsiteX1" fmla="*/ 129040 w 874740"/>
                    <a:gd name="connsiteY1" fmla="*/ 319790 h 707720"/>
                    <a:gd name="connsiteX2" fmla="*/ 251188 w 874740"/>
                    <a:gd name="connsiteY2" fmla="*/ 418157 h 707720"/>
                    <a:gd name="connsiteX3" fmla="*/ 694420 w 874740"/>
                    <a:gd name="connsiteY3" fmla="*/ 37625 h 707720"/>
                    <a:gd name="connsiteX4" fmla="*/ 806102 w 874740"/>
                    <a:gd name="connsiteY4" fmla="*/ 121387 h 707720"/>
                    <a:gd name="connsiteX5" fmla="*/ 282591 w 874740"/>
                    <a:gd name="connsiteY5" fmla="*/ 707720 h 707720"/>
                    <a:gd name="connsiteX6" fmla="*/ 11427 w 874740"/>
                    <a:gd name="connsiteY6" fmla="*/ 402717 h 707720"/>
                    <a:gd name="connsiteX0" fmla="*/ 11427 w 874740"/>
                    <a:gd name="connsiteY0" fmla="*/ 402717 h 707720"/>
                    <a:gd name="connsiteX1" fmla="*/ 129040 w 874740"/>
                    <a:gd name="connsiteY1" fmla="*/ 319790 h 707720"/>
                    <a:gd name="connsiteX2" fmla="*/ 251188 w 874740"/>
                    <a:gd name="connsiteY2" fmla="*/ 418157 h 707720"/>
                    <a:gd name="connsiteX3" fmla="*/ 694420 w 874740"/>
                    <a:gd name="connsiteY3" fmla="*/ 37625 h 707720"/>
                    <a:gd name="connsiteX4" fmla="*/ 806102 w 874740"/>
                    <a:gd name="connsiteY4" fmla="*/ 121387 h 707720"/>
                    <a:gd name="connsiteX5" fmla="*/ 282591 w 874740"/>
                    <a:gd name="connsiteY5" fmla="*/ 707720 h 707720"/>
                    <a:gd name="connsiteX6" fmla="*/ 11427 w 874740"/>
                    <a:gd name="connsiteY6" fmla="*/ 402717 h 7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4740" h="707720">
                      <a:moveTo>
                        <a:pt x="11427" y="402717"/>
                      </a:moveTo>
                      <a:cubicBezTo>
                        <a:pt x="0" y="282577"/>
                        <a:pt x="107930" y="302420"/>
                        <a:pt x="129040" y="319790"/>
                      </a:cubicBezTo>
                      <a:cubicBezTo>
                        <a:pt x="163360" y="337841"/>
                        <a:pt x="246583" y="425234"/>
                        <a:pt x="251188" y="418157"/>
                      </a:cubicBezTo>
                      <a:cubicBezTo>
                        <a:pt x="345418" y="371130"/>
                        <a:pt x="601934" y="87087"/>
                        <a:pt x="694420" y="37625"/>
                      </a:cubicBezTo>
                      <a:cubicBezTo>
                        <a:pt x="741995" y="0"/>
                        <a:pt x="874740" y="9705"/>
                        <a:pt x="806102" y="121387"/>
                      </a:cubicBezTo>
                      <a:cubicBezTo>
                        <a:pt x="737464" y="233069"/>
                        <a:pt x="558139" y="377803"/>
                        <a:pt x="282591" y="707720"/>
                      </a:cubicBezTo>
                      <a:cubicBezTo>
                        <a:pt x="233728" y="644749"/>
                        <a:pt x="19372" y="457015"/>
                        <a:pt x="11427" y="402717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>
                  <a:off x="8164369" y="5207769"/>
                  <a:ext cx="272148" cy="220184"/>
                </a:xfrm>
                <a:custGeom>
                  <a:avLst/>
                  <a:gdLst>
                    <a:gd name="connsiteX0" fmla="*/ 39554 w 896949"/>
                    <a:gd name="connsiteY0" fmla="*/ 428116 h 768981"/>
                    <a:gd name="connsiteX1" fmla="*/ 67475 w 896949"/>
                    <a:gd name="connsiteY1" fmla="*/ 323414 h 768981"/>
                    <a:gd name="connsiteX2" fmla="*/ 165197 w 896949"/>
                    <a:gd name="connsiteY2" fmla="*/ 330394 h 768981"/>
                    <a:gd name="connsiteX3" fmla="*/ 276879 w 896949"/>
                    <a:gd name="connsiteY3" fmla="*/ 442077 h 768981"/>
                    <a:gd name="connsiteX4" fmla="*/ 716629 w 896949"/>
                    <a:gd name="connsiteY4" fmla="*/ 51188 h 768981"/>
                    <a:gd name="connsiteX5" fmla="*/ 828311 w 896949"/>
                    <a:gd name="connsiteY5" fmla="*/ 134950 h 768981"/>
                    <a:gd name="connsiteX6" fmla="*/ 304800 w 896949"/>
                    <a:gd name="connsiteY6" fmla="*/ 721283 h 768981"/>
                    <a:gd name="connsiteX7" fmla="*/ 39554 w 896949"/>
                    <a:gd name="connsiteY7" fmla="*/ 428116 h 768981"/>
                    <a:gd name="connsiteX0" fmla="*/ 39554 w 896949"/>
                    <a:gd name="connsiteY0" fmla="*/ 428116 h 770144"/>
                    <a:gd name="connsiteX1" fmla="*/ 67475 w 896949"/>
                    <a:gd name="connsiteY1" fmla="*/ 323414 h 770144"/>
                    <a:gd name="connsiteX2" fmla="*/ 165197 w 896949"/>
                    <a:gd name="connsiteY2" fmla="*/ 330394 h 770144"/>
                    <a:gd name="connsiteX3" fmla="*/ 276879 w 896949"/>
                    <a:gd name="connsiteY3" fmla="*/ 442077 h 770144"/>
                    <a:gd name="connsiteX4" fmla="*/ 716629 w 896949"/>
                    <a:gd name="connsiteY4" fmla="*/ 51188 h 770144"/>
                    <a:gd name="connsiteX5" fmla="*/ 828311 w 896949"/>
                    <a:gd name="connsiteY5" fmla="*/ 134950 h 770144"/>
                    <a:gd name="connsiteX6" fmla="*/ 304800 w 896949"/>
                    <a:gd name="connsiteY6" fmla="*/ 721283 h 770144"/>
                    <a:gd name="connsiteX7" fmla="*/ 39554 w 896949"/>
                    <a:gd name="connsiteY7" fmla="*/ 428116 h 770144"/>
                    <a:gd name="connsiteX0" fmla="*/ 39554 w 896949"/>
                    <a:gd name="connsiteY0" fmla="*/ 451790 h 774090"/>
                    <a:gd name="connsiteX1" fmla="*/ 67475 w 896949"/>
                    <a:gd name="connsiteY1" fmla="*/ 323414 h 774090"/>
                    <a:gd name="connsiteX2" fmla="*/ 165197 w 896949"/>
                    <a:gd name="connsiteY2" fmla="*/ 330394 h 774090"/>
                    <a:gd name="connsiteX3" fmla="*/ 276879 w 896949"/>
                    <a:gd name="connsiteY3" fmla="*/ 442077 h 774090"/>
                    <a:gd name="connsiteX4" fmla="*/ 716629 w 896949"/>
                    <a:gd name="connsiteY4" fmla="*/ 51188 h 774090"/>
                    <a:gd name="connsiteX5" fmla="*/ 828311 w 896949"/>
                    <a:gd name="connsiteY5" fmla="*/ 134950 h 774090"/>
                    <a:gd name="connsiteX6" fmla="*/ 304800 w 896949"/>
                    <a:gd name="connsiteY6" fmla="*/ 721283 h 774090"/>
                    <a:gd name="connsiteX7" fmla="*/ 39554 w 896949"/>
                    <a:gd name="connsiteY7" fmla="*/ 451790 h 774090"/>
                    <a:gd name="connsiteX0" fmla="*/ 39554 w 896949"/>
                    <a:gd name="connsiteY0" fmla="*/ 451790 h 774090"/>
                    <a:gd name="connsiteX1" fmla="*/ 67475 w 896949"/>
                    <a:gd name="connsiteY1" fmla="*/ 323414 h 774090"/>
                    <a:gd name="connsiteX2" fmla="*/ 151249 w 896949"/>
                    <a:gd name="connsiteY2" fmla="*/ 333353 h 774090"/>
                    <a:gd name="connsiteX3" fmla="*/ 276879 w 896949"/>
                    <a:gd name="connsiteY3" fmla="*/ 442077 h 774090"/>
                    <a:gd name="connsiteX4" fmla="*/ 716629 w 896949"/>
                    <a:gd name="connsiteY4" fmla="*/ 51188 h 774090"/>
                    <a:gd name="connsiteX5" fmla="*/ 828311 w 896949"/>
                    <a:gd name="connsiteY5" fmla="*/ 134950 h 774090"/>
                    <a:gd name="connsiteX6" fmla="*/ 304800 w 896949"/>
                    <a:gd name="connsiteY6" fmla="*/ 721283 h 774090"/>
                    <a:gd name="connsiteX7" fmla="*/ 39554 w 896949"/>
                    <a:gd name="connsiteY7" fmla="*/ 451790 h 774090"/>
                    <a:gd name="connsiteX0" fmla="*/ 39554 w 896949"/>
                    <a:gd name="connsiteY0" fmla="*/ 451790 h 774090"/>
                    <a:gd name="connsiteX1" fmla="*/ 67475 w 896949"/>
                    <a:gd name="connsiteY1" fmla="*/ 323414 h 774090"/>
                    <a:gd name="connsiteX2" fmla="*/ 151249 w 896949"/>
                    <a:gd name="connsiteY2" fmla="*/ 333353 h 774090"/>
                    <a:gd name="connsiteX3" fmla="*/ 276879 w 896949"/>
                    <a:gd name="connsiteY3" fmla="*/ 442077 h 774090"/>
                    <a:gd name="connsiteX4" fmla="*/ 716629 w 896949"/>
                    <a:gd name="connsiteY4" fmla="*/ 51188 h 774090"/>
                    <a:gd name="connsiteX5" fmla="*/ 828311 w 896949"/>
                    <a:gd name="connsiteY5" fmla="*/ 134950 h 774090"/>
                    <a:gd name="connsiteX6" fmla="*/ 304800 w 896949"/>
                    <a:gd name="connsiteY6" fmla="*/ 721283 h 774090"/>
                    <a:gd name="connsiteX7" fmla="*/ 39554 w 896949"/>
                    <a:gd name="connsiteY7" fmla="*/ 451790 h 774090"/>
                    <a:gd name="connsiteX0" fmla="*/ 39554 w 896949"/>
                    <a:gd name="connsiteY0" fmla="*/ 476203 h 798503"/>
                    <a:gd name="connsiteX1" fmla="*/ 67475 w 896949"/>
                    <a:gd name="connsiteY1" fmla="*/ 347827 h 798503"/>
                    <a:gd name="connsiteX2" fmla="*/ 151249 w 896949"/>
                    <a:gd name="connsiteY2" fmla="*/ 357766 h 798503"/>
                    <a:gd name="connsiteX3" fmla="*/ 356147 w 896949"/>
                    <a:gd name="connsiteY3" fmla="*/ 612972 h 798503"/>
                    <a:gd name="connsiteX4" fmla="*/ 716629 w 896949"/>
                    <a:gd name="connsiteY4" fmla="*/ 75601 h 798503"/>
                    <a:gd name="connsiteX5" fmla="*/ 828311 w 896949"/>
                    <a:gd name="connsiteY5" fmla="*/ 159363 h 798503"/>
                    <a:gd name="connsiteX6" fmla="*/ 304800 w 896949"/>
                    <a:gd name="connsiteY6" fmla="*/ 745696 h 798503"/>
                    <a:gd name="connsiteX7" fmla="*/ 39554 w 896949"/>
                    <a:gd name="connsiteY7" fmla="*/ 476203 h 798503"/>
                    <a:gd name="connsiteX0" fmla="*/ 39554 w 896949"/>
                    <a:gd name="connsiteY0" fmla="*/ 450064 h 772364"/>
                    <a:gd name="connsiteX1" fmla="*/ 67475 w 896949"/>
                    <a:gd name="connsiteY1" fmla="*/ 321688 h 772364"/>
                    <a:gd name="connsiteX2" fmla="*/ 151249 w 896949"/>
                    <a:gd name="connsiteY2" fmla="*/ 331627 h 772364"/>
                    <a:gd name="connsiteX3" fmla="*/ 273397 w 896949"/>
                    <a:gd name="connsiteY3" fmla="*/ 429994 h 772364"/>
                    <a:gd name="connsiteX4" fmla="*/ 716629 w 896949"/>
                    <a:gd name="connsiteY4" fmla="*/ 49462 h 772364"/>
                    <a:gd name="connsiteX5" fmla="*/ 828311 w 896949"/>
                    <a:gd name="connsiteY5" fmla="*/ 133224 h 772364"/>
                    <a:gd name="connsiteX6" fmla="*/ 304800 w 896949"/>
                    <a:gd name="connsiteY6" fmla="*/ 719557 h 772364"/>
                    <a:gd name="connsiteX7" fmla="*/ 39554 w 896949"/>
                    <a:gd name="connsiteY7" fmla="*/ 450064 h 772364"/>
                    <a:gd name="connsiteX0" fmla="*/ 39554 w 896949"/>
                    <a:gd name="connsiteY0" fmla="*/ 450064 h 772364"/>
                    <a:gd name="connsiteX1" fmla="*/ 67475 w 896949"/>
                    <a:gd name="connsiteY1" fmla="*/ 321688 h 772364"/>
                    <a:gd name="connsiteX2" fmla="*/ 151249 w 896949"/>
                    <a:gd name="connsiteY2" fmla="*/ 331627 h 772364"/>
                    <a:gd name="connsiteX3" fmla="*/ 273397 w 896949"/>
                    <a:gd name="connsiteY3" fmla="*/ 429994 h 772364"/>
                    <a:gd name="connsiteX4" fmla="*/ 716629 w 896949"/>
                    <a:gd name="connsiteY4" fmla="*/ 49462 h 772364"/>
                    <a:gd name="connsiteX5" fmla="*/ 828311 w 896949"/>
                    <a:gd name="connsiteY5" fmla="*/ 133224 h 772364"/>
                    <a:gd name="connsiteX6" fmla="*/ 304800 w 896949"/>
                    <a:gd name="connsiteY6" fmla="*/ 719557 h 772364"/>
                    <a:gd name="connsiteX7" fmla="*/ 39554 w 896949"/>
                    <a:gd name="connsiteY7" fmla="*/ 450064 h 772364"/>
                    <a:gd name="connsiteX0" fmla="*/ 25592 w 882987"/>
                    <a:gd name="connsiteY0" fmla="*/ 450064 h 772364"/>
                    <a:gd name="connsiteX1" fmla="*/ 137287 w 882987"/>
                    <a:gd name="connsiteY1" fmla="*/ 331627 h 772364"/>
                    <a:gd name="connsiteX2" fmla="*/ 259435 w 882987"/>
                    <a:gd name="connsiteY2" fmla="*/ 429994 h 772364"/>
                    <a:gd name="connsiteX3" fmla="*/ 702667 w 882987"/>
                    <a:gd name="connsiteY3" fmla="*/ 49462 h 772364"/>
                    <a:gd name="connsiteX4" fmla="*/ 814349 w 882987"/>
                    <a:gd name="connsiteY4" fmla="*/ 133224 h 772364"/>
                    <a:gd name="connsiteX5" fmla="*/ 290838 w 882987"/>
                    <a:gd name="connsiteY5" fmla="*/ 719557 h 772364"/>
                    <a:gd name="connsiteX6" fmla="*/ 25592 w 882987"/>
                    <a:gd name="connsiteY6" fmla="*/ 450064 h 772364"/>
                    <a:gd name="connsiteX0" fmla="*/ 25592 w 888905"/>
                    <a:gd name="connsiteY0" fmla="*/ 414554 h 766445"/>
                    <a:gd name="connsiteX1" fmla="*/ 143205 w 888905"/>
                    <a:gd name="connsiteY1" fmla="*/ 331627 h 766445"/>
                    <a:gd name="connsiteX2" fmla="*/ 265353 w 888905"/>
                    <a:gd name="connsiteY2" fmla="*/ 429994 h 766445"/>
                    <a:gd name="connsiteX3" fmla="*/ 708585 w 888905"/>
                    <a:gd name="connsiteY3" fmla="*/ 49462 h 766445"/>
                    <a:gd name="connsiteX4" fmla="*/ 820267 w 888905"/>
                    <a:gd name="connsiteY4" fmla="*/ 133224 h 766445"/>
                    <a:gd name="connsiteX5" fmla="*/ 296756 w 888905"/>
                    <a:gd name="connsiteY5" fmla="*/ 719557 h 766445"/>
                    <a:gd name="connsiteX6" fmla="*/ 25592 w 888905"/>
                    <a:gd name="connsiteY6" fmla="*/ 414554 h 766445"/>
                    <a:gd name="connsiteX0" fmla="*/ 11427 w 874740"/>
                    <a:gd name="connsiteY0" fmla="*/ 414554 h 766445"/>
                    <a:gd name="connsiteX1" fmla="*/ 129040 w 874740"/>
                    <a:gd name="connsiteY1" fmla="*/ 331627 h 766445"/>
                    <a:gd name="connsiteX2" fmla="*/ 251188 w 874740"/>
                    <a:gd name="connsiteY2" fmla="*/ 429994 h 766445"/>
                    <a:gd name="connsiteX3" fmla="*/ 694420 w 874740"/>
                    <a:gd name="connsiteY3" fmla="*/ 49462 h 766445"/>
                    <a:gd name="connsiteX4" fmla="*/ 806102 w 874740"/>
                    <a:gd name="connsiteY4" fmla="*/ 133224 h 766445"/>
                    <a:gd name="connsiteX5" fmla="*/ 282591 w 874740"/>
                    <a:gd name="connsiteY5" fmla="*/ 719557 h 766445"/>
                    <a:gd name="connsiteX6" fmla="*/ 11427 w 874740"/>
                    <a:gd name="connsiteY6" fmla="*/ 414554 h 766445"/>
                    <a:gd name="connsiteX0" fmla="*/ 11427 w 874740"/>
                    <a:gd name="connsiteY0" fmla="*/ 414554 h 766445"/>
                    <a:gd name="connsiteX1" fmla="*/ 129040 w 874740"/>
                    <a:gd name="connsiteY1" fmla="*/ 331627 h 766445"/>
                    <a:gd name="connsiteX2" fmla="*/ 251188 w 874740"/>
                    <a:gd name="connsiteY2" fmla="*/ 429994 h 766445"/>
                    <a:gd name="connsiteX3" fmla="*/ 694420 w 874740"/>
                    <a:gd name="connsiteY3" fmla="*/ 49462 h 766445"/>
                    <a:gd name="connsiteX4" fmla="*/ 806102 w 874740"/>
                    <a:gd name="connsiteY4" fmla="*/ 133224 h 766445"/>
                    <a:gd name="connsiteX5" fmla="*/ 282591 w 874740"/>
                    <a:gd name="connsiteY5" fmla="*/ 719557 h 766445"/>
                    <a:gd name="connsiteX6" fmla="*/ 11427 w 874740"/>
                    <a:gd name="connsiteY6" fmla="*/ 414554 h 766445"/>
                    <a:gd name="connsiteX0" fmla="*/ 11427 w 874740"/>
                    <a:gd name="connsiteY0" fmla="*/ 414554 h 766445"/>
                    <a:gd name="connsiteX1" fmla="*/ 129040 w 874740"/>
                    <a:gd name="connsiteY1" fmla="*/ 331627 h 766445"/>
                    <a:gd name="connsiteX2" fmla="*/ 251188 w 874740"/>
                    <a:gd name="connsiteY2" fmla="*/ 429994 h 766445"/>
                    <a:gd name="connsiteX3" fmla="*/ 694420 w 874740"/>
                    <a:gd name="connsiteY3" fmla="*/ 49462 h 766445"/>
                    <a:gd name="connsiteX4" fmla="*/ 806102 w 874740"/>
                    <a:gd name="connsiteY4" fmla="*/ 133224 h 766445"/>
                    <a:gd name="connsiteX5" fmla="*/ 282591 w 874740"/>
                    <a:gd name="connsiteY5" fmla="*/ 719557 h 766445"/>
                    <a:gd name="connsiteX6" fmla="*/ 11427 w 874740"/>
                    <a:gd name="connsiteY6" fmla="*/ 414554 h 766445"/>
                    <a:gd name="connsiteX0" fmla="*/ 11427 w 874740"/>
                    <a:gd name="connsiteY0" fmla="*/ 405676 h 757567"/>
                    <a:gd name="connsiteX1" fmla="*/ 129040 w 874740"/>
                    <a:gd name="connsiteY1" fmla="*/ 322749 h 757567"/>
                    <a:gd name="connsiteX2" fmla="*/ 251188 w 874740"/>
                    <a:gd name="connsiteY2" fmla="*/ 421116 h 757567"/>
                    <a:gd name="connsiteX3" fmla="*/ 694420 w 874740"/>
                    <a:gd name="connsiteY3" fmla="*/ 40584 h 757567"/>
                    <a:gd name="connsiteX4" fmla="*/ 806102 w 874740"/>
                    <a:gd name="connsiteY4" fmla="*/ 124346 h 757567"/>
                    <a:gd name="connsiteX5" fmla="*/ 282591 w 874740"/>
                    <a:gd name="connsiteY5" fmla="*/ 710679 h 757567"/>
                    <a:gd name="connsiteX6" fmla="*/ 11427 w 874740"/>
                    <a:gd name="connsiteY6" fmla="*/ 405676 h 757567"/>
                    <a:gd name="connsiteX0" fmla="*/ 11427 w 874740"/>
                    <a:gd name="connsiteY0" fmla="*/ 402717 h 754608"/>
                    <a:gd name="connsiteX1" fmla="*/ 129040 w 874740"/>
                    <a:gd name="connsiteY1" fmla="*/ 319790 h 754608"/>
                    <a:gd name="connsiteX2" fmla="*/ 251188 w 874740"/>
                    <a:gd name="connsiteY2" fmla="*/ 418157 h 754608"/>
                    <a:gd name="connsiteX3" fmla="*/ 694420 w 874740"/>
                    <a:gd name="connsiteY3" fmla="*/ 37625 h 754608"/>
                    <a:gd name="connsiteX4" fmla="*/ 806102 w 874740"/>
                    <a:gd name="connsiteY4" fmla="*/ 121387 h 754608"/>
                    <a:gd name="connsiteX5" fmla="*/ 282591 w 874740"/>
                    <a:gd name="connsiteY5" fmla="*/ 707720 h 754608"/>
                    <a:gd name="connsiteX6" fmla="*/ 11427 w 874740"/>
                    <a:gd name="connsiteY6" fmla="*/ 402717 h 754608"/>
                    <a:gd name="connsiteX0" fmla="*/ 11427 w 874740"/>
                    <a:gd name="connsiteY0" fmla="*/ 402717 h 754608"/>
                    <a:gd name="connsiteX1" fmla="*/ 129040 w 874740"/>
                    <a:gd name="connsiteY1" fmla="*/ 319790 h 754608"/>
                    <a:gd name="connsiteX2" fmla="*/ 251188 w 874740"/>
                    <a:gd name="connsiteY2" fmla="*/ 418157 h 754608"/>
                    <a:gd name="connsiteX3" fmla="*/ 694420 w 874740"/>
                    <a:gd name="connsiteY3" fmla="*/ 37625 h 754608"/>
                    <a:gd name="connsiteX4" fmla="*/ 806102 w 874740"/>
                    <a:gd name="connsiteY4" fmla="*/ 121387 h 754608"/>
                    <a:gd name="connsiteX5" fmla="*/ 282591 w 874740"/>
                    <a:gd name="connsiteY5" fmla="*/ 707720 h 754608"/>
                    <a:gd name="connsiteX6" fmla="*/ 11427 w 874740"/>
                    <a:gd name="connsiteY6" fmla="*/ 402717 h 754608"/>
                    <a:gd name="connsiteX0" fmla="*/ 11427 w 874740"/>
                    <a:gd name="connsiteY0" fmla="*/ 402717 h 707720"/>
                    <a:gd name="connsiteX1" fmla="*/ 129040 w 874740"/>
                    <a:gd name="connsiteY1" fmla="*/ 319790 h 707720"/>
                    <a:gd name="connsiteX2" fmla="*/ 251188 w 874740"/>
                    <a:gd name="connsiteY2" fmla="*/ 418157 h 707720"/>
                    <a:gd name="connsiteX3" fmla="*/ 694420 w 874740"/>
                    <a:gd name="connsiteY3" fmla="*/ 37625 h 707720"/>
                    <a:gd name="connsiteX4" fmla="*/ 806102 w 874740"/>
                    <a:gd name="connsiteY4" fmla="*/ 121387 h 707720"/>
                    <a:gd name="connsiteX5" fmla="*/ 282591 w 874740"/>
                    <a:gd name="connsiteY5" fmla="*/ 707720 h 707720"/>
                    <a:gd name="connsiteX6" fmla="*/ 11427 w 874740"/>
                    <a:gd name="connsiteY6" fmla="*/ 402717 h 707720"/>
                    <a:gd name="connsiteX0" fmla="*/ 11427 w 874740"/>
                    <a:gd name="connsiteY0" fmla="*/ 402717 h 707720"/>
                    <a:gd name="connsiteX1" fmla="*/ 129040 w 874740"/>
                    <a:gd name="connsiteY1" fmla="*/ 319790 h 707720"/>
                    <a:gd name="connsiteX2" fmla="*/ 251188 w 874740"/>
                    <a:gd name="connsiteY2" fmla="*/ 418157 h 707720"/>
                    <a:gd name="connsiteX3" fmla="*/ 694420 w 874740"/>
                    <a:gd name="connsiteY3" fmla="*/ 37625 h 707720"/>
                    <a:gd name="connsiteX4" fmla="*/ 806102 w 874740"/>
                    <a:gd name="connsiteY4" fmla="*/ 121387 h 707720"/>
                    <a:gd name="connsiteX5" fmla="*/ 282591 w 874740"/>
                    <a:gd name="connsiteY5" fmla="*/ 707720 h 707720"/>
                    <a:gd name="connsiteX6" fmla="*/ 11427 w 874740"/>
                    <a:gd name="connsiteY6" fmla="*/ 402717 h 7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4740" h="707720">
                      <a:moveTo>
                        <a:pt x="11427" y="402717"/>
                      </a:moveTo>
                      <a:cubicBezTo>
                        <a:pt x="0" y="282577"/>
                        <a:pt x="107930" y="302420"/>
                        <a:pt x="129040" y="319790"/>
                      </a:cubicBezTo>
                      <a:cubicBezTo>
                        <a:pt x="163360" y="337841"/>
                        <a:pt x="246583" y="425234"/>
                        <a:pt x="251188" y="418157"/>
                      </a:cubicBezTo>
                      <a:cubicBezTo>
                        <a:pt x="345418" y="371130"/>
                        <a:pt x="601934" y="87087"/>
                        <a:pt x="694420" y="37625"/>
                      </a:cubicBezTo>
                      <a:cubicBezTo>
                        <a:pt x="741995" y="0"/>
                        <a:pt x="874740" y="9705"/>
                        <a:pt x="806102" y="121387"/>
                      </a:cubicBezTo>
                      <a:cubicBezTo>
                        <a:pt x="737464" y="233069"/>
                        <a:pt x="558139" y="377803"/>
                        <a:pt x="282591" y="707720"/>
                      </a:cubicBezTo>
                      <a:cubicBezTo>
                        <a:pt x="233728" y="644749"/>
                        <a:pt x="19372" y="457015"/>
                        <a:pt x="11427" y="402717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8197814" y="5680703"/>
                  <a:ext cx="205258" cy="203416"/>
                </a:xfrm>
                <a:custGeom>
                  <a:avLst/>
                  <a:gdLst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95401"/>
                    <a:gd name="connsiteX1" fmla="*/ 58504 w 1271203"/>
                    <a:gd name="connsiteY1" fmla="*/ 300467 h 1295401"/>
                    <a:gd name="connsiteX2" fmla="*/ 32502 w 1271203"/>
                    <a:gd name="connsiteY2" fmla="*/ 49115 h 1295401"/>
                    <a:gd name="connsiteX3" fmla="*/ 249184 w 1271203"/>
                    <a:gd name="connsiteY3" fmla="*/ 62116 h 1295401"/>
                    <a:gd name="connsiteX4" fmla="*/ 634879 w 1271203"/>
                    <a:gd name="connsiteY4" fmla="*/ 378472 h 1295401"/>
                    <a:gd name="connsiteX5" fmla="*/ 972904 w 1271203"/>
                    <a:gd name="connsiteY5" fmla="*/ 57782 h 1295401"/>
                    <a:gd name="connsiteX6" fmla="*/ 1211255 w 1271203"/>
                    <a:gd name="connsiteY6" fmla="*/ 31780 h 1295401"/>
                    <a:gd name="connsiteX7" fmla="*/ 1215588 w 1271203"/>
                    <a:gd name="connsiteY7" fmla="*/ 248463 h 1295401"/>
                    <a:gd name="connsiteX8" fmla="*/ 877564 w 1271203"/>
                    <a:gd name="connsiteY8" fmla="*/ 634158 h 1295401"/>
                    <a:gd name="connsiteX9" fmla="*/ 1206921 w 1271203"/>
                    <a:gd name="connsiteY9" fmla="*/ 985183 h 1295401"/>
                    <a:gd name="connsiteX10" fmla="*/ 1228589 w 1271203"/>
                    <a:gd name="connsiteY10" fmla="*/ 1210533 h 1295401"/>
                    <a:gd name="connsiteX11" fmla="*/ 1029241 w 1271203"/>
                    <a:gd name="connsiteY11" fmla="*/ 1214867 h 1295401"/>
                    <a:gd name="connsiteX12" fmla="*/ 639213 w 1271203"/>
                    <a:gd name="connsiteY12" fmla="*/ 889843 h 1295401"/>
                    <a:gd name="connsiteX13" fmla="*/ 296855 w 1271203"/>
                    <a:gd name="connsiteY13" fmla="*/ 1210533 h 1295401"/>
                    <a:gd name="connsiteX14" fmla="*/ 49837 w 1271203"/>
                    <a:gd name="connsiteY14" fmla="*/ 1236535 h 1295401"/>
                    <a:gd name="connsiteX15" fmla="*/ 62838 w 1271203"/>
                    <a:gd name="connsiteY15" fmla="*/ 1011185 h 1295401"/>
                    <a:gd name="connsiteX16" fmla="*/ 383528 w 1271203"/>
                    <a:gd name="connsiteY16" fmla="*/ 629824 h 1295401"/>
                    <a:gd name="connsiteX0" fmla="*/ 392774 w 1280449"/>
                    <a:gd name="connsiteY0" fmla="*/ 629824 h 1295401"/>
                    <a:gd name="connsiteX1" fmla="*/ 67750 w 1280449"/>
                    <a:gd name="connsiteY1" fmla="*/ 300467 h 1295401"/>
                    <a:gd name="connsiteX2" fmla="*/ 41748 w 1280449"/>
                    <a:gd name="connsiteY2" fmla="*/ 49115 h 1295401"/>
                    <a:gd name="connsiteX3" fmla="*/ 258430 w 1280449"/>
                    <a:gd name="connsiteY3" fmla="*/ 62116 h 1295401"/>
                    <a:gd name="connsiteX4" fmla="*/ 644125 w 1280449"/>
                    <a:gd name="connsiteY4" fmla="*/ 378472 h 1295401"/>
                    <a:gd name="connsiteX5" fmla="*/ 982150 w 1280449"/>
                    <a:gd name="connsiteY5" fmla="*/ 57782 h 1295401"/>
                    <a:gd name="connsiteX6" fmla="*/ 1220501 w 1280449"/>
                    <a:gd name="connsiteY6" fmla="*/ 31780 h 1295401"/>
                    <a:gd name="connsiteX7" fmla="*/ 1224834 w 1280449"/>
                    <a:gd name="connsiteY7" fmla="*/ 248463 h 1295401"/>
                    <a:gd name="connsiteX8" fmla="*/ 886810 w 1280449"/>
                    <a:gd name="connsiteY8" fmla="*/ 634158 h 1295401"/>
                    <a:gd name="connsiteX9" fmla="*/ 1216167 w 1280449"/>
                    <a:gd name="connsiteY9" fmla="*/ 985183 h 1295401"/>
                    <a:gd name="connsiteX10" fmla="*/ 1237835 w 1280449"/>
                    <a:gd name="connsiteY10" fmla="*/ 1210533 h 1295401"/>
                    <a:gd name="connsiteX11" fmla="*/ 1038487 w 1280449"/>
                    <a:gd name="connsiteY11" fmla="*/ 1214867 h 1295401"/>
                    <a:gd name="connsiteX12" fmla="*/ 648459 w 1280449"/>
                    <a:gd name="connsiteY12" fmla="*/ 889843 h 1295401"/>
                    <a:gd name="connsiteX13" fmla="*/ 306101 w 1280449"/>
                    <a:gd name="connsiteY13" fmla="*/ 1210533 h 1295401"/>
                    <a:gd name="connsiteX14" fmla="*/ 59083 w 1280449"/>
                    <a:gd name="connsiteY14" fmla="*/ 1236535 h 1295401"/>
                    <a:gd name="connsiteX15" fmla="*/ 72084 w 1280449"/>
                    <a:gd name="connsiteY15" fmla="*/ 1011185 h 1295401"/>
                    <a:gd name="connsiteX16" fmla="*/ 392774 w 1280449"/>
                    <a:gd name="connsiteY16" fmla="*/ 629824 h 1295401"/>
                    <a:gd name="connsiteX0" fmla="*/ 386852 w 1274527"/>
                    <a:gd name="connsiteY0" fmla="*/ 629824 h 1295401"/>
                    <a:gd name="connsiteX1" fmla="*/ 61828 w 1274527"/>
                    <a:gd name="connsiteY1" fmla="*/ 300467 h 1295401"/>
                    <a:gd name="connsiteX2" fmla="*/ 35826 w 1274527"/>
                    <a:gd name="connsiteY2" fmla="*/ 49115 h 1295401"/>
                    <a:gd name="connsiteX3" fmla="*/ 252508 w 1274527"/>
                    <a:gd name="connsiteY3" fmla="*/ 62116 h 1295401"/>
                    <a:gd name="connsiteX4" fmla="*/ 638203 w 1274527"/>
                    <a:gd name="connsiteY4" fmla="*/ 378472 h 1295401"/>
                    <a:gd name="connsiteX5" fmla="*/ 976228 w 1274527"/>
                    <a:gd name="connsiteY5" fmla="*/ 57782 h 1295401"/>
                    <a:gd name="connsiteX6" fmla="*/ 1214579 w 1274527"/>
                    <a:gd name="connsiteY6" fmla="*/ 31780 h 1295401"/>
                    <a:gd name="connsiteX7" fmla="*/ 1218912 w 1274527"/>
                    <a:gd name="connsiteY7" fmla="*/ 248463 h 1295401"/>
                    <a:gd name="connsiteX8" fmla="*/ 880888 w 1274527"/>
                    <a:gd name="connsiteY8" fmla="*/ 634158 h 1295401"/>
                    <a:gd name="connsiteX9" fmla="*/ 1210245 w 1274527"/>
                    <a:gd name="connsiteY9" fmla="*/ 985183 h 1295401"/>
                    <a:gd name="connsiteX10" fmla="*/ 1231913 w 1274527"/>
                    <a:gd name="connsiteY10" fmla="*/ 1210533 h 1295401"/>
                    <a:gd name="connsiteX11" fmla="*/ 1032565 w 1274527"/>
                    <a:gd name="connsiteY11" fmla="*/ 1214867 h 1295401"/>
                    <a:gd name="connsiteX12" fmla="*/ 642537 w 1274527"/>
                    <a:gd name="connsiteY12" fmla="*/ 889843 h 1295401"/>
                    <a:gd name="connsiteX13" fmla="*/ 300179 w 1274527"/>
                    <a:gd name="connsiteY13" fmla="*/ 1210533 h 1295401"/>
                    <a:gd name="connsiteX14" fmla="*/ 53161 w 1274527"/>
                    <a:gd name="connsiteY14" fmla="*/ 1236535 h 1295401"/>
                    <a:gd name="connsiteX15" fmla="*/ 66162 w 1274527"/>
                    <a:gd name="connsiteY15" fmla="*/ 1011185 h 1295401"/>
                    <a:gd name="connsiteX16" fmla="*/ 386852 w 1274527"/>
                    <a:gd name="connsiteY16" fmla="*/ 629824 h 1295401"/>
                    <a:gd name="connsiteX0" fmla="*/ 386852 w 1274527"/>
                    <a:gd name="connsiteY0" fmla="*/ 629824 h 1316708"/>
                    <a:gd name="connsiteX1" fmla="*/ 61828 w 1274527"/>
                    <a:gd name="connsiteY1" fmla="*/ 300467 h 1316708"/>
                    <a:gd name="connsiteX2" fmla="*/ 35826 w 1274527"/>
                    <a:gd name="connsiteY2" fmla="*/ 49115 h 1316708"/>
                    <a:gd name="connsiteX3" fmla="*/ 252508 w 1274527"/>
                    <a:gd name="connsiteY3" fmla="*/ 62116 h 1316708"/>
                    <a:gd name="connsiteX4" fmla="*/ 638203 w 1274527"/>
                    <a:gd name="connsiteY4" fmla="*/ 378472 h 1316708"/>
                    <a:gd name="connsiteX5" fmla="*/ 976228 w 1274527"/>
                    <a:gd name="connsiteY5" fmla="*/ 57782 h 1316708"/>
                    <a:gd name="connsiteX6" fmla="*/ 1214579 w 1274527"/>
                    <a:gd name="connsiteY6" fmla="*/ 31780 h 1316708"/>
                    <a:gd name="connsiteX7" fmla="*/ 1218912 w 1274527"/>
                    <a:gd name="connsiteY7" fmla="*/ 248463 h 1316708"/>
                    <a:gd name="connsiteX8" fmla="*/ 880888 w 1274527"/>
                    <a:gd name="connsiteY8" fmla="*/ 634158 h 1316708"/>
                    <a:gd name="connsiteX9" fmla="*/ 1210245 w 1274527"/>
                    <a:gd name="connsiteY9" fmla="*/ 985183 h 1316708"/>
                    <a:gd name="connsiteX10" fmla="*/ 1231913 w 1274527"/>
                    <a:gd name="connsiteY10" fmla="*/ 1210533 h 1316708"/>
                    <a:gd name="connsiteX11" fmla="*/ 1032565 w 1274527"/>
                    <a:gd name="connsiteY11" fmla="*/ 1214867 h 1316708"/>
                    <a:gd name="connsiteX12" fmla="*/ 642537 w 1274527"/>
                    <a:gd name="connsiteY12" fmla="*/ 889843 h 1316708"/>
                    <a:gd name="connsiteX13" fmla="*/ 300179 w 1274527"/>
                    <a:gd name="connsiteY13" fmla="*/ 1210533 h 1316708"/>
                    <a:gd name="connsiteX14" fmla="*/ 53161 w 1274527"/>
                    <a:gd name="connsiteY14" fmla="*/ 1236535 h 1316708"/>
                    <a:gd name="connsiteX15" fmla="*/ 66162 w 1274527"/>
                    <a:gd name="connsiteY15" fmla="*/ 1011185 h 1316708"/>
                    <a:gd name="connsiteX16" fmla="*/ 386852 w 1274527"/>
                    <a:gd name="connsiteY16" fmla="*/ 629824 h 1316708"/>
                    <a:gd name="connsiteX0" fmla="*/ 386852 w 1274527"/>
                    <a:gd name="connsiteY0" fmla="*/ 629824 h 1329348"/>
                    <a:gd name="connsiteX1" fmla="*/ 61828 w 1274527"/>
                    <a:gd name="connsiteY1" fmla="*/ 300467 h 1329348"/>
                    <a:gd name="connsiteX2" fmla="*/ 35826 w 1274527"/>
                    <a:gd name="connsiteY2" fmla="*/ 49115 h 1329348"/>
                    <a:gd name="connsiteX3" fmla="*/ 252508 w 1274527"/>
                    <a:gd name="connsiteY3" fmla="*/ 62116 h 1329348"/>
                    <a:gd name="connsiteX4" fmla="*/ 638203 w 1274527"/>
                    <a:gd name="connsiteY4" fmla="*/ 378472 h 1329348"/>
                    <a:gd name="connsiteX5" fmla="*/ 976228 w 1274527"/>
                    <a:gd name="connsiteY5" fmla="*/ 57782 h 1329348"/>
                    <a:gd name="connsiteX6" fmla="*/ 1214579 w 1274527"/>
                    <a:gd name="connsiteY6" fmla="*/ 31780 h 1329348"/>
                    <a:gd name="connsiteX7" fmla="*/ 1218912 w 1274527"/>
                    <a:gd name="connsiteY7" fmla="*/ 248463 h 1329348"/>
                    <a:gd name="connsiteX8" fmla="*/ 880888 w 1274527"/>
                    <a:gd name="connsiteY8" fmla="*/ 634158 h 1329348"/>
                    <a:gd name="connsiteX9" fmla="*/ 1210245 w 1274527"/>
                    <a:gd name="connsiteY9" fmla="*/ 985183 h 1329348"/>
                    <a:gd name="connsiteX10" fmla="*/ 1231913 w 1274527"/>
                    <a:gd name="connsiteY10" fmla="*/ 1210533 h 1329348"/>
                    <a:gd name="connsiteX11" fmla="*/ 1032565 w 1274527"/>
                    <a:gd name="connsiteY11" fmla="*/ 1214867 h 1329348"/>
                    <a:gd name="connsiteX12" fmla="*/ 642537 w 1274527"/>
                    <a:gd name="connsiteY12" fmla="*/ 889843 h 1329348"/>
                    <a:gd name="connsiteX13" fmla="*/ 300179 w 1274527"/>
                    <a:gd name="connsiteY13" fmla="*/ 1210533 h 1329348"/>
                    <a:gd name="connsiteX14" fmla="*/ 53161 w 1274527"/>
                    <a:gd name="connsiteY14" fmla="*/ 1236535 h 1329348"/>
                    <a:gd name="connsiteX15" fmla="*/ 66162 w 1274527"/>
                    <a:gd name="connsiteY15" fmla="*/ 1011185 h 1329348"/>
                    <a:gd name="connsiteX16" fmla="*/ 386852 w 1274527"/>
                    <a:gd name="connsiteY16" fmla="*/ 629824 h 1329348"/>
                    <a:gd name="connsiteX0" fmla="*/ 386852 w 1274527"/>
                    <a:gd name="connsiteY0" fmla="*/ 629824 h 1300457"/>
                    <a:gd name="connsiteX1" fmla="*/ 61828 w 1274527"/>
                    <a:gd name="connsiteY1" fmla="*/ 300467 h 1300457"/>
                    <a:gd name="connsiteX2" fmla="*/ 35826 w 1274527"/>
                    <a:gd name="connsiteY2" fmla="*/ 49115 h 1300457"/>
                    <a:gd name="connsiteX3" fmla="*/ 252508 w 1274527"/>
                    <a:gd name="connsiteY3" fmla="*/ 62116 h 1300457"/>
                    <a:gd name="connsiteX4" fmla="*/ 638203 w 1274527"/>
                    <a:gd name="connsiteY4" fmla="*/ 378472 h 1300457"/>
                    <a:gd name="connsiteX5" fmla="*/ 976228 w 1274527"/>
                    <a:gd name="connsiteY5" fmla="*/ 57782 h 1300457"/>
                    <a:gd name="connsiteX6" fmla="*/ 1214579 w 1274527"/>
                    <a:gd name="connsiteY6" fmla="*/ 31780 h 1300457"/>
                    <a:gd name="connsiteX7" fmla="*/ 1218912 w 1274527"/>
                    <a:gd name="connsiteY7" fmla="*/ 248463 h 1300457"/>
                    <a:gd name="connsiteX8" fmla="*/ 880888 w 1274527"/>
                    <a:gd name="connsiteY8" fmla="*/ 634158 h 1300457"/>
                    <a:gd name="connsiteX9" fmla="*/ 1210245 w 1274527"/>
                    <a:gd name="connsiteY9" fmla="*/ 985183 h 1300457"/>
                    <a:gd name="connsiteX10" fmla="*/ 1231913 w 1274527"/>
                    <a:gd name="connsiteY10" fmla="*/ 1210533 h 1300457"/>
                    <a:gd name="connsiteX11" fmla="*/ 1032565 w 1274527"/>
                    <a:gd name="connsiteY11" fmla="*/ 1214867 h 1300457"/>
                    <a:gd name="connsiteX12" fmla="*/ 642537 w 1274527"/>
                    <a:gd name="connsiteY12" fmla="*/ 889843 h 1300457"/>
                    <a:gd name="connsiteX13" fmla="*/ 300179 w 1274527"/>
                    <a:gd name="connsiteY13" fmla="*/ 1210533 h 1300457"/>
                    <a:gd name="connsiteX14" fmla="*/ 53161 w 1274527"/>
                    <a:gd name="connsiteY14" fmla="*/ 1236535 h 1300457"/>
                    <a:gd name="connsiteX15" fmla="*/ 66162 w 1274527"/>
                    <a:gd name="connsiteY15" fmla="*/ 1011185 h 1300457"/>
                    <a:gd name="connsiteX16" fmla="*/ 386852 w 1274527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2229" h="1300457">
                      <a:moveTo>
                        <a:pt x="424554" y="629824"/>
                      </a:moveTo>
                      <a:lnTo>
                        <a:pt x="99530" y="300467"/>
                      </a:lnTo>
                      <a:cubicBezTo>
                        <a:pt x="41026" y="203682"/>
                        <a:pt x="0" y="120259"/>
                        <a:pt x="73528" y="49115"/>
                      </a:cubicBezTo>
                      <a:cubicBezTo>
                        <a:pt x="117369" y="4334"/>
                        <a:pt x="189814" y="7223"/>
                        <a:pt x="290210" y="62116"/>
                      </a:cubicBezTo>
                      <a:lnTo>
                        <a:pt x="675905" y="378472"/>
                      </a:lnTo>
                      <a:lnTo>
                        <a:pt x="1013930" y="57782"/>
                      </a:lnTo>
                      <a:cubicBezTo>
                        <a:pt x="1109993" y="0"/>
                        <a:pt x="1211834" y="0"/>
                        <a:pt x="1252281" y="31780"/>
                      </a:cubicBezTo>
                      <a:cubicBezTo>
                        <a:pt x="1292728" y="63560"/>
                        <a:pt x="1312229" y="148067"/>
                        <a:pt x="1256614" y="248463"/>
                      </a:cubicBezTo>
                      <a:lnTo>
                        <a:pt x="918590" y="634158"/>
                      </a:lnTo>
                      <a:lnTo>
                        <a:pt x="1247947" y="985183"/>
                      </a:lnTo>
                      <a:cubicBezTo>
                        <a:pt x="1306451" y="1081245"/>
                        <a:pt x="1299228" y="1172252"/>
                        <a:pt x="1269615" y="1210533"/>
                      </a:cubicBezTo>
                      <a:cubicBezTo>
                        <a:pt x="1240002" y="1248814"/>
                        <a:pt x="1168496" y="1268315"/>
                        <a:pt x="1070267" y="1214867"/>
                      </a:cubicBezTo>
                      <a:lnTo>
                        <a:pt x="680239" y="889843"/>
                      </a:lnTo>
                      <a:lnTo>
                        <a:pt x="337881" y="1210533"/>
                      </a:lnTo>
                      <a:cubicBezTo>
                        <a:pt x="239652" y="1268315"/>
                        <a:pt x="158247" y="1300457"/>
                        <a:pt x="90863" y="1236535"/>
                      </a:cubicBezTo>
                      <a:cubicBezTo>
                        <a:pt x="37702" y="1197171"/>
                        <a:pt x="48249" y="1112303"/>
                        <a:pt x="103864" y="1011185"/>
                      </a:cubicBezTo>
                      <a:lnTo>
                        <a:pt x="424554" y="62982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>
                  <a:off x="8197814" y="2409508"/>
                  <a:ext cx="205258" cy="203416"/>
                </a:xfrm>
                <a:custGeom>
                  <a:avLst/>
                  <a:gdLst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95401"/>
                    <a:gd name="connsiteX1" fmla="*/ 58504 w 1271203"/>
                    <a:gd name="connsiteY1" fmla="*/ 300467 h 1295401"/>
                    <a:gd name="connsiteX2" fmla="*/ 32502 w 1271203"/>
                    <a:gd name="connsiteY2" fmla="*/ 49115 h 1295401"/>
                    <a:gd name="connsiteX3" fmla="*/ 249184 w 1271203"/>
                    <a:gd name="connsiteY3" fmla="*/ 62116 h 1295401"/>
                    <a:gd name="connsiteX4" fmla="*/ 634879 w 1271203"/>
                    <a:gd name="connsiteY4" fmla="*/ 378472 h 1295401"/>
                    <a:gd name="connsiteX5" fmla="*/ 972904 w 1271203"/>
                    <a:gd name="connsiteY5" fmla="*/ 57782 h 1295401"/>
                    <a:gd name="connsiteX6" fmla="*/ 1211255 w 1271203"/>
                    <a:gd name="connsiteY6" fmla="*/ 31780 h 1295401"/>
                    <a:gd name="connsiteX7" fmla="*/ 1215588 w 1271203"/>
                    <a:gd name="connsiteY7" fmla="*/ 248463 h 1295401"/>
                    <a:gd name="connsiteX8" fmla="*/ 877564 w 1271203"/>
                    <a:gd name="connsiteY8" fmla="*/ 634158 h 1295401"/>
                    <a:gd name="connsiteX9" fmla="*/ 1206921 w 1271203"/>
                    <a:gd name="connsiteY9" fmla="*/ 985183 h 1295401"/>
                    <a:gd name="connsiteX10" fmla="*/ 1228589 w 1271203"/>
                    <a:gd name="connsiteY10" fmla="*/ 1210533 h 1295401"/>
                    <a:gd name="connsiteX11" fmla="*/ 1029241 w 1271203"/>
                    <a:gd name="connsiteY11" fmla="*/ 1214867 h 1295401"/>
                    <a:gd name="connsiteX12" fmla="*/ 639213 w 1271203"/>
                    <a:gd name="connsiteY12" fmla="*/ 889843 h 1295401"/>
                    <a:gd name="connsiteX13" fmla="*/ 296855 w 1271203"/>
                    <a:gd name="connsiteY13" fmla="*/ 1210533 h 1295401"/>
                    <a:gd name="connsiteX14" fmla="*/ 49837 w 1271203"/>
                    <a:gd name="connsiteY14" fmla="*/ 1236535 h 1295401"/>
                    <a:gd name="connsiteX15" fmla="*/ 62838 w 1271203"/>
                    <a:gd name="connsiteY15" fmla="*/ 1011185 h 1295401"/>
                    <a:gd name="connsiteX16" fmla="*/ 383528 w 1271203"/>
                    <a:gd name="connsiteY16" fmla="*/ 629824 h 1295401"/>
                    <a:gd name="connsiteX0" fmla="*/ 392774 w 1280449"/>
                    <a:gd name="connsiteY0" fmla="*/ 629824 h 1295401"/>
                    <a:gd name="connsiteX1" fmla="*/ 67750 w 1280449"/>
                    <a:gd name="connsiteY1" fmla="*/ 300467 h 1295401"/>
                    <a:gd name="connsiteX2" fmla="*/ 41748 w 1280449"/>
                    <a:gd name="connsiteY2" fmla="*/ 49115 h 1295401"/>
                    <a:gd name="connsiteX3" fmla="*/ 258430 w 1280449"/>
                    <a:gd name="connsiteY3" fmla="*/ 62116 h 1295401"/>
                    <a:gd name="connsiteX4" fmla="*/ 644125 w 1280449"/>
                    <a:gd name="connsiteY4" fmla="*/ 378472 h 1295401"/>
                    <a:gd name="connsiteX5" fmla="*/ 982150 w 1280449"/>
                    <a:gd name="connsiteY5" fmla="*/ 57782 h 1295401"/>
                    <a:gd name="connsiteX6" fmla="*/ 1220501 w 1280449"/>
                    <a:gd name="connsiteY6" fmla="*/ 31780 h 1295401"/>
                    <a:gd name="connsiteX7" fmla="*/ 1224834 w 1280449"/>
                    <a:gd name="connsiteY7" fmla="*/ 248463 h 1295401"/>
                    <a:gd name="connsiteX8" fmla="*/ 886810 w 1280449"/>
                    <a:gd name="connsiteY8" fmla="*/ 634158 h 1295401"/>
                    <a:gd name="connsiteX9" fmla="*/ 1216167 w 1280449"/>
                    <a:gd name="connsiteY9" fmla="*/ 985183 h 1295401"/>
                    <a:gd name="connsiteX10" fmla="*/ 1237835 w 1280449"/>
                    <a:gd name="connsiteY10" fmla="*/ 1210533 h 1295401"/>
                    <a:gd name="connsiteX11" fmla="*/ 1038487 w 1280449"/>
                    <a:gd name="connsiteY11" fmla="*/ 1214867 h 1295401"/>
                    <a:gd name="connsiteX12" fmla="*/ 648459 w 1280449"/>
                    <a:gd name="connsiteY12" fmla="*/ 889843 h 1295401"/>
                    <a:gd name="connsiteX13" fmla="*/ 306101 w 1280449"/>
                    <a:gd name="connsiteY13" fmla="*/ 1210533 h 1295401"/>
                    <a:gd name="connsiteX14" fmla="*/ 59083 w 1280449"/>
                    <a:gd name="connsiteY14" fmla="*/ 1236535 h 1295401"/>
                    <a:gd name="connsiteX15" fmla="*/ 72084 w 1280449"/>
                    <a:gd name="connsiteY15" fmla="*/ 1011185 h 1295401"/>
                    <a:gd name="connsiteX16" fmla="*/ 392774 w 1280449"/>
                    <a:gd name="connsiteY16" fmla="*/ 629824 h 1295401"/>
                    <a:gd name="connsiteX0" fmla="*/ 386852 w 1274527"/>
                    <a:gd name="connsiteY0" fmla="*/ 629824 h 1295401"/>
                    <a:gd name="connsiteX1" fmla="*/ 61828 w 1274527"/>
                    <a:gd name="connsiteY1" fmla="*/ 300467 h 1295401"/>
                    <a:gd name="connsiteX2" fmla="*/ 35826 w 1274527"/>
                    <a:gd name="connsiteY2" fmla="*/ 49115 h 1295401"/>
                    <a:gd name="connsiteX3" fmla="*/ 252508 w 1274527"/>
                    <a:gd name="connsiteY3" fmla="*/ 62116 h 1295401"/>
                    <a:gd name="connsiteX4" fmla="*/ 638203 w 1274527"/>
                    <a:gd name="connsiteY4" fmla="*/ 378472 h 1295401"/>
                    <a:gd name="connsiteX5" fmla="*/ 976228 w 1274527"/>
                    <a:gd name="connsiteY5" fmla="*/ 57782 h 1295401"/>
                    <a:gd name="connsiteX6" fmla="*/ 1214579 w 1274527"/>
                    <a:gd name="connsiteY6" fmla="*/ 31780 h 1295401"/>
                    <a:gd name="connsiteX7" fmla="*/ 1218912 w 1274527"/>
                    <a:gd name="connsiteY7" fmla="*/ 248463 h 1295401"/>
                    <a:gd name="connsiteX8" fmla="*/ 880888 w 1274527"/>
                    <a:gd name="connsiteY8" fmla="*/ 634158 h 1295401"/>
                    <a:gd name="connsiteX9" fmla="*/ 1210245 w 1274527"/>
                    <a:gd name="connsiteY9" fmla="*/ 985183 h 1295401"/>
                    <a:gd name="connsiteX10" fmla="*/ 1231913 w 1274527"/>
                    <a:gd name="connsiteY10" fmla="*/ 1210533 h 1295401"/>
                    <a:gd name="connsiteX11" fmla="*/ 1032565 w 1274527"/>
                    <a:gd name="connsiteY11" fmla="*/ 1214867 h 1295401"/>
                    <a:gd name="connsiteX12" fmla="*/ 642537 w 1274527"/>
                    <a:gd name="connsiteY12" fmla="*/ 889843 h 1295401"/>
                    <a:gd name="connsiteX13" fmla="*/ 300179 w 1274527"/>
                    <a:gd name="connsiteY13" fmla="*/ 1210533 h 1295401"/>
                    <a:gd name="connsiteX14" fmla="*/ 53161 w 1274527"/>
                    <a:gd name="connsiteY14" fmla="*/ 1236535 h 1295401"/>
                    <a:gd name="connsiteX15" fmla="*/ 66162 w 1274527"/>
                    <a:gd name="connsiteY15" fmla="*/ 1011185 h 1295401"/>
                    <a:gd name="connsiteX16" fmla="*/ 386852 w 1274527"/>
                    <a:gd name="connsiteY16" fmla="*/ 629824 h 1295401"/>
                    <a:gd name="connsiteX0" fmla="*/ 386852 w 1274527"/>
                    <a:gd name="connsiteY0" fmla="*/ 629824 h 1316708"/>
                    <a:gd name="connsiteX1" fmla="*/ 61828 w 1274527"/>
                    <a:gd name="connsiteY1" fmla="*/ 300467 h 1316708"/>
                    <a:gd name="connsiteX2" fmla="*/ 35826 w 1274527"/>
                    <a:gd name="connsiteY2" fmla="*/ 49115 h 1316708"/>
                    <a:gd name="connsiteX3" fmla="*/ 252508 w 1274527"/>
                    <a:gd name="connsiteY3" fmla="*/ 62116 h 1316708"/>
                    <a:gd name="connsiteX4" fmla="*/ 638203 w 1274527"/>
                    <a:gd name="connsiteY4" fmla="*/ 378472 h 1316708"/>
                    <a:gd name="connsiteX5" fmla="*/ 976228 w 1274527"/>
                    <a:gd name="connsiteY5" fmla="*/ 57782 h 1316708"/>
                    <a:gd name="connsiteX6" fmla="*/ 1214579 w 1274527"/>
                    <a:gd name="connsiteY6" fmla="*/ 31780 h 1316708"/>
                    <a:gd name="connsiteX7" fmla="*/ 1218912 w 1274527"/>
                    <a:gd name="connsiteY7" fmla="*/ 248463 h 1316708"/>
                    <a:gd name="connsiteX8" fmla="*/ 880888 w 1274527"/>
                    <a:gd name="connsiteY8" fmla="*/ 634158 h 1316708"/>
                    <a:gd name="connsiteX9" fmla="*/ 1210245 w 1274527"/>
                    <a:gd name="connsiteY9" fmla="*/ 985183 h 1316708"/>
                    <a:gd name="connsiteX10" fmla="*/ 1231913 w 1274527"/>
                    <a:gd name="connsiteY10" fmla="*/ 1210533 h 1316708"/>
                    <a:gd name="connsiteX11" fmla="*/ 1032565 w 1274527"/>
                    <a:gd name="connsiteY11" fmla="*/ 1214867 h 1316708"/>
                    <a:gd name="connsiteX12" fmla="*/ 642537 w 1274527"/>
                    <a:gd name="connsiteY12" fmla="*/ 889843 h 1316708"/>
                    <a:gd name="connsiteX13" fmla="*/ 300179 w 1274527"/>
                    <a:gd name="connsiteY13" fmla="*/ 1210533 h 1316708"/>
                    <a:gd name="connsiteX14" fmla="*/ 53161 w 1274527"/>
                    <a:gd name="connsiteY14" fmla="*/ 1236535 h 1316708"/>
                    <a:gd name="connsiteX15" fmla="*/ 66162 w 1274527"/>
                    <a:gd name="connsiteY15" fmla="*/ 1011185 h 1316708"/>
                    <a:gd name="connsiteX16" fmla="*/ 386852 w 1274527"/>
                    <a:gd name="connsiteY16" fmla="*/ 629824 h 1316708"/>
                    <a:gd name="connsiteX0" fmla="*/ 386852 w 1274527"/>
                    <a:gd name="connsiteY0" fmla="*/ 629824 h 1329348"/>
                    <a:gd name="connsiteX1" fmla="*/ 61828 w 1274527"/>
                    <a:gd name="connsiteY1" fmla="*/ 300467 h 1329348"/>
                    <a:gd name="connsiteX2" fmla="*/ 35826 w 1274527"/>
                    <a:gd name="connsiteY2" fmla="*/ 49115 h 1329348"/>
                    <a:gd name="connsiteX3" fmla="*/ 252508 w 1274527"/>
                    <a:gd name="connsiteY3" fmla="*/ 62116 h 1329348"/>
                    <a:gd name="connsiteX4" fmla="*/ 638203 w 1274527"/>
                    <a:gd name="connsiteY4" fmla="*/ 378472 h 1329348"/>
                    <a:gd name="connsiteX5" fmla="*/ 976228 w 1274527"/>
                    <a:gd name="connsiteY5" fmla="*/ 57782 h 1329348"/>
                    <a:gd name="connsiteX6" fmla="*/ 1214579 w 1274527"/>
                    <a:gd name="connsiteY6" fmla="*/ 31780 h 1329348"/>
                    <a:gd name="connsiteX7" fmla="*/ 1218912 w 1274527"/>
                    <a:gd name="connsiteY7" fmla="*/ 248463 h 1329348"/>
                    <a:gd name="connsiteX8" fmla="*/ 880888 w 1274527"/>
                    <a:gd name="connsiteY8" fmla="*/ 634158 h 1329348"/>
                    <a:gd name="connsiteX9" fmla="*/ 1210245 w 1274527"/>
                    <a:gd name="connsiteY9" fmla="*/ 985183 h 1329348"/>
                    <a:gd name="connsiteX10" fmla="*/ 1231913 w 1274527"/>
                    <a:gd name="connsiteY10" fmla="*/ 1210533 h 1329348"/>
                    <a:gd name="connsiteX11" fmla="*/ 1032565 w 1274527"/>
                    <a:gd name="connsiteY11" fmla="*/ 1214867 h 1329348"/>
                    <a:gd name="connsiteX12" fmla="*/ 642537 w 1274527"/>
                    <a:gd name="connsiteY12" fmla="*/ 889843 h 1329348"/>
                    <a:gd name="connsiteX13" fmla="*/ 300179 w 1274527"/>
                    <a:gd name="connsiteY13" fmla="*/ 1210533 h 1329348"/>
                    <a:gd name="connsiteX14" fmla="*/ 53161 w 1274527"/>
                    <a:gd name="connsiteY14" fmla="*/ 1236535 h 1329348"/>
                    <a:gd name="connsiteX15" fmla="*/ 66162 w 1274527"/>
                    <a:gd name="connsiteY15" fmla="*/ 1011185 h 1329348"/>
                    <a:gd name="connsiteX16" fmla="*/ 386852 w 1274527"/>
                    <a:gd name="connsiteY16" fmla="*/ 629824 h 1329348"/>
                    <a:gd name="connsiteX0" fmla="*/ 386852 w 1274527"/>
                    <a:gd name="connsiteY0" fmla="*/ 629824 h 1300457"/>
                    <a:gd name="connsiteX1" fmla="*/ 61828 w 1274527"/>
                    <a:gd name="connsiteY1" fmla="*/ 300467 h 1300457"/>
                    <a:gd name="connsiteX2" fmla="*/ 35826 w 1274527"/>
                    <a:gd name="connsiteY2" fmla="*/ 49115 h 1300457"/>
                    <a:gd name="connsiteX3" fmla="*/ 252508 w 1274527"/>
                    <a:gd name="connsiteY3" fmla="*/ 62116 h 1300457"/>
                    <a:gd name="connsiteX4" fmla="*/ 638203 w 1274527"/>
                    <a:gd name="connsiteY4" fmla="*/ 378472 h 1300457"/>
                    <a:gd name="connsiteX5" fmla="*/ 976228 w 1274527"/>
                    <a:gd name="connsiteY5" fmla="*/ 57782 h 1300457"/>
                    <a:gd name="connsiteX6" fmla="*/ 1214579 w 1274527"/>
                    <a:gd name="connsiteY6" fmla="*/ 31780 h 1300457"/>
                    <a:gd name="connsiteX7" fmla="*/ 1218912 w 1274527"/>
                    <a:gd name="connsiteY7" fmla="*/ 248463 h 1300457"/>
                    <a:gd name="connsiteX8" fmla="*/ 880888 w 1274527"/>
                    <a:gd name="connsiteY8" fmla="*/ 634158 h 1300457"/>
                    <a:gd name="connsiteX9" fmla="*/ 1210245 w 1274527"/>
                    <a:gd name="connsiteY9" fmla="*/ 985183 h 1300457"/>
                    <a:gd name="connsiteX10" fmla="*/ 1231913 w 1274527"/>
                    <a:gd name="connsiteY10" fmla="*/ 1210533 h 1300457"/>
                    <a:gd name="connsiteX11" fmla="*/ 1032565 w 1274527"/>
                    <a:gd name="connsiteY11" fmla="*/ 1214867 h 1300457"/>
                    <a:gd name="connsiteX12" fmla="*/ 642537 w 1274527"/>
                    <a:gd name="connsiteY12" fmla="*/ 889843 h 1300457"/>
                    <a:gd name="connsiteX13" fmla="*/ 300179 w 1274527"/>
                    <a:gd name="connsiteY13" fmla="*/ 1210533 h 1300457"/>
                    <a:gd name="connsiteX14" fmla="*/ 53161 w 1274527"/>
                    <a:gd name="connsiteY14" fmla="*/ 1236535 h 1300457"/>
                    <a:gd name="connsiteX15" fmla="*/ 66162 w 1274527"/>
                    <a:gd name="connsiteY15" fmla="*/ 1011185 h 1300457"/>
                    <a:gd name="connsiteX16" fmla="*/ 386852 w 1274527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2229" h="1300457">
                      <a:moveTo>
                        <a:pt x="424554" y="629824"/>
                      </a:moveTo>
                      <a:lnTo>
                        <a:pt x="99530" y="300467"/>
                      </a:lnTo>
                      <a:cubicBezTo>
                        <a:pt x="41026" y="203682"/>
                        <a:pt x="0" y="120259"/>
                        <a:pt x="73528" y="49115"/>
                      </a:cubicBezTo>
                      <a:cubicBezTo>
                        <a:pt x="117369" y="4334"/>
                        <a:pt x="189814" y="7223"/>
                        <a:pt x="290210" y="62116"/>
                      </a:cubicBezTo>
                      <a:lnTo>
                        <a:pt x="675905" y="378472"/>
                      </a:lnTo>
                      <a:lnTo>
                        <a:pt x="1013930" y="57782"/>
                      </a:lnTo>
                      <a:cubicBezTo>
                        <a:pt x="1109993" y="0"/>
                        <a:pt x="1211834" y="0"/>
                        <a:pt x="1252281" y="31780"/>
                      </a:cubicBezTo>
                      <a:cubicBezTo>
                        <a:pt x="1292728" y="63560"/>
                        <a:pt x="1312229" y="148067"/>
                        <a:pt x="1256614" y="248463"/>
                      </a:cubicBezTo>
                      <a:lnTo>
                        <a:pt x="918590" y="634158"/>
                      </a:lnTo>
                      <a:lnTo>
                        <a:pt x="1247947" y="985183"/>
                      </a:lnTo>
                      <a:cubicBezTo>
                        <a:pt x="1306451" y="1081245"/>
                        <a:pt x="1299228" y="1172252"/>
                        <a:pt x="1269615" y="1210533"/>
                      </a:cubicBezTo>
                      <a:cubicBezTo>
                        <a:pt x="1240002" y="1248814"/>
                        <a:pt x="1168496" y="1268315"/>
                        <a:pt x="1070267" y="1214867"/>
                      </a:cubicBezTo>
                      <a:lnTo>
                        <a:pt x="680239" y="889843"/>
                      </a:lnTo>
                      <a:lnTo>
                        <a:pt x="337881" y="1210533"/>
                      </a:lnTo>
                      <a:cubicBezTo>
                        <a:pt x="239652" y="1268315"/>
                        <a:pt x="158247" y="1300457"/>
                        <a:pt x="90863" y="1236535"/>
                      </a:cubicBezTo>
                      <a:cubicBezTo>
                        <a:pt x="37702" y="1197171"/>
                        <a:pt x="48249" y="1112303"/>
                        <a:pt x="103864" y="1011185"/>
                      </a:cubicBezTo>
                      <a:lnTo>
                        <a:pt x="424554" y="62982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179483" y="1606032"/>
                <a:ext cx="2089386" cy="4413768"/>
                <a:chOff x="5179483" y="1606032"/>
                <a:chExt cx="2089386" cy="4413768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182761" y="2283247"/>
                  <a:ext cx="2086108" cy="3736553"/>
                  <a:chOff x="836612" y="1981200"/>
                  <a:chExt cx="2362200" cy="2999675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836612" y="198120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36612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836612" y="272851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36612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836612" y="347799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836612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836612" y="4225302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836612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0" name="Round Same Side Corner Rectangle 39"/>
                <p:cNvSpPr/>
                <p:nvPr/>
              </p:nvSpPr>
              <p:spPr>
                <a:xfrm>
                  <a:off x="5179483" y="1606032"/>
                  <a:ext cx="2086814" cy="685800"/>
                </a:xfrm>
                <a:prstGeom prst="round2SameRect">
                  <a:avLst>
                    <a:gd name="adj1" fmla="val 8078"/>
                    <a:gd name="adj2" fmla="val 0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Basic</a:t>
                  </a:r>
                  <a:endParaRPr lang="en-US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6114208" y="3802879"/>
                  <a:ext cx="205258" cy="203416"/>
                </a:xfrm>
                <a:custGeom>
                  <a:avLst/>
                  <a:gdLst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95401"/>
                    <a:gd name="connsiteX1" fmla="*/ 58504 w 1271203"/>
                    <a:gd name="connsiteY1" fmla="*/ 300467 h 1295401"/>
                    <a:gd name="connsiteX2" fmla="*/ 32502 w 1271203"/>
                    <a:gd name="connsiteY2" fmla="*/ 49115 h 1295401"/>
                    <a:gd name="connsiteX3" fmla="*/ 249184 w 1271203"/>
                    <a:gd name="connsiteY3" fmla="*/ 62116 h 1295401"/>
                    <a:gd name="connsiteX4" fmla="*/ 634879 w 1271203"/>
                    <a:gd name="connsiteY4" fmla="*/ 378472 h 1295401"/>
                    <a:gd name="connsiteX5" fmla="*/ 972904 w 1271203"/>
                    <a:gd name="connsiteY5" fmla="*/ 57782 h 1295401"/>
                    <a:gd name="connsiteX6" fmla="*/ 1211255 w 1271203"/>
                    <a:gd name="connsiteY6" fmla="*/ 31780 h 1295401"/>
                    <a:gd name="connsiteX7" fmla="*/ 1215588 w 1271203"/>
                    <a:gd name="connsiteY7" fmla="*/ 248463 h 1295401"/>
                    <a:gd name="connsiteX8" fmla="*/ 877564 w 1271203"/>
                    <a:gd name="connsiteY8" fmla="*/ 634158 h 1295401"/>
                    <a:gd name="connsiteX9" fmla="*/ 1206921 w 1271203"/>
                    <a:gd name="connsiteY9" fmla="*/ 985183 h 1295401"/>
                    <a:gd name="connsiteX10" fmla="*/ 1228589 w 1271203"/>
                    <a:gd name="connsiteY10" fmla="*/ 1210533 h 1295401"/>
                    <a:gd name="connsiteX11" fmla="*/ 1029241 w 1271203"/>
                    <a:gd name="connsiteY11" fmla="*/ 1214867 h 1295401"/>
                    <a:gd name="connsiteX12" fmla="*/ 639213 w 1271203"/>
                    <a:gd name="connsiteY12" fmla="*/ 889843 h 1295401"/>
                    <a:gd name="connsiteX13" fmla="*/ 296855 w 1271203"/>
                    <a:gd name="connsiteY13" fmla="*/ 1210533 h 1295401"/>
                    <a:gd name="connsiteX14" fmla="*/ 49837 w 1271203"/>
                    <a:gd name="connsiteY14" fmla="*/ 1236535 h 1295401"/>
                    <a:gd name="connsiteX15" fmla="*/ 62838 w 1271203"/>
                    <a:gd name="connsiteY15" fmla="*/ 1011185 h 1295401"/>
                    <a:gd name="connsiteX16" fmla="*/ 383528 w 1271203"/>
                    <a:gd name="connsiteY16" fmla="*/ 629824 h 1295401"/>
                    <a:gd name="connsiteX0" fmla="*/ 392774 w 1280449"/>
                    <a:gd name="connsiteY0" fmla="*/ 629824 h 1295401"/>
                    <a:gd name="connsiteX1" fmla="*/ 67750 w 1280449"/>
                    <a:gd name="connsiteY1" fmla="*/ 300467 h 1295401"/>
                    <a:gd name="connsiteX2" fmla="*/ 41748 w 1280449"/>
                    <a:gd name="connsiteY2" fmla="*/ 49115 h 1295401"/>
                    <a:gd name="connsiteX3" fmla="*/ 258430 w 1280449"/>
                    <a:gd name="connsiteY3" fmla="*/ 62116 h 1295401"/>
                    <a:gd name="connsiteX4" fmla="*/ 644125 w 1280449"/>
                    <a:gd name="connsiteY4" fmla="*/ 378472 h 1295401"/>
                    <a:gd name="connsiteX5" fmla="*/ 982150 w 1280449"/>
                    <a:gd name="connsiteY5" fmla="*/ 57782 h 1295401"/>
                    <a:gd name="connsiteX6" fmla="*/ 1220501 w 1280449"/>
                    <a:gd name="connsiteY6" fmla="*/ 31780 h 1295401"/>
                    <a:gd name="connsiteX7" fmla="*/ 1224834 w 1280449"/>
                    <a:gd name="connsiteY7" fmla="*/ 248463 h 1295401"/>
                    <a:gd name="connsiteX8" fmla="*/ 886810 w 1280449"/>
                    <a:gd name="connsiteY8" fmla="*/ 634158 h 1295401"/>
                    <a:gd name="connsiteX9" fmla="*/ 1216167 w 1280449"/>
                    <a:gd name="connsiteY9" fmla="*/ 985183 h 1295401"/>
                    <a:gd name="connsiteX10" fmla="*/ 1237835 w 1280449"/>
                    <a:gd name="connsiteY10" fmla="*/ 1210533 h 1295401"/>
                    <a:gd name="connsiteX11" fmla="*/ 1038487 w 1280449"/>
                    <a:gd name="connsiteY11" fmla="*/ 1214867 h 1295401"/>
                    <a:gd name="connsiteX12" fmla="*/ 648459 w 1280449"/>
                    <a:gd name="connsiteY12" fmla="*/ 889843 h 1295401"/>
                    <a:gd name="connsiteX13" fmla="*/ 306101 w 1280449"/>
                    <a:gd name="connsiteY13" fmla="*/ 1210533 h 1295401"/>
                    <a:gd name="connsiteX14" fmla="*/ 59083 w 1280449"/>
                    <a:gd name="connsiteY14" fmla="*/ 1236535 h 1295401"/>
                    <a:gd name="connsiteX15" fmla="*/ 72084 w 1280449"/>
                    <a:gd name="connsiteY15" fmla="*/ 1011185 h 1295401"/>
                    <a:gd name="connsiteX16" fmla="*/ 392774 w 1280449"/>
                    <a:gd name="connsiteY16" fmla="*/ 629824 h 1295401"/>
                    <a:gd name="connsiteX0" fmla="*/ 386852 w 1274527"/>
                    <a:gd name="connsiteY0" fmla="*/ 629824 h 1295401"/>
                    <a:gd name="connsiteX1" fmla="*/ 61828 w 1274527"/>
                    <a:gd name="connsiteY1" fmla="*/ 300467 h 1295401"/>
                    <a:gd name="connsiteX2" fmla="*/ 35826 w 1274527"/>
                    <a:gd name="connsiteY2" fmla="*/ 49115 h 1295401"/>
                    <a:gd name="connsiteX3" fmla="*/ 252508 w 1274527"/>
                    <a:gd name="connsiteY3" fmla="*/ 62116 h 1295401"/>
                    <a:gd name="connsiteX4" fmla="*/ 638203 w 1274527"/>
                    <a:gd name="connsiteY4" fmla="*/ 378472 h 1295401"/>
                    <a:gd name="connsiteX5" fmla="*/ 976228 w 1274527"/>
                    <a:gd name="connsiteY5" fmla="*/ 57782 h 1295401"/>
                    <a:gd name="connsiteX6" fmla="*/ 1214579 w 1274527"/>
                    <a:gd name="connsiteY6" fmla="*/ 31780 h 1295401"/>
                    <a:gd name="connsiteX7" fmla="*/ 1218912 w 1274527"/>
                    <a:gd name="connsiteY7" fmla="*/ 248463 h 1295401"/>
                    <a:gd name="connsiteX8" fmla="*/ 880888 w 1274527"/>
                    <a:gd name="connsiteY8" fmla="*/ 634158 h 1295401"/>
                    <a:gd name="connsiteX9" fmla="*/ 1210245 w 1274527"/>
                    <a:gd name="connsiteY9" fmla="*/ 985183 h 1295401"/>
                    <a:gd name="connsiteX10" fmla="*/ 1231913 w 1274527"/>
                    <a:gd name="connsiteY10" fmla="*/ 1210533 h 1295401"/>
                    <a:gd name="connsiteX11" fmla="*/ 1032565 w 1274527"/>
                    <a:gd name="connsiteY11" fmla="*/ 1214867 h 1295401"/>
                    <a:gd name="connsiteX12" fmla="*/ 642537 w 1274527"/>
                    <a:gd name="connsiteY12" fmla="*/ 889843 h 1295401"/>
                    <a:gd name="connsiteX13" fmla="*/ 300179 w 1274527"/>
                    <a:gd name="connsiteY13" fmla="*/ 1210533 h 1295401"/>
                    <a:gd name="connsiteX14" fmla="*/ 53161 w 1274527"/>
                    <a:gd name="connsiteY14" fmla="*/ 1236535 h 1295401"/>
                    <a:gd name="connsiteX15" fmla="*/ 66162 w 1274527"/>
                    <a:gd name="connsiteY15" fmla="*/ 1011185 h 1295401"/>
                    <a:gd name="connsiteX16" fmla="*/ 386852 w 1274527"/>
                    <a:gd name="connsiteY16" fmla="*/ 629824 h 1295401"/>
                    <a:gd name="connsiteX0" fmla="*/ 386852 w 1274527"/>
                    <a:gd name="connsiteY0" fmla="*/ 629824 h 1316708"/>
                    <a:gd name="connsiteX1" fmla="*/ 61828 w 1274527"/>
                    <a:gd name="connsiteY1" fmla="*/ 300467 h 1316708"/>
                    <a:gd name="connsiteX2" fmla="*/ 35826 w 1274527"/>
                    <a:gd name="connsiteY2" fmla="*/ 49115 h 1316708"/>
                    <a:gd name="connsiteX3" fmla="*/ 252508 w 1274527"/>
                    <a:gd name="connsiteY3" fmla="*/ 62116 h 1316708"/>
                    <a:gd name="connsiteX4" fmla="*/ 638203 w 1274527"/>
                    <a:gd name="connsiteY4" fmla="*/ 378472 h 1316708"/>
                    <a:gd name="connsiteX5" fmla="*/ 976228 w 1274527"/>
                    <a:gd name="connsiteY5" fmla="*/ 57782 h 1316708"/>
                    <a:gd name="connsiteX6" fmla="*/ 1214579 w 1274527"/>
                    <a:gd name="connsiteY6" fmla="*/ 31780 h 1316708"/>
                    <a:gd name="connsiteX7" fmla="*/ 1218912 w 1274527"/>
                    <a:gd name="connsiteY7" fmla="*/ 248463 h 1316708"/>
                    <a:gd name="connsiteX8" fmla="*/ 880888 w 1274527"/>
                    <a:gd name="connsiteY8" fmla="*/ 634158 h 1316708"/>
                    <a:gd name="connsiteX9" fmla="*/ 1210245 w 1274527"/>
                    <a:gd name="connsiteY9" fmla="*/ 985183 h 1316708"/>
                    <a:gd name="connsiteX10" fmla="*/ 1231913 w 1274527"/>
                    <a:gd name="connsiteY10" fmla="*/ 1210533 h 1316708"/>
                    <a:gd name="connsiteX11" fmla="*/ 1032565 w 1274527"/>
                    <a:gd name="connsiteY11" fmla="*/ 1214867 h 1316708"/>
                    <a:gd name="connsiteX12" fmla="*/ 642537 w 1274527"/>
                    <a:gd name="connsiteY12" fmla="*/ 889843 h 1316708"/>
                    <a:gd name="connsiteX13" fmla="*/ 300179 w 1274527"/>
                    <a:gd name="connsiteY13" fmla="*/ 1210533 h 1316708"/>
                    <a:gd name="connsiteX14" fmla="*/ 53161 w 1274527"/>
                    <a:gd name="connsiteY14" fmla="*/ 1236535 h 1316708"/>
                    <a:gd name="connsiteX15" fmla="*/ 66162 w 1274527"/>
                    <a:gd name="connsiteY15" fmla="*/ 1011185 h 1316708"/>
                    <a:gd name="connsiteX16" fmla="*/ 386852 w 1274527"/>
                    <a:gd name="connsiteY16" fmla="*/ 629824 h 1316708"/>
                    <a:gd name="connsiteX0" fmla="*/ 386852 w 1274527"/>
                    <a:gd name="connsiteY0" fmla="*/ 629824 h 1329348"/>
                    <a:gd name="connsiteX1" fmla="*/ 61828 w 1274527"/>
                    <a:gd name="connsiteY1" fmla="*/ 300467 h 1329348"/>
                    <a:gd name="connsiteX2" fmla="*/ 35826 w 1274527"/>
                    <a:gd name="connsiteY2" fmla="*/ 49115 h 1329348"/>
                    <a:gd name="connsiteX3" fmla="*/ 252508 w 1274527"/>
                    <a:gd name="connsiteY3" fmla="*/ 62116 h 1329348"/>
                    <a:gd name="connsiteX4" fmla="*/ 638203 w 1274527"/>
                    <a:gd name="connsiteY4" fmla="*/ 378472 h 1329348"/>
                    <a:gd name="connsiteX5" fmla="*/ 976228 w 1274527"/>
                    <a:gd name="connsiteY5" fmla="*/ 57782 h 1329348"/>
                    <a:gd name="connsiteX6" fmla="*/ 1214579 w 1274527"/>
                    <a:gd name="connsiteY6" fmla="*/ 31780 h 1329348"/>
                    <a:gd name="connsiteX7" fmla="*/ 1218912 w 1274527"/>
                    <a:gd name="connsiteY7" fmla="*/ 248463 h 1329348"/>
                    <a:gd name="connsiteX8" fmla="*/ 880888 w 1274527"/>
                    <a:gd name="connsiteY8" fmla="*/ 634158 h 1329348"/>
                    <a:gd name="connsiteX9" fmla="*/ 1210245 w 1274527"/>
                    <a:gd name="connsiteY9" fmla="*/ 985183 h 1329348"/>
                    <a:gd name="connsiteX10" fmla="*/ 1231913 w 1274527"/>
                    <a:gd name="connsiteY10" fmla="*/ 1210533 h 1329348"/>
                    <a:gd name="connsiteX11" fmla="*/ 1032565 w 1274527"/>
                    <a:gd name="connsiteY11" fmla="*/ 1214867 h 1329348"/>
                    <a:gd name="connsiteX12" fmla="*/ 642537 w 1274527"/>
                    <a:gd name="connsiteY12" fmla="*/ 889843 h 1329348"/>
                    <a:gd name="connsiteX13" fmla="*/ 300179 w 1274527"/>
                    <a:gd name="connsiteY13" fmla="*/ 1210533 h 1329348"/>
                    <a:gd name="connsiteX14" fmla="*/ 53161 w 1274527"/>
                    <a:gd name="connsiteY14" fmla="*/ 1236535 h 1329348"/>
                    <a:gd name="connsiteX15" fmla="*/ 66162 w 1274527"/>
                    <a:gd name="connsiteY15" fmla="*/ 1011185 h 1329348"/>
                    <a:gd name="connsiteX16" fmla="*/ 386852 w 1274527"/>
                    <a:gd name="connsiteY16" fmla="*/ 629824 h 1329348"/>
                    <a:gd name="connsiteX0" fmla="*/ 386852 w 1274527"/>
                    <a:gd name="connsiteY0" fmla="*/ 629824 h 1300457"/>
                    <a:gd name="connsiteX1" fmla="*/ 61828 w 1274527"/>
                    <a:gd name="connsiteY1" fmla="*/ 300467 h 1300457"/>
                    <a:gd name="connsiteX2" fmla="*/ 35826 w 1274527"/>
                    <a:gd name="connsiteY2" fmla="*/ 49115 h 1300457"/>
                    <a:gd name="connsiteX3" fmla="*/ 252508 w 1274527"/>
                    <a:gd name="connsiteY3" fmla="*/ 62116 h 1300457"/>
                    <a:gd name="connsiteX4" fmla="*/ 638203 w 1274527"/>
                    <a:gd name="connsiteY4" fmla="*/ 378472 h 1300457"/>
                    <a:gd name="connsiteX5" fmla="*/ 976228 w 1274527"/>
                    <a:gd name="connsiteY5" fmla="*/ 57782 h 1300457"/>
                    <a:gd name="connsiteX6" fmla="*/ 1214579 w 1274527"/>
                    <a:gd name="connsiteY6" fmla="*/ 31780 h 1300457"/>
                    <a:gd name="connsiteX7" fmla="*/ 1218912 w 1274527"/>
                    <a:gd name="connsiteY7" fmla="*/ 248463 h 1300457"/>
                    <a:gd name="connsiteX8" fmla="*/ 880888 w 1274527"/>
                    <a:gd name="connsiteY8" fmla="*/ 634158 h 1300457"/>
                    <a:gd name="connsiteX9" fmla="*/ 1210245 w 1274527"/>
                    <a:gd name="connsiteY9" fmla="*/ 985183 h 1300457"/>
                    <a:gd name="connsiteX10" fmla="*/ 1231913 w 1274527"/>
                    <a:gd name="connsiteY10" fmla="*/ 1210533 h 1300457"/>
                    <a:gd name="connsiteX11" fmla="*/ 1032565 w 1274527"/>
                    <a:gd name="connsiteY11" fmla="*/ 1214867 h 1300457"/>
                    <a:gd name="connsiteX12" fmla="*/ 642537 w 1274527"/>
                    <a:gd name="connsiteY12" fmla="*/ 889843 h 1300457"/>
                    <a:gd name="connsiteX13" fmla="*/ 300179 w 1274527"/>
                    <a:gd name="connsiteY13" fmla="*/ 1210533 h 1300457"/>
                    <a:gd name="connsiteX14" fmla="*/ 53161 w 1274527"/>
                    <a:gd name="connsiteY14" fmla="*/ 1236535 h 1300457"/>
                    <a:gd name="connsiteX15" fmla="*/ 66162 w 1274527"/>
                    <a:gd name="connsiteY15" fmla="*/ 1011185 h 1300457"/>
                    <a:gd name="connsiteX16" fmla="*/ 386852 w 1274527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2229" h="1300457">
                      <a:moveTo>
                        <a:pt x="424554" y="629824"/>
                      </a:moveTo>
                      <a:lnTo>
                        <a:pt x="99530" y="300467"/>
                      </a:lnTo>
                      <a:cubicBezTo>
                        <a:pt x="41026" y="203682"/>
                        <a:pt x="0" y="120259"/>
                        <a:pt x="73528" y="49115"/>
                      </a:cubicBezTo>
                      <a:cubicBezTo>
                        <a:pt x="117369" y="4334"/>
                        <a:pt x="189814" y="7223"/>
                        <a:pt x="290210" y="62116"/>
                      </a:cubicBezTo>
                      <a:lnTo>
                        <a:pt x="675905" y="378472"/>
                      </a:lnTo>
                      <a:lnTo>
                        <a:pt x="1013930" y="57782"/>
                      </a:lnTo>
                      <a:cubicBezTo>
                        <a:pt x="1109993" y="0"/>
                        <a:pt x="1211834" y="0"/>
                        <a:pt x="1252281" y="31780"/>
                      </a:cubicBezTo>
                      <a:cubicBezTo>
                        <a:pt x="1292728" y="63560"/>
                        <a:pt x="1312229" y="148067"/>
                        <a:pt x="1256614" y="248463"/>
                      </a:cubicBezTo>
                      <a:lnTo>
                        <a:pt x="918590" y="634158"/>
                      </a:lnTo>
                      <a:lnTo>
                        <a:pt x="1247947" y="985183"/>
                      </a:lnTo>
                      <a:cubicBezTo>
                        <a:pt x="1306451" y="1081245"/>
                        <a:pt x="1299228" y="1172252"/>
                        <a:pt x="1269615" y="1210533"/>
                      </a:cubicBezTo>
                      <a:cubicBezTo>
                        <a:pt x="1240002" y="1248814"/>
                        <a:pt x="1168496" y="1268315"/>
                        <a:pt x="1070267" y="1214867"/>
                      </a:cubicBezTo>
                      <a:lnTo>
                        <a:pt x="680239" y="889843"/>
                      </a:lnTo>
                      <a:lnTo>
                        <a:pt x="337881" y="1210533"/>
                      </a:lnTo>
                      <a:cubicBezTo>
                        <a:pt x="239652" y="1268315"/>
                        <a:pt x="158247" y="1300457"/>
                        <a:pt x="90863" y="1236535"/>
                      </a:cubicBezTo>
                      <a:cubicBezTo>
                        <a:pt x="37702" y="1197171"/>
                        <a:pt x="48249" y="1112303"/>
                        <a:pt x="103864" y="1011185"/>
                      </a:cubicBezTo>
                      <a:lnTo>
                        <a:pt x="424554" y="62982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6080763" y="4259047"/>
                  <a:ext cx="272148" cy="220184"/>
                </a:xfrm>
                <a:custGeom>
                  <a:avLst/>
                  <a:gdLst>
                    <a:gd name="connsiteX0" fmla="*/ 39554 w 896949"/>
                    <a:gd name="connsiteY0" fmla="*/ 428116 h 768981"/>
                    <a:gd name="connsiteX1" fmla="*/ 67475 w 896949"/>
                    <a:gd name="connsiteY1" fmla="*/ 323414 h 768981"/>
                    <a:gd name="connsiteX2" fmla="*/ 165197 w 896949"/>
                    <a:gd name="connsiteY2" fmla="*/ 330394 h 768981"/>
                    <a:gd name="connsiteX3" fmla="*/ 276879 w 896949"/>
                    <a:gd name="connsiteY3" fmla="*/ 442077 h 768981"/>
                    <a:gd name="connsiteX4" fmla="*/ 716629 w 896949"/>
                    <a:gd name="connsiteY4" fmla="*/ 51188 h 768981"/>
                    <a:gd name="connsiteX5" fmla="*/ 828311 w 896949"/>
                    <a:gd name="connsiteY5" fmla="*/ 134950 h 768981"/>
                    <a:gd name="connsiteX6" fmla="*/ 304800 w 896949"/>
                    <a:gd name="connsiteY6" fmla="*/ 721283 h 768981"/>
                    <a:gd name="connsiteX7" fmla="*/ 39554 w 896949"/>
                    <a:gd name="connsiteY7" fmla="*/ 428116 h 768981"/>
                    <a:gd name="connsiteX0" fmla="*/ 39554 w 896949"/>
                    <a:gd name="connsiteY0" fmla="*/ 428116 h 770144"/>
                    <a:gd name="connsiteX1" fmla="*/ 67475 w 896949"/>
                    <a:gd name="connsiteY1" fmla="*/ 323414 h 770144"/>
                    <a:gd name="connsiteX2" fmla="*/ 165197 w 896949"/>
                    <a:gd name="connsiteY2" fmla="*/ 330394 h 770144"/>
                    <a:gd name="connsiteX3" fmla="*/ 276879 w 896949"/>
                    <a:gd name="connsiteY3" fmla="*/ 442077 h 770144"/>
                    <a:gd name="connsiteX4" fmla="*/ 716629 w 896949"/>
                    <a:gd name="connsiteY4" fmla="*/ 51188 h 770144"/>
                    <a:gd name="connsiteX5" fmla="*/ 828311 w 896949"/>
                    <a:gd name="connsiteY5" fmla="*/ 134950 h 770144"/>
                    <a:gd name="connsiteX6" fmla="*/ 304800 w 896949"/>
                    <a:gd name="connsiteY6" fmla="*/ 721283 h 770144"/>
                    <a:gd name="connsiteX7" fmla="*/ 39554 w 896949"/>
                    <a:gd name="connsiteY7" fmla="*/ 428116 h 770144"/>
                    <a:gd name="connsiteX0" fmla="*/ 39554 w 896949"/>
                    <a:gd name="connsiteY0" fmla="*/ 451790 h 774090"/>
                    <a:gd name="connsiteX1" fmla="*/ 67475 w 896949"/>
                    <a:gd name="connsiteY1" fmla="*/ 323414 h 774090"/>
                    <a:gd name="connsiteX2" fmla="*/ 165197 w 896949"/>
                    <a:gd name="connsiteY2" fmla="*/ 330394 h 774090"/>
                    <a:gd name="connsiteX3" fmla="*/ 276879 w 896949"/>
                    <a:gd name="connsiteY3" fmla="*/ 442077 h 774090"/>
                    <a:gd name="connsiteX4" fmla="*/ 716629 w 896949"/>
                    <a:gd name="connsiteY4" fmla="*/ 51188 h 774090"/>
                    <a:gd name="connsiteX5" fmla="*/ 828311 w 896949"/>
                    <a:gd name="connsiteY5" fmla="*/ 134950 h 774090"/>
                    <a:gd name="connsiteX6" fmla="*/ 304800 w 896949"/>
                    <a:gd name="connsiteY6" fmla="*/ 721283 h 774090"/>
                    <a:gd name="connsiteX7" fmla="*/ 39554 w 896949"/>
                    <a:gd name="connsiteY7" fmla="*/ 451790 h 774090"/>
                    <a:gd name="connsiteX0" fmla="*/ 39554 w 896949"/>
                    <a:gd name="connsiteY0" fmla="*/ 451790 h 774090"/>
                    <a:gd name="connsiteX1" fmla="*/ 67475 w 896949"/>
                    <a:gd name="connsiteY1" fmla="*/ 323414 h 774090"/>
                    <a:gd name="connsiteX2" fmla="*/ 151249 w 896949"/>
                    <a:gd name="connsiteY2" fmla="*/ 333353 h 774090"/>
                    <a:gd name="connsiteX3" fmla="*/ 276879 w 896949"/>
                    <a:gd name="connsiteY3" fmla="*/ 442077 h 774090"/>
                    <a:gd name="connsiteX4" fmla="*/ 716629 w 896949"/>
                    <a:gd name="connsiteY4" fmla="*/ 51188 h 774090"/>
                    <a:gd name="connsiteX5" fmla="*/ 828311 w 896949"/>
                    <a:gd name="connsiteY5" fmla="*/ 134950 h 774090"/>
                    <a:gd name="connsiteX6" fmla="*/ 304800 w 896949"/>
                    <a:gd name="connsiteY6" fmla="*/ 721283 h 774090"/>
                    <a:gd name="connsiteX7" fmla="*/ 39554 w 896949"/>
                    <a:gd name="connsiteY7" fmla="*/ 451790 h 774090"/>
                    <a:gd name="connsiteX0" fmla="*/ 39554 w 896949"/>
                    <a:gd name="connsiteY0" fmla="*/ 451790 h 774090"/>
                    <a:gd name="connsiteX1" fmla="*/ 67475 w 896949"/>
                    <a:gd name="connsiteY1" fmla="*/ 323414 h 774090"/>
                    <a:gd name="connsiteX2" fmla="*/ 151249 w 896949"/>
                    <a:gd name="connsiteY2" fmla="*/ 333353 h 774090"/>
                    <a:gd name="connsiteX3" fmla="*/ 276879 w 896949"/>
                    <a:gd name="connsiteY3" fmla="*/ 442077 h 774090"/>
                    <a:gd name="connsiteX4" fmla="*/ 716629 w 896949"/>
                    <a:gd name="connsiteY4" fmla="*/ 51188 h 774090"/>
                    <a:gd name="connsiteX5" fmla="*/ 828311 w 896949"/>
                    <a:gd name="connsiteY5" fmla="*/ 134950 h 774090"/>
                    <a:gd name="connsiteX6" fmla="*/ 304800 w 896949"/>
                    <a:gd name="connsiteY6" fmla="*/ 721283 h 774090"/>
                    <a:gd name="connsiteX7" fmla="*/ 39554 w 896949"/>
                    <a:gd name="connsiteY7" fmla="*/ 451790 h 774090"/>
                    <a:gd name="connsiteX0" fmla="*/ 39554 w 896949"/>
                    <a:gd name="connsiteY0" fmla="*/ 476203 h 798503"/>
                    <a:gd name="connsiteX1" fmla="*/ 67475 w 896949"/>
                    <a:gd name="connsiteY1" fmla="*/ 347827 h 798503"/>
                    <a:gd name="connsiteX2" fmla="*/ 151249 w 896949"/>
                    <a:gd name="connsiteY2" fmla="*/ 357766 h 798503"/>
                    <a:gd name="connsiteX3" fmla="*/ 356147 w 896949"/>
                    <a:gd name="connsiteY3" fmla="*/ 612972 h 798503"/>
                    <a:gd name="connsiteX4" fmla="*/ 716629 w 896949"/>
                    <a:gd name="connsiteY4" fmla="*/ 75601 h 798503"/>
                    <a:gd name="connsiteX5" fmla="*/ 828311 w 896949"/>
                    <a:gd name="connsiteY5" fmla="*/ 159363 h 798503"/>
                    <a:gd name="connsiteX6" fmla="*/ 304800 w 896949"/>
                    <a:gd name="connsiteY6" fmla="*/ 745696 h 798503"/>
                    <a:gd name="connsiteX7" fmla="*/ 39554 w 896949"/>
                    <a:gd name="connsiteY7" fmla="*/ 476203 h 798503"/>
                    <a:gd name="connsiteX0" fmla="*/ 39554 w 896949"/>
                    <a:gd name="connsiteY0" fmla="*/ 450064 h 772364"/>
                    <a:gd name="connsiteX1" fmla="*/ 67475 w 896949"/>
                    <a:gd name="connsiteY1" fmla="*/ 321688 h 772364"/>
                    <a:gd name="connsiteX2" fmla="*/ 151249 w 896949"/>
                    <a:gd name="connsiteY2" fmla="*/ 331627 h 772364"/>
                    <a:gd name="connsiteX3" fmla="*/ 273397 w 896949"/>
                    <a:gd name="connsiteY3" fmla="*/ 429994 h 772364"/>
                    <a:gd name="connsiteX4" fmla="*/ 716629 w 896949"/>
                    <a:gd name="connsiteY4" fmla="*/ 49462 h 772364"/>
                    <a:gd name="connsiteX5" fmla="*/ 828311 w 896949"/>
                    <a:gd name="connsiteY5" fmla="*/ 133224 h 772364"/>
                    <a:gd name="connsiteX6" fmla="*/ 304800 w 896949"/>
                    <a:gd name="connsiteY6" fmla="*/ 719557 h 772364"/>
                    <a:gd name="connsiteX7" fmla="*/ 39554 w 896949"/>
                    <a:gd name="connsiteY7" fmla="*/ 450064 h 772364"/>
                    <a:gd name="connsiteX0" fmla="*/ 39554 w 896949"/>
                    <a:gd name="connsiteY0" fmla="*/ 450064 h 772364"/>
                    <a:gd name="connsiteX1" fmla="*/ 67475 w 896949"/>
                    <a:gd name="connsiteY1" fmla="*/ 321688 h 772364"/>
                    <a:gd name="connsiteX2" fmla="*/ 151249 w 896949"/>
                    <a:gd name="connsiteY2" fmla="*/ 331627 h 772364"/>
                    <a:gd name="connsiteX3" fmla="*/ 273397 w 896949"/>
                    <a:gd name="connsiteY3" fmla="*/ 429994 h 772364"/>
                    <a:gd name="connsiteX4" fmla="*/ 716629 w 896949"/>
                    <a:gd name="connsiteY4" fmla="*/ 49462 h 772364"/>
                    <a:gd name="connsiteX5" fmla="*/ 828311 w 896949"/>
                    <a:gd name="connsiteY5" fmla="*/ 133224 h 772364"/>
                    <a:gd name="connsiteX6" fmla="*/ 304800 w 896949"/>
                    <a:gd name="connsiteY6" fmla="*/ 719557 h 772364"/>
                    <a:gd name="connsiteX7" fmla="*/ 39554 w 896949"/>
                    <a:gd name="connsiteY7" fmla="*/ 450064 h 772364"/>
                    <a:gd name="connsiteX0" fmla="*/ 25592 w 882987"/>
                    <a:gd name="connsiteY0" fmla="*/ 450064 h 772364"/>
                    <a:gd name="connsiteX1" fmla="*/ 137287 w 882987"/>
                    <a:gd name="connsiteY1" fmla="*/ 331627 h 772364"/>
                    <a:gd name="connsiteX2" fmla="*/ 259435 w 882987"/>
                    <a:gd name="connsiteY2" fmla="*/ 429994 h 772364"/>
                    <a:gd name="connsiteX3" fmla="*/ 702667 w 882987"/>
                    <a:gd name="connsiteY3" fmla="*/ 49462 h 772364"/>
                    <a:gd name="connsiteX4" fmla="*/ 814349 w 882987"/>
                    <a:gd name="connsiteY4" fmla="*/ 133224 h 772364"/>
                    <a:gd name="connsiteX5" fmla="*/ 290838 w 882987"/>
                    <a:gd name="connsiteY5" fmla="*/ 719557 h 772364"/>
                    <a:gd name="connsiteX6" fmla="*/ 25592 w 882987"/>
                    <a:gd name="connsiteY6" fmla="*/ 450064 h 772364"/>
                    <a:gd name="connsiteX0" fmla="*/ 25592 w 888905"/>
                    <a:gd name="connsiteY0" fmla="*/ 414554 h 766445"/>
                    <a:gd name="connsiteX1" fmla="*/ 143205 w 888905"/>
                    <a:gd name="connsiteY1" fmla="*/ 331627 h 766445"/>
                    <a:gd name="connsiteX2" fmla="*/ 265353 w 888905"/>
                    <a:gd name="connsiteY2" fmla="*/ 429994 h 766445"/>
                    <a:gd name="connsiteX3" fmla="*/ 708585 w 888905"/>
                    <a:gd name="connsiteY3" fmla="*/ 49462 h 766445"/>
                    <a:gd name="connsiteX4" fmla="*/ 820267 w 888905"/>
                    <a:gd name="connsiteY4" fmla="*/ 133224 h 766445"/>
                    <a:gd name="connsiteX5" fmla="*/ 296756 w 888905"/>
                    <a:gd name="connsiteY5" fmla="*/ 719557 h 766445"/>
                    <a:gd name="connsiteX6" fmla="*/ 25592 w 888905"/>
                    <a:gd name="connsiteY6" fmla="*/ 414554 h 766445"/>
                    <a:gd name="connsiteX0" fmla="*/ 11427 w 874740"/>
                    <a:gd name="connsiteY0" fmla="*/ 414554 h 766445"/>
                    <a:gd name="connsiteX1" fmla="*/ 129040 w 874740"/>
                    <a:gd name="connsiteY1" fmla="*/ 331627 h 766445"/>
                    <a:gd name="connsiteX2" fmla="*/ 251188 w 874740"/>
                    <a:gd name="connsiteY2" fmla="*/ 429994 h 766445"/>
                    <a:gd name="connsiteX3" fmla="*/ 694420 w 874740"/>
                    <a:gd name="connsiteY3" fmla="*/ 49462 h 766445"/>
                    <a:gd name="connsiteX4" fmla="*/ 806102 w 874740"/>
                    <a:gd name="connsiteY4" fmla="*/ 133224 h 766445"/>
                    <a:gd name="connsiteX5" fmla="*/ 282591 w 874740"/>
                    <a:gd name="connsiteY5" fmla="*/ 719557 h 766445"/>
                    <a:gd name="connsiteX6" fmla="*/ 11427 w 874740"/>
                    <a:gd name="connsiteY6" fmla="*/ 414554 h 766445"/>
                    <a:gd name="connsiteX0" fmla="*/ 11427 w 874740"/>
                    <a:gd name="connsiteY0" fmla="*/ 414554 h 766445"/>
                    <a:gd name="connsiteX1" fmla="*/ 129040 w 874740"/>
                    <a:gd name="connsiteY1" fmla="*/ 331627 h 766445"/>
                    <a:gd name="connsiteX2" fmla="*/ 251188 w 874740"/>
                    <a:gd name="connsiteY2" fmla="*/ 429994 h 766445"/>
                    <a:gd name="connsiteX3" fmla="*/ 694420 w 874740"/>
                    <a:gd name="connsiteY3" fmla="*/ 49462 h 766445"/>
                    <a:gd name="connsiteX4" fmla="*/ 806102 w 874740"/>
                    <a:gd name="connsiteY4" fmla="*/ 133224 h 766445"/>
                    <a:gd name="connsiteX5" fmla="*/ 282591 w 874740"/>
                    <a:gd name="connsiteY5" fmla="*/ 719557 h 766445"/>
                    <a:gd name="connsiteX6" fmla="*/ 11427 w 874740"/>
                    <a:gd name="connsiteY6" fmla="*/ 414554 h 766445"/>
                    <a:gd name="connsiteX0" fmla="*/ 11427 w 874740"/>
                    <a:gd name="connsiteY0" fmla="*/ 414554 h 766445"/>
                    <a:gd name="connsiteX1" fmla="*/ 129040 w 874740"/>
                    <a:gd name="connsiteY1" fmla="*/ 331627 h 766445"/>
                    <a:gd name="connsiteX2" fmla="*/ 251188 w 874740"/>
                    <a:gd name="connsiteY2" fmla="*/ 429994 h 766445"/>
                    <a:gd name="connsiteX3" fmla="*/ 694420 w 874740"/>
                    <a:gd name="connsiteY3" fmla="*/ 49462 h 766445"/>
                    <a:gd name="connsiteX4" fmla="*/ 806102 w 874740"/>
                    <a:gd name="connsiteY4" fmla="*/ 133224 h 766445"/>
                    <a:gd name="connsiteX5" fmla="*/ 282591 w 874740"/>
                    <a:gd name="connsiteY5" fmla="*/ 719557 h 766445"/>
                    <a:gd name="connsiteX6" fmla="*/ 11427 w 874740"/>
                    <a:gd name="connsiteY6" fmla="*/ 414554 h 766445"/>
                    <a:gd name="connsiteX0" fmla="*/ 11427 w 874740"/>
                    <a:gd name="connsiteY0" fmla="*/ 405676 h 757567"/>
                    <a:gd name="connsiteX1" fmla="*/ 129040 w 874740"/>
                    <a:gd name="connsiteY1" fmla="*/ 322749 h 757567"/>
                    <a:gd name="connsiteX2" fmla="*/ 251188 w 874740"/>
                    <a:gd name="connsiteY2" fmla="*/ 421116 h 757567"/>
                    <a:gd name="connsiteX3" fmla="*/ 694420 w 874740"/>
                    <a:gd name="connsiteY3" fmla="*/ 40584 h 757567"/>
                    <a:gd name="connsiteX4" fmla="*/ 806102 w 874740"/>
                    <a:gd name="connsiteY4" fmla="*/ 124346 h 757567"/>
                    <a:gd name="connsiteX5" fmla="*/ 282591 w 874740"/>
                    <a:gd name="connsiteY5" fmla="*/ 710679 h 757567"/>
                    <a:gd name="connsiteX6" fmla="*/ 11427 w 874740"/>
                    <a:gd name="connsiteY6" fmla="*/ 405676 h 757567"/>
                    <a:gd name="connsiteX0" fmla="*/ 11427 w 874740"/>
                    <a:gd name="connsiteY0" fmla="*/ 402717 h 754608"/>
                    <a:gd name="connsiteX1" fmla="*/ 129040 w 874740"/>
                    <a:gd name="connsiteY1" fmla="*/ 319790 h 754608"/>
                    <a:gd name="connsiteX2" fmla="*/ 251188 w 874740"/>
                    <a:gd name="connsiteY2" fmla="*/ 418157 h 754608"/>
                    <a:gd name="connsiteX3" fmla="*/ 694420 w 874740"/>
                    <a:gd name="connsiteY3" fmla="*/ 37625 h 754608"/>
                    <a:gd name="connsiteX4" fmla="*/ 806102 w 874740"/>
                    <a:gd name="connsiteY4" fmla="*/ 121387 h 754608"/>
                    <a:gd name="connsiteX5" fmla="*/ 282591 w 874740"/>
                    <a:gd name="connsiteY5" fmla="*/ 707720 h 754608"/>
                    <a:gd name="connsiteX6" fmla="*/ 11427 w 874740"/>
                    <a:gd name="connsiteY6" fmla="*/ 402717 h 754608"/>
                    <a:gd name="connsiteX0" fmla="*/ 11427 w 874740"/>
                    <a:gd name="connsiteY0" fmla="*/ 402717 h 754608"/>
                    <a:gd name="connsiteX1" fmla="*/ 129040 w 874740"/>
                    <a:gd name="connsiteY1" fmla="*/ 319790 h 754608"/>
                    <a:gd name="connsiteX2" fmla="*/ 251188 w 874740"/>
                    <a:gd name="connsiteY2" fmla="*/ 418157 h 754608"/>
                    <a:gd name="connsiteX3" fmla="*/ 694420 w 874740"/>
                    <a:gd name="connsiteY3" fmla="*/ 37625 h 754608"/>
                    <a:gd name="connsiteX4" fmla="*/ 806102 w 874740"/>
                    <a:gd name="connsiteY4" fmla="*/ 121387 h 754608"/>
                    <a:gd name="connsiteX5" fmla="*/ 282591 w 874740"/>
                    <a:gd name="connsiteY5" fmla="*/ 707720 h 754608"/>
                    <a:gd name="connsiteX6" fmla="*/ 11427 w 874740"/>
                    <a:gd name="connsiteY6" fmla="*/ 402717 h 754608"/>
                    <a:gd name="connsiteX0" fmla="*/ 11427 w 874740"/>
                    <a:gd name="connsiteY0" fmla="*/ 402717 h 707720"/>
                    <a:gd name="connsiteX1" fmla="*/ 129040 w 874740"/>
                    <a:gd name="connsiteY1" fmla="*/ 319790 h 707720"/>
                    <a:gd name="connsiteX2" fmla="*/ 251188 w 874740"/>
                    <a:gd name="connsiteY2" fmla="*/ 418157 h 707720"/>
                    <a:gd name="connsiteX3" fmla="*/ 694420 w 874740"/>
                    <a:gd name="connsiteY3" fmla="*/ 37625 h 707720"/>
                    <a:gd name="connsiteX4" fmla="*/ 806102 w 874740"/>
                    <a:gd name="connsiteY4" fmla="*/ 121387 h 707720"/>
                    <a:gd name="connsiteX5" fmla="*/ 282591 w 874740"/>
                    <a:gd name="connsiteY5" fmla="*/ 707720 h 707720"/>
                    <a:gd name="connsiteX6" fmla="*/ 11427 w 874740"/>
                    <a:gd name="connsiteY6" fmla="*/ 402717 h 707720"/>
                    <a:gd name="connsiteX0" fmla="*/ 11427 w 874740"/>
                    <a:gd name="connsiteY0" fmla="*/ 402717 h 707720"/>
                    <a:gd name="connsiteX1" fmla="*/ 129040 w 874740"/>
                    <a:gd name="connsiteY1" fmla="*/ 319790 h 707720"/>
                    <a:gd name="connsiteX2" fmla="*/ 251188 w 874740"/>
                    <a:gd name="connsiteY2" fmla="*/ 418157 h 707720"/>
                    <a:gd name="connsiteX3" fmla="*/ 694420 w 874740"/>
                    <a:gd name="connsiteY3" fmla="*/ 37625 h 707720"/>
                    <a:gd name="connsiteX4" fmla="*/ 806102 w 874740"/>
                    <a:gd name="connsiteY4" fmla="*/ 121387 h 707720"/>
                    <a:gd name="connsiteX5" fmla="*/ 282591 w 874740"/>
                    <a:gd name="connsiteY5" fmla="*/ 707720 h 707720"/>
                    <a:gd name="connsiteX6" fmla="*/ 11427 w 874740"/>
                    <a:gd name="connsiteY6" fmla="*/ 402717 h 7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4740" h="707720">
                      <a:moveTo>
                        <a:pt x="11427" y="402717"/>
                      </a:moveTo>
                      <a:cubicBezTo>
                        <a:pt x="0" y="282577"/>
                        <a:pt x="107930" y="302420"/>
                        <a:pt x="129040" y="319790"/>
                      </a:cubicBezTo>
                      <a:cubicBezTo>
                        <a:pt x="163360" y="337841"/>
                        <a:pt x="246583" y="425234"/>
                        <a:pt x="251188" y="418157"/>
                      </a:cubicBezTo>
                      <a:cubicBezTo>
                        <a:pt x="345418" y="371130"/>
                        <a:pt x="601934" y="87087"/>
                        <a:pt x="694420" y="37625"/>
                      </a:cubicBezTo>
                      <a:cubicBezTo>
                        <a:pt x="741995" y="0"/>
                        <a:pt x="874740" y="9705"/>
                        <a:pt x="806102" y="121387"/>
                      </a:cubicBezTo>
                      <a:cubicBezTo>
                        <a:pt x="737464" y="233069"/>
                        <a:pt x="558139" y="377803"/>
                        <a:pt x="282591" y="707720"/>
                      </a:cubicBezTo>
                      <a:cubicBezTo>
                        <a:pt x="233728" y="644749"/>
                        <a:pt x="19372" y="457015"/>
                        <a:pt x="11427" y="402717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6114208" y="5680703"/>
                  <a:ext cx="205258" cy="203416"/>
                </a:xfrm>
                <a:custGeom>
                  <a:avLst/>
                  <a:gdLst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95401"/>
                    <a:gd name="connsiteX1" fmla="*/ 58504 w 1271203"/>
                    <a:gd name="connsiteY1" fmla="*/ 300467 h 1295401"/>
                    <a:gd name="connsiteX2" fmla="*/ 32502 w 1271203"/>
                    <a:gd name="connsiteY2" fmla="*/ 49115 h 1295401"/>
                    <a:gd name="connsiteX3" fmla="*/ 249184 w 1271203"/>
                    <a:gd name="connsiteY3" fmla="*/ 62116 h 1295401"/>
                    <a:gd name="connsiteX4" fmla="*/ 634879 w 1271203"/>
                    <a:gd name="connsiteY4" fmla="*/ 378472 h 1295401"/>
                    <a:gd name="connsiteX5" fmla="*/ 972904 w 1271203"/>
                    <a:gd name="connsiteY5" fmla="*/ 57782 h 1295401"/>
                    <a:gd name="connsiteX6" fmla="*/ 1211255 w 1271203"/>
                    <a:gd name="connsiteY6" fmla="*/ 31780 h 1295401"/>
                    <a:gd name="connsiteX7" fmla="*/ 1215588 w 1271203"/>
                    <a:gd name="connsiteY7" fmla="*/ 248463 h 1295401"/>
                    <a:gd name="connsiteX8" fmla="*/ 877564 w 1271203"/>
                    <a:gd name="connsiteY8" fmla="*/ 634158 h 1295401"/>
                    <a:gd name="connsiteX9" fmla="*/ 1206921 w 1271203"/>
                    <a:gd name="connsiteY9" fmla="*/ 985183 h 1295401"/>
                    <a:gd name="connsiteX10" fmla="*/ 1228589 w 1271203"/>
                    <a:gd name="connsiteY10" fmla="*/ 1210533 h 1295401"/>
                    <a:gd name="connsiteX11" fmla="*/ 1029241 w 1271203"/>
                    <a:gd name="connsiteY11" fmla="*/ 1214867 h 1295401"/>
                    <a:gd name="connsiteX12" fmla="*/ 639213 w 1271203"/>
                    <a:gd name="connsiteY12" fmla="*/ 889843 h 1295401"/>
                    <a:gd name="connsiteX13" fmla="*/ 296855 w 1271203"/>
                    <a:gd name="connsiteY13" fmla="*/ 1210533 h 1295401"/>
                    <a:gd name="connsiteX14" fmla="*/ 49837 w 1271203"/>
                    <a:gd name="connsiteY14" fmla="*/ 1236535 h 1295401"/>
                    <a:gd name="connsiteX15" fmla="*/ 62838 w 1271203"/>
                    <a:gd name="connsiteY15" fmla="*/ 1011185 h 1295401"/>
                    <a:gd name="connsiteX16" fmla="*/ 383528 w 1271203"/>
                    <a:gd name="connsiteY16" fmla="*/ 629824 h 1295401"/>
                    <a:gd name="connsiteX0" fmla="*/ 392774 w 1280449"/>
                    <a:gd name="connsiteY0" fmla="*/ 629824 h 1295401"/>
                    <a:gd name="connsiteX1" fmla="*/ 67750 w 1280449"/>
                    <a:gd name="connsiteY1" fmla="*/ 300467 h 1295401"/>
                    <a:gd name="connsiteX2" fmla="*/ 41748 w 1280449"/>
                    <a:gd name="connsiteY2" fmla="*/ 49115 h 1295401"/>
                    <a:gd name="connsiteX3" fmla="*/ 258430 w 1280449"/>
                    <a:gd name="connsiteY3" fmla="*/ 62116 h 1295401"/>
                    <a:gd name="connsiteX4" fmla="*/ 644125 w 1280449"/>
                    <a:gd name="connsiteY4" fmla="*/ 378472 h 1295401"/>
                    <a:gd name="connsiteX5" fmla="*/ 982150 w 1280449"/>
                    <a:gd name="connsiteY5" fmla="*/ 57782 h 1295401"/>
                    <a:gd name="connsiteX6" fmla="*/ 1220501 w 1280449"/>
                    <a:gd name="connsiteY6" fmla="*/ 31780 h 1295401"/>
                    <a:gd name="connsiteX7" fmla="*/ 1224834 w 1280449"/>
                    <a:gd name="connsiteY7" fmla="*/ 248463 h 1295401"/>
                    <a:gd name="connsiteX8" fmla="*/ 886810 w 1280449"/>
                    <a:gd name="connsiteY8" fmla="*/ 634158 h 1295401"/>
                    <a:gd name="connsiteX9" fmla="*/ 1216167 w 1280449"/>
                    <a:gd name="connsiteY9" fmla="*/ 985183 h 1295401"/>
                    <a:gd name="connsiteX10" fmla="*/ 1237835 w 1280449"/>
                    <a:gd name="connsiteY10" fmla="*/ 1210533 h 1295401"/>
                    <a:gd name="connsiteX11" fmla="*/ 1038487 w 1280449"/>
                    <a:gd name="connsiteY11" fmla="*/ 1214867 h 1295401"/>
                    <a:gd name="connsiteX12" fmla="*/ 648459 w 1280449"/>
                    <a:gd name="connsiteY12" fmla="*/ 889843 h 1295401"/>
                    <a:gd name="connsiteX13" fmla="*/ 306101 w 1280449"/>
                    <a:gd name="connsiteY13" fmla="*/ 1210533 h 1295401"/>
                    <a:gd name="connsiteX14" fmla="*/ 59083 w 1280449"/>
                    <a:gd name="connsiteY14" fmla="*/ 1236535 h 1295401"/>
                    <a:gd name="connsiteX15" fmla="*/ 72084 w 1280449"/>
                    <a:gd name="connsiteY15" fmla="*/ 1011185 h 1295401"/>
                    <a:gd name="connsiteX16" fmla="*/ 392774 w 1280449"/>
                    <a:gd name="connsiteY16" fmla="*/ 629824 h 1295401"/>
                    <a:gd name="connsiteX0" fmla="*/ 386852 w 1274527"/>
                    <a:gd name="connsiteY0" fmla="*/ 629824 h 1295401"/>
                    <a:gd name="connsiteX1" fmla="*/ 61828 w 1274527"/>
                    <a:gd name="connsiteY1" fmla="*/ 300467 h 1295401"/>
                    <a:gd name="connsiteX2" fmla="*/ 35826 w 1274527"/>
                    <a:gd name="connsiteY2" fmla="*/ 49115 h 1295401"/>
                    <a:gd name="connsiteX3" fmla="*/ 252508 w 1274527"/>
                    <a:gd name="connsiteY3" fmla="*/ 62116 h 1295401"/>
                    <a:gd name="connsiteX4" fmla="*/ 638203 w 1274527"/>
                    <a:gd name="connsiteY4" fmla="*/ 378472 h 1295401"/>
                    <a:gd name="connsiteX5" fmla="*/ 976228 w 1274527"/>
                    <a:gd name="connsiteY5" fmla="*/ 57782 h 1295401"/>
                    <a:gd name="connsiteX6" fmla="*/ 1214579 w 1274527"/>
                    <a:gd name="connsiteY6" fmla="*/ 31780 h 1295401"/>
                    <a:gd name="connsiteX7" fmla="*/ 1218912 w 1274527"/>
                    <a:gd name="connsiteY7" fmla="*/ 248463 h 1295401"/>
                    <a:gd name="connsiteX8" fmla="*/ 880888 w 1274527"/>
                    <a:gd name="connsiteY8" fmla="*/ 634158 h 1295401"/>
                    <a:gd name="connsiteX9" fmla="*/ 1210245 w 1274527"/>
                    <a:gd name="connsiteY9" fmla="*/ 985183 h 1295401"/>
                    <a:gd name="connsiteX10" fmla="*/ 1231913 w 1274527"/>
                    <a:gd name="connsiteY10" fmla="*/ 1210533 h 1295401"/>
                    <a:gd name="connsiteX11" fmla="*/ 1032565 w 1274527"/>
                    <a:gd name="connsiteY11" fmla="*/ 1214867 h 1295401"/>
                    <a:gd name="connsiteX12" fmla="*/ 642537 w 1274527"/>
                    <a:gd name="connsiteY12" fmla="*/ 889843 h 1295401"/>
                    <a:gd name="connsiteX13" fmla="*/ 300179 w 1274527"/>
                    <a:gd name="connsiteY13" fmla="*/ 1210533 h 1295401"/>
                    <a:gd name="connsiteX14" fmla="*/ 53161 w 1274527"/>
                    <a:gd name="connsiteY14" fmla="*/ 1236535 h 1295401"/>
                    <a:gd name="connsiteX15" fmla="*/ 66162 w 1274527"/>
                    <a:gd name="connsiteY15" fmla="*/ 1011185 h 1295401"/>
                    <a:gd name="connsiteX16" fmla="*/ 386852 w 1274527"/>
                    <a:gd name="connsiteY16" fmla="*/ 629824 h 1295401"/>
                    <a:gd name="connsiteX0" fmla="*/ 386852 w 1274527"/>
                    <a:gd name="connsiteY0" fmla="*/ 629824 h 1316708"/>
                    <a:gd name="connsiteX1" fmla="*/ 61828 w 1274527"/>
                    <a:gd name="connsiteY1" fmla="*/ 300467 h 1316708"/>
                    <a:gd name="connsiteX2" fmla="*/ 35826 w 1274527"/>
                    <a:gd name="connsiteY2" fmla="*/ 49115 h 1316708"/>
                    <a:gd name="connsiteX3" fmla="*/ 252508 w 1274527"/>
                    <a:gd name="connsiteY3" fmla="*/ 62116 h 1316708"/>
                    <a:gd name="connsiteX4" fmla="*/ 638203 w 1274527"/>
                    <a:gd name="connsiteY4" fmla="*/ 378472 h 1316708"/>
                    <a:gd name="connsiteX5" fmla="*/ 976228 w 1274527"/>
                    <a:gd name="connsiteY5" fmla="*/ 57782 h 1316708"/>
                    <a:gd name="connsiteX6" fmla="*/ 1214579 w 1274527"/>
                    <a:gd name="connsiteY6" fmla="*/ 31780 h 1316708"/>
                    <a:gd name="connsiteX7" fmla="*/ 1218912 w 1274527"/>
                    <a:gd name="connsiteY7" fmla="*/ 248463 h 1316708"/>
                    <a:gd name="connsiteX8" fmla="*/ 880888 w 1274527"/>
                    <a:gd name="connsiteY8" fmla="*/ 634158 h 1316708"/>
                    <a:gd name="connsiteX9" fmla="*/ 1210245 w 1274527"/>
                    <a:gd name="connsiteY9" fmla="*/ 985183 h 1316708"/>
                    <a:gd name="connsiteX10" fmla="*/ 1231913 w 1274527"/>
                    <a:gd name="connsiteY10" fmla="*/ 1210533 h 1316708"/>
                    <a:gd name="connsiteX11" fmla="*/ 1032565 w 1274527"/>
                    <a:gd name="connsiteY11" fmla="*/ 1214867 h 1316708"/>
                    <a:gd name="connsiteX12" fmla="*/ 642537 w 1274527"/>
                    <a:gd name="connsiteY12" fmla="*/ 889843 h 1316708"/>
                    <a:gd name="connsiteX13" fmla="*/ 300179 w 1274527"/>
                    <a:gd name="connsiteY13" fmla="*/ 1210533 h 1316708"/>
                    <a:gd name="connsiteX14" fmla="*/ 53161 w 1274527"/>
                    <a:gd name="connsiteY14" fmla="*/ 1236535 h 1316708"/>
                    <a:gd name="connsiteX15" fmla="*/ 66162 w 1274527"/>
                    <a:gd name="connsiteY15" fmla="*/ 1011185 h 1316708"/>
                    <a:gd name="connsiteX16" fmla="*/ 386852 w 1274527"/>
                    <a:gd name="connsiteY16" fmla="*/ 629824 h 1316708"/>
                    <a:gd name="connsiteX0" fmla="*/ 386852 w 1274527"/>
                    <a:gd name="connsiteY0" fmla="*/ 629824 h 1329348"/>
                    <a:gd name="connsiteX1" fmla="*/ 61828 w 1274527"/>
                    <a:gd name="connsiteY1" fmla="*/ 300467 h 1329348"/>
                    <a:gd name="connsiteX2" fmla="*/ 35826 w 1274527"/>
                    <a:gd name="connsiteY2" fmla="*/ 49115 h 1329348"/>
                    <a:gd name="connsiteX3" fmla="*/ 252508 w 1274527"/>
                    <a:gd name="connsiteY3" fmla="*/ 62116 h 1329348"/>
                    <a:gd name="connsiteX4" fmla="*/ 638203 w 1274527"/>
                    <a:gd name="connsiteY4" fmla="*/ 378472 h 1329348"/>
                    <a:gd name="connsiteX5" fmla="*/ 976228 w 1274527"/>
                    <a:gd name="connsiteY5" fmla="*/ 57782 h 1329348"/>
                    <a:gd name="connsiteX6" fmla="*/ 1214579 w 1274527"/>
                    <a:gd name="connsiteY6" fmla="*/ 31780 h 1329348"/>
                    <a:gd name="connsiteX7" fmla="*/ 1218912 w 1274527"/>
                    <a:gd name="connsiteY7" fmla="*/ 248463 h 1329348"/>
                    <a:gd name="connsiteX8" fmla="*/ 880888 w 1274527"/>
                    <a:gd name="connsiteY8" fmla="*/ 634158 h 1329348"/>
                    <a:gd name="connsiteX9" fmla="*/ 1210245 w 1274527"/>
                    <a:gd name="connsiteY9" fmla="*/ 985183 h 1329348"/>
                    <a:gd name="connsiteX10" fmla="*/ 1231913 w 1274527"/>
                    <a:gd name="connsiteY10" fmla="*/ 1210533 h 1329348"/>
                    <a:gd name="connsiteX11" fmla="*/ 1032565 w 1274527"/>
                    <a:gd name="connsiteY11" fmla="*/ 1214867 h 1329348"/>
                    <a:gd name="connsiteX12" fmla="*/ 642537 w 1274527"/>
                    <a:gd name="connsiteY12" fmla="*/ 889843 h 1329348"/>
                    <a:gd name="connsiteX13" fmla="*/ 300179 w 1274527"/>
                    <a:gd name="connsiteY13" fmla="*/ 1210533 h 1329348"/>
                    <a:gd name="connsiteX14" fmla="*/ 53161 w 1274527"/>
                    <a:gd name="connsiteY14" fmla="*/ 1236535 h 1329348"/>
                    <a:gd name="connsiteX15" fmla="*/ 66162 w 1274527"/>
                    <a:gd name="connsiteY15" fmla="*/ 1011185 h 1329348"/>
                    <a:gd name="connsiteX16" fmla="*/ 386852 w 1274527"/>
                    <a:gd name="connsiteY16" fmla="*/ 629824 h 1329348"/>
                    <a:gd name="connsiteX0" fmla="*/ 386852 w 1274527"/>
                    <a:gd name="connsiteY0" fmla="*/ 629824 h 1300457"/>
                    <a:gd name="connsiteX1" fmla="*/ 61828 w 1274527"/>
                    <a:gd name="connsiteY1" fmla="*/ 300467 h 1300457"/>
                    <a:gd name="connsiteX2" fmla="*/ 35826 w 1274527"/>
                    <a:gd name="connsiteY2" fmla="*/ 49115 h 1300457"/>
                    <a:gd name="connsiteX3" fmla="*/ 252508 w 1274527"/>
                    <a:gd name="connsiteY3" fmla="*/ 62116 h 1300457"/>
                    <a:gd name="connsiteX4" fmla="*/ 638203 w 1274527"/>
                    <a:gd name="connsiteY4" fmla="*/ 378472 h 1300457"/>
                    <a:gd name="connsiteX5" fmla="*/ 976228 w 1274527"/>
                    <a:gd name="connsiteY5" fmla="*/ 57782 h 1300457"/>
                    <a:gd name="connsiteX6" fmla="*/ 1214579 w 1274527"/>
                    <a:gd name="connsiteY6" fmla="*/ 31780 h 1300457"/>
                    <a:gd name="connsiteX7" fmla="*/ 1218912 w 1274527"/>
                    <a:gd name="connsiteY7" fmla="*/ 248463 h 1300457"/>
                    <a:gd name="connsiteX8" fmla="*/ 880888 w 1274527"/>
                    <a:gd name="connsiteY8" fmla="*/ 634158 h 1300457"/>
                    <a:gd name="connsiteX9" fmla="*/ 1210245 w 1274527"/>
                    <a:gd name="connsiteY9" fmla="*/ 985183 h 1300457"/>
                    <a:gd name="connsiteX10" fmla="*/ 1231913 w 1274527"/>
                    <a:gd name="connsiteY10" fmla="*/ 1210533 h 1300457"/>
                    <a:gd name="connsiteX11" fmla="*/ 1032565 w 1274527"/>
                    <a:gd name="connsiteY11" fmla="*/ 1214867 h 1300457"/>
                    <a:gd name="connsiteX12" fmla="*/ 642537 w 1274527"/>
                    <a:gd name="connsiteY12" fmla="*/ 889843 h 1300457"/>
                    <a:gd name="connsiteX13" fmla="*/ 300179 w 1274527"/>
                    <a:gd name="connsiteY13" fmla="*/ 1210533 h 1300457"/>
                    <a:gd name="connsiteX14" fmla="*/ 53161 w 1274527"/>
                    <a:gd name="connsiteY14" fmla="*/ 1236535 h 1300457"/>
                    <a:gd name="connsiteX15" fmla="*/ 66162 w 1274527"/>
                    <a:gd name="connsiteY15" fmla="*/ 1011185 h 1300457"/>
                    <a:gd name="connsiteX16" fmla="*/ 386852 w 1274527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2229" h="1300457">
                      <a:moveTo>
                        <a:pt x="424554" y="629824"/>
                      </a:moveTo>
                      <a:lnTo>
                        <a:pt x="99530" y="300467"/>
                      </a:lnTo>
                      <a:cubicBezTo>
                        <a:pt x="41026" y="203682"/>
                        <a:pt x="0" y="120259"/>
                        <a:pt x="73528" y="49115"/>
                      </a:cubicBezTo>
                      <a:cubicBezTo>
                        <a:pt x="117369" y="4334"/>
                        <a:pt x="189814" y="7223"/>
                        <a:pt x="290210" y="62116"/>
                      </a:cubicBezTo>
                      <a:lnTo>
                        <a:pt x="675905" y="378472"/>
                      </a:lnTo>
                      <a:lnTo>
                        <a:pt x="1013930" y="57782"/>
                      </a:lnTo>
                      <a:cubicBezTo>
                        <a:pt x="1109993" y="0"/>
                        <a:pt x="1211834" y="0"/>
                        <a:pt x="1252281" y="31780"/>
                      </a:cubicBezTo>
                      <a:cubicBezTo>
                        <a:pt x="1292728" y="63560"/>
                        <a:pt x="1312229" y="148067"/>
                        <a:pt x="1256614" y="248463"/>
                      </a:cubicBezTo>
                      <a:lnTo>
                        <a:pt x="918590" y="634158"/>
                      </a:lnTo>
                      <a:lnTo>
                        <a:pt x="1247947" y="985183"/>
                      </a:lnTo>
                      <a:cubicBezTo>
                        <a:pt x="1306451" y="1081245"/>
                        <a:pt x="1299228" y="1172252"/>
                        <a:pt x="1269615" y="1210533"/>
                      </a:cubicBezTo>
                      <a:cubicBezTo>
                        <a:pt x="1240002" y="1248814"/>
                        <a:pt x="1168496" y="1268315"/>
                        <a:pt x="1070267" y="1214867"/>
                      </a:cubicBezTo>
                      <a:lnTo>
                        <a:pt x="680239" y="889843"/>
                      </a:lnTo>
                      <a:lnTo>
                        <a:pt x="337881" y="1210533"/>
                      </a:lnTo>
                      <a:cubicBezTo>
                        <a:pt x="239652" y="1268315"/>
                        <a:pt x="158247" y="1300457"/>
                        <a:pt x="90863" y="1236535"/>
                      </a:cubicBezTo>
                      <a:cubicBezTo>
                        <a:pt x="37702" y="1197171"/>
                        <a:pt x="48249" y="1112303"/>
                        <a:pt x="103864" y="1011185"/>
                      </a:cubicBezTo>
                      <a:lnTo>
                        <a:pt x="424554" y="62982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Freeform 137"/>
                <p:cNvSpPr/>
                <p:nvPr/>
              </p:nvSpPr>
              <p:spPr>
                <a:xfrm>
                  <a:off x="6114208" y="2427462"/>
                  <a:ext cx="205258" cy="203416"/>
                </a:xfrm>
                <a:custGeom>
                  <a:avLst/>
                  <a:gdLst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95401"/>
                    <a:gd name="connsiteX1" fmla="*/ 58504 w 1271203"/>
                    <a:gd name="connsiteY1" fmla="*/ 300467 h 1295401"/>
                    <a:gd name="connsiteX2" fmla="*/ 32502 w 1271203"/>
                    <a:gd name="connsiteY2" fmla="*/ 49115 h 1295401"/>
                    <a:gd name="connsiteX3" fmla="*/ 249184 w 1271203"/>
                    <a:gd name="connsiteY3" fmla="*/ 62116 h 1295401"/>
                    <a:gd name="connsiteX4" fmla="*/ 634879 w 1271203"/>
                    <a:gd name="connsiteY4" fmla="*/ 378472 h 1295401"/>
                    <a:gd name="connsiteX5" fmla="*/ 972904 w 1271203"/>
                    <a:gd name="connsiteY5" fmla="*/ 57782 h 1295401"/>
                    <a:gd name="connsiteX6" fmla="*/ 1211255 w 1271203"/>
                    <a:gd name="connsiteY6" fmla="*/ 31780 h 1295401"/>
                    <a:gd name="connsiteX7" fmla="*/ 1215588 w 1271203"/>
                    <a:gd name="connsiteY7" fmla="*/ 248463 h 1295401"/>
                    <a:gd name="connsiteX8" fmla="*/ 877564 w 1271203"/>
                    <a:gd name="connsiteY8" fmla="*/ 634158 h 1295401"/>
                    <a:gd name="connsiteX9" fmla="*/ 1206921 w 1271203"/>
                    <a:gd name="connsiteY9" fmla="*/ 985183 h 1295401"/>
                    <a:gd name="connsiteX10" fmla="*/ 1228589 w 1271203"/>
                    <a:gd name="connsiteY10" fmla="*/ 1210533 h 1295401"/>
                    <a:gd name="connsiteX11" fmla="*/ 1029241 w 1271203"/>
                    <a:gd name="connsiteY11" fmla="*/ 1214867 h 1295401"/>
                    <a:gd name="connsiteX12" fmla="*/ 639213 w 1271203"/>
                    <a:gd name="connsiteY12" fmla="*/ 889843 h 1295401"/>
                    <a:gd name="connsiteX13" fmla="*/ 296855 w 1271203"/>
                    <a:gd name="connsiteY13" fmla="*/ 1210533 h 1295401"/>
                    <a:gd name="connsiteX14" fmla="*/ 49837 w 1271203"/>
                    <a:gd name="connsiteY14" fmla="*/ 1236535 h 1295401"/>
                    <a:gd name="connsiteX15" fmla="*/ 62838 w 1271203"/>
                    <a:gd name="connsiteY15" fmla="*/ 1011185 h 1295401"/>
                    <a:gd name="connsiteX16" fmla="*/ 383528 w 1271203"/>
                    <a:gd name="connsiteY16" fmla="*/ 629824 h 1295401"/>
                    <a:gd name="connsiteX0" fmla="*/ 392774 w 1280449"/>
                    <a:gd name="connsiteY0" fmla="*/ 629824 h 1295401"/>
                    <a:gd name="connsiteX1" fmla="*/ 67750 w 1280449"/>
                    <a:gd name="connsiteY1" fmla="*/ 300467 h 1295401"/>
                    <a:gd name="connsiteX2" fmla="*/ 41748 w 1280449"/>
                    <a:gd name="connsiteY2" fmla="*/ 49115 h 1295401"/>
                    <a:gd name="connsiteX3" fmla="*/ 258430 w 1280449"/>
                    <a:gd name="connsiteY3" fmla="*/ 62116 h 1295401"/>
                    <a:gd name="connsiteX4" fmla="*/ 644125 w 1280449"/>
                    <a:gd name="connsiteY4" fmla="*/ 378472 h 1295401"/>
                    <a:gd name="connsiteX5" fmla="*/ 982150 w 1280449"/>
                    <a:gd name="connsiteY5" fmla="*/ 57782 h 1295401"/>
                    <a:gd name="connsiteX6" fmla="*/ 1220501 w 1280449"/>
                    <a:gd name="connsiteY6" fmla="*/ 31780 h 1295401"/>
                    <a:gd name="connsiteX7" fmla="*/ 1224834 w 1280449"/>
                    <a:gd name="connsiteY7" fmla="*/ 248463 h 1295401"/>
                    <a:gd name="connsiteX8" fmla="*/ 886810 w 1280449"/>
                    <a:gd name="connsiteY8" fmla="*/ 634158 h 1295401"/>
                    <a:gd name="connsiteX9" fmla="*/ 1216167 w 1280449"/>
                    <a:gd name="connsiteY9" fmla="*/ 985183 h 1295401"/>
                    <a:gd name="connsiteX10" fmla="*/ 1237835 w 1280449"/>
                    <a:gd name="connsiteY10" fmla="*/ 1210533 h 1295401"/>
                    <a:gd name="connsiteX11" fmla="*/ 1038487 w 1280449"/>
                    <a:gd name="connsiteY11" fmla="*/ 1214867 h 1295401"/>
                    <a:gd name="connsiteX12" fmla="*/ 648459 w 1280449"/>
                    <a:gd name="connsiteY12" fmla="*/ 889843 h 1295401"/>
                    <a:gd name="connsiteX13" fmla="*/ 306101 w 1280449"/>
                    <a:gd name="connsiteY13" fmla="*/ 1210533 h 1295401"/>
                    <a:gd name="connsiteX14" fmla="*/ 59083 w 1280449"/>
                    <a:gd name="connsiteY14" fmla="*/ 1236535 h 1295401"/>
                    <a:gd name="connsiteX15" fmla="*/ 72084 w 1280449"/>
                    <a:gd name="connsiteY15" fmla="*/ 1011185 h 1295401"/>
                    <a:gd name="connsiteX16" fmla="*/ 392774 w 1280449"/>
                    <a:gd name="connsiteY16" fmla="*/ 629824 h 1295401"/>
                    <a:gd name="connsiteX0" fmla="*/ 386852 w 1274527"/>
                    <a:gd name="connsiteY0" fmla="*/ 629824 h 1295401"/>
                    <a:gd name="connsiteX1" fmla="*/ 61828 w 1274527"/>
                    <a:gd name="connsiteY1" fmla="*/ 300467 h 1295401"/>
                    <a:gd name="connsiteX2" fmla="*/ 35826 w 1274527"/>
                    <a:gd name="connsiteY2" fmla="*/ 49115 h 1295401"/>
                    <a:gd name="connsiteX3" fmla="*/ 252508 w 1274527"/>
                    <a:gd name="connsiteY3" fmla="*/ 62116 h 1295401"/>
                    <a:gd name="connsiteX4" fmla="*/ 638203 w 1274527"/>
                    <a:gd name="connsiteY4" fmla="*/ 378472 h 1295401"/>
                    <a:gd name="connsiteX5" fmla="*/ 976228 w 1274527"/>
                    <a:gd name="connsiteY5" fmla="*/ 57782 h 1295401"/>
                    <a:gd name="connsiteX6" fmla="*/ 1214579 w 1274527"/>
                    <a:gd name="connsiteY6" fmla="*/ 31780 h 1295401"/>
                    <a:gd name="connsiteX7" fmla="*/ 1218912 w 1274527"/>
                    <a:gd name="connsiteY7" fmla="*/ 248463 h 1295401"/>
                    <a:gd name="connsiteX8" fmla="*/ 880888 w 1274527"/>
                    <a:gd name="connsiteY8" fmla="*/ 634158 h 1295401"/>
                    <a:gd name="connsiteX9" fmla="*/ 1210245 w 1274527"/>
                    <a:gd name="connsiteY9" fmla="*/ 985183 h 1295401"/>
                    <a:gd name="connsiteX10" fmla="*/ 1231913 w 1274527"/>
                    <a:gd name="connsiteY10" fmla="*/ 1210533 h 1295401"/>
                    <a:gd name="connsiteX11" fmla="*/ 1032565 w 1274527"/>
                    <a:gd name="connsiteY11" fmla="*/ 1214867 h 1295401"/>
                    <a:gd name="connsiteX12" fmla="*/ 642537 w 1274527"/>
                    <a:gd name="connsiteY12" fmla="*/ 889843 h 1295401"/>
                    <a:gd name="connsiteX13" fmla="*/ 300179 w 1274527"/>
                    <a:gd name="connsiteY13" fmla="*/ 1210533 h 1295401"/>
                    <a:gd name="connsiteX14" fmla="*/ 53161 w 1274527"/>
                    <a:gd name="connsiteY14" fmla="*/ 1236535 h 1295401"/>
                    <a:gd name="connsiteX15" fmla="*/ 66162 w 1274527"/>
                    <a:gd name="connsiteY15" fmla="*/ 1011185 h 1295401"/>
                    <a:gd name="connsiteX16" fmla="*/ 386852 w 1274527"/>
                    <a:gd name="connsiteY16" fmla="*/ 629824 h 1295401"/>
                    <a:gd name="connsiteX0" fmla="*/ 386852 w 1274527"/>
                    <a:gd name="connsiteY0" fmla="*/ 629824 h 1316708"/>
                    <a:gd name="connsiteX1" fmla="*/ 61828 w 1274527"/>
                    <a:gd name="connsiteY1" fmla="*/ 300467 h 1316708"/>
                    <a:gd name="connsiteX2" fmla="*/ 35826 w 1274527"/>
                    <a:gd name="connsiteY2" fmla="*/ 49115 h 1316708"/>
                    <a:gd name="connsiteX3" fmla="*/ 252508 w 1274527"/>
                    <a:gd name="connsiteY3" fmla="*/ 62116 h 1316708"/>
                    <a:gd name="connsiteX4" fmla="*/ 638203 w 1274527"/>
                    <a:gd name="connsiteY4" fmla="*/ 378472 h 1316708"/>
                    <a:gd name="connsiteX5" fmla="*/ 976228 w 1274527"/>
                    <a:gd name="connsiteY5" fmla="*/ 57782 h 1316708"/>
                    <a:gd name="connsiteX6" fmla="*/ 1214579 w 1274527"/>
                    <a:gd name="connsiteY6" fmla="*/ 31780 h 1316708"/>
                    <a:gd name="connsiteX7" fmla="*/ 1218912 w 1274527"/>
                    <a:gd name="connsiteY7" fmla="*/ 248463 h 1316708"/>
                    <a:gd name="connsiteX8" fmla="*/ 880888 w 1274527"/>
                    <a:gd name="connsiteY8" fmla="*/ 634158 h 1316708"/>
                    <a:gd name="connsiteX9" fmla="*/ 1210245 w 1274527"/>
                    <a:gd name="connsiteY9" fmla="*/ 985183 h 1316708"/>
                    <a:gd name="connsiteX10" fmla="*/ 1231913 w 1274527"/>
                    <a:gd name="connsiteY10" fmla="*/ 1210533 h 1316708"/>
                    <a:gd name="connsiteX11" fmla="*/ 1032565 w 1274527"/>
                    <a:gd name="connsiteY11" fmla="*/ 1214867 h 1316708"/>
                    <a:gd name="connsiteX12" fmla="*/ 642537 w 1274527"/>
                    <a:gd name="connsiteY12" fmla="*/ 889843 h 1316708"/>
                    <a:gd name="connsiteX13" fmla="*/ 300179 w 1274527"/>
                    <a:gd name="connsiteY13" fmla="*/ 1210533 h 1316708"/>
                    <a:gd name="connsiteX14" fmla="*/ 53161 w 1274527"/>
                    <a:gd name="connsiteY14" fmla="*/ 1236535 h 1316708"/>
                    <a:gd name="connsiteX15" fmla="*/ 66162 w 1274527"/>
                    <a:gd name="connsiteY15" fmla="*/ 1011185 h 1316708"/>
                    <a:gd name="connsiteX16" fmla="*/ 386852 w 1274527"/>
                    <a:gd name="connsiteY16" fmla="*/ 629824 h 1316708"/>
                    <a:gd name="connsiteX0" fmla="*/ 386852 w 1274527"/>
                    <a:gd name="connsiteY0" fmla="*/ 629824 h 1329348"/>
                    <a:gd name="connsiteX1" fmla="*/ 61828 w 1274527"/>
                    <a:gd name="connsiteY1" fmla="*/ 300467 h 1329348"/>
                    <a:gd name="connsiteX2" fmla="*/ 35826 w 1274527"/>
                    <a:gd name="connsiteY2" fmla="*/ 49115 h 1329348"/>
                    <a:gd name="connsiteX3" fmla="*/ 252508 w 1274527"/>
                    <a:gd name="connsiteY3" fmla="*/ 62116 h 1329348"/>
                    <a:gd name="connsiteX4" fmla="*/ 638203 w 1274527"/>
                    <a:gd name="connsiteY4" fmla="*/ 378472 h 1329348"/>
                    <a:gd name="connsiteX5" fmla="*/ 976228 w 1274527"/>
                    <a:gd name="connsiteY5" fmla="*/ 57782 h 1329348"/>
                    <a:gd name="connsiteX6" fmla="*/ 1214579 w 1274527"/>
                    <a:gd name="connsiteY6" fmla="*/ 31780 h 1329348"/>
                    <a:gd name="connsiteX7" fmla="*/ 1218912 w 1274527"/>
                    <a:gd name="connsiteY7" fmla="*/ 248463 h 1329348"/>
                    <a:gd name="connsiteX8" fmla="*/ 880888 w 1274527"/>
                    <a:gd name="connsiteY8" fmla="*/ 634158 h 1329348"/>
                    <a:gd name="connsiteX9" fmla="*/ 1210245 w 1274527"/>
                    <a:gd name="connsiteY9" fmla="*/ 985183 h 1329348"/>
                    <a:gd name="connsiteX10" fmla="*/ 1231913 w 1274527"/>
                    <a:gd name="connsiteY10" fmla="*/ 1210533 h 1329348"/>
                    <a:gd name="connsiteX11" fmla="*/ 1032565 w 1274527"/>
                    <a:gd name="connsiteY11" fmla="*/ 1214867 h 1329348"/>
                    <a:gd name="connsiteX12" fmla="*/ 642537 w 1274527"/>
                    <a:gd name="connsiteY12" fmla="*/ 889843 h 1329348"/>
                    <a:gd name="connsiteX13" fmla="*/ 300179 w 1274527"/>
                    <a:gd name="connsiteY13" fmla="*/ 1210533 h 1329348"/>
                    <a:gd name="connsiteX14" fmla="*/ 53161 w 1274527"/>
                    <a:gd name="connsiteY14" fmla="*/ 1236535 h 1329348"/>
                    <a:gd name="connsiteX15" fmla="*/ 66162 w 1274527"/>
                    <a:gd name="connsiteY15" fmla="*/ 1011185 h 1329348"/>
                    <a:gd name="connsiteX16" fmla="*/ 386852 w 1274527"/>
                    <a:gd name="connsiteY16" fmla="*/ 629824 h 1329348"/>
                    <a:gd name="connsiteX0" fmla="*/ 386852 w 1274527"/>
                    <a:gd name="connsiteY0" fmla="*/ 629824 h 1300457"/>
                    <a:gd name="connsiteX1" fmla="*/ 61828 w 1274527"/>
                    <a:gd name="connsiteY1" fmla="*/ 300467 h 1300457"/>
                    <a:gd name="connsiteX2" fmla="*/ 35826 w 1274527"/>
                    <a:gd name="connsiteY2" fmla="*/ 49115 h 1300457"/>
                    <a:gd name="connsiteX3" fmla="*/ 252508 w 1274527"/>
                    <a:gd name="connsiteY3" fmla="*/ 62116 h 1300457"/>
                    <a:gd name="connsiteX4" fmla="*/ 638203 w 1274527"/>
                    <a:gd name="connsiteY4" fmla="*/ 378472 h 1300457"/>
                    <a:gd name="connsiteX5" fmla="*/ 976228 w 1274527"/>
                    <a:gd name="connsiteY5" fmla="*/ 57782 h 1300457"/>
                    <a:gd name="connsiteX6" fmla="*/ 1214579 w 1274527"/>
                    <a:gd name="connsiteY6" fmla="*/ 31780 h 1300457"/>
                    <a:gd name="connsiteX7" fmla="*/ 1218912 w 1274527"/>
                    <a:gd name="connsiteY7" fmla="*/ 248463 h 1300457"/>
                    <a:gd name="connsiteX8" fmla="*/ 880888 w 1274527"/>
                    <a:gd name="connsiteY8" fmla="*/ 634158 h 1300457"/>
                    <a:gd name="connsiteX9" fmla="*/ 1210245 w 1274527"/>
                    <a:gd name="connsiteY9" fmla="*/ 985183 h 1300457"/>
                    <a:gd name="connsiteX10" fmla="*/ 1231913 w 1274527"/>
                    <a:gd name="connsiteY10" fmla="*/ 1210533 h 1300457"/>
                    <a:gd name="connsiteX11" fmla="*/ 1032565 w 1274527"/>
                    <a:gd name="connsiteY11" fmla="*/ 1214867 h 1300457"/>
                    <a:gd name="connsiteX12" fmla="*/ 642537 w 1274527"/>
                    <a:gd name="connsiteY12" fmla="*/ 889843 h 1300457"/>
                    <a:gd name="connsiteX13" fmla="*/ 300179 w 1274527"/>
                    <a:gd name="connsiteY13" fmla="*/ 1210533 h 1300457"/>
                    <a:gd name="connsiteX14" fmla="*/ 53161 w 1274527"/>
                    <a:gd name="connsiteY14" fmla="*/ 1236535 h 1300457"/>
                    <a:gd name="connsiteX15" fmla="*/ 66162 w 1274527"/>
                    <a:gd name="connsiteY15" fmla="*/ 1011185 h 1300457"/>
                    <a:gd name="connsiteX16" fmla="*/ 386852 w 1274527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2229" h="1300457">
                      <a:moveTo>
                        <a:pt x="424554" y="629824"/>
                      </a:moveTo>
                      <a:lnTo>
                        <a:pt x="99530" y="300467"/>
                      </a:lnTo>
                      <a:cubicBezTo>
                        <a:pt x="41026" y="203682"/>
                        <a:pt x="0" y="120259"/>
                        <a:pt x="73528" y="49115"/>
                      </a:cubicBezTo>
                      <a:cubicBezTo>
                        <a:pt x="117369" y="4334"/>
                        <a:pt x="189814" y="7223"/>
                        <a:pt x="290210" y="62116"/>
                      </a:cubicBezTo>
                      <a:lnTo>
                        <a:pt x="675905" y="378472"/>
                      </a:lnTo>
                      <a:lnTo>
                        <a:pt x="1013930" y="57782"/>
                      </a:lnTo>
                      <a:cubicBezTo>
                        <a:pt x="1109993" y="0"/>
                        <a:pt x="1211834" y="0"/>
                        <a:pt x="1252281" y="31780"/>
                      </a:cubicBezTo>
                      <a:cubicBezTo>
                        <a:pt x="1292728" y="63560"/>
                        <a:pt x="1312229" y="148067"/>
                        <a:pt x="1256614" y="248463"/>
                      </a:cubicBezTo>
                      <a:lnTo>
                        <a:pt x="918590" y="634158"/>
                      </a:lnTo>
                      <a:lnTo>
                        <a:pt x="1247947" y="985183"/>
                      </a:lnTo>
                      <a:cubicBezTo>
                        <a:pt x="1306451" y="1081245"/>
                        <a:pt x="1299228" y="1172252"/>
                        <a:pt x="1269615" y="1210533"/>
                      </a:cubicBezTo>
                      <a:cubicBezTo>
                        <a:pt x="1240002" y="1248814"/>
                        <a:pt x="1168496" y="1268315"/>
                        <a:pt x="1070267" y="1214867"/>
                      </a:cubicBezTo>
                      <a:lnTo>
                        <a:pt x="680239" y="889843"/>
                      </a:lnTo>
                      <a:lnTo>
                        <a:pt x="337881" y="1210533"/>
                      </a:lnTo>
                      <a:cubicBezTo>
                        <a:pt x="239652" y="1268315"/>
                        <a:pt x="158247" y="1300457"/>
                        <a:pt x="90863" y="1236535"/>
                      </a:cubicBezTo>
                      <a:cubicBezTo>
                        <a:pt x="37702" y="1197171"/>
                        <a:pt x="48249" y="1112303"/>
                        <a:pt x="103864" y="1011185"/>
                      </a:cubicBezTo>
                      <a:lnTo>
                        <a:pt x="424554" y="62982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>
                  <a:off x="6114208" y="5245274"/>
                  <a:ext cx="205258" cy="203416"/>
                </a:xfrm>
                <a:custGeom>
                  <a:avLst/>
                  <a:gdLst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69760"/>
                    <a:gd name="connsiteX1" fmla="*/ 58504 w 1271203"/>
                    <a:gd name="connsiteY1" fmla="*/ 300467 h 1269760"/>
                    <a:gd name="connsiteX2" fmla="*/ 32502 w 1271203"/>
                    <a:gd name="connsiteY2" fmla="*/ 49115 h 1269760"/>
                    <a:gd name="connsiteX3" fmla="*/ 249184 w 1271203"/>
                    <a:gd name="connsiteY3" fmla="*/ 62116 h 1269760"/>
                    <a:gd name="connsiteX4" fmla="*/ 634879 w 1271203"/>
                    <a:gd name="connsiteY4" fmla="*/ 378472 h 1269760"/>
                    <a:gd name="connsiteX5" fmla="*/ 972904 w 1271203"/>
                    <a:gd name="connsiteY5" fmla="*/ 57782 h 1269760"/>
                    <a:gd name="connsiteX6" fmla="*/ 1211255 w 1271203"/>
                    <a:gd name="connsiteY6" fmla="*/ 31780 h 1269760"/>
                    <a:gd name="connsiteX7" fmla="*/ 1215588 w 1271203"/>
                    <a:gd name="connsiteY7" fmla="*/ 248463 h 1269760"/>
                    <a:gd name="connsiteX8" fmla="*/ 877564 w 1271203"/>
                    <a:gd name="connsiteY8" fmla="*/ 634158 h 1269760"/>
                    <a:gd name="connsiteX9" fmla="*/ 1206921 w 1271203"/>
                    <a:gd name="connsiteY9" fmla="*/ 985183 h 1269760"/>
                    <a:gd name="connsiteX10" fmla="*/ 1228589 w 1271203"/>
                    <a:gd name="connsiteY10" fmla="*/ 1210533 h 1269760"/>
                    <a:gd name="connsiteX11" fmla="*/ 1029241 w 1271203"/>
                    <a:gd name="connsiteY11" fmla="*/ 1214867 h 1269760"/>
                    <a:gd name="connsiteX12" fmla="*/ 639213 w 1271203"/>
                    <a:gd name="connsiteY12" fmla="*/ 889843 h 1269760"/>
                    <a:gd name="connsiteX13" fmla="*/ 296855 w 1271203"/>
                    <a:gd name="connsiteY13" fmla="*/ 1210533 h 1269760"/>
                    <a:gd name="connsiteX14" fmla="*/ 49837 w 1271203"/>
                    <a:gd name="connsiteY14" fmla="*/ 1236535 h 1269760"/>
                    <a:gd name="connsiteX15" fmla="*/ 62838 w 1271203"/>
                    <a:gd name="connsiteY15" fmla="*/ 1011185 h 1269760"/>
                    <a:gd name="connsiteX16" fmla="*/ 383528 w 1271203"/>
                    <a:gd name="connsiteY16" fmla="*/ 629824 h 1269760"/>
                    <a:gd name="connsiteX0" fmla="*/ 383528 w 1271203"/>
                    <a:gd name="connsiteY0" fmla="*/ 629824 h 1295401"/>
                    <a:gd name="connsiteX1" fmla="*/ 58504 w 1271203"/>
                    <a:gd name="connsiteY1" fmla="*/ 300467 h 1295401"/>
                    <a:gd name="connsiteX2" fmla="*/ 32502 w 1271203"/>
                    <a:gd name="connsiteY2" fmla="*/ 49115 h 1295401"/>
                    <a:gd name="connsiteX3" fmla="*/ 249184 w 1271203"/>
                    <a:gd name="connsiteY3" fmla="*/ 62116 h 1295401"/>
                    <a:gd name="connsiteX4" fmla="*/ 634879 w 1271203"/>
                    <a:gd name="connsiteY4" fmla="*/ 378472 h 1295401"/>
                    <a:gd name="connsiteX5" fmla="*/ 972904 w 1271203"/>
                    <a:gd name="connsiteY5" fmla="*/ 57782 h 1295401"/>
                    <a:gd name="connsiteX6" fmla="*/ 1211255 w 1271203"/>
                    <a:gd name="connsiteY6" fmla="*/ 31780 h 1295401"/>
                    <a:gd name="connsiteX7" fmla="*/ 1215588 w 1271203"/>
                    <a:gd name="connsiteY7" fmla="*/ 248463 h 1295401"/>
                    <a:gd name="connsiteX8" fmla="*/ 877564 w 1271203"/>
                    <a:gd name="connsiteY8" fmla="*/ 634158 h 1295401"/>
                    <a:gd name="connsiteX9" fmla="*/ 1206921 w 1271203"/>
                    <a:gd name="connsiteY9" fmla="*/ 985183 h 1295401"/>
                    <a:gd name="connsiteX10" fmla="*/ 1228589 w 1271203"/>
                    <a:gd name="connsiteY10" fmla="*/ 1210533 h 1295401"/>
                    <a:gd name="connsiteX11" fmla="*/ 1029241 w 1271203"/>
                    <a:gd name="connsiteY11" fmla="*/ 1214867 h 1295401"/>
                    <a:gd name="connsiteX12" fmla="*/ 639213 w 1271203"/>
                    <a:gd name="connsiteY12" fmla="*/ 889843 h 1295401"/>
                    <a:gd name="connsiteX13" fmla="*/ 296855 w 1271203"/>
                    <a:gd name="connsiteY13" fmla="*/ 1210533 h 1295401"/>
                    <a:gd name="connsiteX14" fmla="*/ 49837 w 1271203"/>
                    <a:gd name="connsiteY14" fmla="*/ 1236535 h 1295401"/>
                    <a:gd name="connsiteX15" fmla="*/ 62838 w 1271203"/>
                    <a:gd name="connsiteY15" fmla="*/ 1011185 h 1295401"/>
                    <a:gd name="connsiteX16" fmla="*/ 383528 w 1271203"/>
                    <a:gd name="connsiteY16" fmla="*/ 629824 h 1295401"/>
                    <a:gd name="connsiteX0" fmla="*/ 392774 w 1280449"/>
                    <a:gd name="connsiteY0" fmla="*/ 629824 h 1295401"/>
                    <a:gd name="connsiteX1" fmla="*/ 67750 w 1280449"/>
                    <a:gd name="connsiteY1" fmla="*/ 300467 h 1295401"/>
                    <a:gd name="connsiteX2" fmla="*/ 41748 w 1280449"/>
                    <a:gd name="connsiteY2" fmla="*/ 49115 h 1295401"/>
                    <a:gd name="connsiteX3" fmla="*/ 258430 w 1280449"/>
                    <a:gd name="connsiteY3" fmla="*/ 62116 h 1295401"/>
                    <a:gd name="connsiteX4" fmla="*/ 644125 w 1280449"/>
                    <a:gd name="connsiteY4" fmla="*/ 378472 h 1295401"/>
                    <a:gd name="connsiteX5" fmla="*/ 982150 w 1280449"/>
                    <a:gd name="connsiteY5" fmla="*/ 57782 h 1295401"/>
                    <a:gd name="connsiteX6" fmla="*/ 1220501 w 1280449"/>
                    <a:gd name="connsiteY6" fmla="*/ 31780 h 1295401"/>
                    <a:gd name="connsiteX7" fmla="*/ 1224834 w 1280449"/>
                    <a:gd name="connsiteY7" fmla="*/ 248463 h 1295401"/>
                    <a:gd name="connsiteX8" fmla="*/ 886810 w 1280449"/>
                    <a:gd name="connsiteY8" fmla="*/ 634158 h 1295401"/>
                    <a:gd name="connsiteX9" fmla="*/ 1216167 w 1280449"/>
                    <a:gd name="connsiteY9" fmla="*/ 985183 h 1295401"/>
                    <a:gd name="connsiteX10" fmla="*/ 1237835 w 1280449"/>
                    <a:gd name="connsiteY10" fmla="*/ 1210533 h 1295401"/>
                    <a:gd name="connsiteX11" fmla="*/ 1038487 w 1280449"/>
                    <a:gd name="connsiteY11" fmla="*/ 1214867 h 1295401"/>
                    <a:gd name="connsiteX12" fmla="*/ 648459 w 1280449"/>
                    <a:gd name="connsiteY12" fmla="*/ 889843 h 1295401"/>
                    <a:gd name="connsiteX13" fmla="*/ 306101 w 1280449"/>
                    <a:gd name="connsiteY13" fmla="*/ 1210533 h 1295401"/>
                    <a:gd name="connsiteX14" fmla="*/ 59083 w 1280449"/>
                    <a:gd name="connsiteY14" fmla="*/ 1236535 h 1295401"/>
                    <a:gd name="connsiteX15" fmla="*/ 72084 w 1280449"/>
                    <a:gd name="connsiteY15" fmla="*/ 1011185 h 1295401"/>
                    <a:gd name="connsiteX16" fmla="*/ 392774 w 1280449"/>
                    <a:gd name="connsiteY16" fmla="*/ 629824 h 1295401"/>
                    <a:gd name="connsiteX0" fmla="*/ 386852 w 1274527"/>
                    <a:gd name="connsiteY0" fmla="*/ 629824 h 1295401"/>
                    <a:gd name="connsiteX1" fmla="*/ 61828 w 1274527"/>
                    <a:gd name="connsiteY1" fmla="*/ 300467 h 1295401"/>
                    <a:gd name="connsiteX2" fmla="*/ 35826 w 1274527"/>
                    <a:gd name="connsiteY2" fmla="*/ 49115 h 1295401"/>
                    <a:gd name="connsiteX3" fmla="*/ 252508 w 1274527"/>
                    <a:gd name="connsiteY3" fmla="*/ 62116 h 1295401"/>
                    <a:gd name="connsiteX4" fmla="*/ 638203 w 1274527"/>
                    <a:gd name="connsiteY4" fmla="*/ 378472 h 1295401"/>
                    <a:gd name="connsiteX5" fmla="*/ 976228 w 1274527"/>
                    <a:gd name="connsiteY5" fmla="*/ 57782 h 1295401"/>
                    <a:gd name="connsiteX6" fmla="*/ 1214579 w 1274527"/>
                    <a:gd name="connsiteY6" fmla="*/ 31780 h 1295401"/>
                    <a:gd name="connsiteX7" fmla="*/ 1218912 w 1274527"/>
                    <a:gd name="connsiteY7" fmla="*/ 248463 h 1295401"/>
                    <a:gd name="connsiteX8" fmla="*/ 880888 w 1274527"/>
                    <a:gd name="connsiteY8" fmla="*/ 634158 h 1295401"/>
                    <a:gd name="connsiteX9" fmla="*/ 1210245 w 1274527"/>
                    <a:gd name="connsiteY9" fmla="*/ 985183 h 1295401"/>
                    <a:gd name="connsiteX10" fmla="*/ 1231913 w 1274527"/>
                    <a:gd name="connsiteY10" fmla="*/ 1210533 h 1295401"/>
                    <a:gd name="connsiteX11" fmla="*/ 1032565 w 1274527"/>
                    <a:gd name="connsiteY11" fmla="*/ 1214867 h 1295401"/>
                    <a:gd name="connsiteX12" fmla="*/ 642537 w 1274527"/>
                    <a:gd name="connsiteY12" fmla="*/ 889843 h 1295401"/>
                    <a:gd name="connsiteX13" fmla="*/ 300179 w 1274527"/>
                    <a:gd name="connsiteY13" fmla="*/ 1210533 h 1295401"/>
                    <a:gd name="connsiteX14" fmla="*/ 53161 w 1274527"/>
                    <a:gd name="connsiteY14" fmla="*/ 1236535 h 1295401"/>
                    <a:gd name="connsiteX15" fmla="*/ 66162 w 1274527"/>
                    <a:gd name="connsiteY15" fmla="*/ 1011185 h 1295401"/>
                    <a:gd name="connsiteX16" fmla="*/ 386852 w 1274527"/>
                    <a:gd name="connsiteY16" fmla="*/ 629824 h 1295401"/>
                    <a:gd name="connsiteX0" fmla="*/ 386852 w 1274527"/>
                    <a:gd name="connsiteY0" fmla="*/ 629824 h 1316708"/>
                    <a:gd name="connsiteX1" fmla="*/ 61828 w 1274527"/>
                    <a:gd name="connsiteY1" fmla="*/ 300467 h 1316708"/>
                    <a:gd name="connsiteX2" fmla="*/ 35826 w 1274527"/>
                    <a:gd name="connsiteY2" fmla="*/ 49115 h 1316708"/>
                    <a:gd name="connsiteX3" fmla="*/ 252508 w 1274527"/>
                    <a:gd name="connsiteY3" fmla="*/ 62116 h 1316708"/>
                    <a:gd name="connsiteX4" fmla="*/ 638203 w 1274527"/>
                    <a:gd name="connsiteY4" fmla="*/ 378472 h 1316708"/>
                    <a:gd name="connsiteX5" fmla="*/ 976228 w 1274527"/>
                    <a:gd name="connsiteY5" fmla="*/ 57782 h 1316708"/>
                    <a:gd name="connsiteX6" fmla="*/ 1214579 w 1274527"/>
                    <a:gd name="connsiteY6" fmla="*/ 31780 h 1316708"/>
                    <a:gd name="connsiteX7" fmla="*/ 1218912 w 1274527"/>
                    <a:gd name="connsiteY7" fmla="*/ 248463 h 1316708"/>
                    <a:gd name="connsiteX8" fmla="*/ 880888 w 1274527"/>
                    <a:gd name="connsiteY8" fmla="*/ 634158 h 1316708"/>
                    <a:gd name="connsiteX9" fmla="*/ 1210245 w 1274527"/>
                    <a:gd name="connsiteY9" fmla="*/ 985183 h 1316708"/>
                    <a:gd name="connsiteX10" fmla="*/ 1231913 w 1274527"/>
                    <a:gd name="connsiteY10" fmla="*/ 1210533 h 1316708"/>
                    <a:gd name="connsiteX11" fmla="*/ 1032565 w 1274527"/>
                    <a:gd name="connsiteY11" fmla="*/ 1214867 h 1316708"/>
                    <a:gd name="connsiteX12" fmla="*/ 642537 w 1274527"/>
                    <a:gd name="connsiteY12" fmla="*/ 889843 h 1316708"/>
                    <a:gd name="connsiteX13" fmla="*/ 300179 w 1274527"/>
                    <a:gd name="connsiteY13" fmla="*/ 1210533 h 1316708"/>
                    <a:gd name="connsiteX14" fmla="*/ 53161 w 1274527"/>
                    <a:gd name="connsiteY14" fmla="*/ 1236535 h 1316708"/>
                    <a:gd name="connsiteX15" fmla="*/ 66162 w 1274527"/>
                    <a:gd name="connsiteY15" fmla="*/ 1011185 h 1316708"/>
                    <a:gd name="connsiteX16" fmla="*/ 386852 w 1274527"/>
                    <a:gd name="connsiteY16" fmla="*/ 629824 h 1316708"/>
                    <a:gd name="connsiteX0" fmla="*/ 386852 w 1274527"/>
                    <a:gd name="connsiteY0" fmla="*/ 629824 h 1329348"/>
                    <a:gd name="connsiteX1" fmla="*/ 61828 w 1274527"/>
                    <a:gd name="connsiteY1" fmla="*/ 300467 h 1329348"/>
                    <a:gd name="connsiteX2" fmla="*/ 35826 w 1274527"/>
                    <a:gd name="connsiteY2" fmla="*/ 49115 h 1329348"/>
                    <a:gd name="connsiteX3" fmla="*/ 252508 w 1274527"/>
                    <a:gd name="connsiteY3" fmla="*/ 62116 h 1329348"/>
                    <a:gd name="connsiteX4" fmla="*/ 638203 w 1274527"/>
                    <a:gd name="connsiteY4" fmla="*/ 378472 h 1329348"/>
                    <a:gd name="connsiteX5" fmla="*/ 976228 w 1274527"/>
                    <a:gd name="connsiteY5" fmla="*/ 57782 h 1329348"/>
                    <a:gd name="connsiteX6" fmla="*/ 1214579 w 1274527"/>
                    <a:gd name="connsiteY6" fmla="*/ 31780 h 1329348"/>
                    <a:gd name="connsiteX7" fmla="*/ 1218912 w 1274527"/>
                    <a:gd name="connsiteY7" fmla="*/ 248463 h 1329348"/>
                    <a:gd name="connsiteX8" fmla="*/ 880888 w 1274527"/>
                    <a:gd name="connsiteY8" fmla="*/ 634158 h 1329348"/>
                    <a:gd name="connsiteX9" fmla="*/ 1210245 w 1274527"/>
                    <a:gd name="connsiteY9" fmla="*/ 985183 h 1329348"/>
                    <a:gd name="connsiteX10" fmla="*/ 1231913 w 1274527"/>
                    <a:gd name="connsiteY10" fmla="*/ 1210533 h 1329348"/>
                    <a:gd name="connsiteX11" fmla="*/ 1032565 w 1274527"/>
                    <a:gd name="connsiteY11" fmla="*/ 1214867 h 1329348"/>
                    <a:gd name="connsiteX12" fmla="*/ 642537 w 1274527"/>
                    <a:gd name="connsiteY12" fmla="*/ 889843 h 1329348"/>
                    <a:gd name="connsiteX13" fmla="*/ 300179 w 1274527"/>
                    <a:gd name="connsiteY13" fmla="*/ 1210533 h 1329348"/>
                    <a:gd name="connsiteX14" fmla="*/ 53161 w 1274527"/>
                    <a:gd name="connsiteY14" fmla="*/ 1236535 h 1329348"/>
                    <a:gd name="connsiteX15" fmla="*/ 66162 w 1274527"/>
                    <a:gd name="connsiteY15" fmla="*/ 1011185 h 1329348"/>
                    <a:gd name="connsiteX16" fmla="*/ 386852 w 1274527"/>
                    <a:gd name="connsiteY16" fmla="*/ 629824 h 1329348"/>
                    <a:gd name="connsiteX0" fmla="*/ 386852 w 1274527"/>
                    <a:gd name="connsiteY0" fmla="*/ 629824 h 1300457"/>
                    <a:gd name="connsiteX1" fmla="*/ 61828 w 1274527"/>
                    <a:gd name="connsiteY1" fmla="*/ 300467 h 1300457"/>
                    <a:gd name="connsiteX2" fmla="*/ 35826 w 1274527"/>
                    <a:gd name="connsiteY2" fmla="*/ 49115 h 1300457"/>
                    <a:gd name="connsiteX3" fmla="*/ 252508 w 1274527"/>
                    <a:gd name="connsiteY3" fmla="*/ 62116 h 1300457"/>
                    <a:gd name="connsiteX4" fmla="*/ 638203 w 1274527"/>
                    <a:gd name="connsiteY4" fmla="*/ 378472 h 1300457"/>
                    <a:gd name="connsiteX5" fmla="*/ 976228 w 1274527"/>
                    <a:gd name="connsiteY5" fmla="*/ 57782 h 1300457"/>
                    <a:gd name="connsiteX6" fmla="*/ 1214579 w 1274527"/>
                    <a:gd name="connsiteY6" fmla="*/ 31780 h 1300457"/>
                    <a:gd name="connsiteX7" fmla="*/ 1218912 w 1274527"/>
                    <a:gd name="connsiteY7" fmla="*/ 248463 h 1300457"/>
                    <a:gd name="connsiteX8" fmla="*/ 880888 w 1274527"/>
                    <a:gd name="connsiteY8" fmla="*/ 634158 h 1300457"/>
                    <a:gd name="connsiteX9" fmla="*/ 1210245 w 1274527"/>
                    <a:gd name="connsiteY9" fmla="*/ 985183 h 1300457"/>
                    <a:gd name="connsiteX10" fmla="*/ 1231913 w 1274527"/>
                    <a:gd name="connsiteY10" fmla="*/ 1210533 h 1300457"/>
                    <a:gd name="connsiteX11" fmla="*/ 1032565 w 1274527"/>
                    <a:gd name="connsiteY11" fmla="*/ 1214867 h 1300457"/>
                    <a:gd name="connsiteX12" fmla="*/ 642537 w 1274527"/>
                    <a:gd name="connsiteY12" fmla="*/ 889843 h 1300457"/>
                    <a:gd name="connsiteX13" fmla="*/ 300179 w 1274527"/>
                    <a:gd name="connsiteY13" fmla="*/ 1210533 h 1300457"/>
                    <a:gd name="connsiteX14" fmla="*/ 53161 w 1274527"/>
                    <a:gd name="connsiteY14" fmla="*/ 1236535 h 1300457"/>
                    <a:gd name="connsiteX15" fmla="*/ 66162 w 1274527"/>
                    <a:gd name="connsiteY15" fmla="*/ 1011185 h 1300457"/>
                    <a:gd name="connsiteX16" fmla="*/ 386852 w 1274527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  <a:gd name="connsiteX0" fmla="*/ 424554 w 1312229"/>
                    <a:gd name="connsiteY0" fmla="*/ 629824 h 1300457"/>
                    <a:gd name="connsiteX1" fmla="*/ 99530 w 1312229"/>
                    <a:gd name="connsiteY1" fmla="*/ 300467 h 1300457"/>
                    <a:gd name="connsiteX2" fmla="*/ 73528 w 1312229"/>
                    <a:gd name="connsiteY2" fmla="*/ 49115 h 1300457"/>
                    <a:gd name="connsiteX3" fmla="*/ 290210 w 1312229"/>
                    <a:gd name="connsiteY3" fmla="*/ 62116 h 1300457"/>
                    <a:gd name="connsiteX4" fmla="*/ 675905 w 1312229"/>
                    <a:gd name="connsiteY4" fmla="*/ 378472 h 1300457"/>
                    <a:gd name="connsiteX5" fmla="*/ 1013930 w 1312229"/>
                    <a:gd name="connsiteY5" fmla="*/ 57782 h 1300457"/>
                    <a:gd name="connsiteX6" fmla="*/ 1252281 w 1312229"/>
                    <a:gd name="connsiteY6" fmla="*/ 31780 h 1300457"/>
                    <a:gd name="connsiteX7" fmla="*/ 1256614 w 1312229"/>
                    <a:gd name="connsiteY7" fmla="*/ 248463 h 1300457"/>
                    <a:gd name="connsiteX8" fmla="*/ 918590 w 1312229"/>
                    <a:gd name="connsiteY8" fmla="*/ 634158 h 1300457"/>
                    <a:gd name="connsiteX9" fmla="*/ 1247947 w 1312229"/>
                    <a:gd name="connsiteY9" fmla="*/ 985183 h 1300457"/>
                    <a:gd name="connsiteX10" fmla="*/ 1269615 w 1312229"/>
                    <a:gd name="connsiteY10" fmla="*/ 1210533 h 1300457"/>
                    <a:gd name="connsiteX11" fmla="*/ 1070267 w 1312229"/>
                    <a:gd name="connsiteY11" fmla="*/ 1214867 h 1300457"/>
                    <a:gd name="connsiteX12" fmla="*/ 680239 w 1312229"/>
                    <a:gd name="connsiteY12" fmla="*/ 889843 h 1300457"/>
                    <a:gd name="connsiteX13" fmla="*/ 337881 w 1312229"/>
                    <a:gd name="connsiteY13" fmla="*/ 1210533 h 1300457"/>
                    <a:gd name="connsiteX14" fmla="*/ 90863 w 1312229"/>
                    <a:gd name="connsiteY14" fmla="*/ 1236535 h 1300457"/>
                    <a:gd name="connsiteX15" fmla="*/ 103864 w 1312229"/>
                    <a:gd name="connsiteY15" fmla="*/ 1011185 h 1300457"/>
                    <a:gd name="connsiteX16" fmla="*/ 424554 w 1312229"/>
                    <a:gd name="connsiteY16" fmla="*/ 629824 h 1300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12229" h="1300457">
                      <a:moveTo>
                        <a:pt x="424554" y="629824"/>
                      </a:moveTo>
                      <a:lnTo>
                        <a:pt x="99530" y="300467"/>
                      </a:lnTo>
                      <a:cubicBezTo>
                        <a:pt x="41026" y="203682"/>
                        <a:pt x="0" y="120259"/>
                        <a:pt x="73528" y="49115"/>
                      </a:cubicBezTo>
                      <a:cubicBezTo>
                        <a:pt x="117369" y="4334"/>
                        <a:pt x="189814" y="7223"/>
                        <a:pt x="290210" y="62116"/>
                      </a:cubicBezTo>
                      <a:lnTo>
                        <a:pt x="675905" y="378472"/>
                      </a:lnTo>
                      <a:lnTo>
                        <a:pt x="1013930" y="57782"/>
                      </a:lnTo>
                      <a:cubicBezTo>
                        <a:pt x="1109993" y="0"/>
                        <a:pt x="1211834" y="0"/>
                        <a:pt x="1252281" y="31780"/>
                      </a:cubicBezTo>
                      <a:cubicBezTo>
                        <a:pt x="1292728" y="63560"/>
                        <a:pt x="1312229" y="148067"/>
                        <a:pt x="1256614" y="248463"/>
                      </a:cubicBezTo>
                      <a:lnTo>
                        <a:pt x="918590" y="634158"/>
                      </a:lnTo>
                      <a:lnTo>
                        <a:pt x="1247947" y="985183"/>
                      </a:lnTo>
                      <a:cubicBezTo>
                        <a:pt x="1306451" y="1081245"/>
                        <a:pt x="1299228" y="1172252"/>
                        <a:pt x="1269615" y="1210533"/>
                      </a:cubicBezTo>
                      <a:cubicBezTo>
                        <a:pt x="1240002" y="1248814"/>
                        <a:pt x="1168496" y="1268315"/>
                        <a:pt x="1070267" y="1214867"/>
                      </a:cubicBezTo>
                      <a:lnTo>
                        <a:pt x="680239" y="889843"/>
                      </a:lnTo>
                      <a:lnTo>
                        <a:pt x="337881" y="1210533"/>
                      </a:lnTo>
                      <a:cubicBezTo>
                        <a:pt x="239652" y="1268315"/>
                        <a:pt x="158247" y="1300457"/>
                        <a:pt x="90863" y="1236535"/>
                      </a:cubicBezTo>
                      <a:cubicBezTo>
                        <a:pt x="37702" y="1197171"/>
                        <a:pt x="48249" y="1112303"/>
                        <a:pt x="103864" y="1011185"/>
                      </a:cubicBezTo>
                      <a:lnTo>
                        <a:pt x="424554" y="62982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9232467" y="1319081"/>
              <a:ext cx="609600" cy="609600"/>
              <a:chOff x="6655123" y="1319081"/>
              <a:chExt cx="609600" cy="609600"/>
            </a:xfrm>
          </p:grpSpPr>
          <p:sp>
            <p:nvSpPr>
              <p:cNvPr id="95" name="Right Triangle 94"/>
              <p:cNvSpPr/>
              <p:nvPr/>
            </p:nvSpPr>
            <p:spPr>
              <a:xfrm rot="5400000" flipV="1">
                <a:off x="6655123" y="1319081"/>
                <a:ext cx="609600" cy="609600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5-Point Star 96"/>
              <p:cNvSpPr/>
              <p:nvPr/>
            </p:nvSpPr>
            <p:spPr>
              <a:xfrm>
                <a:off x="6985525" y="1381737"/>
                <a:ext cx="219276" cy="219276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Options Comparison Table for PowerPoint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1754022" y="1371600"/>
            <a:ext cx="8680781" cy="4700719"/>
            <a:chOff x="1754022" y="1319081"/>
            <a:chExt cx="8680781" cy="4700719"/>
          </a:xfrm>
        </p:grpSpPr>
        <p:grpSp>
          <p:nvGrpSpPr>
            <p:cNvPr id="73" name="Group 72"/>
            <p:cNvGrpSpPr/>
            <p:nvPr/>
          </p:nvGrpSpPr>
          <p:grpSpPr>
            <a:xfrm>
              <a:off x="1754022" y="1319481"/>
              <a:ext cx="8680781" cy="4700319"/>
              <a:chOff x="698067" y="1319481"/>
              <a:chExt cx="8680781" cy="4700319"/>
            </a:xfrm>
          </p:grpSpPr>
          <p:grpSp>
            <p:nvGrpSpPr>
              <p:cNvPr id="2" name="Group 12"/>
              <p:cNvGrpSpPr/>
              <p:nvPr/>
            </p:nvGrpSpPr>
            <p:grpSpPr>
              <a:xfrm>
                <a:off x="3070470" y="2283247"/>
                <a:ext cx="2086108" cy="3736553"/>
                <a:chOff x="836612" y="1981200"/>
                <a:chExt cx="2362200" cy="299967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36612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36612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836612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36612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36612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36612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6612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36612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21"/>
              <p:cNvGrpSpPr/>
              <p:nvPr/>
            </p:nvGrpSpPr>
            <p:grpSpPr>
              <a:xfrm>
                <a:off x="5179034" y="2283247"/>
                <a:ext cx="2086108" cy="3736553"/>
                <a:chOff x="836612" y="1981200"/>
                <a:chExt cx="2362200" cy="299967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836612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836612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36612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36612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36612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836612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36612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36612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30"/>
              <p:cNvGrpSpPr/>
              <p:nvPr/>
            </p:nvGrpSpPr>
            <p:grpSpPr>
              <a:xfrm>
                <a:off x="7291483" y="2283247"/>
                <a:ext cx="2086108" cy="3736553"/>
                <a:chOff x="833454" y="1981200"/>
                <a:chExt cx="2362200" cy="2999675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833454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33454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33454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33454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833454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833454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33454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33454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1" name="Group 11"/>
              <p:cNvGrpSpPr/>
              <p:nvPr/>
            </p:nvGrpSpPr>
            <p:grpSpPr>
              <a:xfrm>
                <a:off x="698067" y="2283247"/>
                <a:ext cx="2348345" cy="3736553"/>
                <a:chOff x="836612" y="1981200"/>
                <a:chExt cx="2362200" cy="299967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836612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836612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836612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836612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36612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36612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36612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36612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11480" rIns="274320" rtlCol="0" anchor="ctr"/>
                <a:lstStyle/>
                <a:p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0" name="Round Same Side Corner Rectangle 39"/>
              <p:cNvSpPr/>
              <p:nvPr/>
            </p:nvSpPr>
            <p:spPr>
              <a:xfrm>
                <a:off x="3067192" y="1606032"/>
                <a:ext cx="2086814" cy="685800"/>
              </a:xfrm>
              <a:prstGeom prst="round2SameRect">
                <a:avLst>
                  <a:gd name="adj1" fmla="val 807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Basic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ound Same Side Corner Rectangle 40"/>
              <p:cNvSpPr/>
              <p:nvPr/>
            </p:nvSpPr>
            <p:spPr>
              <a:xfrm>
                <a:off x="5181384" y="1319481"/>
                <a:ext cx="2084791" cy="972351"/>
              </a:xfrm>
              <a:prstGeom prst="round2SameRect">
                <a:avLst>
                  <a:gd name="adj1" fmla="val 7148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Standard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>
                <a:off x="7292884" y="1606032"/>
                <a:ext cx="2085964" cy="685800"/>
              </a:xfrm>
              <a:prstGeom prst="round2SameRect">
                <a:avLst>
                  <a:gd name="adj1" fmla="val 8896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Plus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914476" y="2472844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914476" y="2939188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914476" y="3405532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914476" y="3871876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914476" y="4338220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914476" y="4804564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914476" y="5270908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50"/>
              <p:cNvSpPr/>
              <p:nvPr/>
            </p:nvSpPr>
            <p:spPr>
              <a:xfrm>
                <a:off x="914476" y="5737252"/>
                <a:ext cx="88391" cy="117955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4001917" y="3802879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68472" y="4259047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4001917" y="5680703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8204436" y="2400841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204436" y="4257777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6085523" y="3802879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6052078" y="4259047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052078" y="5207769"/>
                <a:ext cx="272148" cy="220184"/>
              </a:xfrm>
              <a:custGeom>
                <a:avLst/>
                <a:gdLst>
                  <a:gd name="connsiteX0" fmla="*/ 39554 w 896949"/>
                  <a:gd name="connsiteY0" fmla="*/ 428116 h 768981"/>
                  <a:gd name="connsiteX1" fmla="*/ 67475 w 896949"/>
                  <a:gd name="connsiteY1" fmla="*/ 323414 h 768981"/>
                  <a:gd name="connsiteX2" fmla="*/ 165197 w 896949"/>
                  <a:gd name="connsiteY2" fmla="*/ 330394 h 768981"/>
                  <a:gd name="connsiteX3" fmla="*/ 276879 w 896949"/>
                  <a:gd name="connsiteY3" fmla="*/ 442077 h 768981"/>
                  <a:gd name="connsiteX4" fmla="*/ 716629 w 896949"/>
                  <a:gd name="connsiteY4" fmla="*/ 51188 h 768981"/>
                  <a:gd name="connsiteX5" fmla="*/ 828311 w 896949"/>
                  <a:gd name="connsiteY5" fmla="*/ 134950 h 768981"/>
                  <a:gd name="connsiteX6" fmla="*/ 304800 w 896949"/>
                  <a:gd name="connsiteY6" fmla="*/ 721283 h 768981"/>
                  <a:gd name="connsiteX7" fmla="*/ 39554 w 896949"/>
                  <a:gd name="connsiteY7" fmla="*/ 428116 h 768981"/>
                  <a:gd name="connsiteX0" fmla="*/ 39554 w 896949"/>
                  <a:gd name="connsiteY0" fmla="*/ 428116 h 770144"/>
                  <a:gd name="connsiteX1" fmla="*/ 67475 w 896949"/>
                  <a:gd name="connsiteY1" fmla="*/ 323414 h 770144"/>
                  <a:gd name="connsiteX2" fmla="*/ 165197 w 896949"/>
                  <a:gd name="connsiteY2" fmla="*/ 330394 h 770144"/>
                  <a:gd name="connsiteX3" fmla="*/ 276879 w 896949"/>
                  <a:gd name="connsiteY3" fmla="*/ 442077 h 770144"/>
                  <a:gd name="connsiteX4" fmla="*/ 716629 w 896949"/>
                  <a:gd name="connsiteY4" fmla="*/ 51188 h 770144"/>
                  <a:gd name="connsiteX5" fmla="*/ 828311 w 896949"/>
                  <a:gd name="connsiteY5" fmla="*/ 134950 h 770144"/>
                  <a:gd name="connsiteX6" fmla="*/ 304800 w 896949"/>
                  <a:gd name="connsiteY6" fmla="*/ 721283 h 770144"/>
                  <a:gd name="connsiteX7" fmla="*/ 39554 w 896949"/>
                  <a:gd name="connsiteY7" fmla="*/ 428116 h 770144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65197 w 896949"/>
                  <a:gd name="connsiteY2" fmla="*/ 330394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51790 h 774090"/>
                  <a:gd name="connsiteX1" fmla="*/ 67475 w 896949"/>
                  <a:gd name="connsiteY1" fmla="*/ 323414 h 774090"/>
                  <a:gd name="connsiteX2" fmla="*/ 151249 w 896949"/>
                  <a:gd name="connsiteY2" fmla="*/ 333353 h 774090"/>
                  <a:gd name="connsiteX3" fmla="*/ 276879 w 896949"/>
                  <a:gd name="connsiteY3" fmla="*/ 442077 h 774090"/>
                  <a:gd name="connsiteX4" fmla="*/ 716629 w 896949"/>
                  <a:gd name="connsiteY4" fmla="*/ 51188 h 774090"/>
                  <a:gd name="connsiteX5" fmla="*/ 828311 w 896949"/>
                  <a:gd name="connsiteY5" fmla="*/ 134950 h 774090"/>
                  <a:gd name="connsiteX6" fmla="*/ 304800 w 896949"/>
                  <a:gd name="connsiteY6" fmla="*/ 721283 h 774090"/>
                  <a:gd name="connsiteX7" fmla="*/ 39554 w 896949"/>
                  <a:gd name="connsiteY7" fmla="*/ 451790 h 774090"/>
                  <a:gd name="connsiteX0" fmla="*/ 39554 w 896949"/>
                  <a:gd name="connsiteY0" fmla="*/ 476203 h 798503"/>
                  <a:gd name="connsiteX1" fmla="*/ 67475 w 896949"/>
                  <a:gd name="connsiteY1" fmla="*/ 347827 h 798503"/>
                  <a:gd name="connsiteX2" fmla="*/ 151249 w 896949"/>
                  <a:gd name="connsiteY2" fmla="*/ 357766 h 798503"/>
                  <a:gd name="connsiteX3" fmla="*/ 356147 w 896949"/>
                  <a:gd name="connsiteY3" fmla="*/ 612972 h 798503"/>
                  <a:gd name="connsiteX4" fmla="*/ 716629 w 896949"/>
                  <a:gd name="connsiteY4" fmla="*/ 75601 h 798503"/>
                  <a:gd name="connsiteX5" fmla="*/ 828311 w 896949"/>
                  <a:gd name="connsiteY5" fmla="*/ 159363 h 798503"/>
                  <a:gd name="connsiteX6" fmla="*/ 304800 w 896949"/>
                  <a:gd name="connsiteY6" fmla="*/ 745696 h 798503"/>
                  <a:gd name="connsiteX7" fmla="*/ 39554 w 896949"/>
                  <a:gd name="connsiteY7" fmla="*/ 476203 h 798503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39554 w 896949"/>
                  <a:gd name="connsiteY0" fmla="*/ 450064 h 772364"/>
                  <a:gd name="connsiteX1" fmla="*/ 67475 w 896949"/>
                  <a:gd name="connsiteY1" fmla="*/ 321688 h 772364"/>
                  <a:gd name="connsiteX2" fmla="*/ 151249 w 896949"/>
                  <a:gd name="connsiteY2" fmla="*/ 331627 h 772364"/>
                  <a:gd name="connsiteX3" fmla="*/ 273397 w 896949"/>
                  <a:gd name="connsiteY3" fmla="*/ 429994 h 772364"/>
                  <a:gd name="connsiteX4" fmla="*/ 716629 w 896949"/>
                  <a:gd name="connsiteY4" fmla="*/ 49462 h 772364"/>
                  <a:gd name="connsiteX5" fmla="*/ 828311 w 896949"/>
                  <a:gd name="connsiteY5" fmla="*/ 133224 h 772364"/>
                  <a:gd name="connsiteX6" fmla="*/ 304800 w 896949"/>
                  <a:gd name="connsiteY6" fmla="*/ 719557 h 772364"/>
                  <a:gd name="connsiteX7" fmla="*/ 39554 w 896949"/>
                  <a:gd name="connsiteY7" fmla="*/ 450064 h 772364"/>
                  <a:gd name="connsiteX0" fmla="*/ 25592 w 882987"/>
                  <a:gd name="connsiteY0" fmla="*/ 450064 h 772364"/>
                  <a:gd name="connsiteX1" fmla="*/ 137287 w 882987"/>
                  <a:gd name="connsiteY1" fmla="*/ 331627 h 772364"/>
                  <a:gd name="connsiteX2" fmla="*/ 259435 w 882987"/>
                  <a:gd name="connsiteY2" fmla="*/ 429994 h 772364"/>
                  <a:gd name="connsiteX3" fmla="*/ 702667 w 882987"/>
                  <a:gd name="connsiteY3" fmla="*/ 49462 h 772364"/>
                  <a:gd name="connsiteX4" fmla="*/ 814349 w 882987"/>
                  <a:gd name="connsiteY4" fmla="*/ 133224 h 772364"/>
                  <a:gd name="connsiteX5" fmla="*/ 290838 w 882987"/>
                  <a:gd name="connsiteY5" fmla="*/ 719557 h 772364"/>
                  <a:gd name="connsiteX6" fmla="*/ 25592 w 882987"/>
                  <a:gd name="connsiteY6" fmla="*/ 450064 h 772364"/>
                  <a:gd name="connsiteX0" fmla="*/ 25592 w 888905"/>
                  <a:gd name="connsiteY0" fmla="*/ 414554 h 766445"/>
                  <a:gd name="connsiteX1" fmla="*/ 143205 w 888905"/>
                  <a:gd name="connsiteY1" fmla="*/ 331627 h 766445"/>
                  <a:gd name="connsiteX2" fmla="*/ 265353 w 888905"/>
                  <a:gd name="connsiteY2" fmla="*/ 429994 h 766445"/>
                  <a:gd name="connsiteX3" fmla="*/ 708585 w 888905"/>
                  <a:gd name="connsiteY3" fmla="*/ 49462 h 766445"/>
                  <a:gd name="connsiteX4" fmla="*/ 820267 w 888905"/>
                  <a:gd name="connsiteY4" fmla="*/ 133224 h 766445"/>
                  <a:gd name="connsiteX5" fmla="*/ 296756 w 888905"/>
                  <a:gd name="connsiteY5" fmla="*/ 719557 h 766445"/>
                  <a:gd name="connsiteX6" fmla="*/ 25592 w 888905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14554 h 766445"/>
                  <a:gd name="connsiteX1" fmla="*/ 129040 w 874740"/>
                  <a:gd name="connsiteY1" fmla="*/ 331627 h 766445"/>
                  <a:gd name="connsiteX2" fmla="*/ 251188 w 874740"/>
                  <a:gd name="connsiteY2" fmla="*/ 429994 h 766445"/>
                  <a:gd name="connsiteX3" fmla="*/ 694420 w 874740"/>
                  <a:gd name="connsiteY3" fmla="*/ 49462 h 766445"/>
                  <a:gd name="connsiteX4" fmla="*/ 806102 w 874740"/>
                  <a:gd name="connsiteY4" fmla="*/ 133224 h 766445"/>
                  <a:gd name="connsiteX5" fmla="*/ 282591 w 874740"/>
                  <a:gd name="connsiteY5" fmla="*/ 719557 h 766445"/>
                  <a:gd name="connsiteX6" fmla="*/ 11427 w 874740"/>
                  <a:gd name="connsiteY6" fmla="*/ 414554 h 766445"/>
                  <a:gd name="connsiteX0" fmla="*/ 11427 w 874740"/>
                  <a:gd name="connsiteY0" fmla="*/ 405676 h 757567"/>
                  <a:gd name="connsiteX1" fmla="*/ 129040 w 874740"/>
                  <a:gd name="connsiteY1" fmla="*/ 322749 h 757567"/>
                  <a:gd name="connsiteX2" fmla="*/ 251188 w 874740"/>
                  <a:gd name="connsiteY2" fmla="*/ 421116 h 757567"/>
                  <a:gd name="connsiteX3" fmla="*/ 694420 w 874740"/>
                  <a:gd name="connsiteY3" fmla="*/ 40584 h 757567"/>
                  <a:gd name="connsiteX4" fmla="*/ 806102 w 874740"/>
                  <a:gd name="connsiteY4" fmla="*/ 124346 h 757567"/>
                  <a:gd name="connsiteX5" fmla="*/ 282591 w 874740"/>
                  <a:gd name="connsiteY5" fmla="*/ 710679 h 757567"/>
                  <a:gd name="connsiteX6" fmla="*/ 11427 w 874740"/>
                  <a:gd name="connsiteY6" fmla="*/ 405676 h 757567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54608"/>
                  <a:gd name="connsiteX1" fmla="*/ 129040 w 874740"/>
                  <a:gd name="connsiteY1" fmla="*/ 319790 h 754608"/>
                  <a:gd name="connsiteX2" fmla="*/ 251188 w 874740"/>
                  <a:gd name="connsiteY2" fmla="*/ 418157 h 754608"/>
                  <a:gd name="connsiteX3" fmla="*/ 694420 w 874740"/>
                  <a:gd name="connsiteY3" fmla="*/ 37625 h 754608"/>
                  <a:gd name="connsiteX4" fmla="*/ 806102 w 874740"/>
                  <a:gd name="connsiteY4" fmla="*/ 121387 h 754608"/>
                  <a:gd name="connsiteX5" fmla="*/ 282591 w 874740"/>
                  <a:gd name="connsiteY5" fmla="*/ 707720 h 754608"/>
                  <a:gd name="connsiteX6" fmla="*/ 11427 w 874740"/>
                  <a:gd name="connsiteY6" fmla="*/ 402717 h 754608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  <a:gd name="connsiteX0" fmla="*/ 11427 w 874740"/>
                  <a:gd name="connsiteY0" fmla="*/ 402717 h 707720"/>
                  <a:gd name="connsiteX1" fmla="*/ 129040 w 874740"/>
                  <a:gd name="connsiteY1" fmla="*/ 319790 h 707720"/>
                  <a:gd name="connsiteX2" fmla="*/ 251188 w 874740"/>
                  <a:gd name="connsiteY2" fmla="*/ 418157 h 707720"/>
                  <a:gd name="connsiteX3" fmla="*/ 694420 w 874740"/>
                  <a:gd name="connsiteY3" fmla="*/ 37625 h 707720"/>
                  <a:gd name="connsiteX4" fmla="*/ 806102 w 874740"/>
                  <a:gd name="connsiteY4" fmla="*/ 121387 h 707720"/>
                  <a:gd name="connsiteX5" fmla="*/ 282591 w 874740"/>
                  <a:gd name="connsiteY5" fmla="*/ 707720 h 707720"/>
                  <a:gd name="connsiteX6" fmla="*/ 11427 w 874740"/>
                  <a:gd name="connsiteY6" fmla="*/ 402717 h 7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740" h="707720">
                    <a:moveTo>
                      <a:pt x="11427" y="402717"/>
                    </a:moveTo>
                    <a:cubicBezTo>
                      <a:pt x="0" y="282577"/>
                      <a:pt x="107930" y="302420"/>
                      <a:pt x="129040" y="319790"/>
                    </a:cubicBezTo>
                    <a:cubicBezTo>
                      <a:pt x="163360" y="337841"/>
                      <a:pt x="246583" y="425234"/>
                      <a:pt x="251188" y="418157"/>
                    </a:cubicBezTo>
                    <a:cubicBezTo>
                      <a:pt x="345418" y="371130"/>
                      <a:pt x="601934" y="87087"/>
                      <a:pt x="694420" y="37625"/>
                    </a:cubicBezTo>
                    <a:cubicBezTo>
                      <a:pt x="741995" y="0"/>
                      <a:pt x="874740" y="9705"/>
                      <a:pt x="806102" y="121387"/>
                    </a:cubicBezTo>
                    <a:cubicBezTo>
                      <a:pt x="737464" y="233069"/>
                      <a:pt x="558139" y="377803"/>
                      <a:pt x="282591" y="707720"/>
                    </a:cubicBezTo>
                    <a:cubicBezTo>
                      <a:pt x="233728" y="644749"/>
                      <a:pt x="19372" y="457015"/>
                      <a:pt x="11427" y="4027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085523" y="5680703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6085523" y="2409508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4001917" y="2427462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4001917" y="5245274"/>
                <a:ext cx="205258" cy="203416"/>
              </a:xfrm>
              <a:custGeom>
                <a:avLst/>
                <a:gdLst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69760"/>
                  <a:gd name="connsiteX1" fmla="*/ 58504 w 1271203"/>
                  <a:gd name="connsiteY1" fmla="*/ 300467 h 1269760"/>
                  <a:gd name="connsiteX2" fmla="*/ 32502 w 1271203"/>
                  <a:gd name="connsiteY2" fmla="*/ 49115 h 1269760"/>
                  <a:gd name="connsiteX3" fmla="*/ 249184 w 1271203"/>
                  <a:gd name="connsiteY3" fmla="*/ 62116 h 1269760"/>
                  <a:gd name="connsiteX4" fmla="*/ 634879 w 1271203"/>
                  <a:gd name="connsiteY4" fmla="*/ 378472 h 1269760"/>
                  <a:gd name="connsiteX5" fmla="*/ 972904 w 1271203"/>
                  <a:gd name="connsiteY5" fmla="*/ 57782 h 1269760"/>
                  <a:gd name="connsiteX6" fmla="*/ 1211255 w 1271203"/>
                  <a:gd name="connsiteY6" fmla="*/ 31780 h 1269760"/>
                  <a:gd name="connsiteX7" fmla="*/ 1215588 w 1271203"/>
                  <a:gd name="connsiteY7" fmla="*/ 248463 h 1269760"/>
                  <a:gd name="connsiteX8" fmla="*/ 877564 w 1271203"/>
                  <a:gd name="connsiteY8" fmla="*/ 634158 h 1269760"/>
                  <a:gd name="connsiteX9" fmla="*/ 1206921 w 1271203"/>
                  <a:gd name="connsiteY9" fmla="*/ 985183 h 1269760"/>
                  <a:gd name="connsiteX10" fmla="*/ 1228589 w 1271203"/>
                  <a:gd name="connsiteY10" fmla="*/ 1210533 h 1269760"/>
                  <a:gd name="connsiteX11" fmla="*/ 1029241 w 1271203"/>
                  <a:gd name="connsiteY11" fmla="*/ 1214867 h 1269760"/>
                  <a:gd name="connsiteX12" fmla="*/ 639213 w 1271203"/>
                  <a:gd name="connsiteY12" fmla="*/ 889843 h 1269760"/>
                  <a:gd name="connsiteX13" fmla="*/ 296855 w 1271203"/>
                  <a:gd name="connsiteY13" fmla="*/ 1210533 h 1269760"/>
                  <a:gd name="connsiteX14" fmla="*/ 49837 w 1271203"/>
                  <a:gd name="connsiteY14" fmla="*/ 1236535 h 1269760"/>
                  <a:gd name="connsiteX15" fmla="*/ 62838 w 1271203"/>
                  <a:gd name="connsiteY15" fmla="*/ 1011185 h 1269760"/>
                  <a:gd name="connsiteX16" fmla="*/ 383528 w 1271203"/>
                  <a:gd name="connsiteY16" fmla="*/ 629824 h 1269760"/>
                  <a:gd name="connsiteX0" fmla="*/ 383528 w 1271203"/>
                  <a:gd name="connsiteY0" fmla="*/ 629824 h 1295401"/>
                  <a:gd name="connsiteX1" fmla="*/ 58504 w 1271203"/>
                  <a:gd name="connsiteY1" fmla="*/ 300467 h 1295401"/>
                  <a:gd name="connsiteX2" fmla="*/ 32502 w 1271203"/>
                  <a:gd name="connsiteY2" fmla="*/ 49115 h 1295401"/>
                  <a:gd name="connsiteX3" fmla="*/ 249184 w 1271203"/>
                  <a:gd name="connsiteY3" fmla="*/ 62116 h 1295401"/>
                  <a:gd name="connsiteX4" fmla="*/ 634879 w 1271203"/>
                  <a:gd name="connsiteY4" fmla="*/ 378472 h 1295401"/>
                  <a:gd name="connsiteX5" fmla="*/ 972904 w 1271203"/>
                  <a:gd name="connsiteY5" fmla="*/ 57782 h 1295401"/>
                  <a:gd name="connsiteX6" fmla="*/ 1211255 w 1271203"/>
                  <a:gd name="connsiteY6" fmla="*/ 31780 h 1295401"/>
                  <a:gd name="connsiteX7" fmla="*/ 1215588 w 1271203"/>
                  <a:gd name="connsiteY7" fmla="*/ 248463 h 1295401"/>
                  <a:gd name="connsiteX8" fmla="*/ 877564 w 1271203"/>
                  <a:gd name="connsiteY8" fmla="*/ 634158 h 1295401"/>
                  <a:gd name="connsiteX9" fmla="*/ 1206921 w 1271203"/>
                  <a:gd name="connsiteY9" fmla="*/ 985183 h 1295401"/>
                  <a:gd name="connsiteX10" fmla="*/ 1228589 w 1271203"/>
                  <a:gd name="connsiteY10" fmla="*/ 1210533 h 1295401"/>
                  <a:gd name="connsiteX11" fmla="*/ 1029241 w 1271203"/>
                  <a:gd name="connsiteY11" fmla="*/ 1214867 h 1295401"/>
                  <a:gd name="connsiteX12" fmla="*/ 639213 w 1271203"/>
                  <a:gd name="connsiteY12" fmla="*/ 889843 h 1295401"/>
                  <a:gd name="connsiteX13" fmla="*/ 296855 w 1271203"/>
                  <a:gd name="connsiteY13" fmla="*/ 1210533 h 1295401"/>
                  <a:gd name="connsiteX14" fmla="*/ 49837 w 1271203"/>
                  <a:gd name="connsiteY14" fmla="*/ 1236535 h 1295401"/>
                  <a:gd name="connsiteX15" fmla="*/ 62838 w 1271203"/>
                  <a:gd name="connsiteY15" fmla="*/ 1011185 h 1295401"/>
                  <a:gd name="connsiteX16" fmla="*/ 383528 w 1271203"/>
                  <a:gd name="connsiteY16" fmla="*/ 629824 h 1295401"/>
                  <a:gd name="connsiteX0" fmla="*/ 392774 w 1280449"/>
                  <a:gd name="connsiteY0" fmla="*/ 629824 h 1295401"/>
                  <a:gd name="connsiteX1" fmla="*/ 67750 w 1280449"/>
                  <a:gd name="connsiteY1" fmla="*/ 300467 h 1295401"/>
                  <a:gd name="connsiteX2" fmla="*/ 41748 w 1280449"/>
                  <a:gd name="connsiteY2" fmla="*/ 49115 h 1295401"/>
                  <a:gd name="connsiteX3" fmla="*/ 258430 w 1280449"/>
                  <a:gd name="connsiteY3" fmla="*/ 62116 h 1295401"/>
                  <a:gd name="connsiteX4" fmla="*/ 644125 w 1280449"/>
                  <a:gd name="connsiteY4" fmla="*/ 378472 h 1295401"/>
                  <a:gd name="connsiteX5" fmla="*/ 982150 w 1280449"/>
                  <a:gd name="connsiteY5" fmla="*/ 57782 h 1295401"/>
                  <a:gd name="connsiteX6" fmla="*/ 1220501 w 1280449"/>
                  <a:gd name="connsiteY6" fmla="*/ 31780 h 1295401"/>
                  <a:gd name="connsiteX7" fmla="*/ 1224834 w 1280449"/>
                  <a:gd name="connsiteY7" fmla="*/ 248463 h 1295401"/>
                  <a:gd name="connsiteX8" fmla="*/ 886810 w 1280449"/>
                  <a:gd name="connsiteY8" fmla="*/ 634158 h 1295401"/>
                  <a:gd name="connsiteX9" fmla="*/ 1216167 w 1280449"/>
                  <a:gd name="connsiteY9" fmla="*/ 985183 h 1295401"/>
                  <a:gd name="connsiteX10" fmla="*/ 1237835 w 1280449"/>
                  <a:gd name="connsiteY10" fmla="*/ 1210533 h 1295401"/>
                  <a:gd name="connsiteX11" fmla="*/ 1038487 w 1280449"/>
                  <a:gd name="connsiteY11" fmla="*/ 1214867 h 1295401"/>
                  <a:gd name="connsiteX12" fmla="*/ 648459 w 1280449"/>
                  <a:gd name="connsiteY12" fmla="*/ 889843 h 1295401"/>
                  <a:gd name="connsiteX13" fmla="*/ 306101 w 1280449"/>
                  <a:gd name="connsiteY13" fmla="*/ 1210533 h 1295401"/>
                  <a:gd name="connsiteX14" fmla="*/ 59083 w 1280449"/>
                  <a:gd name="connsiteY14" fmla="*/ 1236535 h 1295401"/>
                  <a:gd name="connsiteX15" fmla="*/ 72084 w 1280449"/>
                  <a:gd name="connsiteY15" fmla="*/ 1011185 h 1295401"/>
                  <a:gd name="connsiteX16" fmla="*/ 392774 w 1280449"/>
                  <a:gd name="connsiteY16" fmla="*/ 629824 h 1295401"/>
                  <a:gd name="connsiteX0" fmla="*/ 386852 w 1274527"/>
                  <a:gd name="connsiteY0" fmla="*/ 629824 h 1295401"/>
                  <a:gd name="connsiteX1" fmla="*/ 61828 w 1274527"/>
                  <a:gd name="connsiteY1" fmla="*/ 300467 h 1295401"/>
                  <a:gd name="connsiteX2" fmla="*/ 35826 w 1274527"/>
                  <a:gd name="connsiteY2" fmla="*/ 49115 h 1295401"/>
                  <a:gd name="connsiteX3" fmla="*/ 252508 w 1274527"/>
                  <a:gd name="connsiteY3" fmla="*/ 62116 h 1295401"/>
                  <a:gd name="connsiteX4" fmla="*/ 638203 w 1274527"/>
                  <a:gd name="connsiteY4" fmla="*/ 378472 h 1295401"/>
                  <a:gd name="connsiteX5" fmla="*/ 976228 w 1274527"/>
                  <a:gd name="connsiteY5" fmla="*/ 57782 h 1295401"/>
                  <a:gd name="connsiteX6" fmla="*/ 1214579 w 1274527"/>
                  <a:gd name="connsiteY6" fmla="*/ 31780 h 1295401"/>
                  <a:gd name="connsiteX7" fmla="*/ 1218912 w 1274527"/>
                  <a:gd name="connsiteY7" fmla="*/ 248463 h 1295401"/>
                  <a:gd name="connsiteX8" fmla="*/ 880888 w 1274527"/>
                  <a:gd name="connsiteY8" fmla="*/ 634158 h 1295401"/>
                  <a:gd name="connsiteX9" fmla="*/ 1210245 w 1274527"/>
                  <a:gd name="connsiteY9" fmla="*/ 985183 h 1295401"/>
                  <a:gd name="connsiteX10" fmla="*/ 1231913 w 1274527"/>
                  <a:gd name="connsiteY10" fmla="*/ 1210533 h 1295401"/>
                  <a:gd name="connsiteX11" fmla="*/ 1032565 w 1274527"/>
                  <a:gd name="connsiteY11" fmla="*/ 1214867 h 1295401"/>
                  <a:gd name="connsiteX12" fmla="*/ 642537 w 1274527"/>
                  <a:gd name="connsiteY12" fmla="*/ 889843 h 1295401"/>
                  <a:gd name="connsiteX13" fmla="*/ 300179 w 1274527"/>
                  <a:gd name="connsiteY13" fmla="*/ 1210533 h 1295401"/>
                  <a:gd name="connsiteX14" fmla="*/ 53161 w 1274527"/>
                  <a:gd name="connsiteY14" fmla="*/ 1236535 h 1295401"/>
                  <a:gd name="connsiteX15" fmla="*/ 66162 w 1274527"/>
                  <a:gd name="connsiteY15" fmla="*/ 1011185 h 1295401"/>
                  <a:gd name="connsiteX16" fmla="*/ 386852 w 1274527"/>
                  <a:gd name="connsiteY16" fmla="*/ 629824 h 1295401"/>
                  <a:gd name="connsiteX0" fmla="*/ 386852 w 1274527"/>
                  <a:gd name="connsiteY0" fmla="*/ 629824 h 1316708"/>
                  <a:gd name="connsiteX1" fmla="*/ 61828 w 1274527"/>
                  <a:gd name="connsiteY1" fmla="*/ 300467 h 1316708"/>
                  <a:gd name="connsiteX2" fmla="*/ 35826 w 1274527"/>
                  <a:gd name="connsiteY2" fmla="*/ 49115 h 1316708"/>
                  <a:gd name="connsiteX3" fmla="*/ 252508 w 1274527"/>
                  <a:gd name="connsiteY3" fmla="*/ 62116 h 1316708"/>
                  <a:gd name="connsiteX4" fmla="*/ 638203 w 1274527"/>
                  <a:gd name="connsiteY4" fmla="*/ 378472 h 1316708"/>
                  <a:gd name="connsiteX5" fmla="*/ 976228 w 1274527"/>
                  <a:gd name="connsiteY5" fmla="*/ 57782 h 1316708"/>
                  <a:gd name="connsiteX6" fmla="*/ 1214579 w 1274527"/>
                  <a:gd name="connsiteY6" fmla="*/ 31780 h 1316708"/>
                  <a:gd name="connsiteX7" fmla="*/ 1218912 w 1274527"/>
                  <a:gd name="connsiteY7" fmla="*/ 248463 h 1316708"/>
                  <a:gd name="connsiteX8" fmla="*/ 880888 w 1274527"/>
                  <a:gd name="connsiteY8" fmla="*/ 634158 h 1316708"/>
                  <a:gd name="connsiteX9" fmla="*/ 1210245 w 1274527"/>
                  <a:gd name="connsiteY9" fmla="*/ 985183 h 1316708"/>
                  <a:gd name="connsiteX10" fmla="*/ 1231913 w 1274527"/>
                  <a:gd name="connsiteY10" fmla="*/ 1210533 h 1316708"/>
                  <a:gd name="connsiteX11" fmla="*/ 1032565 w 1274527"/>
                  <a:gd name="connsiteY11" fmla="*/ 1214867 h 1316708"/>
                  <a:gd name="connsiteX12" fmla="*/ 642537 w 1274527"/>
                  <a:gd name="connsiteY12" fmla="*/ 889843 h 1316708"/>
                  <a:gd name="connsiteX13" fmla="*/ 300179 w 1274527"/>
                  <a:gd name="connsiteY13" fmla="*/ 1210533 h 1316708"/>
                  <a:gd name="connsiteX14" fmla="*/ 53161 w 1274527"/>
                  <a:gd name="connsiteY14" fmla="*/ 1236535 h 1316708"/>
                  <a:gd name="connsiteX15" fmla="*/ 66162 w 1274527"/>
                  <a:gd name="connsiteY15" fmla="*/ 1011185 h 1316708"/>
                  <a:gd name="connsiteX16" fmla="*/ 386852 w 1274527"/>
                  <a:gd name="connsiteY16" fmla="*/ 629824 h 1316708"/>
                  <a:gd name="connsiteX0" fmla="*/ 386852 w 1274527"/>
                  <a:gd name="connsiteY0" fmla="*/ 629824 h 1329348"/>
                  <a:gd name="connsiteX1" fmla="*/ 61828 w 1274527"/>
                  <a:gd name="connsiteY1" fmla="*/ 300467 h 1329348"/>
                  <a:gd name="connsiteX2" fmla="*/ 35826 w 1274527"/>
                  <a:gd name="connsiteY2" fmla="*/ 49115 h 1329348"/>
                  <a:gd name="connsiteX3" fmla="*/ 252508 w 1274527"/>
                  <a:gd name="connsiteY3" fmla="*/ 62116 h 1329348"/>
                  <a:gd name="connsiteX4" fmla="*/ 638203 w 1274527"/>
                  <a:gd name="connsiteY4" fmla="*/ 378472 h 1329348"/>
                  <a:gd name="connsiteX5" fmla="*/ 976228 w 1274527"/>
                  <a:gd name="connsiteY5" fmla="*/ 57782 h 1329348"/>
                  <a:gd name="connsiteX6" fmla="*/ 1214579 w 1274527"/>
                  <a:gd name="connsiteY6" fmla="*/ 31780 h 1329348"/>
                  <a:gd name="connsiteX7" fmla="*/ 1218912 w 1274527"/>
                  <a:gd name="connsiteY7" fmla="*/ 248463 h 1329348"/>
                  <a:gd name="connsiteX8" fmla="*/ 880888 w 1274527"/>
                  <a:gd name="connsiteY8" fmla="*/ 634158 h 1329348"/>
                  <a:gd name="connsiteX9" fmla="*/ 1210245 w 1274527"/>
                  <a:gd name="connsiteY9" fmla="*/ 985183 h 1329348"/>
                  <a:gd name="connsiteX10" fmla="*/ 1231913 w 1274527"/>
                  <a:gd name="connsiteY10" fmla="*/ 1210533 h 1329348"/>
                  <a:gd name="connsiteX11" fmla="*/ 1032565 w 1274527"/>
                  <a:gd name="connsiteY11" fmla="*/ 1214867 h 1329348"/>
                  <a:gd name="connsiteX12" fmla="*/ 642537 w 1274527"/>
                  <a:gd name="connsiteY12" fmla="*/ 889843 h 1329348"/>
                  <a:gd name="connsiteX13" fmla="*/ 300179 w 1274527"/>
                  <a:gd name="connsiteY13" fmla="*/ 1210533 h 1329348"/>
                  <a:gd name="connsiteX14" fmla="*/ 53161 w 1274527"/>
                  <a:gd name="connsiteY14" fmla="*/ 1236535 h 1329348"/>
                  <a:gd name="connsiteX15" fmla="*/ 66162 w 1274527"/>
                  <a:gd name="connsiteY15" fmla="*/ 1011185 h 1329348"/>
                  <a:gd name="connsiteX16" fmla="*/ 386852 w 1274527"/>
                  <a:gd name="connsiteY16" fmla="*/ 629824 h 1329348"/>
                  <a:gd name="connsiteX0" fmla="*/ 386852 w 1274527"/>
                  <a:gd name="connsiteY0" fmla="*/ 629824 h 1300457"/>
                  <a:gd name="connsiteX1" fmla="*/ 61828 w 1274527"/>
                  <a:gd name="connsiteY1" fmla="*/ 300467 h 1300457"/>
                  <a:gd name="connsiteX2" fmla="*/ 35826 w 1274527"/>
                  <a:gd name="connsiteY2" fmla="*/ 49115 h 1300457"/>
                  <a:gd name="connsiteX3" fmla="*/ 252508 w 1274527"/>
                  <a:gd name="connsiteY3" fmla="*/ 62116 h 1300457"/>
                  <a:gd name="connsiteX4" fmla="*/ 638203 w 1274527"/>
                  <a:gd name="connsiteY4" fmla="*/ 378472 h 1300457"/>
                  <a:gd name="connsiteX5" fmla="*/ 976228 w 1274527"/>
                  <a:gd name="connsiteY5" fmla="*/ 57782 h 1300457"/>
                  <a:gd name="connsiteX6" fmla="*/ 1214579 w 1274527"/>
                  <a:gd name="connsiteY6" fmla="*/ 31780 h 1300457"/>
                  <a:gd name="connsiteX7" fmla="*/ 1218912 w 1274527"/>
                  <a:gd name="connsiteY7" fmla="*/ 248463 h 1300457"/>
                  <a:gd name="connsiteX8" fmla="*/ 880888 w 1274527"/>
                  <a:gd name="connsiteY8" fmla="*/ 634158 h 1300457"/>
                  <a:gd name="connsiteX9" fmla="*/ 1210245 w 1274527"/>
                  <a:gd name="connsiteY9" fmla="*/ 985183 h 1300457"/>
                  <a:gd name="connsiteX10" fmla="*/ 1231913 w 1274527"/>
                  <a:gd name="connsiteY10" fmla="*/ 1210533 h 1300457"/>
                  <a:gd name="connsiteX11" fmla="*/ 1032565 w 1274527"/>
                  <a:gd name="connsiteY11" fmla="*/ 1214867 h 1300457"/>
                  <a:gd name="connsiteX12" fmla="*/ 642537 w 1274527"/>
                  <a:gd name="connsiteY12" fmla="*/ 889843 h 1300457"/>
                  <a:gd name="connsiteX13" fmla="*/ 300179 w 1274527"/>
                  <a:gd name="connsiteY13" fmla="*/ 1210533 h 1300457"/>
                  <a:gd name="connsiteX14" fmla="*/ 53161 w 1274527"/>
                  <a:gd name="connsiteY14" fmla="*/ 1236535 h 1300457"/>
                  <a:gd name="connsiteX15" fmla="*/ 66162 w 1274527"/>
                  <a:gd name="connsiteY15" fmla="*/ 1011185 h 1300457"/>
                  <a:gd name="connsiteX16" fmla="*/ 386852 w 1274527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  <a:gd name="connsiteX0" fmla="*/ 424554 w 1312229"/>
                  <a:gd name="connsiteY0" fmla="*/ 629824 h 1300457"/>
                  <a:gd name="connsiteX1" fmla="*/ 99530 w 1312229"/>
                  <a:gd name="connsiteY1" fmla="*/ 300467 h 1300457"/>
                  <a:gd name="connsiteX2" fmla="*/ 73528 w 1312229"/>
                  <a:gd name="connsiteY2" fmla="*/ 49115 h 1300457"/>
                  <a:gd name="connsiteX3" fmla="*/ 290210 w 1312229"/>
                  <a:gd name="connsiteY3" fmla="*/ 62116 h 1300457"/>
                  <a:gd name="connsiteX4" fmla="*/ 675905 w 1312229"/>
                  <a:gd name="connsiteY4" fmla="*/ 378472 h 1300457"/>
                  <a:gd name="connsiteX5" fmla="*/ 1013930 w 1312229"/>
                  <a:gd name="connsiteY5" fmla="*/ 57782 h 1300457"/>
                  <a:gd name="connsiteX6" fmla="*/ 1252281 w 1312229"/>
                  <a:gd name="connsiteY6" fmla="*/ 31780 h 1300457"/>
                  <a:gd name="connsiteX7" fmla="*/ 1256614 w 1312229"/>
                  <a:gd name="connsiteY7" fmla="*/ 248463 h 1300457"/>
                  <a:gd name="connsiteX8" fmla="*/ 918590 w 1312229"/>
                  <a:gd name="connsiteY8" fmla="*/ 634158 h 1300457"/>
                  <a:gd name="connsiteX9" fmla="*/ 1247947 w 1312229"/>
                  <a:gd name="connsiteY9" fmla="*/ 985183 h 1300457"/>
                  <a:gd name="connsiteX10" fmla="*/ 1269615 w 1312229"/>
                  <a:gd name="connsiteY10" fmla="*/ 1210533 h 1300457"/>
                  <a:gd name="connsiteX11" fmla="*/ 1070267 w 1312229"/>
                  <a:gd name="connsiteY11" fmla="*/ 1214867 h 1300457"/>
                  <a:gd name="connsiteX12" fmla="*/ 680239 w 1312229"/>
                  <a:gd name="connsiteY12" fmla="*/ 889843 h 1300457"/>
                  <a:gd name="connsiteX13" fmla="*/ 337881 w 1312229"/>
                  <a:gd name="connsiteY13" fmla="*/ 1210533 h 1300457"/>
                  <a:gd name="connsiteX14" fmla="*/ 90863 w 1312229"/>
                  <a:gd name="connsiteY14" fmla="*/ 1236535 h 1300457"/>
                  <a:gd name="connsiteX15" fmla="*/ 103864 w 1312229"/>
                  <a:gd name="connsiteY15" fmla="*/ 1011185 h 1300457"/>
                  <a:gd name="connsiteX16" fmla="*/ 424554 w 1312229"/>
                  <a:gd name="connsiteY16" fmla="*/ 629824 h 130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2229" h="1300457">
                    <a:moveTo>
                      <a:pt x="424554" y="629824"/>
                    </a:moveTo>
                    <a:lnTo>
                      <a:pt x="99530" y="300467"/>
                    </a:lnTo>
                    <a:cubicBezTo>
                      <a:pt x="41026" y="203682"/>
                      <a:pt x="0" y="120259"/>
                      <a:pt x="73528" y="49115"/>
                    </a:cubicBezTo>
                    <a:cubicBezTo>
                      <a:pt x="117369" y="4334"/>
                      <a:pt x="189814" y="7223"/>
                      <a:pt x="290210" y="62116"/>
                    </a:cubicBezTo>
                    <a:lnTo>
                      <a:pt x="675905" y="378472"/>
                    </a:lnTo>
                    <a:lnTo>
                      <a:pt x="1013930" y="57782"/>
                    </a:lnTo>
                    <a:cubicBezTo>
                      <a:pt x="1109993" y="0"/>
                      <a:pt x="1211834" y="0"/>
                      <a:pt x="1252281" y="31780"/>
                    </a:cubicBezTo>
                    <a:cubicBezTo>
                      <a:pt x="1292728" y="63560"/>
                      <a:pt x="1312229" y="148067"/>
                      <a:pt x="1256614" y="248463"/>
                    </a:cubicBezTo>
                    <a:lnTo>
                      <a:pt x="918590" y="634158"/>
                    </a:lnTo>
                    <a:lnTo>
                      <a:pt x="1247947" y="985183"/>
                    </a:lnTo>
                    <a:cubicBezTo>
                      <a:pt x="1306451" y="1081245"/>
                      <a:pt x="1299228" y="1172252"/>
                      <a:pt x="1269615" y="1210533"/>
                    </a:cubicBezTo>
                    <a:cubicBezTo>
                      <a:pt x="1240002" y="1248814"/>
                      <a:pt x="1168496" y="1268315"/>
                      <a:pt x="1070267" y="1214867"/>
                    </a:cubicBezTo>
                    <a:lnTo>
                      <a:pt x="680239" y="889843"/>
                    </a:lnTo>
                    <a:lnTo>
                      <a:pt x="337881" y="1210533"/>
                    </a:lnTo>
                    <a:cubicBezTo>
                      <a:pt x="239652" y="1268315"/>
                      <a:pt x="158247" y="1300457"/>
                      <a:pt x="90863" y="1236535"/>
                    </a:cubicBezTo>
                    <a:cubicBezTo>
                      <a:pt x="37702" y="1197171"/>
                      <a:pt x="48249" y="1112303"/>
                      <a:pt x="103864" y="1011185"/>
                    </a:cubicBezTo>
                    <a:lnTo>
                      <a:pt x="424554" y="6298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712383" y="1319081"/>
              <a:ext cx="609600" cy="609600"/>
              <a:chOff x="6655123" y="1319081"/>
              <a:chExt cx="609600" cy="609600"/>
            </a:xfrm>
          </p:grpSpPr>
          <p:sp>
            <p:nvSpPr>
              <p:cNvPr id="75" name="Right Triangle 74"/>
              <p:cNvSpPr/>
              <p:nvPr/>
            </p:nvSpPr>
            <p:spPr>
              <a:xfrm rot="5400000" flipV="1">
                <a:off x="6655123" y="1319081"/>
                <a:ext cx="609600" cy="609600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5-Point Star 77"/>
              <p:cNvSpPr/>
              <p:nvPr/>
            </p:nvSpPr>
            <p:spPr>
              <a:xfrm>
                <a:off x="6985525" y="1381737"/>
                <a:ext cx="219276" cy="219276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Options Comparison Table for PowerPoint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1" name="30 Grupo"/>
          <p:cNvGrpSpPr/>
          <p:nvPr/>
        </p:nvGrpSpPr>
        <p:grpSpPr>
          <a:xfrm>
            <a:off x="698067" y="1319081"/>
            <a:ext cx="10807629" cy="4700719"/>
            <a:chOff x="698067" y="1319081"/>
            <a:chExt cx="10807629" cy="4700719"/>
          </a:xfrm>
        </p:grpSpPr>
        <p:grpSp>
          <p:nvGrpSpPr>
            <p:cNvPr id="136" name="Group 135"/>
            <p:cNvGrpSpPr/>
            <p:nvPr/>
          </p:nvGrpSpPr>
          <p:grpSpPr>
            <a:xfrm>
              <a:off x="3070470" y="2283247"/>
              <a:ext cx="8433969" cy="3736553"/>
              <a:chOff x="3070470" y="2283247"/>
              <a:chExt cx="8433969" cy="3736553"/>
            </a:xfrm>
          </p:grpSpPr>
          <p:grpSp>
            <p:nvGrpSpPr>
              <p:cNvPr id="12" name="Group 12"/>
              <p:cNvGrpSpPr/>
              <p:nvPr/>
            </p:nvGrpSpPr>
            <p:grpSpPr>
              <a:xfrm>
                <a:off x="3070470" y="2283247"/>
                <a:ext cx="2086108" cy="3736553"/>
                <a:chOff x="836612" y="1981200"/>
                <a:chExt cx="2362200" cy="299967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36612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36612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836612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36612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36612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36612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6612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36612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1"/>
              <p:cNvGrpSpPr/>
              <p:nvPr/>
            </p:nvGrpSpPr>
            <p:grpSpPr>
              <a:xfrm>
                <a:off x="5179034" y="2283247"/>
                <a:ext cx="2086108" cy="3736553"/>
                <a:chOff x="836612" y="1981200"/>
                <a:chExt cx="2362200" cy="299967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836612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836612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36612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36612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36612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836612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36612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36612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2" name="Group 30"/>
              <p:cNvGrpSpPr/>
              <p:nvPr/>
            </p:nvGrpSpPr>
            <p:grpSpPr>
              <a:xfrm>
                <a:off x="7291483" y="2283247"/>
                <a:ext cx="2086108" cy="3736553"/>
                <a:chOff x="833454" y="1981200"/>
                <a:chExt cx="2362200" cy="2999675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833454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33454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33454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33454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833454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833454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33454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33454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4" name="Group 30"/>
              <p:cNvGrpSpPr/>
              <p:nvPr/>
            </p:nvGrpSpPr>
            <p:grpSpPr>
              <a:xfrm>
                <a:off x="9418331" y="2283247"/>
                <a:ext cx="2086108" cy="3736553"/>
                <a:chOff x="833454" y="1981200"/>
                <a:chExt cx="2362200" cy="2999675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833454" y="198120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833454" y="235577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33454" y="2728510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833454" y="310308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833454" y="3477993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833454" y="3852566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833454" y="4225302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833454" y="4599875"/>
                  <a:ext cx="2362200" cy="381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Text</a:t>
                  </a:r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" name="Group 11"/>
            <p:cNvGrpSpPr/>
            <p:nvPr/>
          </p:nvGrpSpPr>
          <p:grpSpPr>
            <a:xfrm>
              <a:off x="698067" y="2283247"/>
              <a:ext cx="2348345" cy="3736553"/>
              <a:chOff x="836612" y="1981200"/>
              <a:chExt cx="2362200" cy="299967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36612" y="198120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rIns="274320" rtlCol="0" anchor="ctr"/>
              <a:lstStyle/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36612" y="235577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rIns="274320" rtlCol="0" anchor="ctr"/>
              <a:lstStyle/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36612" y="272851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rIns="274320" rtlCol="0" anchor="ctr"/>
              <a:lstStyle/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6612" y="310308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rIns="274320" rtlCol="0" anchor="ctr"/>
              <a:lstStyle/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6612" y="347799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rIns="274320" rtlCol="0" anchor="ctr"/>
              <a:lstStyle/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6612" y="3852566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rIns="274320" rtlCol="0" anchor="ctr"/>
              <a:lstStyle/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6612" y="4225302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rIns="274320" rtlCol="0" anchor="ctr"/>
              <a:lstStyle/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36612" y="4599875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11480" rIns="274320" rtlCol="0" anchor="ctr"/>
              <a:lstStyle/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0" name="Round Same Side Corner Rectangle 39"/>
            <p:cNvSpPr/>
            <p:nvPr/>
          </p:nvSpPr>
          <p:spPr>
            <a:xfrm>
              <a:off x="3067192" y="1606032"/>
              <a:ext cx="2086814" cy="685800"/>
            </a:xfrm>
            <a:prstGeom prst="round2SameRect">
              <a:avLst>
                <a:gd name="adj1" fmla="val 8078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Basic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5181384" y="1319481"/>
              <a:ext cx="2084791" cy="972351"/>
            </a:xfrm>
            <a:prstGeom prst="round2SameRect">
              <a:avLst>
                <a:gd name="adj1" fmla="val 7148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Standard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7292884" y="1606032"/>
              <a:ext cx="2085964" cy="685800"/>
            </a:xfrm>
            <a:prstGeom prst="round2SameRect">
              <a:avLst>
                <a:gd name="adj1" fmla="val 8896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Plus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hevron 43"/>
            <p:cNvSpPr/>
            <p:nvPr/>
          </p:nvSpPr>
          <p:spPr>
            <a:xfrm>
              <a:off x="914476" y="2472844"/>
              <a:ext cx="88391" cy="1179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44"/>
            <p:cNvSpPr/>
            <p:nvPr/>
          </p:nvSpPr>
          <p:spPr>
            <a:xfrm>
              <a:off x="914476" y="2939188"/>
              <a:ext cx="88391" cy="1179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hevron 45"/>
            <p:cNvSpPr/>
            <p:nvPr/>
          </p:nvSpPr>
          <p:spPr>
            <a:xfrm>
              <a:off x="914476" y="3405532"/>
              <a:ext cx="88391" cy="1179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>
            <a:xfrm>
              <a:off x="914476" y="3871876"/>
              <a:ext cx="88391" cy="1179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hevron 47"/>
            <p:cNvSpPr/>
            <p:nvPr/>
          </p:nvSpPr>
          <p:spPr>
            <a:xfrm>
              <a:off x="914476" y="4338220"/>
              <a:ext cx="88391" cy="1179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>
              <a:off x="914476" y="4804564"/>
              <a:ext cx="88391" cy="1179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>
              <a:off x="914476" y="5270908"/>
              <a:ext cx="88391" cy="1179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hevron 50"/>
            <p:cNvSpPr/>
            <p:nvPr/>
          </p:nvSpPr>
          <p:spPr>
            <a:xfrm>
              <a:off x="914476" y="5737252"/>
              <a:ext cx="88391" cy="117955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001917" y="3802879"/>
              <a:ext cx="205258" cy="203416"/>
            </a:xfrm>
            <a:custGeom>
              <a:avLst/>
              <a:gdLst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95401"/>
                <a:gd name="connsiteX1" fmla="*/ 58504 w 1271203"/>
                <a:gd name="connsiteY1" fmla="*/ 300467 h 1295401"/>
                <a:gd name="connsiteX2" fmla="*/ 32502 w 1271203"/>
                <a:gd name="connsiteY2" fmla="*/ 49115 h 1295401"/>
                <a:gd name="connsiteX3" fmla="*/ 249184 w 1271203"/>
                <a:gd name="connsiteY3" fmla="*/ 62116 h 1295401"/>
                <a:gd name="connsiteX4" fmla="*/ 634879 w 1271203"/>
                <a:gd name="connsiteY4" fmla="*/ 378472 h 1295401"/>
                <a:gd name="connsiteX5" fmla="*/ 972904 w 1271203"/>
                <a:gd name="connsiteY5" fmla="*/ 57782 h 1295401"/>
                <a:gd name="connsiteX6" fmla="*/ 1211255 w 1271203"/>
                <a:gd name="connsiteY6" fmla="*/ 31780 h 1295401"/>
                <a:gd name="connsiteX7" fmla="*/ 1215588 w 1271203"/>
                <a:gd name="connsiteY7" fmla="*/ 248463 h 1295401"/>
                <a:gd name="connsiteX8" fmla="*/ 877564 w 1271203"/>
                <a:gd name="connsiteY8" fmla="*/ 634158 h 1295401"/>
                <a:gd name="connsiteX9" fmla="*/ 1206921 w 1271203"/>
                <a:gd name="connsiteY9" fmla="*/ 985183 h 1295401"/>
                <a:gd name="connsiteX10" fmla="*/ 1228589 w 1271203"/>
                <a:gd name="connsiteY10" fmla="*/ 1210533 h 1295401"/>
                <a:gd name="connsiteX11" fmla="*/ 1029241 w 1271203"/>
                <a:gd name="connsiteY11" fmla="*/ 1214867 h 1295401"/>
                <a:gd name="connsiteX12" fmla="*/ 639213 w 1271203"/>
                <a:gd name="connsiteY12" fmla="*/ 889843 h 1295401"/>
                <a:gd name="connsiteX13" fmla="*/ 296855 w 1271203"/>
                <a:gd name="connsiteY13" fmla="*/ 1210533 h 1295401"/>
                <a:gd name="connsiteX14" fmla="*/ 49837 w 1271203"/>
                <a:gd name="connsiteY14" fmla="*/ 1236535 h 1295401"/>
                <a:gd name="connsiteX15" fmla="*/ 62838 w 1271203"/>
                <a:gd name="connsiteY15" fmla="*/ 1011185 h 1295401"/>
                <a:gd name="connsiteX16" fmla="*/ 383528 w 1271203"/>
                <a:gd name="connsiteY16" fmla="*/ 629824 h 1295401"/>
                <a:gd name="connsiteX0" fmla="*/ 392774 w 1280449"/>
                <a:gd name="connsiteY0" fmla="*/ 629824 h 1295401"/>
                <a:gd name="connsiteX1" fmla="*/ 67750 w 1280449"/>
                <a:gd name="connsiteY1" fmla="*/ 300467 h 1295401"/>
                <a:gd name="connsiteX2" fmla="*/ 41748 w 1280449"/>
                <a:gd name="connsiteY2" fmla="*/ 49115 h 1295401"/>
                <a:gd name="connsiteX3" fmla="*/ 258430 w 1280449"/>
                <a:gd name="connsiteY3" fmla="*/ 62116 h 1295401"/>
                <a:gd name="connsiteX4" fmla="*/ 644125 w 1280449"/>
                <a:gd name="connsiteY4" fmla="*/ 378472 h 1295401"/>
                <a:gd name="connsiteX5" fmla="*/ 982150 w 1280449"/>
                <a:gd name="connsiteY5" fmla="*/ 57782 h 1295401"/>
                <a:gd name="connsiteX6" fmla="*/ 1220501 w 1280449"/>
                <a:gd name="connsiteY6" fmla="*/ 31780 h 1295401"/>
                <a:gd name="connsiteX7" fmla="*/ 1224834 w 1280449"/>
                <a:gd name="connsiteY7" fmla="*/ 248463 h 1295401"/>
                <a:gd name="connsiteX8" fmla="*/ 886810 w 1280449"/>
                <a:gd name="connsiteY8" fmla="*/ 634158 h 1295401"/>
                <a:gd name="connsiteX9" fmla="*/ 1216167 w 1280449"/>
                <a:gd name="connsiteY9" fmla="*/ 985183 h 1295401"/>
                <a:gd name="connsiteX10" fmla="*/ 1237835 w 1280449"/>
                <a:gd name="connsiteY10" fmla="*/ 1210533 h 1295401"/>
                <a:gd name="connsiteX11" fmla="*/ 1038487 w 1280449"/>
                <a:gd name="connsiteY11" fmla="*/ 1214867 h 1295401"/>
                <a:gd name="connsiteX12" fmla="*/ 648459 w 1280449"/>
                <a:gd name="connsiteY12" fmla="*/ 889843 h 1295401"/>
                <a:gd name="connsiteX13" fmla="*/ 306101 w 1280449"/>
                <a:gd name="connsiteY13" fmla="*/ 1210533 h 1295401"/>
                <a:gd name="connsiteX14" fmla="*/ 59083 w 1280449"/>
                <a:gd name="connsiteY14" fmla="*/ 1236535 h 1295401"/>
                <a:gd name="connsiteX15" fmla="*/ 72084 w 1280449"/>
                <a:gd name="connsiteY15" fmla="*/ 1011185 h 1295401"/>
                <a:gd name="connsiteX16" fmla="*/ 392774 w 1280449"/>
                <a:gd name="connsiteY16" fmla="*/ 629824 h 1295401"/>
                <a:gd name="connsiteX0" fmla="*/ 386852 w 1274527"/>
                <a:gd name="connsiteY0" fmla="*/ 629824 h 1295401"/>
                <a:gd name="connsiteX1" fmla="*/ 61828 w 1274527"/>
                <a:gd name="connsiteY1" fmla="*/ 300467 h 1295401"/>
                <a:gd name="connsiteX2" fmla="*/ 35826 w 1274527"/>
                <a:gd name="connsiteY2" fmla="*/ 49115 h 1295401"/>
                <a:gd name="connsiteX3" fmla="*/ 252508 w 1274527"/>
                <a:gd name="connsiteY3" fmla="*/ 62116 h 1295401"/>
                <a:gd name="connsiteX4" fmla="*/ 638203 w 1274527"/>
                <a:gd name="connsiteY4" fmla="*/ 378472 h 1295401"/>
                <a:gd name="connsiteX5" fmla="*/ 976228 w 1274527"/>
                <a:gd name="connsiteY5" fmla="*/ 57782 h 1295401"/>
                <a:gd name="connsiteX6" fmla="*/ 1214579 w 1274527"/>
                <a:gd name="connsiteY6" fmla="*/ 31780 h 1295401"/>
                <a:gd name="connsiteX7" fmla="*/ 1218912 w 1274527"/>
                <a:gd name="connsiteY7" fmla="*/ 248463 h 1295401"/>
                <a:gd name="connsiteX8" fmla="*/ 880888 w 1274527"/>
                <a:gd name="connsiteY8" fmla="*/ 634158 h 1295401"/>
                <a:gd name="connsiteX9" fmla="*/ 1210245 w 1274527"/>
                <a:gd name="connsiteY9" fmla="*/ 985183 h 1295401"/>
                <a:gd name="connsiteX10" fmla="*/ 1231913 w 1274527"/>
                <a:gd name="connsiteY10" fmla="*/ 1210533 h 1295401"/>
                <a:gd name="connsiteX11" fmla="*/ 1032565 w 1274527"/>
                <a:gd name="connsiteY11" fmla="*/ 1214867 h 1295401"/>
                <a:gd name="connsiteX12" fmla="*/ 642537 w 1274527"/>
                <a:gd name="connsiteY12" fmla="*/ 889843 h 1295401"/>
                <a:gd name="connsiteX13" fmla="*/ 300179 w 1274527"/>
                <a:gd name="connsiteY13" fmla="*/ 1210533 h 1295401"/>
                <a:gd name="connsiteX14" fmla="*/ 53161 w 1274527"/>
                <a:gd name="connsiteY14" fmla="*/ 1236535 h 1295401"/>
                <a:gd name="connsiteX15" fmla="*/ 66162 w 1274527"/>
                <a:gd name="connsiteY15" fmla="*/ 1011185 h 1295401"/>
                <a:gd name="connsiteX16" fmla="*/ 386852 w 1274527"/>
                <a:gd name="connsiteY16" fmla="*/ 629824 h 1295401"/>
                <a:gd name="connsiteX0" fmla="*/ 386852 w 1274527"/>
                <a:gd name="connsiteY0" fmla="*/ 629824 h 1316708"/>
                <a:gd name="connsiteX1" fmla="*/ 61828 w 1274527"/>
                <a:gd name="connsiteY1" fmla="*/ 300467 h 1316708"/>
                <a:gd name="connsiteX2" fmla="*/ 35826 w 1274527"/>
                <a:gd name="connsiteY2" fmla="*/ 49115 h 1316708"/>
                <a:gd name="connsiteX3" fmla="*/ 252508 w 1274527"/>
                <a:gd name="connsiteY3" fmla="*/ 62116 h 1316708"/>
                <a:gd name="connsiteX4" fmla="*/ 638203 w 1274527"/>
                <a:gd name="connsiteY4" fmla="*/ 378472 h 1316708"/>
                <a:gd name="connsiteX5" fmla="*/ 976228 w 1274527"/>
                <a:gd name="connsiteY5" fmla="*/ 57782 h 1316708"/>
                <a:gd name="connsiteX6" fmla="*/ 1214579 w 1274527"/>
                <a:gd name="connsiteY6" fmla="*/ 31780 h 1316708"/>
                <a:gd name="connsiteX7" fmla="*/ 1218912 w 1274527"/>
                <a:gd name="connsiteY7" fmla="*/ 248463 h 1316708"/>
                <a:gd name="connsiteX8" fmla="*/ 880888 w 1274527"/>
                <a:gd name="connsiteY8" fmla="*/ 634158 h 1316708"/>
                <a:gd name="connsiteX9" fmla="*/ 1210245 w 1274527"/>
                <a:gd name="connsiteY9" fmla="*/ 985183 h 1316708"/>
                <a:gd name="connsiteX10" fmla="*/ 1231913 w 1274527"/>
                <a:gd name="connsiteY10" fmla="*/ 1210533 h 1316708"/>
                <a:gd name="connsiteX11" fmla="*/ 1032565 w 1274527"/>
                <a:gd name="connsiteY11" fmla="*/ 1214867 h 1316708"/>
                <a:gd name="connsiteX12" fmla="*/ 642537 w 1274527"/>
                <a:gd name="connsiteY12" fmla="*/ 889843 h 1316708"/>
                <a:gd name="connsiteX13" fmla="*/ 300179 w 1274527"/>
                <a:gd name="connsiteY13" fmla="*/ 1210533 h 1316708"/>
                <a:gd name="connsiteX14" fmla="*/ 53161 w 1274527"/>
                <a:gd name="connsiteY14" fmla="*/ 1236535 h 1316708"/>
                <a:gd name="connsiteX15" fmla="*/ 66162 w 1274527"/>
                <a:gd name="connsiteY15" fmla="*/ 1011185 h 1316708"/>
                <a:gd name="connsiteX16" fmla="*/ 386852 w 1274527"/>
                <a:gd name="connsiteY16" fmla="*/ 629824 h 1316708"/>
                <a:gd name="connsiteX0" fmla="*/ 386852 w 1274527"/>
                <a:gd name="connsiteY0" fmla="*/ 629824 h 1329348"/>
                <a:gd name="connsiteX1" fmla="*/ 61828 w 1274527"/>
                <a:gd name="connsiteY1" fmla="*/ 300467 h 1329348"/>
                <a:gd name="connsiteX2" fmla="*/ 35826 w 1274527"/>
                <a:gd name="connsiteY2" fmla="*/ 49115 h 1329348"/>
                <a:gd name="connsiteX3" fmla="*/ 252508 w 1274527"/>
                <a:gd name="connsiteY3" fmla="*/ 62116 h 1329348"/>
                <a:gd name="connsiteX4" fmla="*/ 638203 w 1274527"/>
                <a:gd name="connsiteY4" fmla="*/ 378472 h 1329348"/>
                <a:gd name="connsiteX5" fmla="*/ 976228 w 1274527"/>
                <a:gd name="connsiteY5" fmla="*/ 57782 h 1329348"/>
                <a:gd name="connsiteX6" fmla="*/ 1214579 w 1274527"/>
                <a:gd name="connsiteY6" fmla="*/ 31780 h 1329348"/>
                <a:gd name="connsiteX7" fmla="*/ 1218912 w 1274527"/>
                <a:gd name="connsiteY7" fmla="*/ 248463 h 1329348"/>
                <a:gd name="connsiteX8" fmla="*/ 880888 w 1274527"/>
                <a:gd name="connsiteY8" fmla="*/ 634158 h 1329348"/>
                <a:gd name="connsiteX9" fmla="*/ 1210245 w 1274527"/>
                <a:gd name="connsiteY9" fmla="*/ 985183 h 1329348"/>
                <a:gd name="connsiteX10" fmla="*/ 1231913 w 1274527"/>
                <a:gd name="connsiteY10" fmla="*/ 1210533 h 1329348"/>
                <a:gd name="connsiteX11" fmla="*/ 1032565 w 1274527"/>
                <a:gd name="connsiteY11" fmla="*/ 1214867 h 1329348"/>
                <a:gd name="connsiteX12" fmla="*/ 642537 w 1274527"/>
                <a:gd name="connsiteY12" fmla="*/ 889843 h 1329348"/>
                <a:gd name="connsiteX13" fmla="*/ 300179 w 1274527"/>
                <a:gd name="connsiteY13" fmla="*/ 1210533 h 1329348"/>
                <a:gd name="connsiteX14" fmla="*/ 53161 w 1274527"/>
                <a:gd name="connsiteY14" fmla="*/ 1236535 h 1329348"/>
                <a:gd name="connsiteX15" fmla="*/ 66162 w 1274527"/>
                <a:gd name="connsiteY15" fmla="*/ 1011185 h 1329348"/>
                <a:gd name="connsiteX16" fmla="*/ 386852 w 1274527"/>
                <a:gd name="connsiteY16" fmla="*/ 629824 h 1329348"/>
                <a:gd name="connsiteX0" fmla="*/ 386852 w 1274527"/>
                <a:gd name="connsiteY0" fmla="*/ 629824 h 1300457"/>
                <a:gd name="connsiteX1" fmla="*/ 61828 w 1274527"/>
                <a:gd name="connsiteY1" fmla="*/ 300467 h 1300457"/>
                <a:gd name="connsiteX2" fmla="*/ 35826 w 1274527"/>
                <a:gd name="connsiteY2" fmla="*/ 49115 h 1300457"/>
                <a:gd name="connsiteX3" fmla="*/ 252508 w 1274527"/>
                <a:gd name="connsiteY3" fmla="*/ 62116 h 1300457"/>
                <a:gd name="connsiteX4" fmla="*/ 638203 w 1274527"/>
                <a:gd name="connsiteY4" fmla="*/ 378472 h 1300457"/>
                <a:gd name="connsiteX5" fmla="*/ 976228 w 1274527"/>
                <a:gd name="connsiteY5" fmla="*/ 57782 h 1300457"/>
                <a:gd name="connsiteX6" fmla="*/ 1214579 w 1274527"/>
                <a:gd name="connsiteY6" fmla="*/ 31780 h 1300457"/>
                <a:gd name="connsiteX7" fmla="*/ 1218912 w 1274527"/>
                <a:gd name="connsiteY7" fmla="*/ 248463 h 1300457"/>
                <a:gd name="connsiteX8" fmla="*/ 880888 w 1274527"/>
                <a:gd name="connsiteY8" fmla="*/ 634158 h 1300457"/>
                <a:gd name="connsiteX9" fmla="*/ 1210245 w 1274527"/>
                <a:gd name="connsiteY9" fmla="*/ 985183 h 1300457"/>
                <a:gd name="connsiteX10" fmla="*/ 1231913 w 1274527"/>
                <a:gd name="connsiteY10" fmla="*/ 1210533 h 1300457"/>
                <a:gd name="connsiteX11" fmla="*/ 1032565 w 1274527"/>
                <a:gd name="connsiteY11" fmla="*/ 1214867 h 1300457"/>
                <a:gd name="connsiteX12" fmla="*/ 642537 w 1274527"/>
                <a:gd name="connsiteY12" fmla="*/ 889843 h 1300457"/>
                <a:gd name="connsiteX13" fmla="*/ 300179 w 1274527"/>
                <a:gd name="connsiteY13" fmla="*/ 1210533 h 1300457"/>
                <a:gd name="connsiteX14" fmla="*/ 53161 w 1274527"/>
                <a:gd name="connsiteY14" fmla="*/ 1236535 h 1300457"/>
                <a:gd name="connsiteX15" fmla="*/ 66162 w 1274527"/>
                <a:gd name="connsiteY15" fmla="*/ 1011185 h 1300457"/>
                <a:gd name="connsiteX16" fmla="*/ 386852 w 1274527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2229" h="1300457">
                  <a:moveTo>
                    <a:pt x="424554" y="629824"/>
                  </a:moveTo>
                  <a:lnTo>
                    <a:pt x="99530" y="300467"/>
                  </a:lnTo>
                  <a:cubicBezTo>
                    <a:pt x="41026" y="203682"/>
                    <a:pt x="0" y="120259"/>
                    <a:pt x="73528" y="49115"/>
                  </a:cubicBezTo>
                  <a:cubicBezTo>
                    <a:pt x="117369" y="4334"/>
                    <a:pt x="189814" y="7223"/>
                    <a:pt x="290210" y="62116"/>
                  </a:cubicBezTo>
                  <a:lnTo>
                    <a:pt x="675905" y="378472"/>
                  </a:lnTo>
                  <a:lnTo>
                    <a:pt x="1013930" y="57782"/>
                  </a:lnTo>
                  <a:cubicBezTo>
                    <a:pt x="1109993" y="0"/>
                    <a:pt x="1211834" y="0"/>
                    <a:pt x="1252281" y="31780"/>
                  </a:cubicBezTo>
                  <a:cubicBezTo>
                    <a:pt x="1292728" y="63560"/>
                    <a:pt x="1312229" y="148067"/>
                    <a:pt x="1256614" y="248463"/>
                  </a:cubicBezTo>
                  <a:lnTo>
                    <a:pt x="918590" y="634158"/>
                  </a:lnTo>
                  <a:lnTo>
                    <a:pt x="1247947" y="985183"/>
                  </a:lnTo>
                  <a:cubicBezTo>
                    <a:pt x="1306451" y="1081245"/>
                    <a:pt x="1299228" y="1172252"/>
                    <a:pt x="1269615" y="1210533"/>
                  </a:cubicBezTo>
                  <a:cubicBezTo>
                    <a:pt x="1240002" y="1248814"/>
                    <a:pt x="1168496" y="1268315"/>
                    <a:pt x="1070267" y="1214867"/>
                  </a:cubicBezTo>
                  <a:lnTo>
                    <a:pt x="680239" y="889843"/>
                  </a:lnTo>
                  <a:lnTo>
                    <a:pt x="337881" y="1210533"/>
                  </a:lnTo>
                  <a:cubicBezTo>
                    <a:pt x="239652" y="1268315"/>
                    <a:pt x="158247" y="1300457"/>
                    <a:pt x="90863" y="1236535"/>
                  </a:cubicBezTo>
                  <a:cubicBezTo>
                    <a:pt x="37702" y="1197171"/>
                    <a:pt x="48249" y="1112303"/>
                    <a:pt x="103864" y="1011185"/>
                  </a:cubicBezTo>
                  <a:lnTo>
                    <a:pt x="424554" y="6298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968472" y="4259047"/>
              <a:ext cx="272148" cy="220184"/>
            </a:xfrm>
            <a:custGeom>
              <a:avLst/>
              <a:gdLst>
                <a:gd name="connsiteX0" fmla="*/ 39554 w 896949"/>
                <a:gd name="connsiteY0" fmla="*/ 428116 h 768981"/>
                <a:gd name="connsiteX1" fmla="*/ 67475 w 896949"/>
                <a:gd name="connsiteY1" fmla="*/ 323414 h 768981"/>
                <a:gd name="connsiteX2" fmla="*/ 165197 w 896949"/>
                <a:gd name="connsiteY2" fmla="*/ 330394 h 768981"/>
                <a:gd name="connsiteX3" fmla="*/ 276879 w 896949"/>
                <a:gd name="connsiteY3" fmla="*/ 442077 h 768981"/>
                <a:gd name="connsiteX4" fmla="*/ 716629 w 896949"/>
                <a:gd name="connsiteY4" fmla="*/ 51188 h 768981"/>
                <a:gd name="connsiteX5" fmla="*/ 828311 w 896949"/>
                <a:gd name="connsiteY5" fmla="*/ 134950 h 768981"/>
                <a:gd name="connsiteX6" fmla="*/ 304800 w 896949"/>
                <a:gd name="connsiteY6" fmla="*/ 721283 h 768981"/>
                <a:gd name="connsiteX7" fmla="*/ 39554 w 896949"/>
                <a:gd name="connsiteY7" fmla="*/ 428116 h 768981"/>
                <a:gd name="connsiteX0" fmla="*/ 39554 w 896949"/>
                <a:gd name="connsiteY0" fmla="*/ 428116 h 770144"/>
                <a:gd name="connsiteX1" fmla="*/ 67475 w 896949"/>
                <a:gd name="connsiteY1" fmla="*/ 323414 h 770144"/>
                <a:gd name="connsiteX2" fmla="*/ 165197 w 896949"/>
                <a:gd name="connsiteY2" fmla="*/ 330394 h 770144"/>
                <a:gd name="connsiteX3" fmla="*/ 276879 w 896949"/>
                <a:gd name="connsiteY3" fmla="*/ 442077 h 770144"/>
                <a:gd name="connsiteX4" fmla="*/ 716629 w 896949"/>
                <a:gd name="connsiteY4" fmla="*/ 51188 h 770144"/>
                <a:gd name="connsiteX5" fmla="*/ 828311 w 896949"/>
                <a:gd name="connsiteY5" fmla="*/ 134950 h 770144"/>
                <a:gd name="connsiteX6" fmla="*/ 304800 w 896949"/>
                <a:gd name="connsiteY6" fmla="*/ 721283 h 770144"/>
                <a:gd name="connsiteX7" fmla="*/ 39554 w 896949"/>
                <a:gd name="connsiteY7" fmla="*/ 428116 h 770144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65197 w 896949"/>
                <a:gd name="connsiteY2" fmla="*/ 330394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76203 h 798503"/>
                <a:gd name="connsiteX1" fmla="*/ 67475 w 896949"/>
                <a:gd name="connsiteY1" fmla="*/ 347827 h 798503"/>
                <a:gd name="connsiteX2" fmla="*/ 151249 w 896949"/>
                <a:gd name="connsiteY2" fmla="*/ 357766 h 798503"/>
                <a:gd name="connsiteX3" fmla="*/ 356147 w 896949"/>
                <a:gd name="connsiteY3" fmla="*/ 612972 h 798503"/>
                <a:gd name="connsiteX4" fmla="*/ 716629 w 896949"/>
                <a:gd name="connsiteY4" fmla="*/ 75601 h 798503"/>
                <a:gd name="connsiteX5" fmla="*/ 828311 w 896949"/>
                <a:gd name="connsiteY5" fmla="*/ 159363 h 798503"/>
                <a:gd name="connsiteX6" fmla="*/ 304800 w 896949"/>
                <a:gd name="connsiteY6" fmla="*/ 745696 h 798503"/>
                <a:gd name="connsiteX7" fmla="*/ 39554 w 896949"/>
                <a:gd name="connsiteY7" fmla="*/ 476203 h 798503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25592 w 882987"/>
                <a:gd name="connsiteY0" fmla="*/ 450064 h 772364"/>
                <a:gd name="connsiteX1" fmla="*/ 137287 w 882987"/>
                <a:gd name="connsiteY1" fmla="*/ 331627 h 772364"/>
                <a:gd name="connsiteX2" fmla="*/ 259435 w 882987"/>
                <a:gd name="connsiteY2" fmla="*/ 429994 h 772364"/>
                <a:gd name="connsiteX3" fmla="*/ 702667 w 882987"/>
                <a:gd name="connsiteY3" fmla="*/ 49462 h 772364"/>
                <a:gd name="connsiteX4" fmla="*/ 814349 w 882987"/>
                <a:gd name="connsiteY4" fmla="*/ 133224 h 772364"/>
                <a:gd name="connsiteX5" fmla="*/ 290838 w 882987"/>
                <a:gd name="connsiteY5" fmla="*/ 719557 h 772364"/>
                <a:gd name="connsiteX6" fmla="*/ 25592 w 882987"/>
                <a:gd name="connsiteY6" fmla="*/ 450064 h 772364"/>
                <a:gd name="connsiteX0" fmla="*/ 25592 w 888905"/>
                <a:gd name="connsiteY0" fmla="*/ 414554 h 766445"/>
                <a:gd name="connsiteX1" fmla="*/ 143205 w 888905"/>
                <a:gd name="connsiteY1" fmla="*/ 331627 h 766445"/>
                <a:gd name="connsiteX2" fmla="*/ 265353 w 888905"/>
                <a:gd name="connsiteY2" fmla="*/ 429994 h 766445"/>
                <a:gd name="connsiteX3" fmla="*/ 708585 w 888905"/>
                <a:gd name="connsiteY3" fmla="*/ 49462 h 766445"/>
                <a:gd name="connsiteX4" fmla="*/ 820267 w 888905"/>
                <a:gd name="connsiteY4" fmla="*/ 133224 h 766445"/>
                <a:gd name="connsiteX5" fmla="*/ 296756 w 888905"/>
                <a:gd name="connsiteY5" fmla="*/ 719557 h 766445"/>
                <a:gd name="connsiteX6" fmla="*/ 25592 w 888905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05676 h 757567"/>
                <a:gd name="connsiteX1" fmla="*/ 129040 w 874740"/>
                <a:gd name="connsiteY1" fmla="*/ 322749 h 757567"/>
                <a:gd name="connsiteX2" fmla="*/ 251188 w 874740"/>
                <a:gd name="connsiteY2" fmla="*/ 421116 h 757567"/>
                <a:gd name="connsiteX3" fmla="*/ 694420 w 874740"/>
                <a:gd name="connsiteY3" fmla="*/ 40584 h 757567"/>
                <a:gd name="connsiteX4" fmla="*/ 806102 w 874740"/>
                <a:gd name="connsiteY4" fmla="*/ 124346 h 757567"/>
                <a:gd name="connsiteX5" fmla="*/ 282591 w 874740"/>
                <a:gd name="connsiteY5" fmla="*/ 710679 h 757567"/>
                <a:gd name="connsiteX6" fmla="*/ 11427 w 874740"/>
                <a:gd name="connsiteY6" fmla="*/ 405676 h 757567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740" h="707720">
                  <a:moveTo>
                    <a:pt x="11427" y="402717"/>
                  </a:moveTo>
                  <a:cubicBezTo>
                    <a:pt x="0" y="282577"/>
                    <a:pt x="107930" y="302420"/>
                    <a:pt x="129040" y="319790"/>
                  </a:cubicBezTo>
                  <a:cubicBezTo>
                    <a:pt x="163360" y="337841"/>
                    <a:pt x="246583" y="425234"/>
                    <a:pt x="251188" y="418157"/>
                  </a:cubicBezTo>
                  <a:cubicBezTo>
                    <a:pt x="345418" y="371130"/>
                    <a:pt x="601934" y="87087"/>
                    <a:pt x="694420" y="37625"/>
                  </a:cubicBezTo>
                  <a:cubicBezTo>
                    <a:pt x="741995" y="0"/>
                    <a:pt x="874740" y="9705"/>
                    <a:pt x="806102" y="121387"/>
                  </a:cubicBezTo>
                  <a:cubicBezTo>
                    <a:pt x="737464" y="233069"/>
                    <a:pt x="558139" y="377803"/>
                    <a:pt x="282591" y="707720"/>
                  </a:cubicBezTo>
                  <a:cubicBezTo>
                    <a:pt x="233728" y="644749"/>
                    <a:pt x="19372" y="457015"/>
                    <a:pt x="11427" y="40271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001917" y="5680703"/>
              <a:ext cx="205258" cy="203416"/>
            </a:xfrm>
            <a:custGeom>
              <a:avLst/>
              <a:gdLst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95401"/>
                <a:gd name="connsiteX1" fmla="*/ 58504 w 1271203"/>
                <a:gd name="connsiteY1" fmla="*/ 300467 h 1295401"/>
                <a:gd name="connsiteX2" fmla="*/ 32502 w 1271203"/>
                <a:gd name="connsiteY2" fmla="*/ 49115 h 1295401"/>
                <a:gd name="connsiteX3" fmla="*/ 249184 w 1271203"/>
                <a:gd name="connsiteY3" fmla="*/ 62116 h 1295401"/>
                <a:gd name="connsiteX4" fmla="*/ 634879 w 1271203"/>
                <a:gd name="connsiteY4" fmla="*/ 378472 h 1295401"/>
                <a:gd name="connsiteX5" fmla="*/ 972904 w 1271203"/>
                <a:gd name="connsiteY5" fmla="*/ 57782 h 1295401"/>
                <a:gd name="connsiteX6" fmla="*/ 1211255 w 1271203"/>
                <a:gd name="connsiteY6" fmla="*/ 31780 h 1295401"/>
                <a:gd name="connsiteX7" fmla="*/ 1215588 w 1271203"/>
                <a:gd name="connsiteY7" fmla="*/ 248463 h 1295401"/>
                <a:gd name="connsiteX8" fmla="*/ 877564 w 1271203"/>
                <a:gd name="connsiteY8" fmla="*/ 634158 h 1295401"/>
                <a:gd name="connsiteX9" fmla="*/ 1206921 w 1271203"/>
                <a:gd name="connsiteY9" fmla="*/ 985183 h 1295401"/>
                <a:gd name="connsiteX10" fmla="*/ 1228589 w 1271203"/>
                <a:gd name="connsiteY10" fmla="*/ 1210533 h 1295401"/>
                <a:gd name="connsiteX11" fmla="*/ 1029241 w 1271203"/>
                <a:gd name="connsiteY11" fmla="*/ 1214867 h 1295401"/>
                <a:gd name="connsiteX12" fmla="*/ 639213 w 1271203"/>
                <a:gd name="connsiteY12" fmla="*/ 889843 h 1295401"/>
                <a:gd name="connsiteX13" fmla="*/ 296855 w 1271203"/>
                <a:gd name="connsiteY13" fmla="*/ 1210533 h 1295401"/>
                <a:gd name="connsiteX14" fmla="*/ 49837 w 1271203"/>
                <a:gd name="connsiteY14" fmla="*/ 1236535 h 1295401"/>
                <a:gd name="connsiteX15" fmla="*/ 62838 w 1271203"/>
                <a:gd name="connsiteY15" fmla="*/ 1011185 h 1295401"/>
                <a:gd name="connsiteX16" fmla="*/ 383528 w 1271203"/>
                <a:gd name="connsiteY16" fmla="*/ 629824 h 1295401"/>
                <a:gd name="connsiteX0" fmla="*/ 392774 w 1280449"/>
                <a:gd name="connsiteY0" fmla="*/ 629824 h 1295401"/>
                <a:gd name="connsiteX1" fmla="*/ 67750 w 1280449"/>
                <a:gd name="connsiteY1" fmla="*/ 300467 h 1295401"/>
                <a:gd name="connsiteX2" fmla="*/ 41748 w 1280449"/>
                <a:gd name="connsiteY2" fmla="*/ 49115 h 1295401"/>
                <a:gd name="connsiteX3" fmla="*/ 258430 w 1280449"/>
                <a:gd name="connsiteY3" fmla="*/ 62116 h 1295401"/>
                <a:gd name="connsiteX4" fmla="*/ 644125 w 1280449"/>
                <a:gd name="connsiteY4" fmla="*/ 378472 h 1295401"/>
                <a:gd name="connsiteX5" fmla="*/ 982150 w 1280449"/>
                <a:gd name="connsiteY5" fmla="*/ 57782 h 1295401"/>
                <a:gd name="connsiteX6" fmla="*/ 1220501 w 1280449"/>
                <a:gd name="connsiteY6" fmla="*/ 31780 h 1295401"/>
                <a:gd name="connsiteX7" fmla="*/ 1224834 w 1280449"/>
                <a:gd name="connsiteY7" fmla="*/ 248463 h 1295401"/>
                <a:gd name="connsiteX8" fmla="*/ 886810 w 1280449"/>
                <a:gd name="connsiteY8" fmla="*/ 634158 h 1295401"/>
                <a:gd name="connsiteX9" fmla="*/ 1216167 w 1280449"/>
                <a:gd name="connsiteY9" fmla="*/ 985183 h 1295401"/>
                <a:gd name="connsiteX10" fmla="*/ 1237835 w 1280449"/>
                <a:gd name="connsiteY10" fmla="*/ 1210533 h 1295401"/>
                <a:gd name="connsiteX11" fmla="*/ 1038487 w 1280449"/>
                <a:gd name="connsiteY11" fmla="*/ 1214867 h 1295401"/>
                <a:gd name="connsiteX12" fmla="*/ 648459 w 1280449"/>
                <a:gd name="connsiteY12" fmla="*/ 889843 h 1295401"/>
                <a:gd name="connsiteX13" fmla="*/ 306101 w 1280449"/>
                <a:gd name="connsiteY13" fmla="*/ 1210533 h 1295401"/>
                <a:gd name="connsiteX14" fmla="*/ 59083 w 1280449"/>
                <a:gd name="connsiteY14" fmla="*/ 1236535 h 1295401"/>
                <a:gd name="connsiteX15" fmla="*/ 72084 w 1280449"/>
                <a:gd name="connsiteY15" fmla="*/ 1011185 h 1295401"/>
                <a:gd name="connsiteX16" fmla="*/ 392774 w 1280449"/>
                <a:gd name="connsiteY16" fmla="*/ 629824 h 1295401"/>
                <a:gd name="connsiteX0" fmla="*/ 386852 w 1274527"/>
                <a:gd name="connsiteY0" fmla="*/ 629824 h 1295401"/>
                <a:gd name="connsiteX1" fmla="*/ 61828 w 1274527"/>
                <a:gd name="connsiteY1" fmla="*/ 300467 h 1295401"/>
                <a:gd name="connsiteX2" fmla="*/ 35826 w 1274527"/>
                <a:gd name="connsiteY2" fmla="*/ 49115 h 1295401"/>
                <a:gd name="connsiteX3" fmla="*/ 252508 w 1274527"/>
                <a:gd name="connsiteY3" fmla="*/ 62116 h 1295401"/>
                <a:gd name="connsiteX4" fmla="*/ 638203 w 1274527"/>
                <a:gd name="connsiteY4" fmla="*/ 378472 h 1295401"/>
                <a:gd name="connsiteX5" fmla="*/ 976228 w 1274527"/>
                <a:gd name="connsiteY5" fmla="*/ 57782 h 1295401"/>
                <a:gd name="connsiteX6" fmla="*/ 1214579 w 1274527"/>
                <a:gd name="connsiteY6" fmla="*/ 31780 h 1295401"/>
                <a:gd name="connsiteX7" fmla="*/ 1218912 w 1274527"/>
                <a:gd name="connsiteY7" fmla="*/ 248463 h 1295401"/>
                <a:gd name="connsiteX8" fmla="*/ 880888 w 1274527"/>
                <a:gd name="connsiteY8" fmla="*/ 634158 h 1295401"/>
                <a:gd name="connsiteX9" fmla="*/ 1210245 w 1274527"/>
                <a:gd name="connsiteY9" fmla="*/ 985183 h 1295401"/>
                <a:gd name="connsiteX10" fmla="*/ 1231913 w 1274527"/>
                <a:gd name="connsiteY10" fmla="*/ 1210533 h 1295401"/>
                <a:gd name="connsiteX11" fmla="*/ 1032565 w 1274527"/>
                <a:gd name="connsiteY11" fmla="*/ 1214867 h 1295401"/>
                <a:gd name="connsiteX12" fmla="*/ 642537 w 1274527"/>
                <a:gd name="connsiteY12" fmla="*/ 889843 h 1295401"/>
                <a:gd name="connsiteX13" fmla="*/ 300179 w 1274527"/>
                <a:gd name="connsiteY13" fmla="*/ 1210533 h 1295401"/>
                <a:gd name="connsiteX14" fmla="*/ 53161 w 1274527"/>
                <a:gd name="connsiteY14" fmla="*/ 1236535 h 1295401"/>
                <a:gd name="connsiteX15" fmla="*/ 66162 w 1274527"/>
                <a:gd name="connsiteY15" fmla="*/ 1011185 h 1295401"/>
                <a:gd name="connsiteX16" fmla="*/ 386852 w 1274527"/>
                <a:gd name="connsiteY16" fmla="*/ 629824 h 1295401"/>
                <a:gd name="connsiteX0" fmla="*/ 386852 w 1274527"/>
                <a:gd name="connsiteY0" fmla="*/ 629824 h 1316708"/>
                <a:gd name="connsiteX1" fmla="*/ 61828 w 1274527"/>
                <a:gd name="connsiteY1" fmla="*/ 300467 h 1316708"/>
                <a:gd name="connsiteX2" fmla="*/ 35826 w 1274527"/>
                <a:gd name="connsiteY2" fmla="*/ 49115 h 1316708"/>
                <a:gd name="connsiteX3" fmla="*/ 252508 w 1274527"/>
                <a:gd name="connsiteY3" fmla="*/ 62116 h 1316708"/>
                <a:gd name="connsiteX4" fmla="*/ 638203 w 1274527"/>
                <a:gd name="connsiteY4" fmla="*/ 378472 h 1316708"/>
                <a:gd name="connsiteX5" fmla="*/ 976228 w 1274527"/>
                <a:gd name="connsiteY5" fmla="*/ 57782 h 1316708"/>
                <a:gd name="connsiteX6" fmla="*/ 1214579 w 1274527"/>
                <a:gd name="connsiteY6" fmla="*/ 31780 h 1316708"/>
                <a:gd name="connsiteX7" fmla="*/ 1218912 w 1274527"/>
                <a:gd name="connsiteY7" fmla="*/ 248463 h 1316708"/>
                <a:gd name="connsiteX8" fmla="*/ 880888 w 1274527"/>
                <a:gd name="connsiteY8" fmla="*/ 634158 h 1316708"/>
                <a:gd name="connsiteX9" fmla="*/ 1210245 w 1274527"/>
                <a:gd name="connsiteY9" fmla="*/ 985183 h 1316708"/>
                <a:gd name="connsiteX10" fmla="*/ 1231913 w 1274527"/>
                <a:gd name="connsiteY10" fmla="*/ 1210533 h 1316708"/>
                <a:gd name="connsiteX11" fmla="*/ 1032565 w 1274527"/>
                <a:gd name="connsiteY11" fmla="*/ 1214867 h 1316708"/>
                <a:gd name="connsiteX12" fmla="*/ 642537 w 1274527"/>
                <a:gd name="connsiteY12" fmla="*/ 889843 h 1316708"/>
                <a:gd name="connsiteX13" fmla="*/ 300179 w 1274527"/>
                <a:gd name="connsiteY13" fmla="*/ 1210533 h 1316708"/>
                <a:gd name="connsiteX14" fmla="*/ 53161 w 1274527"/>
                <a:gd name="connsiteY14" fmla="*/ 1236535 h 1316708"/>
                <a:gd name="connsiteX15" fmla="*/ 66162 w 1274527"/>
                <a:gd name="connsiteY15" fmla="*/ 1011185 h 1316708"/>
                <a:gd name="connsiteX16" fmla="*/ 386852 w 1274527"/>
                <a:gd name="connsiteY16" fmla="*/ 629824 h 1316708"/>
                <a:gd name="connsiteX0" fmla="*/ 386852 w 1274527"/>
                <a:gd name="connsiteY0" fmla="*/ 629824 h 1329348"/>
                <a:gd name="connsiteX1" fmla="*/ 61828 w 1274527"/>
                <a:gd name="connsiteY1" fmla="*/ 300467 h 1329348"/>
                <a:gd name="connsiteX2" fmla="*/ 35826 w 1274527"/>
                <a:gd name="connsiteY2" fmla="*/ 49115 h 1329348"/>
                <a:gd name="connsiteX3" fmla="*/ 252508 w 1274527"/>
                <a:gd name="connsiteY3" fmla="*/ 62116 h 1329348"/>
                <a:gd name="connsiteX4" fmla="*/ 638203 w 1274527"/>
                <a:gd name="connsiteY4" fmla="*/ 378472 h 1329348"/>
                <a:gd name="connsiteX5" fmla="*/ 976228 w 1274527"/>
                <a:gd name="connsiteY5" fmla="*/ 57782 h 1329348"/>
                <a:gd name="connsiteX6" fmla="*/ 1214579 w 1274527"/>
                <a:gd name="connsiteY6" fmla="*/ 31780 h 1329348"/>
                <a:gd name="connsiteX7" fmla="*/ 1218912 w 1274527"/>
                <a:gd name="connsiteY7" fmla="*/ 248463 h 1329348"/>
                <a:gd name="connsiteX8" fmla="*/ 880888 w 1274527"/>
                <a:gd name="connsiteY8" fmla="*/ 634158 h 1329348"/>
                <a:gd name="connsiteX9" fmla="*/ 1210245 w 1274527"/>
                <a:gd name="connsiteY9" fmla="*/ 985183 h 1329348"/>
                <a:gd name="connsiteX10" fmla="*/ 1231913 w 1274527"/>
                <a:gd name="connsiteY10" fmla="*/ 1210533 h 1329348"/>
                <a:gd name="connsiteX11" fmla="*/ 1032565 w 1274527"/>
                <a:gd name="connsiteY11" fmla="*/ 1214867 h 1329348"/>
                <a:gd name="connsiteX12" fmla="*/ 642537 w 1274527"/>
                <a:gd name="connsiteY12" fmla="*/ 889843 h 1329348"/>
                <a:gd name="connsiteX13" fmla="*/ 300179 w 1274527"/>
                <a:gd name="connsiteY13" fmla="*/ 1210533 h 1329348"/>
                <a:gd name="connsiteX14" fmla="*/ 53161 w 1274527"/>
                <a:gd name="connsiteY14" fmla="*/ 1236535 h 1329348"/>
                <a:gd name="connsiteX15" fmla="*/ 66162 w 1274527"/>
                <a:gd name="connsiteY15" fmla="*/ 1011185 h 1329348"/>
                <a:gd name="connsiteX16" fmla="*/ 386852 w 1274527"/>
                <a:gd name="connsiteY16" fmla="*/ 629824 h 1329348"/>
                <a:gd name="connsiteX0" fmla="*/ 386852 w 1274527"/>
                <a:gd name="connsiteY0" fmla="*/ 629824 h 1300457"/>
                <a:gd name="connsiteX1" fmla="*/ 61828 w 1274527"/>
                <a:gd name="connsiteY1" fmla="*/ 300467 h 1300457"/>
                <a:gd name="connsiteX2" fmla="*/ 35826 w 1274527"/>
                <a:gd name="connsiteY2" fmla="*/ 49115 h 1300457"/>
                <a:gd name="connsiteX3" fmla="*/ 252508 w 1274527"/>
                <a:gd name="connsiteY3" fmla="*/ 62116 h 1300457"/>
                <a:gd name="connsiteX4" fmla="*/ 638203 w 1274527"/>
                <a:gd name="connsiteY4" fmla="*/ 378472 h 1300457"/>
                <a:gd name="connsiteX5" fmla="*/ 976228 w 1274527"/>
                <a:gd name="connsiteY5" fmla="*/ 57782 h 1300457"/>
                <a:gd name="connsiteX6" fmla="*/ 1214579 w 1274527"/>
                <a:gd name="connsiteY6" fmla="*/ 31780 h 1300457"/>
                <a:gd name="connsiteX7" fmla="*/ 1218912 w 1274527"/>
                <a:gd name="connsiteY7" fmla="*/ 248463 h 1300457"/>
                <a:gd name="connsiteX8" fmla="*/ 880888 w 1274527"/>
                <a:gd name="connsiteY8" fmla="*/ 634158 h 1300457"/>
                <a:gd name="connsiteX9" fmla="*/ 1210245 w 1274527"/>
                <a:gd name="connsiteY9" fmla="*/ 985183 h 1300457"/>
                <a:gd name="connsiteX10" fmla="*/ 1231913 w 1274527"/>
                <a:gd name="connsiteY10" fmla="*/ 1210533 h 1300457"/>
                <a:gd name="connsiteX11" fmla="*/ 1032565 w 1274527"/>
                <a:gd name="connsiteY11" fmla="*/ 1214867 h 1300457"/>
                <a:gd name="connsiteX12" fmla="*/ 642537 w 1274527"/>
                <a:gd name="connsiteY12" fmla="*/ 889843 h 1300457"/>
                <a:gd name="connsiteX13" fmla="*/ 300179 w 1274527"/>
                <a:gd name="connsiteY13" fmla="*/ 1210533 h 1300457"/>
                <a:gd name="connsiteX14" fmla="*/ 53161 w 1274527"/>
                <a:gd name="connsiteY14" fmla="*/ 1236535 h 1300457"/>
                <a:gd name="connsiteX15" fmla="*/ 66162 w 1274527"/>
                <a:gd name="connsiteY15" fmla="*/ 1011185 h 1300457"/>
                <a:gd name="connsiteX16" fmla="*/ 386852 w 1274527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2229" h="1300457">
                  <a:moveTo>
                    <a:pt x="424554" y="629824"/>
                  </a:moveTo>
                  <a:lnTo>
                    <a:pt x="99530" y="300467"/>
                  </a:lnTo>
                  <a:cubicBezTo>
                    <a:pt x="41026" y="203682"/>
                    <a:pt x="0" y="120259"/>
                    <a:pt x="73528" y="49115"/>
                  </a:cubicBezTo>
                  <a:cubicBezTo>
                    <a:pt x="117369" y="4334"/>
                    <a:pt x="189814" y="7223"/>
                    <a:pt x="290210" y="62116"/>
                  </a:cubicBezTo>
                  <a:lnTo>
                    <a:pt x="675905" y="378472"/>
                  </a:lnTo>
                  <a:lnTo>
                    <a:pt x="1013930" y="57782"/>
                  </a:lnTo>
                  <a:cubicBezTo>
                    <a:pt x="1109993" y="0"/>
                    <a:pt x="1211834" y="0"/>
                    <a:pt x="1252281" y="31780"/>
                  </a:cubicBezTo>
                  <a:cubicBezTo>
                    <a:pt x="1292728" y="63560"/>
                    <a:pt x="1312229" y="148067"/>
                    <a:pt x="1256614" y="248463"/>
                  </a:cubicBezTo>
                  <a:lnTo>
                    <a:pt x="918590" y="634158"/>
                  </a:lnTo>
                  <a:lnTo>
                    <a:pt x="1247947" y="985183"/>
                  </a:lnTo>
                  <a:cubicBezTo>
                    <a:pt x="1306451" y="1081245"/>
                    <a:pt x="1299228" y="1172252"/>
                    <a:pt x="1269615" y="1210533"/>
                  </a:cubicBezTo>
                  <a:cubicBezTo>
                    <a:pt x="1240002" y="1248814"/>
                    <a:pt x="1168496" y="1268315"/>
                    <a:pt x="1070267" y="1214867"/>
                  </a:cubicBezTo>
                  <a:lnTo>
                    <a:pt x="680239" y="889843"/>
                  </a:lnTo>
                  <a:lnTo>
                    <a:pt x="337881" y="1210533"/>
                  </a:lnTo>
                  <a:cubicBezTo>
                    <a:pt x="239652" y="1268315"/>
                    <a:pt x="158247" y="1300457"/>
                    <a:pt x="90863" y="1236535"/>
                  </a:cubicBezTo>
                  <a:cubicBezTo>
                    <a:pt x="37702" y="1197171"/>
                    <a:pt x="48249" y="1112303"/>
                    <a:pt x="103864" y="1011185"/>
                  </a:cubicBezTo>
                  <a:lnTo>
                    <a:pt x="424554" y="6298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8204436" y="2400841"/>
              <a:ext cx="272148" cy="220184"/>
            </a:xfrm>
            <a:custGeom>
              <a:avLst/>
              <a:gdLst>
                <a:gd name="connsiteX0" fmla="*/ 39554 w 896949"/>
                <a:gd name="connsiteY0" fmla="*/ 428116 h 768981"/>
                <a:gd name="connsiteX1" fmla="*/ 67475 w 896949"/>
                <a:gd name="connsiteY1" fmla="*/ 323414 h 768981"/>
                <a:gd name="connsiteX2" fmla="*/ 165197 w 896949"/>
                <a:gd name="connsiteY2" fmla="*/ 330394 h 768981"/>
                <a:gd name="connsiteX3" fmla="*/ 276879 w 896949"/>
                <a:gd name="connsiteY3" fmla="*/ 442077 h 768981"/>
                <a:gd name="connsiteX4" fmla="*/ 716629 w 896949"/>
                <a:gd name="connsiteY4" fmla="*/ 51188 h 768981"/>
                <a:gd name="connsiteX5" fmla="*/ 828311 w 896949"/>
                <a:gd name="connsiteY5" fmla="*/ 134950 h 768981"/>
                <a:gd name="connsiteX6" fmla="*/ 304800 w 896949"/>
                <a:gd name="connsiteY6" fmla="*/ 721283 h 768981"/>
                <a:gd name="connsiteX7" fmla="*/ 39554 w 896949"/>
                <a:gd name="connsiteY7" fmla="*/ 428116 h 768981"/>
                <a:gd name="connsiteX0" fmla="*/ 39554 w 896949"/>
                <a:gd name="connsiteY0" fmla="*/ 428116 h 770144"/>
                <a:gd name="connsiteX1" fmla="*/ 67475 w 896949"/>
                <a:gd name="connsiteY1" fmla="*/ 323414 h 770144"/>
                <a:gd name="connsiteX2" fmla="*/ 165197 w 896949"/>
                <a:gd name="connsiteY2" fmla="*/ 330394 h 770144"/>
                <a:gd name="connsiteX3" fmla="*/ 276879 w 896949"/>
                <a:gd name="connsiteY3" fmla="*/ 442077 h 770144"/>
                <a:gd name="connsiteX4" fmla="*/ 716629 w 896949"/>
                <a:gd name="connsiteY4" fmla="*/ 51188 h 770144"/>
                <a:gd name="connsiteX5" fmla="*/ 828311 w 896949"/>
                <a:gd name="connsiteY5" fmla="*/ 134950 h 770144"/>
                <a:gd name="connsiteX6" fmla="*/ 304800 w 896949"/>
                <a:gd name="connsiteY6" fmla="*/ 721283 h 770144"/>
                <a:gd name="connsiteX7" fmla="*/ 39554 w 896949"/>
                <a:gd name="connsiteY7" fmla="*/ 428116 h 770144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65197 w 896949"/>
                <a:gd name="connsiteY2" fmla="*/ 330394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76203 h 798503"/>
                <a:gd name="connsiteX1" fmla="*/ 67475 w 896949"/>
                <a:gd name="connsiteY1" fmla="*/ 347827 h 798503"/>
                <a:gd name="connsiteX2" fmla="*/ 151249 w 896949"/>
                <a:gd name="connsiteY2" fmla="*/ 357766 h 798503"/>
                <a:gd name="connsiteX3" fmla="*/ 356147 w 896949"/>
                <a:gd name="connsiteY3" fmla="*/ 612972 h 798503"/>
                <a:gd name="connsiteX4" fmla="*/ 716629 w 896949"/>
                <a:gd name="connsiteY4" fmla="*/ 75601 h 798503"/>
                <a:gd name="connsiteX5" fmla="*/ 828311 w 896949"/>
                <a:gd name="connsiteY5" fmla="*/ 159363 h 798503"/>
                <a:gd name="connsiteX6" fmla="*/ 304800 w 896949"/>
                <a:gd name="connsiteY6" fmla="*/ 745696 h 798503"/>
                <a:gd name="connsiteX7" fmla="*/ 39554 w 896949"/>
                <a:gd name="connsiteY7" fmla="*/ 476203 h 798503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25592 w 882987"/>
                <a:gd name="connsiteY0" fmla="*/ 450064 h 772364"/>
                <a:gd name="connsiteX1" fmla="*/ 137287 w 882987"/>
                <a:gd name="connsiteY1" fmla="*/ 331627 h 772364"/>
                <a:gd name="connsiteX2" fmla="*/ 259435 w 882987"/>
                <a:gd name="connsiteY2" fmla="*/ 429994 h 772364"/>
                <a:gd name="connsiteX3" fmla="*/ 702667 w 882987"/>
                <a:gd name="connsiteY3" fmla="*/ 49462 h 772364"/>
                <a:gd name="connsiteX4" fmla="*/ 814349 w 882987"/>
                <a:gd name="connsiteY4" fmla="*/ 133224 h 772364"/>
                <a:gd name="connsiteX5" fmla="*/ 290838 w 882987"/>
                <a:gd name="connsiteY5" fmla="*/ 719557 h 772364"/>
                <a:gd name="connsiteX6" fmla="*/ 25592 w 882987"/>
                <a:gd name="connsiteY6" fmla="*/ 450064 h 772364"/>
                <a:gd name="connsiteX0" fmla="*/ 25592 w 888905"/>
                <a:gd name="connsiteY0" fmla="*/ 414554 h 766445"/>
                <a:gd name="connsiteX1" fmla="*/ 143205 w 888905"/>
                <a:gd name="connsiteY1" fmla="*/ 331627 h 766445"/>
                <a:gd name="connsiteX2" fmla="*/ 265353 w 888905"/>
                <a:gd name="connsiteY2" fmla="*/ 429994 h 766445"/>
                <a:gd name="connsiteX3" fmla="*/ 708585 w 888905"/>
                <a:gd name="connsiteY3" fmla="*/ 49462 h 766445"/>
                <a:gd name="connsiteX4" fmla="*/ 820267 w 888905"/>
                <a:gd name="connsiteY4" fmla="*/ 133224 h 766445"/>
                <a:gd name="connsiteX5" fmla="*/ 296756 w 888905"/>
                <a:gd name="connsiteY5" fmla="*/ 719557 h 766445"/>
                <a:gd name="connsiteX6" fmla="*/ 25592 w 888905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05676 h 757567"/>
                <a:gd name="connsiteX1" fmla="*/ 129040 w 874740"/>
                <a:gd name="connsiteY1" fmla="*/ 322749 h 757567"/>
                <a:gd name="connsiteX2" fmla="*/ 251188 w 874740"/>
                <a:gd name="connsiteY2" fmla="*/ 421116 h 757567"/>
                <a:gd name="connsiteX3" fmla="*/ 694420 w 874740"/>
                <a:gd name="connsiteY3" fmla="*/ 40584 h 757567"/>
                <a:gd name="connsiteX4" fmla="*/ 806102 w 874740"/>
                <a:gd name="connsiteY4" fmla="*/ 124346 h 757567"/>
                <a:gd name="connsiteX5" fmla="*/ 282591 w 874740"/>
                <a:gd name="connsiteY5" fmla="*/ 710679 h 757567"/>
                <a:gd name="connsiteX6" fmla="*/ 11427 w 874740"/>
                <a:gd name="connsiteY6" fmla="*/ 405676 h 757567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740" h="707720">
                  <a:moveTo>
                    <a:pt x="11427" y="402717"/>
                  </a:moveTo>
                  <a:cubicBezTo>
                    <a:pt x="0" y="282577"/>
                    <a:pt x="107930" y="302420"/>
                    <a:pt x="129040" y="319790"/>
                  </a:cubicBezTo>
                  <a:cubicBezTo>
                    <a:pt x="163360" y="337841"/>
                    <a:pt x="246583" y="425234"/>
                    <a:pt x="251188" y="418157"/>
                  </a:cubicBezTo>
                  <a:cubicBezTo>
                    <a:pt x="345418" y="371130"/>
                    <a:pt x="601934" y="87087"/>
                    <a:pt x="694420" y="37625"/>
                  </a:cubicBezTo>
                  <a:cubicBezTo>
                    <a:pt x="741995" y="0"/>
                    <a:pt x="874740" y="9705"/>
                    <a:pt x="806102" y="121387"/>
                  </a:cubicBezTo>
                  <a:cubicBezTo>
                    <a:pt x="737464" y="233069"/>
                    <a:pt x="558139" y="377803"/>
                    <a:pt x="282591" y="707720"/>
                  </a:cubicBezTo>
                  <a:cubicBezTo>
                    <a:pt x="233728" y="644749"/>
                    <a:pt x="19372" y="457015"/>
                    <a:pt x="11427" y="40271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8204436" y="4257777"/>
              <a:ext cx="272148" cy="220184"/>
            </a:xfrm>
            <a:custGeom>
              <a:avLst/>
              <a:gdLst>
                <a:gd name="connsiteX0" fmla="*/ 39554 w 896949"/>
                <a:gd name="connsiteY0" fmla="*/ 428116 h 768981"/>
                <a:gd name="connsiteX1" fmla="*/ 67475 w 896949"/>
                <a:gd name="connsiteY1" fmla="*/ 323414 h 768981"/>
                <a:gd name="connsiteX2" fmla="*/ 165197 w 896949"/>
                <a:gd name="connsiteY2" fmla="*/ 330394 h 768981"/>
                <a:gd name="connsiteX3" fmla="*/ 276879 w 896949"/>
                <a:gd name="connsiteY3" fmla="*/ 442077 h 768981"/>
                <a:gd name="connsiteX4" fmla="*/ 716629 w 896949"/>
                <a:gd name="connsiteY4" fmla="*/ 51188 h 768981"/>
                <a:gd name="connsiteX5" fmla="*/ 828311 w 896949"/>
                <a:gd name="connsiteY5" fmla="*/ 134950 h 768981"/>
                <a:gd name="connsiteX6" fmla="*/ 304800 w 896949"/>
                <a:gd name="connsiteY6" fmla="*/ 721283 h 768981"/>
                <a:gd name="connsiteX7" fmla="*/ 39554 w 896949"/>
                <a:gd name="connsiteY7" fmla="*/ 428116 h 768981"/>
                <a:gd name="connsiteX0" fmla="*/ 39554 w 896949"/>
                <a:gd name="connsiteY0" fmla="*/ 428116 h 770144"/>
                <a:gd name="connsiteX1" fmla="*/ 67475 w 896949"/>
                <a:gd name="connsiteY1" fmla="*/ 323414 h 770144"/>
                <a:gd name="connsiteX2" fmla="*/ 165197 w 896949"/>
                <a:gd name="connsiteY2" fmla="*/ 330394 h 770144"/>
                <a:gd name="connsiteX3" fmla="*/ 276879 w 896949"/>
                <a:gd name="connsiteY3" fmla="*/ 442077 h 770144"/>
                <a:gd name="connsiteX4" fmla="*/ 716629 w 896949"/>
                <a:gd name="connsiteY4" fmla="*/ 51188 h 770144"/>
                <a:gd name="connsiteX5" fmla="*/ 828311 w 896949"/>
                <a:gd name="connsiteY5" fmla="*/ 134950 h 770144"/>
                <a:gd name="connsiteX6" fmla="*/ 304800 w 896949"/>
                <a:gd name="connsiteY6" fmla="*/ 721283 h 770144"/>
                <a:gd name="connsiteX7" fmla="*/ 39554 w 896949"/>
                <a:gd name="connsiteY7" fmla="*/ 428116 h 770144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65197 w 896949"/>
                <a:gd name="connsiteY2" fmla="*/ 330394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76203 h 798503"/>
                <a:gd name="connsiteX1" fmla="*/ 67475 w 896949"/>
                <a:gd name="connsiteY1" fmla="*/ 347827 h 798503"/>
                <a:gd name="connsiteX2" fmla="*/ 151249 w 896949"/>
                <a:gd name="connsiteY2" fmla="*/ 357766 h 798503"/>
                <a:gd name="connsiteX3" fmla="*/ 356147 w 896949"/>
                <a:gd name="connsiteY3" fmla="*/ 612972 h 798503"/>
                <a:gd name="connsiteX4" fmla="*/ 716629 w 896949"/>
                <a:gd name="connsiteY4" fmla="*/ 75601 h 798503"/>
                <a:gd name="connsiteX5" fmla="*/ 828311 w 896949"/>
                <a:gd name="connsiteY5" fmla="*/ 159363 h 798503"/>
                <a:gd name="connsiteX6" fmla="*/ 304800 w 896949"/>
                <a:gd name="connsiteY6" fmla="*/ 745696 h 798503"/>
                <a:gd name="connsiteX7" fmla="*/ 39554 w 896949"/>
                <a:gd name="connsiteY7" fmla="*/ 476203 h 798503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25592 w 882987"/>
                <a:gd name="connsiteY0" fmla="*/ 450064 h 772364"/>
                <a:gd name="connsiteX1" fmla="*/ 137287 w 882987"/>
                <a:gd name="connsiteY1" fmla="*/ 331627 h 772364"/>
                <a:gd name="connsiteX2" fmla="*/ 259435 w 882987"/>
                <a:gd name="connsiteY2" fmla="*/ 429994 h 772364"/>
                <a:gd name="connsiteX3" fmla="*/ 702667 w 882987"/>
                <a:gd name="connsiteY3" fmla="*/ 49462 h 772364"/>
                <a:gd name="connsiteX4" fmla="*/ 814349 w 882987"/>
                <a:gd name="connsiteY4" fmla="*/ 133224 h 772364"/>
                <a:gd name="connsiteX5" fmla="*/ 290838 w 882987"/>
                <a:gd name="connsiteY5" fmla="*/ 719557 h 772364"/>
                <a:gd name="connsiteX6" fmla="*/ 25592 w 882987"/>
                <a:gd name="connsiteY6" fmla="*/ 450064 h 772364"/>
                <a:gd name="connsiteX0" fmla="*/ 25592 w 888905"/>
                <a:gd name="connsiteY0" fmla="*/ 414554 h 766445"/>
                <a:gd name="connsiteX1" fmla="*/ 143205 w 888905"/>
                <a:gd name="connsiteY1" fmla="*/ 331627 h 766445"/>
                <a:gd name="connsiteX2" fmla="*/ 265353 w 888905"/>
                <a:gd name="connsiteY2" fmla="*/ 429994 h 766445"/>
                <a:gd name="connsiteX3" fmla="*/ 708585 w 888905"/>
                <a:gd name="connsiteY3" fmla="*/ 49462 h 766445"/>
                <a:gd name="connsiteX4" fmla="*/ 820267 w 888905"/>
                <a:gd name="connsiteY4" fmla="*/ 133224 h 766445"/>
                <a:gd name="connsiteX5" fmla="*/ 296756 w 888905"/>
                <a:gd name="connsiteY5" fmla="*/ 719557 h 766445"/>
                <a:gd name="connsiteX6" fmla="*/ 25592 w 888905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05676 h 757567"/>
                <a:gd name="connsiteX1" fmla="*/ 129040 w 874740"/>
                <a:gd name="connsiteY1" fmla="*/ 322749 h 757567"/>
                <a:gd name="connsiteX2" fmla="*/ 251188 w 874740"/>
                <a:gd name="connsiteY2" fmla="*/ 421116 h 757567"/>
                <a:gd name="connsiteX3" fmla="*/ 694420 w 874740"/>
                <a:gd name="connsiteY3" fmla="*/ 40584 h 757567"/>
                <a:gd name="connsiteX4" fmla="*/ 806102 w 874740"/>
                <a:gd name="connsiteY4" fmla="*/ 124346 h 757567"/>
                <a:gd name="connsiteX5" fmla="*/ 282591 w 874740"/>
                <a:gd name="connsiteY5" fmla="*/ 710679 h 757567"/>
                <a:gd name="connsiteX6" fmla="*/ 11427 w 874740"/>
                <a:gd name="connsiteY6" fmla="*/ 405676 h 757567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740" h="707720">
                  <a:moveTo>
                    <a:pt x="11427" y="402717"/>
                  </a:moveTo>
                  <a:cubicBezTo>
                    <a:pt x="0" y="282577"/>
                    <a:pt x="107930" y="302420"/>
                    <a:pt x="129040" y="319790"/>
                  </a:cubicBezTo>
                  <a:cubicBezTo>
                    <a:pt x="163360" y="337841"/>
                    <a:pt x="246583" y="425234"/>
                    <a:pt x="251188" y="418157"/>
                  </a:cubicBezTo>
                  <a:cubicBezTo>
                    <a:pt x="345418" y="371130"/>
                    <a:pt x="601934" y="87087"/>
                    <a:pt x="694420" y="37625"/>
                  </a:cubicBezTo>
                  <a:cubicBezTo>
                    <a:pt x="741995" y="0"/>
                    <a:pt x="874740" y="9705"/>
                    <a:pt x="806102" y="121387"/>
                  </a:cubicBezTo>
                  <a:cubicBezTo>
                    <a:pt x="737464" y="233069"/>
                    <a:pt x="558139" y="377803"/>
                    <a:pt x="282591" y="707720"/>
                  </a:cubicBezTo>
                  <a:cubicBezTo>
                    <a:pt x="233728" y="644749"/>
                    <a:pt x="19372" y="457015"/>
                    <a:pt x="11427" y="40271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6085523" y="3802879"/>
              <a:ext cx="205258" cy="203416"/>
            </a:xfrm>
            <a:custGeom>
              <a:avLst/>
              <a:gdLst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95401"/>
                <a:gd name="connsiteX1" fmla="*/ 58504 w 1271203"/>
                <a:gd name="connsiteY1" fmla="*/ 300467 h 1295401"/>
                <a:gd name="connsiteX2" fmla="*/ 32502 w 1271203"/>
                <a:gd name="connsiteY2" fmla="*/ 49115 h 1295401"/>
                <a:gd name="connsiteX3" fmla="*/ 249184 w 1271203"/>
                <a:gd name="connsiteY3" fmla="*/ 62116 h 1295401"/>
                <a:gd name="connsiteX4" fmla="*/ 634879 w 1271203"/>
                <a:gd name="connsiteY4" fmla="*/ 378472 h 1295401"/>
                <a:gd name="connsiteX5" fmla="*/ 972904 w 1271203"/>
                <a:gd name="connsiteY5" fmla="*/ 57782 h 1295401"/>
                <a:gd name="connsiteX6" fmla="*/ 1211255 w 1271203"/>
                <a:gd name="connsiteY6" fmla="*/ 31780 h 1295401"/>
                <a:gd name="connsiteX7" fmla="*/ 1215588 w 1271203"/>
                <a:gd name="connsiteY7" fmla="*/ 248463 h 1295401"/>
                <a:gd name="connsiteX8" fmla="*/ 877564 w 1271203"/>
                <a:gd name="connsiteY8" fmla="*/ 634158 h 1295401"/>
                <a:gd name="connsiteX9" fmla="*/ 1206921 w 1271203"/>
                <a:gd name="connsiteY9" fmla="*/ 985183 h 1295401"/>
                <a:gd name="connsiteX10" fmla="*/ 1228589 w 1271203"/>
                <a:gd name="connsiteY10" fmla="*/ 1210533 h 1295401"/>
                <a:gd name="connsiteX11" fmla="*/ 1029241 w 1271203"/>
                <a:gd name="connsiteY11" fmla="*/ 1214867 h 1295401"/>
                <a:gd name="connsiteX12" fmla="*/ 639213 w 1271203"/>
                <a:gd name="connsiteY12" fmla="*/ 889843 h 1295401"/>
                <a:gd name="connsiteX13" fmla="*/ 296855 w 1271203"/>
                <a:gd name="connsiteY13" fmla="*/ 1210533 h 1295401"/>
                <a:gd name="connsiteX14" fmla="*/ 49837 w 1271203"/>
                <a:gd name="connsiteY14" fmla="*/ 1236535 h 1295401"/>
                <a:gd name="connsiteX15" fmla="*/ 62838 w 1271203"/>
                <a:gd name="connsiteY15" fmla="*/ 1011185 h 1295401"/>
                <a:gd name="connsiteX16" fmla="*/ 383528 w 1271203"/>
                <a:gd name="connsiteY16" fmla="*/ 629824 h 1295401"/>
                <a:gd name="connsiteX0" fmla="*/ 392774 w 1280449"/>
                <a:gd name="connsiteY0" fmla="*/ 629824 h 1295401"/>
                <a:gd name="connsiteX1" fmla="*/ 67750 w 1280449"/>
                <a:gd name="connsiteY1" fmla="*/ 300467 h 1295401"/>
                <a:gd name="connsiteX2" fmla="*/ 41748 w 1280449"/>
                <a:gd name="connsiteY2" fmla="*/ 49115 h 1295401"/>
                <a:gd name="connsiteX3" fmla="*/ 258430 w 1280449"/>
                <a:gd name="connsiteY3" fmla="*/ 62116 h 1295401"/>
                <a:gd name="connsiteX4" fmla="*/ 644125 w 1280449"/>
                <a:gd name="connsiteY4" fmla="*/ 378472 h 1295401"/>
                <a:gd name="connsiteX5" fmla="*/ 982150 w 1280449"/>
                <a:gd name="connsiteY5" fmla="*/ 57782 h 1295401"/>
                <a:gd name="connsiteX6" fmla="*/ 1220501 w 1280449"/>
                <a:gd name="connsiteY6" fmla="*/ 31780 h 1295401"/>
                <a:gd name="connsiteX7" fmla="*/ 1224834 w 1280449"/>
                <a:gd name="connsiteY7" fmla="*/ 248463 h 1295401"/>
                <a:gd name="connsiteX8" fmla="*/ 886810 w 1280449"/>
                <a:gd name="connsiteY8" fmla="*/ 634158 h 1295401"/>
                <a:gd name="connsiteX9" fmla="*/ 1216167 w 1280449"/>
                <a:gd name="connsiteY9" fmla="*/ 985183 h 1295401"/>
                <a:gd name="connsiteX10" fmla="*/ 1237835 w 1280449"/>
                <a:gd name="connsiteY10" fmla="*/ 1210533 h 1295401"/>
                <a:gd name="connsiteX11" fmla="*/ 1038487 w 1280449"/>
                <a:gd name="connsiteY11" fmla="*/ 1214867 h 1295401"/>
                <a:gd name="connsiteX12" fmla="*/ 648459 w 1280449"/>
                <a:gd name="connsiteY12" fmla="*/ 889843 h 1295401"/>
                <a:gd name="connsiteX13" fmla="*/ 306101 w 1280449"/>
                <a:gd name="connsiteY13" fmla="*/ 1210533 h 1295401"/>
                <a:gd name="connsiteX14" fmla="*/ 59083 w 1280449"/>
                <a:gd name="connsiteY14" fmla="*/ 1236535 h 1295401"/>
                <a:gd name="connsiteX15" fmla="*/ 72084 w 1280449"/>
                <a:gd name="connsiteY15" fmla="*/ 1011185 h 1295401"/>
                <a:gd name="connsiteX16" fmla="*/ 392774 w 1280449"/>
                <a:gd name="connsiteY16" fmla="*/ 629824 h 1295401"/>
                <a:gd name="connsiteX0" fmla="*/ 386852 w 1274527"/>
                <a:gd name="connsiteY0" fmla="*/ 629824 h 1295401"/>
                <a:gd name="connsiteX1" fmla="*/ 61828 w 1274527"/>
                <a:gd name="connsiteY1" fmla="*/ 300467 h 1295401"/>
                <a:gd name="connsiteX2" fmla="*/ 35826 w 1274527"/>
                <a:gd name="connsiteY2" fmla="*/ 49115 h 1295401"/>
                <a:gd name="connsiteX3" fmla="*/ 252508 w 1274527"/>
                <a:gd name="connsiteY3" fmla="*/ 62116 h 1295401"/>
                <a:gd name="connsiteX4" fmla="*/ 638203 w 1274527"/>
                <a:gd name="connsiteY4" fmla="*/ 378472 h 1295401"/>
                <a:gd name="connsiteX5" fmla="*/ 976228 w 1274527"/>
                <a:gd name="connsiteY5" fmla="*/ 57782 h 1295401"/>
                <a:gd name="connsiteX6" fmla="*/ 1214579 w 1274527"/>
                <a:gd name="connsiteY6" fmla="*/ 31780 h 1295401"/>
                <a:gd name="connsiteX7" fmla="*/ 1218912 w 1274527"/>
                <a:gd name="connsiteY7" fmla="*/ 248463 h 1295401"/>
                <a:gd name="connsiteX8" fmla="*/ 880888 w 1274527"/>
                <a:gd name="connsiteY8" fmla="*/ 634158 h 1295401"/>
                <a:gd name="connsiteX9" fmla="*/ 1210245 w 1274527"/>
                <a:gd name="connsiteY9" fmla="*/ 985183 h 1295401"/>
                <a:gd name="connsiteX10" fmla="*/ 1231913 w 1274527"/>
                <a:gd name="connsiteY10" fmla="*/ 1210533 h 1295401"/>
                <a:gd name="connsiteX11" fmla="*/ 1032565 w 1274527"/>
                <a:gd name="connsiteY11" fmla="*/ 1214867 h 1295401"/>
                <a:gd name="connsiteX12" fmla="*/ 642537 w 1274527"/>
                <a:gd name="connsiteY12" fmla="*/ 889843 h 1295401"/>
                <a:gd name="connsiteX13" fmla="*/ 300179 w 1274527"/>
                <a:gd name="connsiteY13" fmla="*/ 1210533 h 1295401"/>
                <a:gd name="connsiteX14" fmla="*/ 53161 w 1274527"/>
                <a:gd name="connsiteY14" fmla="*/ 1236535 h 1295401"/>
                <a:gd name="connsiteX15" fmla="*/ 66162 w 1274527"/>
                <a:gd name="connsiteY15" fmla="*/ 1011185 h 1295401"/>
                <a:gd name="connsiteX16" fmla="*/ 386852 w 1274527"/>
                <a:gd name="connsiteY16" fmla="*/ 629824 h 1295401"/>
                <a:gd name="connsiteX0" fmla="*/ 386852 w 1274527"/>
                <a:gd name="connsiteY0" fmla="*/ 629824 h 1316708"/>
                <a:gd name="connsiteX1" fmla="*/ 61828 w 1274527"/>
                <a:gd name="connsiteY1" fmla="*/ 300467 h 1316708"/>
                <a:gd name="connsiteX2" fmla="*/ 35826 w 1274527"/>
                <a:gd name="connsiteY2" fmla="*/ 49115 h 1316708"/>
                <a:gd name="connsiteX3" fmla="*/ 252508 w 1274527"/>
                <a:gd name="connsiteY3" fmla="*/ 62116 h 1316708"/>
                <a:gd name="connsiteX4" fmla="*/ 638203 w 1274527"/>
                <a:gd name="connsiteY4" fmla="*/ 378472 h 1316708"/>
                <a:gd name="connsiteX5" fmla="*/ 976228 w 1274527"/>
                <a:gd name="connsiteY5" fmla="*/ 57782 h 1316708"/>
                <a:gd name="connsiteX6" fmla="*/ 1214579 w 1274527"/>
                <a:gd name="connsiteY6" fmla="*/ 31780 h 1316708"/>
                <a:gd name="connsiteX7" fmla="*/ 1218912 w 1274527"/>
                <a:gd name="connsiteY7" fmla="*/ 248463 h 1316708"/>
                <a:gd name="connsiteX8" fmla="*/ 880888 w 1274527"/>
                <a:gd name="connsiteY8" fmla="*/ 634158 h 1316708"/>
                <a:gd name="connsiteX9" fmla="*/ 1210245 w 1274527"/>
                <a:gd name="connsiteY9" fmla="*/ 985183 h 1316708"/>
                <a:gd name="connsiteX10" fmla="*/ 1231913 w 1274527"/>
                <a:gd name="connsiteY10" fmla="*/ 1210533 h 1316708"/>
                <a:gd name="connsiteX11" fmla="*/ 1032565 w 1274527"/>
                <a:gd name="connsiteY11" fmla="*/ 1214867 h 1316708"/>
                <a:gd name="connsiteX12" fmla="*/ 642537 w 1274527"/>
                <a:gd name="connsiteY12" fmla="*/ 889843 h 1316708"/>
                <a:gd name="connsiteX13" fmla="*/ 300179 w 1274527"/>
                <a:gd name="connsiteY13" fmla="*/ 1210533 h 1316708"/>
                <a:gd name="connsiteX14" fmla="*/ 53161 w 1274527"/>
                <a:gd name="connsiteY14" fmla="*/ 1236535 h 1316708"/>
                <a:gd name="connsiteX15" fmla="*/ 66162 w 1274527"/>
                <a:gd name="connsiteY15" fmla="*/ 1011185 h 1316708"/>
                <a:gd name="connsiteX16" fmla="*/ 386852 w 1274527"/>
                <a:gd name="connsiteY16" fmla="*/ 629824 h 1316708"/>
                <a:gd name="connsiteX0" fmla="*/ 386852 w 1274527"/>
                <a:gd name="connsiteY0" fmla="*/ 629824 h 1329348"/>
                <a:gd name="connsiteX1" fmla="*/ 61828 w 1274527"/>
                <a:gd name="connsiteY1" fmla="*/ 300467 h 1329348"/>
                <a:gd name="connsiteX2" fmla="*/ 35826 w 1274527"/>
                <a:gd name="connsiteY2" fmla="*/ 49115 h 1329348"/>
                <a:gd name="connsiteX3" fmla="*/ 252508 w 1274527"/>
                <a:gd name="connsiteY3" fmla="*/ 62116 h 1329348"/>
                <a:gd name="connsiteX4" fmla="*/ 638203 w 1274527"/>
                <a:gd name="connsiteY4" fmla="*/ 378472 h 1329348"/>
                <a:gd name="connsiteX5" fmla="*/ 976228 w 1274527"/>
                <a:gd name="connsiteY5" fmla="*/ 57782 h 1329348"/>
                <a:gd name="connsiteX6" fmla="*/ 1214579 w 1274527"/>
                <a:gd name="connsiteY6" fmla="*/ 31780 h 1329348"/>
                <a:gd name="connsiteX7" fmla="*/ 1218912 w 1274527"/>
                <a:gd name="connsiteY7" fmla="*/ 248463 h 1329348"/>
                <a:gd name="connsiteX8" fmla="*/ 880888 w 1274527"/>
                <a:gd name="connsiteY8" fmla="*/ 634158 h 1329348"/>
                <a:gd name="connsiteX9" fmla="*/ 1210245 w 1274527"/>
                <a:gd name="connsiteY9" fmla="*/ 985183 h 1329348"/>
                <a:gd name="connsiteX10" fmla="*/ 1231913 w 1274527"/>
                <a:gd name="connsiteY10" fmla="*/ 1210533 h 1329348"/>
                <a:gd name="connsiteX11" fmla="*/ 1032565 w 1274527"/>
                <a:gd name="connsiteY11" fmla="*/ 1214867 h 1329348"/>
                <a:gd name="connsiteX12" fmla="*/ 642537 w 1274527"/>
                <a:gd name="connsiteY12" fmla="*/ 889843 h 1329348"/>
                <a:gd name="connsiteX13" fmla="*/ 300179 w 1274527"/>
                <a:gd name="connsiteY13" fmla="*/ 1210533 h 1329348"/>
                <a:gd name="connsiteX14" fmla="*/ 53161 w 1274527"/>
                <a:gd name="connsiteY14" fmla="*/ 1236535 h 1329348"/>
                <a:gd name="connsiteX15" fmla="*/ 66162 w 1274527"/>
                <a:gd name="connsiteY15" fmla="*/ 1011185 h 1329348"/>
                <a:gd name="connsiteX16" fmla="*/ 386852 w 1274527"/>
                <a:gd name="connsiteY16" fmla="*/ 629824 h 1329348"/>
                <a:gd name="connsiteX0" fmla="*/ 386852 w 1274527"/>
                <a:gd name="connsiteY0" fmla="*/ 629824 h 1300457"/>
                <a:gd name="connsiteX1" fmla="*/ 61828 w 1274527"/>
                <a:gd name="connsiteY1" fmla="*/ 300467 h 1300457"/>
                <a:gd name="connsiteX2" fmla="*/ 35826 w 1274527"/>
                <a:gd name="connsiteY2" fmla="*/ 49115 h 1300457"/>
                <a:gd name="connsiteX3" fmla="*/ 252508 w 1274527"/>
                <a:gd name="connsiteY3" fmla="*/ 62116 h 1300457"/>
                <a:gd name="connsiteX4" fmla="*/ 638203 w 1274527"/>
                <a:gd name="connsiteY4" fmla="*/ 378472 h 1300457"/>
                <a:gd name="connsiteX5" fmla="*/ 976228 w 1274527"/>
                <a:gd name="connsiteY5" fmla="*/ 57782 h 1300457"/>
                <a:gd name="connsiteX6" fmla="*/ 1214579 w 1274527"/>
                <a:gd name="connsiteY6" fmla="*/ 31780 h 1300457"/>
                <a:gd name="connsiteX7" fmla="*/ 1218912 w 1274527"/>
                <a:gd name="connsiteY7" fmla="*/ 248463 h 1300457"/>
                <a:gd name="connsiteX8" fmla="*/ 880888 w 1274527"/>
                <a:gd name="connsiteY8" fmla="*/ 634158 h 1300457"/>
                <a:gd name="connsiteX9" fmla="*/ 1210245 w 1274527"/>
                <a:gd name="connsiteY9" fmla="*/ 985183 h 1300457"/>
                <a:gd name="connsiteX10" fmla="*/ 1231913 w 1274527"/>
                <a:gd name="connsiteY10" fmla="*/ 1210533 h 1300457"/>
                <a:gd name="connsiteX11" fmla="*/ 1032565 w 1274527"/>
                <a:gd name="connsiteY11" fmla="*/ 1214867 h 1300457"/>
                <a:gd name="connsiteX12" fmla="*/ 642537 w 1274527"/>
                <a:gd name="connsiteY12" fmla="*/ 889843 h 1300457"/>
                <a:gd name="connsiteX13" fmla="*/ 300179 w 1274527"/>
                <a:gd name="connsiteY13" fmla="*/ 1210533 h 1300457"/>
                <a:gd name="connsiteX14" fmla="*/ 53161 w 1274527"/>
                <a:gd name="connsiteY14" fmla="*/ 1236535 h 1300457"/>
                <a:gd name="connsiteX15" fmla="*/ 66162 w 1274527"/>
                <a:gd name="connsiteY15" fmla="*/ 1011185 h 1300457"/>
                <a:gd name="connsiteX16" fmla="*/ 386852 w 1274527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2229" h="1300457">
                  <a:moveTo>
                    <a:pt x="424554" y="629824"/>
                  </a:moveTo>
                  <a:lnTo>
                    <a:pt x="99530" y="300467"/>
                  </a:lnTo>
                  <a:cubicBezTo>
                    <a:pt x="41026" y="203682"/>
                    <a:pt x="0" y="120259"/>
                    <a:pt x="73528" y="49115"/>
                  </a:cubicBezTo>
                  <a:cubicBezTo>
                    <a:pt x="117369" y="4334"/>
                    <a:pt x="189814" y="7223"/>
                    <a:pt x="290210" y="62116"/>
                  </a:cubicBezTo>
                  <a:lnTo>
                    <a:pt x="675905" y="378472"/>
                  </a:lnTo>
                  <a:lnTo>
                    <a:pt x="1013930" y="57782"/>
                  </a:lnTo>
                  <a:cubicBezTo>
                    <a:pt x="1109993" y="0"/>
                    <a:pt x="1211834" y="0"/>
                    <a:pt x="1252281" y="31780"/>
                  </a:cubicBezTo>
                  <a:cubicBezTo>
                    <a:pt x="1292728" y="63560"/>
                    <a:pt x="1312229" y="148067"/>
                    <a:pt x="1256614" y="248463"/>
                  </a:cubicBezTo>
                  <a:lnTo>
                    <a:pt x="918590" y="634158"/>
                  </a:lnTo>
                  <a:lnTo>
                    <a:pt x="1247947" y="985183"/>
                  </a:lnTo>
                  <a:cubicBezTo>
                    <a:pt x="1306451" y="1081245"/>
                    <a:pt x="1299228" y="1172252"/>
                    <a:pt x="1269615" y="1210533"/>
                  </a:cubicBezTo>
                  <a:cubicBezTo>
                    <a:pt x="1240002" y="1248814"/>
                    <a:pt x="1168496" y="1268315"/>
                    <a:pt x="1070267" y="1214867"/>
                  </a:cubicBezTo>
                  <a:lnTo>
                    <a:pt x="680239" y="889843"/>
                  </a:lnTo>
                  <a:lnTo>
                    <a:pt x="337881" y="1210533"/>
                  </a:lnTo>
                  <a:cubicBezTo>
                    <a:pt x="239652" y="1268315"/>
                    <a:pt x="158247" y="1300457"/>
                    <a:pt x="90863" y="1236535"/>
                  </a:cubicBezTo>
                  <a:cubicBezTo>
                    <a:pt x="37702" y="1197171"/>
                    <a:pt x="48249" y="1112303"/>
                    <a:pt x="103864" y="1011185"/>
                  </a:cubicBezTo>
                  <a:lnTo>
                    <a:pt x="424554" y="6298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6052078" y="4259047"/>
              <a:ext cx="272148" cy="220184"/>
            </a:xfrm>
            <a:custGeom>
              <a:avLst/>
              <a:gdLst>
                <a:gd name="connsiteX0" fmla="*/ 39554 w 896949"/>
                <a:gd name="connsiteY0" fmla="*/ 428116 h 768981"/>
                <a:gd name="connsiteX1" fmla="*/ 67475 w 896949"/>
                <a:gd name="connsiteY1" fmla="*/ 323414 h 768981"/>
                <a:gd name="connsiteX2" fmla="*/ 165197 w 896949"/>
                <a:gd name="connsiteY2" fmla="*/ 330394 h 768981"/>
                <a:gd name="connsiteX3" fmla="*/ 276879 w 896949"/>
                <a:gd name="connsiteY3" fmla="*/ 442077 h 768981"/>
                <a:gd name="connsiteX4" fmla="*/ 716629 w 896949"/>
                <a:gd name="connsiteY4" fmla="*/ 51188 h 768981"/>
                <a:gd name="connsiteX5" fmla="*/ 828311 w 896949"/>
                <a:gd name="connsiteY5" fmla="*/ 134950 h 768981"/>
                <a:gd name="connsiteX6" fmla="*/ 304800 w 896949"/>
                <a:gd name="connsiteY6" fmla="*/ 721283 h 768981"/>
                <a:gd name="connsiteX7" fmla="*/ 39554 w 896949"/>
                <a:gd name="connsiteY7" fmla="*/ 428116 h 768981"/>
                <a:gd name="connsiteX0" fmla="*/ 39554 w 896949"/>
                <a:gd name="connsiteY0" fmla="*/ 428116 h 770144"/>
                <a:gd name="connsiteX1" fmla="*/ 67475 w 896949"/>
                <a:gd name="connsiteY1" fmla="*/ 323414 h 770144"/>
                <a:gd name="connsiteX2" fmla="*/ 165197 w 896949"/>
                <a:gd name="connsiteY2" fmla="*/ 330394 h 770144"/>
                <a:gd name="connsiteX3" fmla="*/ 276879 w 896949"/>
                <a:gd name="connsiteY3" fmla="*/ 442077 h 770144"/>
                <a:gd name="connsiteX4" fmla="*/ 716629 w 896949"/>
                <a:gd name="connsiteY4" fmla="*/ 51188 h 770144"/>
                <a:gd name="connsiteX5" fmla="*/ 828311 w 896949"/>
                <a:gd name="connsiteY5" fmla="*/ 134950 h 770144"/>
                <a:gd name="connsiteX6" fmla="*/ 304800 w 896949"/>
                <a:gd name="connsiteY6" fmla="*/ 721283 h 770144"/>
                <a:gd name="connsiteX7" fmla="*/ 39554 w 896949"/>
                <a:gd name="connsiteY7" fmla="*/ 428116 h 770144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65197 w 896949"/>
                <a:gd name="connsiteY2" fmla="*/ 330394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76203 h 798503"/>
                <a:gd name="connsiteX1" fmla="*/ 67475 w 896949"/>
                <a:gd name="connsiteY1" fmla="*/ 347827 h 798503"/>
                <a:gd name="connsiteX2" fmla="*/ 151249 w 896949"/>
                <a:gd name="connsiteY2" fmla="*/ 357766 h 798503"/>
                <a:gd name="connsiteX3" fmla="*/ 356147 w 896949"/>
                <a:gd name="connsiteY3" fmla="*/ 612972 h 798503"/>
                <a:gd name="connsiteX4" fmla="*/ 716629 w 896949"/>
                <a:gd name="connsiteY4" fmla="*/ 75601 h 798503"/>
                <a:gd name="connsiteX5" fmla="*/ 828311 w 896949"/>
                <a:gd name="connsiteY5" fmla="*/ 159363 h 798503"/>
                <a:gd name="connsiteX6" fmla="*/ 304800 w 896949"/>
                <a:gd name="connsiteY6" fmla="*/ 745696 h 798503"/>
                <a:gd name="connsiteX7" fmla="*/ 39554 w 896949"/>
                <a:gd name="connsiteY7" fmla="*/ 476203 h 798503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25592 w 882987"/>
                <a:gd name="connsiteY0" fmla="*/ 450064 h 772364"/>
                <a:gd name="connsiteX1" fmla="*/ 137287 w 882987"/>
                <a:gd name="connsiteY1" fmla="*/ 331627 h 772364"/>
                <a:gd name="connsiteX2" fmla="*/ 259435 w 882987"/>
                <a:gd name="connsiteY2" fmla="*/ 429994 h 772364"/>
                <a:gd name="connsiteX3" fmla="*/ 702667 w 882987"/>
                <a:gd name="connsiteY3" fmla="*/ 49462 h 772364"/>
                <a:gd name="connsiteX4" fmla="*/ 814349 w 882987"/>
                <a:gd name="connsiteY4" fmla="*/ 133224 h 772364"/>
                <a:gd name="connsiteX5" fmla="*/ 290838 w 882987"/>
                <a:gd name="connsiteY5" fmla="*/ 719557 h 772364"/>
                <a:gd name="connsiteX6" fmla="*/ 25592 w 882987"/>
                <a:gd name="connsiteY6" fmla="*/ 450064 h 772364"/>
                <a:gd name="connsiteX0" fmla="*/ 25592 w 888905"/>
                <a:gd name="connsiteY0" fmla="*/ 414554 h 766445"/>
                <a:gd name="connsiteX1" fmla="*/ 143205 w 888905"/>
                <a:gd name="connsiteY1" fmla="*/ 331627 h 766445"/>
                <a:gd name="connsiteX2" fmla="*/ 265353 w 888905"/>
                <a:gd name="connsiteY2" fmla="*/ 429994 h 766445"/>
                <a:gd name="connsiteX3" fmla="*/ 708585 w 888905"/>
                <a:gd name="connsiteY3" fmla="*/ 49462 h 766445"/>
                <a:gd name="connsiteX4" fmla="*/ 820267 w 888905"/>
                <a:gd name="connsiteY4" fmla="*/ 133224 h 766445"/>
                <a:gd name="connsiteX5" fmla="*/ 296756 w 888905"/>
                <a:gd name="connsiteY5" fmla="*/ 719557 h 766445"/>
                <a:gd name="connsiteX6" fmla="*/ 25592 w 888905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05676 h 757567"/>
                <a:gd name="connsiteX1" fmla="*/ 129040 w 874740"/>
                <a:gd name="connsiteY1" fmla="*/ 322749 h 757567"/>
                <a:gd name="connsiteX2" fmla="*/ 251188 w 874740"/>
                <a:gd name="connsiteY2" fmla="*/ 421116 h 757567"/>
                <a:gd name="connsiteX3" fmla="*/ 694420 w 874740"/>
                <a:gd name="connsiteY3" fmla="*/ 40584 h 757567"/>
                <a:gd name="connsiteX4" fmla="*/ 806102 w 874740"/>
                <a:gd name="connsiteY4" fmla="*/ 124346 h 757567"/>
                <a:gd name="connsiteX5" fmla="*/ 282591 w 874740"/>
                <a:gd name="connsiteY5" fmla="*/ 710679 h 757567"/>
                <a:gd name="connsiteX6" fmla="*/ 11427 w 874740"/>
                <a:gd name="connsiteY6" fmla="*/ 405676 h 757567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740" h="707720">
                  <a:moveTo>
                    <a:pt x="11427" y="402717"/>
                  </a:moveTo>
                  <a:cubicBezTo>
                    <a:pt x="0" y="282577"/>
                    <a:pt x="107930" y="302420"/>
                    <a:pt x="129040" y="319790"/>
                  </a:cubicBezTo>
                  <a:cubicBezTo>
                    <a:pt x="163360" y="337841"/>
                    <a:pt x="246583" y="425234"/>
                    <a:pt x="251188" y="418157"/>
                  </a:cubicBezTo>
                  <a:cubicBezTo>
                    <a:pt x="345418" y="371130"/>
                    <a:pt x="601934" y="87087"/>
                    <a:pt x="694420" y="37625"/>
                  </a:cubicBezTo>
                  <a:cubicBezTo>
                    <a:pt x="741995" y="0"/>
                    <a:pt x="874740" y="9705"/>
                    <a:pt x="806102" y="121387"/>
                  </a:cubicBezTo>
                  <a:cubicBezTo>
                    <a:pt x="737464" y="233069"/>
                    <a:pt x="558139" y="377803"/>
                    <a:pt x="282591" y="707720"/>
                  </a:cubicBezTo>
                  <a:cubicBezTo>
                    <a:pt x="233728" y="644749"/>
                    <a:pt x="19372" y="457015"/>
                    <a:pt x="11427" y="40271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6052078" y="5207769"/>
              <a:ext cx="272148" cy="220184"/>
            </a:xfrm>
            <a:custGeom>
              <a:avLst/>
              <a:gdLst>
                <a:gd name="connsiteX0" fmla="*/ 39554 w 896949"/>
                <a:gd name="connsiteY0" fmla="*/ 428116 h 768981"/>
                <a:gd name="connsiteX1" fmla="*/ 67475 w 896949"/>
                <a:gd name="connsiteY1" fmla="*/ 323414 h 768981"/>
                <a:gd name="connsiteX2" fmla="*/ 165197 w 896949"/>
                <a:gd name="connsiteY2" fmla="*/ 330394 h 768981"/>
                <a:gd name="connsiteX3" fmla="*/ 276879 w 896949"/>
                <a:gd name="connsiteY3" fmla="*/ 442077 h 768981"/>
                <a:gd name="connsiteX4" fmla="*/ 716629 w 896949"/>
                <a:gd name="connsiteY4" fmla="*/ 51188 h 768981"/>
                <a:gd name="connsiteX5" fmla="*/ 828311 w 896949"/>
                <a:gd name="connsiteY5" fmla="*/ 134950 h 768981"/>
                <a:gd name="connsiteX6" fmla="*/ 304800 w 896949"/>
                <a:gd name="connsiteY6" fmla="*/ 721283 h 768981"/>
                <a:gd name="connsiteX7" fmla="*/ 39554 w 896949"/>
                <a:gd name="connsiteY7" fmla="*/ 428116 h 768981"/>
                <a:gd name="connsiteX0" fmla="*/ 39554 w 896949"/>
                <a:gd name="connsiteY0" fmla="*/ 428116 h 770144"/>
                <a:gd name="connsiteX1" fmla="*/ 67475 w 896949"/>
                <a:gd name="connsiteY1" fmla="*/ 323414 h 770144"/>
                <a:gd name="connsiteX2" fmla="*/ 165197 w 896949"/>
                <a:gd name="connsiteY2" fmla="*/ 330394 h 770144"/>
                <a:gd name="connsiteX3" fmla="*/ 276879 w 896949"/>
                <a:gd name="connsiteY3" fmla="*/ 442077 h 770144"/>
                <a:gd name="connsiteX4" fmla="*/ 716629 w 896949"/>
                <a:gd name="connsiteY4" fmla="*/ 51188 h 770144"/>
                <a:gd name="connsiteX5" fmla="*/ 828311 w 896949"/>
                <a:gd name="connsiteY5" fmla="*/ 134950 h 770144"/>
                <a:gd name="connsiteX6" fmla="*/ 304800 w 896949"/>
                <a:gd name="connsiteY6" fmla="*/ 721283 h 770144"/>
                <a:gd name="connsiteX7" fmla="*/ 39554 w 896949"/>
                <a:gd name="connsiteY7" fmla="*/ 428116 h 770144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65197 w 896949"/>
                <a:gd name="connsiteY2" fmla="*/ 330394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76203 h 798503"/>
                <a:gd name="connsiteX1" fmla="*/ 67475 w 896949"/>
                <a:gd name="connsiteY1" fmla="*/ 347827 h 798503"/>
                <a:gd name="connsiteX2" fmla="*/ 151249 w 896949"/>
                <a:gd name="connsiteY2" fmla="*/ 357766 h 798503"/>
                <a:gd name="connsiteX3" fmla="*/ 356147 w 896949"/>
                <a:gd name="connsiteY3" fmla="*/ 612972 h 798503"/>
                <a:gd name="connsiteX4" fmla="*/ 716629 w 896949"/>
                <a:gd name="connsiteY4" fmla="*/ 75601 h 798503"/>
                <a:gd name="connsiteX5" fmla="*/ 828311 w 896949"/>
                <a:gd name="connsiteY5" fmla="*/ 159363 h 798503"/>
                <a:gd name="connsiteX6" fmla="*/ 304800 w 896949"/>
                <a:gd name="connsiteY6" fmla="*/ 745696 h 798503"/>
                <a:gd name="connsiteX7" fmla="*/ 39554 w 896949"/>
                <a:gd name="connsiteY7" fmla="*/ 476203 h 798503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25592 w 882987"/>
                <a:gd name="connsiteY0" fmla="*/ 450064 h 772364"/>
                <a:gd name="connsiteX1" fmla="*/ 137287 w 882987"/>
                <a:gd name="connsiteY1" fmla="*/ 331627 h 772364"/>
                <a:gd name="connsiteX2" fmla="*/ 259435 w 882987"/>
                <a:gd name="connsiteY2" fmla="*/ 429994 h 772364"/>
                <a:gd name="connsiteX3" fmla="*/ 702667 w 882987"/>
                <a:gd name="connsiteY3" fmla="*/ 49462 h 772364"/>
                <a:gd name="connsiteX4" fmla="*/ 814349 w 882987"/>
                <a:gd name="connsiteY4" fmla="*/ 133224 h 772364"/>
                <a:gd name="connsiteX5" fmla="*/ 290838 w 882987"/>
                <a:gd name="connsiteY5" fmla="*/ 719557 h 772364"/>
                <a:gd name="connsiteX6" fmla="*/ 25592 w 882987"/>
                <a:gd name="connsiteY6" fmla="*/ 450064 h 772364"/>
                <a:gd name="connsiteX0" fmla="*/ 25592 w 888905"/>
                <a:gd name="connsiteY0" fmla="*/ 414554 h 766445"/>
                <a:gd name="connsiteX1" fmla="*/ 143205 w 888905"/>
                <a:gd name="connsiteY1" fmla="*/ 331627 h 766445"/>
                <a:gd name="connsiteX2" fmla="*/ 265353 w 888905"/>
                <a:gd name="connsiteY2" fmla="*/ 429994 h 766445"/>
                <a:gd name="connsiteX3" fmla="*/ 708585 w 888905"/>
                <a:gd name="connsiteY3" fmla="*/ 49462 h 766445"/>
                <a:gd name="connsiteX4" fmla="*/ 820267 w 888905"/>
                <a:gd name="connsiteY4" fmla="*/ 133224 h 766445"/>
                <a:gd name="connsiteX5" fmla="*/ 296756 w 888905"/>
                <a:gd name="connsiteY5" fmla="*/ 719557 h 766445"/>
                <a:gd name="connsiteX6" fmla="*/ 25592 w 888905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05676 h 757567"/>
                <a:gd name="connsiteX1" fmla="*/ 129040 w 874740"/>
                <a:gd name="connsiteY1" fmla="*/ 322749 h 757567"/>
                <a:gd name="connsiteX2" fmla="*/ 251188 w 874740"/>
                <a:gd name="connsiteY2" fmla="*/ 421116 h 757567"/>
                <a:gd name="connsiteX3" fmla="*/ 694420 w 874740"/>
                <a:gd name="connsiteY3" fmla="*/ 40584 h 757567"/>
                <a:gd name="connsiteX4" fmla="*/ 806102 w 874740"/>
                <a:gd name="connsiteY4" fmla="*/ 124346 h 757567"/>
                <a:gd name="connsiteX5" fmla="*/ 282591 w 874740"/>
                <a:gd name="connsiteY5" fmla="*/ 710679 h 757567"/>
                <a:gd name="connsiteX6" fmla="*/ 11427 w 874740"/>
                <a:gd name="connsiteY6" fmla="*/ 405676 h 757567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740" h="707720">
                  <a:moveTo>
                    <a:pt x="11427" y="402717"/>
                  </a:moveTo>
                  <a:cubicBezTo>
                    <a:pt x="0" y="282577"/>
                    <a:pt x="107930" y="302420"/>
                    <a:pt x="129040" y="319790"/>
                  </a:cubicBezTo>
                  <a:cubicBezTo>
                    <a:pt x="163360" y="337841"/>
                    <a:pt x="246583" y="425234"/>
                    <a:pt x="251188" y="418157"/>
                  </a:cubicBezTo>
                  <a:cubicBezTo>
                    <a:pt x="345418" y="371130"/>
                    <a:pt x="601934" y="87087"/>
                    <a:pt x="694420" y="37625"/>
                  </a:cubicBezTo>
                  <a:cubicBezTo>
                    <a:pt x="741995" y="0"/>
                    <a:pt x="874740" y="9705"/>
                    <a:pt x="806102" y="121387"/>
                  </a:cubicBezTo>
                  <a:cubicBezTo>
                    <a:pt x="737464" y="233069"/>
                    <a:pt x="558139" y="377803"/>
                    <a:pt x="282591" y="707720"/>
                  </a:cubicBezTo>
                  <a:cubicBezTo>
                    <a:pt x="233728" y="644749"/>
                    <a:pt x="19372" y="457015"/>
                    <a:pt x="11427" y="40271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085523" y="5680703"/>
              <a:ext cx="205258" cy="203416"/>
            </a:xfrm>
            <a:custGeom>
              <a:avLst/>
              <a:gdLst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95401"/>
                <a:gd name="connsiteX1" fmla="*/ 58504 w 1271203"/>
                <a:gd name="connsiteY1" fmla="*/ 300467 h 1295401"/>
                <a:gd name="connsiteX2" fmla="*/ 32502 w 1271203"/>
                <a:gd name="connsiteY2" fmla="*/ 49115 h 1295401"/>
                <a:gd name="connsiteX3" fmla="*/ 249184 w 1271203"/>
                <a:gd name="connsiteY3" fmla="*/ 62116 h 1295401"/>
                <a:gd name="connsiteX4" fmla="*/ 634879 w 1271203"/>
                <a:gd name="connsiteY4" fmla="*/ 378472 h 1295401"/>
                <a:gd name="connsiteX5" fmla="*/ 972904 w 1271203"/>
                <a:gd name="connsiteY5" fmla="*/ 57782 h 1295401"/>
                <a:gd name="connsiteX6" fmla="*/ 1211255 w 1271203"/>
                <a:gd name="connsiteY6" fmla="*/ 31780 h 1295401"/>
                <a:gd name="connsiteX7" fmla="*/ 1215588 w 1271203"/>
                <a:gd name="connsiteY7" fmla="*/ 248463 h 1295401"/>
                <a:gd name="connsiteX8" fmla="*/ 877564 w 1271203"/>
                <a:gd name="connsiteY8" fmla="*/ 634158 h 1295401"/>
                <a:gd name="connsiteX9" fmla="*/ 1206921 w 1271203"/>
                <a:gd name="connsiteY9" fmla="*/ 985183 h 1295401"/>
                <a:gd name="connsiteX10" fmla="*/ 1228589 w 1271203"/>
                <a:gd name="connsiteY10" fmla="*/ 1210533 h 1295401"/>
                <a:gd name="connsiteX11" fmla="*/ 1029241 w 1271203"/>
                <a:gd name="connsiteY11" fmla="*/ 1214867 h 1295401"/>
                <a:gd name="connsiteX12" fmla="*/ 639213 w 1271203"/>
                <a:gd name="connsiteY12" fmla="*/ 889843 h 1295401"/>
                <a:gd name="connsiteX13" fmla="*/ 296855 w 1271203"/>
                <a:gd name="connsiteY13" fmla="*/ 1210533 h 1295401"/>
                <a:gd name="connsiteX14" fmla="*/ 49837 w 1271203"/>
                <a:gd name="connsiteY14" fmla="*/ 1236535 h 1295401"/>
                <a:gd name="connsiteX15" fmla="*/ 62838 w 1271203"/>
                <a:gd name="connsiteY15" fmla="*/ 1011185 h 1295401"/>
                <a:gd name="connsiteX16" fmla="*/ 383528 w 1271203"/>
                <a:gd name="connsiteY16" fmla="*/ 629824 h 1295401"/>
                <a:gd name="connsiteX0" fmla="*/ 392774 w 1280449"/>
                <a:gd name="connsiteY0" fmla="*/ 629824 h 1295401"/>
                <a:gd name="connsiteX1" fmla="*/ 67750 w 1280449"/>
                <a:gd name="connsiteY1" fmla="*/ 300467 h 1295401"/>
                <a:gd name="connsiteX2" fmla="*/ 41748 w 1280449"/>
                <a:gd name="connsiteY2" fmla="*/ 49115 h 1295401"/>
                <a:gd name="connsiteX3" fmla="*/ 258430 w 1280449"/>
                <a:gd name="connsiteY3" fmla="*/ 62116 h 1295401"/>
                <a:gd name="connsiteX4" fmla="*/ 644125 w 1280449"/>
                <a:gd name="connsiteY4" fmla="*/ 378472 h 1295401"/>
                <a:gd name="connsiteX5" fmla="*/ 982150 w 1280449"/>
                <a:gd name="connsiteY5" fmla="*/ 57782 h 1295401"/>
                <a:gd name="connsiteX6" fmla="*/ 1220501 w 1280449"/>
                <a:gd name="connsiteY6" fmla="*/ 31780 h 1295401"/>
                <a:gd name="connsiteX7" fmla="*/ 1224834 w 1280449"/>
                <a:gd name="connsiteY7" fmla="*/ 248463 h 1295401"/>
                <a:gd name="connsiteX8" fmla="*/ 886810 w 1280449"/>
                <a:gd name="connsiteY8" fmla="*/ 634158 h 1295401"/>
                <a:gd name="connsiteX9" fmla="*/ 1216167 w 1280449"/>
                <a:gd name="connsiteY9" fmla="*/ 985183 h 1295401"/>
                <a:gd name="connsiteX10" fmla="*/ 1237835 w 1280449"/>
                <a:gd name="connsiteY10" fmla="*/ 1210533 h 1295401"/>
                <a:gd name="connsiteX11" fmla="*/ 1038487 w 1280449"/>
                <a:gd name="connsiteY11" fmla="*/ 1214867 h 1295401"/>
                <a:gd name="connsiteX12" fmla="*/ 648459 w 1280449"/>
                <a:gd name="connsiteY12" fmla="*/ 889843 h 1295401"/>
                <a:gd name="connsiteX13" fmla="*/ 306101 w 1280449"/>
                <a:gd name="connsiteY13" fmla="*/ 1210533 h 1295401"/>
                <a:gd name="connsiteX14" fmla="*/ 59083 w 1280449"/>
                <a:gd name="connsiteY14" fmla="*/ 1236535 h 1295401"/>
                <a:gd name="connsiteX15" fmla="*/ 72084 w 1280449"/>
                <a:gd name="connsiteY15" fmla="*/ 1011185 h 1295401"/>
                <a:gd name="connsiteX16" fmla="*/ 392774 w 1280449"/>
                <a:gd name="connsiteY16" fmla="*/ 629824 h 1295401"/>
                <a:gd name="connsiteX0" fmla="*/ 386852 w 1274527"/>
                <a:gd name="connsiteY0" fmla="*/ 629824 h 1295401"/>
                <a:gd name="connsiteX1" fmla="*/ 61828 w 1274527"/>
                <a:gd name="connsiteY1" fmla="*/ 300467 h 1295401"/>
                <a:gd name="connsiteX2" fmla="*/ 35826 w 1274527"/>
                <a:gd name="connsiteY2" fmla="*/ 49115 h 1295401"/>
                <a:gd name="connsiteX3" fmla="*/ 252508 w 1274527"/>
                <a:gd name="connsiteY3" fmla="*/ 62116 h 1295401"/>
                <a:gd name="connsiteX4" fmla="*/ 638203 w 1274527"/>
                <a:gd name="connsiteY4" fmla="*/ 378472 h 1295401"/>
                <a:gd name="connsiteX5" fmla="*/ 976228 w 1274527"/>
                <a:gd name="connsiteY5" fmla="*/ 57782 h 1295401"/>
                <a:gd name="connsiteX6" fmla="*/ 1214579 w 1274527"/>
                <a:gd name="connsiteY6" fmla="*/ 31780 h 1295401"/>
                <a:gd name="connsiteX7" fmla="*/ 1218912 w 1274527"/>
                <a:gd name="connsiteY7" fmla="*/ 248463 h 1295401"/>
                <a:gd name="connsiteX8" fmla="*/ 880888 w 1274527"/>
                <a:gd name="connsiteY8" fmla="*/ 634158 h 1295401"/>
                <a:gd name="connsiteX9" fmla="*/ 1210245 w 1274527"/>
                <a:gd name="connsiteY9" fmla="*/ 985183 h 1295401"/>
                <a:gd name="connsiteX10" fmla="*/ 1231913 w 1274527"/>
                <a:gd name="connsiteY10" fmla="*/ 1210533 h 1295401"/>
                <a:gd name="connsiteX11" fmla="*/ 1032565 w 1274527"/>
                <a:gd name="connsiteY11" fmla="*/ 1214867 h 1295401"/>
                <a:gd name="connsiteX12" fmla="*/ 642537 w 1274527"/>
                <a:gd name="connsiteY12" fmla="*/ 889843 h 1295401"/>
                <a:gd name="connsiteX13" fmla="*/ 300179 w 1274527"/>
                <a:gd name="connsiteY13" fmla="*/ 1210533 h 1295401"/>
                <a:gd name="connsiteX14" fmla="*/ 53161 w 1274527"/>
                <a:gd name="connsiteY14" fmla="*/ 1236535 h 1295401"/>
                <a:gd name="connsiteX15" fmla="*/ 66162 w 1274527"/>
                <a:gd name="connsiteY15" fmla="*/ 1011185 h 1295401"/>
                <a:gd name="connsiteX16" fmla="*/ 386852 w 1274527"/>
                <a:gd name="connsiteY16" fmla="*/ 629824 h 1295401"/>
                <a:gd name="connsiteX0" fmla="*/ 386852 w 1274527"/>
                <a:gd name="connsiteY0" fmla="*/ 629824 h 1316708"/>
                <a:gd name="connsiteX1" fmla="*/ 61828 w 1274527"/>
                <a:gd name="connsiteY1" fmla="*/ 300467 h 1316708"/>
                <a:gd name="connsiteX2" fmla="*/ 35826 w 1274527"/>
                <a:gd name="connsiteY2" fmla="*/ 49115 h 1316708"/>
                <a:gd name="connsiteX3" fmla="*/ 252508 w 1274527"/>
                <a:gd name="connsiteY3" fmla="*/ 62116 h 1316708"/>
                <a:gd name="connsiteX4" fmla="*/ 638203 w 1274527"/>
                <a:gd name="connsiteY4" fmla="*/ 378472 h 1316708"/>
                <a:gd name="connsiteX5" fmla="*/ 976228 w 1274527"/>
                <a:gd name="connsiteY5" fmla="*/ 57782 h 1316708"/>
                <a:gd name="connsiteX6" fmla="*/ 1214579 w 1274527"/>
                <a:gd name="connsiteY6" fmla="*/ 31780 h 1316708"/>
                <a:gd name="connsiteX7" fmla="*/ 1218912 w 1274527"/>
                <a:gd name="connsiteY7" fmla="*/ 248463 h 1316708"/>
                <a:gd name="connsiteX8" fmla="*/ 880888 w 1274527"/>
                <a:gd name="connsiteY8" fmla="*/ 634158 h 1316708"/>
                <a:gd name="connsiteX9" fmla="*/ 1210245 w 1274527"/>
                <a:gd name="connsiteY9" fmla="*/ 985183 h 1316708"/>
                <a:gd name="connsiteX10" fmla="*/ 1231913 w 1274527"/>
                <a:gd name="connsiteY10" fmla="*/ 1210533 h 1316708"/>
                <a:gd name="connsiteX11" fmla="*/ 1032565 w 1274527"/>
                <a:gd name="connsiteY11" fmla="*/ 1214867 h 1316708"/>
                <a:gd name="connsiteX12" fmla="*/ 642537 w 1274527"/>
                <a:gd name="connsiteY12" fmla="*/ 889843 h 1316708"/>
                <a:gd name="connsiteX13" fmla="*/ 300179 w 1274527"/>
                <a:gd name="connsiteY13" fmla="*/ 1210533 h 1316708"/>
                <a:gd name="connsiteX14" fmla="*/ 53161 w 1274527"/>
                <a:gd name="connsiteY14" fmla="*/ 1236535 h 1316708"/>
                <a:gd name="connsiteX15" fmla="*/ 66162 w 1274527"/>
                <a:gd name="connsiteY15" fmla="*/ 1011185 h 1316708"/>
                <a:gd name="connsiteX16" fmla="*/ 386852 w 1274527"/>
                <a:gd name="connsiteY16" fmla="*/ 629824 h 1316708"/>
                <a:gd name="connsiteX0" fmla="*/ 386852 w 1274527"/>
                <a:gd name="connsiteY0" fmla="*/ 629824 h 1329348"/>
                <a:gd name="connsiteX1" fmla="*/ 61828 w 1274527"/>
                <a:gd name="connsiteY1" fmla="*/ 300467 h 1329348"/>
                <a:gd name="connsiteX2" fmla="*/ 35826 w 1274527"/>
                <a:gd name="connsiteY2" fmla="*/ 49115 h 1329348"/>
                <a:gd name="connsiteX3" fmla="*/ 252508 w 1274527"/>
                <a:gd name="connsiteY3" fmla="*/ 62116 h 1329348"/>
                <a:gd name="connsiteX4" fmla="*/ 638203 w 1274527"/>
                <a:gd name="connsiteY4" fmla="*/ 378472 h 1329348"/>
                <a:gd name="connsiteX5" fmla="*/ 976228 w 1274527"/>
                <a:gd name="connsiteY5" fmla="*/ 57782 h 1329348"/>
                <a:gd name="connsiteX6" fmla="*/ 1214579 w 1274527"/>
                <a:gd name="connsiteY6" fmla="*/ 31780 h 1329348"/>
                <a:gd name="connsiteX7" fmla="*/ 1218912 w 1274527"/>
                <a:gd name="connsiteY7" fmla="*/ 248463 h 1329348"/>
                <a:gd name="connsiteX8" fmla="*/ 880888 w 1274527"/>
                <a:gd name="connsiteY8" fmla="*/ 634158 h 1329348"/>
                <a:gd name="connsiteX9" fmla="*/ 1210245 w 1274527"/>
                <a:gd name="connsiteY9" fmla="*/ 985183 h 1329348"/>
                <a:gd name="connsiteX10" fmla="*/ 1231913 w 1274527"/>
                <a:gd name="connsiteY10" fmla="*/ 1210533 h 1329348"/>
                <a:gd name="connsiteX11" fmla="*/ 1032565 w 1274527"/>
                <a:gd name="connsiteY11" fmla="*/ 1214867 h 1329348"/>
                <a:gd name="connsiteX12" fmla="*/ 642537 w 1274527"/>
                <a:gd name="connsiteY12" fmla="*/ 889843 h 1329348"/>
                <a:gd name="connsiteX13" fmla="*/ 300179 w 1274527"/>
                <a:gd name="connsiteY13" fmla="*/ 1210533 h 1329348"/>
                <a:gd name="connsiteX14" fmla="*/ 53161 w 1274527"/>
                <a:gd name="connsiteY14" fmla="*/ 1236535 h 1329348"/>
                <a:gd name="connsiteX15" fmla="*/ 66162 w 1274527"/>
                <a:gd name="connsiteY15" fmla="*/ 1011185 h 1329348"/>
                <a:gd name="connsiteX16" fmla="*/ 386852 w 1274527"/>
                <a:gd name="connsiteY16" fmla="*/ 629824 h 1329348"/>
                <a:gd name="connsiteX0" fmla="*/ 386852 w 1274527"/>
                <a:gd name="connsiteY0" fmla="*/ 629824 h 1300457"/>
                <a:gd name="connsiteX1" fmla="*/ 61828 w 1274527"/>
                <a:gd name="connsiteY1" fmla="*/ 300467 h 1300457"/>
                <a:gd name="connsiteX2" fmla="*/ 35826 w 1274527"/>
                <a:gd name="connsiteY2" fmla="*/ 49115 h 1300457"/>
                <a:gd name="connsiteX3" fmla="*/ 252508 w 1274527"/>
                <a:gd name="connsiteY3" fmla="*/ 62116 h 1300457"/>
                <a:gd name="connsiteX4" fmla="*/ 638203 w 1274527"/>
                <a:gd name="connsiteY4" fmla="*/ 378472 h 1300457"/>
                <a:gd name="connsiteX5" fmla="*/ 976228 w 1274527"/>
                <a:gd name="connsiteY5" fmla="*/ 57782 h 1300457"/>
                <a:gd name="connsiteX6" fmla="*/ 1214579 w 1274527"/>
                <a:gd name="connsiteY6" fmla="*/ 31780 h 1300457"/>
                <a:gd name="connsiteX7" fmla="*/ 1218912 w 1274527"/>
                <a:gd name="connsiteY7" fmla="*/ 248463 h 1300457"/>
                <a:gd name="connsiteX8" fmla="*/ 880888 w 1274527"/>
                <a:gd name="connsiteY8" fmla="*/ 634158 h 1300457"/>
                <a:gd name="connsiteX9" fmla="*/ 1210245 w 1274527"/>
                <a:gd name="connsiteY9" fmla="*/ 985183 h 1300457"/>
                <a:gd name="connsiteX10" fmla="*/ 1231913 w 1274527"/>
                <a:gd name="connsiteY10" fmla="*/ 1210533 h 1300457"/>
                <a:gd name="connsiteX11" fmla="*/ 1032565 w 1274527"/>
                <a:gd name="connsiteY11" fmla="*/ 1214867 h 1300457"/>
                <a:gd name="connsiteX12" fmla="*/ 642537 w 1274527"/>
                <a:gd name="connsiteY12" fmla="*/ 889843 h 1300457"/>
                <a:gd name="connsiteX13" fmla="*/ 300179 w 1274527"/>
                <a:gd name="connsiteY13" fmla="*/ 1210533 h 1300457"/>
                <a:gd name="connsiteX14" fmla="*/ 53161 w 1274527"/>
                <a:gd name="connsiteY14" fmla="*/ 1236535 h 1300457"/>
                <a:gd name="connsiteX15" fmla="*/ 66162 w 1274527"/>
                <a:gd name="connsiteY15" fmla="*/ 1011185 h 1300457"/>
                <a:gd name="connsiteX16" fmla="*/ 386852 w 1274527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2229" h="1300457">
                  <a:moveTo>
                    <a:pt x="424554" y="629824"/>
                  </a:moveTo>
                  <a:lnTo>
                    <a:pt x="99530" y="300467"/>
                  </a:lnTo>
                  <a:cubicBezTo>
                    <a:pt x="41026" y="203682"/>
                    <a:pt x="0" y="120259"/>
                    <a:pt x="73528" y="49115"/>
                  </a:cubicBezTo>
                  <a:cubicBezTo>
                    <a:pt x="117369" y="4334"/>
                    <a:pt x="189814" y="7223"/>
                    <a:pt x="290210" y="62116"/>
                  </a:cubicBezTo>
                  <a:lnTo>
                    <a:pt x="675905" y="378472"/>
                  </a:lnTo>
                  <a:lnTo>
                    <a:pt x="1013930" y="57782"/>
                  </a:lnTo>
                  <a:cubicBezTo>
                    <a:pt x="1109993" y="0"/>
                    <a:pt x="1211834" y="0"/>
                    <a:pt x="1252281" y="31780"/>
                  </a:cubicBezTo>
                  <a:cubicBezTo>
                    <a:pt x="1292728" y="63560"/>
                    <a:pt x="1312229" y="148067"/>
                    <a:pt x="1256614" y="248463"/>
                  </a:cubicBezTo>
                  <a:lnTo>
                    <a:pt x="918590" y="634158"/>
                  </a:lnTo>
                  <a:lnTo>
                    <a:pt x="1247947" y="985183"/>
                  </a:lnTo>
                  <a:cubicBezTo>
                    <a:pt x="1306451" y="1081245"/>
                    <a:pt x="1299228" y="1172252"/>
                    <a:pt x="1269615" y="1210533"/>
                  </a:cubicBezTo>
                  <a:cubicBezTo>
                    <a:pt x="1240002" y="1248814"/>
                    <a:pt x="1168496" y="1268315"/>
                    <a:pt x="1070267" y="1214867"/>
                  </a:cubicBezTo>
                  <a:lnTo>
                    <a:pt x="680239" y="889843"/>
                  </a:lnTo>
                  <a:lnTo>
                    <a:pt x="337881" y="1210533"/>
                  </a:lnTo>
                  <a:cubicBezTo>
                    <a:pt x="239652" y="1268315"/>
                    <a:pt x="158247" y="1300457"/>
                    <a:pt x="90863" y="1236535"/>
                  </a:cubicBezTo>
                  <a:cubicBezTo>
                    <a:pt x="37702" y="1197171"/>
                    <a:pt x="48249" y="1112303"/>
                    <a:pt x="103864" y="1011185"/>
                  </a:cubicBezTo>
                  <a:lnTo>
                    <a:pt x="424554" y="6298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 Same Side Corner Rectangle 90"/>
            <p:cNvSpPr/>
            <p:nvPr/>
          </p:nvSpPr>
          <p:spPr>
            <a:xfrm>
              <a:off x="9419732" y="1606032"/>
              <a:ext cx="2085964" cy="685800"/>
            </a:xfrm>
            <a:prstGeom prst="round2SameRect">
              <a:avLst>
                <a:gd name="adj1" fmla="val 9305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Premium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10331284" y="4257777"/>
              <a:ext cx="272148" cy="220184"/>
            </a:xfrm>
            <a:custGeom>
              <a:avLst/>
              <a:gdLst>
                <a:gd name="connsiteX0" fmla="*/ 39554 w 896949"/>
                <a:gd name="connsiteY0" fmla="*/ 428116 h 768981"/>
                <a:gd name="connsiteX1" fmla="*/ 67475 w 896949"/>
                <a:gd name="connsiteY1" fmla="*/ 323414 h 768981"/>
                <a:gd name="connsiteX2" fmla="*/ 165197 w 896949"/>
                <a:gd name="connsiteY2" fmla="*/ 330394 h 768981"/>
                <a:gd name="connsiteX3" fmla="*/ 276879 w 896949"/>
                <a:gd name="connsiteY3" fmla="*/ 442077 h 768981"/>
                <a:gd name="connsiteX4" fmla="*/ 716629 w 896949"/>
                <a:gd name="connsiteY4" fmla="*/ 51188 h 768981"/>
                <a:gd name="connsiteX5" fmla="*/ 828311 w 896949"/>
                <a:gd name="connsiteY5" fmla="*/ 134950 h 768981"/>
                <a:gd name="connsiteX6" fmla="*/ 304800 w 896949"/>
                <a:gd name="connsiteY6" fmla="*/ 721283 h 768981"/>
                <a:gd name="connsiteX7" fmla="*/ 39554 w 896949"/>
                <a:gd name="connsiteY7" fmla="*/ 428116 h 768981"/>
                <a:gd name="connsiteX0" fmla="*/ 39554 w 896949"/>
                <a:gd name="connsiteY0" fmla="*/ 428116 h 770144"/>
                <a:gd name="connsiteX1" fmla="*/ 67475 w 896949"/>
                <a:gd name="connsiteY1" fmla="*/ 323414 h 770144"/>
                <a:gd name="connsiteX2" fmla="*/ 165197 w 896949"/>
                <a:gd name="connsiteY2" fmla="*/ 330394 h 770144"/>
                <a:gd name="connsiteX3" fmla="*/ 276879 w 896949"/>
                <a:gd name="connsiteY3" fmla="*/ 442077 h 770144"/>
                <a:gd name="connsiteX4" fmla="*/ 716629 w 896949"/>
                <a:gd name="connsiteY4" fmla="*/ 51188 h 770144"/>
                <a:gd name="connsiteX5" fmla="*/ 828311 w 896949"/>
                <a:gd name="connsiteY5" fmla="*/ 134950 h 770144"/>
                <a:gd name="connsiteX6" fmla="*/ 304800 w 896949"/>
                <a:gd name="connsiteY6" fmla="*/ 721283 h 770144"/>
                <a:gd name="connsiteX7" fmla="*/ 39554 w 896949"/>
                <a:gd name="connsiteY7" fmla="*/ 428116 h 770144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65197 w 896949"/>
                <a:gd name="connsiteY2" fmla="*/ 330394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51790 h 774090"/>
                <a:gd name="connsiteX1" fmla="*/ 67475 w 896949"/>
                <a:gd name="connsiteY1" fmla="*/ 323414 h 774090"/>
                <a:gd name="connsiteX2" fmla="*/ 151249 w 896949"/>
                <a:gd name="connsiteY2" fmla="*/ 333353 h 774090"/>
                <a:gd name="connsiteX3" fmla="*/ 276879 w 896949"/>
                <a:gd name="connsiteY3" fmla="*/ 442077 h 774090"/>
                <a:gd name="connsiteX4" fmla="*/ 716629 w 896949"/>
                <a:gd name="connsiteY4" fmla="*/ 51188 h 774090"/>
                <a:gd name="connsiteX5" fmla="*/ 828311 w 896949"/>
                <a:gd name="connsiteY5" fmla="*/ 134950 h 774090"/>
                <a:gd name="connsiteX6" fmla="*/ 304800 w 896949"/>
                <a:gd name="connsiteY6" fmla="*/ 721283 h 774090"/>
                <a:gd name="connsiteX7" fmla="*/ 39554 w 896949"/>
                <a:gd name="connsiteY7" fmla="*/ 451790 h 774090"/>
                <a:gd name="connsiteX0" fmla="*/ 39554 w 896949"/>
                <a:gd name="connsiteY0" fmla="*/ 476203 h 798503"/>
                <a:gd name="connsiteX1" fmla="*/ 67475 w 896949"/>
                <a:gd name="connsiteY1" fmla="*/ 347827 h 798503"/>
                <a:gd name="connsiteX2" fmla="*/ 151249 w 896949"/>
                <a:gd name="connsiteY2" fmla="*/ 357766 h 798503"/>
                <a:gd name="connsiteX3" fmla="*/ 356147 w 896949"/>
                <a:gd name="connsiteY3" fmla="*/ 612972 h 798503"/>
                <a:gd name="connsiteX4" fmla="*/ 716629 w 896949"/>
                <a:gd name="connsiteY4" fmla="*/ 75601 h 798503"/>
                <a:gd name="connsiteX5" fmla="*/ 828311 w 896949"/>
                <a:gd name="connsiteY5" fmla="*/ 159363 h 798503"/>
                <a:gd name="connsiteX6" fmla="*/ 304800 w 896949"/>
                <a:gd name="connsiteY6" fmla="*/ 745696 h 798503"/>
                <a:gd name="connsiteX7" fmla="*/ 39554 w 896949"/>
                <a:gd name="connsiteY7" fmla="*/ 476203 h 798503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39554 w 896949"/>
                <a:gd name="connsiteY0" fmla="*/ 450064 h 772364"/>
                <a:gd name="connsiteX1" fmla="*/ 67475 w 896949"/>
                <a:gd name="connsiteY1" fmla="*/ 321688 h 772364"/>
                <a:gd name="connsiteX2" fmla="*/ 151249 w 896949"/>
                <a:gd name="connsiteY2" fmla="*/ 331627 h 772364"/>
                <a:gd name="connsiteX3" fmla="*/ 273397 w 896949"/>
                <a:gd name="connsiteY3" fmla="*/ 429994 h 772364"/>
                <a:gd name="connsiteX4" fmla="*/ 716629 w 896949"/>
                <a:gd name="connsiteY4" fmla="*/ 49462 h 772364"/>
                <a:gd name="connsiteX5" fmla="*/ 828311 w 896949"/>
                <a:gd name="connsiteY5" fmla="*/ 133224 h 772364"/>
                <a:gd name="connsiteX6" fmla="*/ 304800 w 896949"/>
                <a:gd name="connsiteY6" fmla="*/ 719557 h 772364"/>
                <a:gd name="connsiteX7" fmla="*/ 39554 w 896949"/>
                <a:gd name="connsiteY7" fmla="*/ 450064 h 772364"/>
                <a:gd name="connsiteX0" fmla="*/ 25592 w 882987"/>
                <a:gd name="connsiteY0" fmla="*/ 450064 h 772364"/>
                <a:gd name="connsiteX1" fmla="*/ 137287 w 882987"/>
                <a:gd name="connsiteY1" fmla="*/ 331627 h 772364"/>
                <a:gd name="connsiteX2" fmla="*/ 259435 w 882987"/>
                <a:gd name="connsiteY2" fmla="*/ 429994 h 772364"/>
                <a:gd name="connsiteX3" fmla="*/ 702667 w 882987"/>
                <a:gd name="connsiteY3" fmla="*/ 49462 h 772364"/>
                <a:gd name="connsiteX4" fmla="*/ 814349 w 882987"/>
                <a:gd name="connsiteY4" fmla="*/ 133224 h 772364"/>
                <a:gd name="connsiteX5" fmla="*/ 290838 w 882987"/>
                <a:gd name="connsiteY5" fmla="*/ 719557 h 772364"/>
                <a:gd name="connsiteX6" fmla="*/ 25592 w 882987"/>
                <a:gd name="connsiteY6" fmla="*/ 450064 h 772364"/>
                <a:gd name="connsiteX0" fmla="*/ 25592 w 888905"/>
                <a:gd name="connsiteY0" fmla="*/ 414554 h 766445"/>
                <a:gd name="connsiteX1" fmla="*/ 143205 w 888905"/>
                <a:gd name="connsiteY1" fmla="*/ 331627 h 766445"/>
                <a:gd name="connsiteX2" fmla="*/ 265353 w 888905"/>
                <a:gd name="connsiteY2" fmla="*/ 429994 h 766445"/>
                <a:gd name="connsiteX3" fmla="*/ 708585 w 888905"/>
                <a:gd name="connsiteY3" fmla="*/ 49462 h 766445"/>
                <a:gd name="connsiteX4" fmla="*/ 820267 w 888905"/>
                <a:gd name="connsiteY4" fmla="*/ 133224 h 766445"/>
                <a:gd name="connsiteX5" fmla="*/ 296756 w 888905"/>
                <a:gd name="connsiteY5" fmla="*/ 719557 h 766445"/>
                <a:gd name="connsiteX6" fmla="*/ 25592 w 888905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14554 h 766445"/>
                <a:gd name="connsiteX1" fmla="*/ 129040 w 874740"/>
                <a:gd name="connsiteY1" fmla="*/ 331627 h 766445"/>
                <a:gd name="connsiteX2" fmla="*/ 251188 w 874740"/>
                <a:gd name="connsiteY2" fmla="*/ 429994 h 766445"/>
                <a:gd name="connsiteX3" fmla="*/ 694420 w 874740"/>
                <a:gd name="connsiteY3" fmla="*/ 49462 h 766445"/>
                <a:gd name="connsiteX4" fmla="*/ 806102 w 874740"/>
                <a:gd name="connsiteY4" fmla="*/ 133224 h 766445"/>
                <a:gd name="connsiteX5" fmla="*/ 282591 w 874740"/>
                <a:gd name="connsiteY5" fmla="*/ 719557 h 766445"/>
                <a:gd name="connsiteX6" fmla="*/ 11427 w 874740"/>
                <a:gd name="connsiteY6" fmla="*/ 414554 h 766445"/>
                <a:gd name="connsiteX0" fmla="*/ 11427 w 874740"/>
                <a:gd name="connsiteY0" fmla="*/ 405676 h 757567"/>
                <a:gd name="connsiteX1" fmla="*/ 129040 w 874740"/>
                <a:gd name="connsiteY1" fmla="*/ 322749 h 757567"/>
                <a:gd name="connsiteX2" fmla="*/ 251188 w 874740"/>
                <a:gd name="connsiteY2" fmla="*/ 421116 h 757567"/>
                <a:gd name="connsiteX3" fmla="*/ 694420 w 874740"/>
                <a:gd name="connsiteY3" fmla="*/ 40584 h 757567"/>
                <a:gd name="connsiteX4" fmla="*/ 806102 w 874740"/>
                <a:gd name="connsiteY4" fmla="*/ 124346 h 757567"/>
                <a:gd name="connsiteX5" fmla="*/ 282591 w 874740"/>
                <a:gd name="connsiteY5" fmla="*/ 710679 h 757567"/>
                <a:gd name="connsiteX6" fmla="*/ 11427 w 874740"/>
                <a:gd name="connsiteY6" fmla="*/ 405676 h 757567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54608"/>
                <a:gd name="connsiteX1" fmla="*/ 129040 w 874740"/>
                <a:gd name="connsiteY1" fmla="*/ 319790 h 754608"/>
                <a:gd name="connsiteX2" fmla="*/ 251188 w 874740"/>
                <a:gd name="connsiteY2" fmla="*/ 418157 h 754608"/>
                <a:gd name="connsiteX3" fmla="*/ 694420 w 874740"/>
                <a:gd name="connsiteY3" fmla="*/ 37625 h 754608"/>
                <a:gd name="connsiteX4" fmla="*/ 806102 w 874740"/>
                <a:gd name="connsiteY4" fmla="*/ 121387 h 754608"/>
                <a:gd name="connsiteX5" fmla="*/ 282591 w 874740"/>
                <a:gd name="connsiteY5" fmla="*/ 707720 h 754608"/>
                <a:gd name="connsiteX6" fmla="*/ 11427 w 874740"/>
                <a:gd name="connsiteY6" fmla="*/ 402717 h 754608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  <a:gd name="connsiteX0" fmla="*/ 11427 w 874740"/>
                <a:gd name="connsiteY0" fmla="*/ 402717 h 707720"/>
                <a:gd name="connsiteX1" fmla="*/ 129040 w 874740"/>
                <a:gd name="connsiteY1" fmla="*/ 319790 h 707720"/>
                <a:gd name="connsiteX2" fmla="*/ 251188 w 874740"/>
                <a:gd name="connsiteY2" fmla="*/ 418157 h 707720"/>
                <a:gd name="connsiteX3" fmla="*/ 694420 w 874740"/>
                <a:gd name="connsiteY3" fmla="*/ 37625 h 707720"/>
                <a:gd name="connsiteX4" fmla="*/ 806102 w 874740"/>
                <a:gd name="connsiteY4" fmla="*/ 121387 h 707720"/>
                <a:gd name="connsiteX5" fmla="*/ 282591 w 874740"/>
                <a:gd name="connsiteY5" fmla="*/ 707720 h 707720"/>
                <a:gd name="connsiteX6" fmla="*/ 11427 w 874740"/>
                <a:gd name="connsiteY6" fmla="*/ 402717 h 7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740" h="707720">
                  <a:moveTo>
                    <a:pt x="11427" y="402717"/>
                  </a:moveTo>
                  <a:cubicBezTo>
                    <a:pt x="0" y="282577"/>
                    <a:pt x="107930" y="302420"/>
                    <a:pt x="129040" y="319790"/>
                  </a:cubicBezTo>
                  <a:cubicBezTo>
                    <a:pt x="163360" y="337841"/>
                    <a:pt x="246583" y="425234"/>
                    <a:pt x="251188" y="418157"/>
                  </a:cubicBezTo>
                  <a:cubicBezTo>
                    <a:pt x="345418" y="371130"/>
                    <a:pt x="601934" y="87087"/>
                    <a:pt x="694420" y="37625"/>
                  </a:cubicBezTo>
                  <a:cubicBezTo>
                    <a:pt x="741995" y="0"/>
                    <a:pt x="874740" y="9705"/>
                    <a:pt x="806102" y="121387"/>
                  </a:cubicBezTo>
                  <a:cubicBezTo>
                    <a:pt x="737464" y="233069"/>
                    <a:pt x="558139" y="377803"/>
                    <a:pt x="282591" y="707720"/>
                  </a:cubicBezTo>
                  <a:cubicBezTo>
                    <a:pt x="233728" y="644749"/>
                    <a:pt x="19372" y="457015"/>
                    <a:pt x="11427" y="40271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085523" y="2409508"/>
              <a:ext cx="205258" cy="203416"/>
            </a:xfrm>
            <a:custGeom>
              <a:avLst/>
              <a:gdLst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95401"/>
                <a:gd name="connsiteX1" fmla="*/ 58504 w 1271203"/>
                <a:gd name="connsiteY1" fmla="*/ 300467 h 1295401"/>
                <a:gd name="connsiteX2" fmla="*/ 32502 w 1271203"/>
                <a:gd name="connsiteY2" fmla="*/ 49115 h 1295401"/>
                <a:gd name="connsiteX3" fmla="*/ 249184 w 1271203"/>
                <a:gd name="connsiteY3" fmla="*/ 62116 h 1295401"/>
                <a:gd name="connsiteX4" fmla="*/ 634879 w 1271203"/>
                <a:gd name="connsiteY4" fmla="*/ 378472 h 1295401"/>
                <a:gd name="connsiteX5" fmla="*/ 972904 w 1271203"/>
                <a:gd name="connsiteY5" fmla="*/ 57782 h 1295401"/>
                <a:gd name="connsiteX6" fmla="*/ 1211255 w 1271203"/>
                <a:gd name="connsiteY6" fmla="*/ 31780 h 1295401"/>
                <a:gd name="connsiteX7" fmla="*/ 1215588 w 1271203"/>
                <a:gd name="connsiteY7" fmla="*/ 248463 h 1295401"/>
                <a:gd name="connsiteX8" fmla="*/ 877564 w 1271203"/>
                <a:gd name="connsiteY8" fmla="*/ 634158 h 1295401"/>
                <a:gd name="connsiteX9" fmla="*/ 1206921 w 1271203"/>
                <a:gd name="connsiteY9" fmla="*/ 985183 h 1295401"/>
                <a:gd name="connsiteX10" fmla="*/ 1228589 w 1271203"/>
                <a:gd name="connsiteY10" fmla="*/ 1210533 h 1295401"/>
                <a:gd name="connsiteX11" fmla="*/ 1029241 w 1271203"/>
                <a:gd name="connsiteY11" fmla="*/ 1214867 h 1295401"/>
                <a:gd name="connsiteX12" fmla="*/ 639213 w 1271203"/>
                <a:gd name="connsiteY12" fmla="*/ 889843 h 1295401"/>
                <a:gd name="connsiteX13" fmla="*/ 296855 w 1271203"/>
                <a:gd name="connsiteY13" fmla="*/ 1210533 h 1295401"/>
                <a:gd name="connsiteX14" fmla="*/ 49837 w 1271203"/>
                <a:gd name="connsiteY14" fmla="*/ 1236535 h 1295401"/>
                <a:gd name="connsiteX15" fmla="*/ 62838 w 1271203"/>
                <a:gd name="connsiteY15" fmla="*/ 1011185 h 1295401"/>
                <a:gd name="connsiteX16" fmla="*/ 383528 w 1271203"/>
                <a:gd name="connsiteY16" fmla="*/ 629824 h 1295401"/>
                <a:gd name="connsiteX0" fmla="*/ 392774 w 1280449"/>
                <a:gd name="connsiteY0" fmla="*/ 629824 h 1295401"/>
                <a:gd name="connsiteX1" fmla="*/ 67750 w 1280449"/>
                <a:gd name="connsiteY1" fmla="*/ 300467 h 1295401"/>
                <a:gd name="connsiteX2" fmla="*/ 41748 w 1280449"/>
                <a:gd name="connsiteY2" fmla="*/ 49115 h 1295401"/>
                <a:gd name="connsiteX3" fmla="*/ 258430 w 1280449"/>
                <a:gd name="connsiteY3" fmla="*/ 62116 h 1295401"/>
                <a:gd name="connsiteX4" fmla="*/ 644125 w 1280449"/>
                <a:gd name="connsiteY4" fmla="*/ 378472 h 1295401"/>
                <a:gd name="connsiteX5" fmla="*/ 982150 w 1280449"/>
                <a:gd name="connsiteY5" fmla="*/ 57782 h 1295401"/>
                <a:gd name="connsiteX6" fmla="*/ 1220501 w 1280449"/>
                <a:gd name="connsiteY6" fmla="*/ 31780 h 1295401"/>
                <a:gd name="connsiteX7" fmla="*/ 1224834 w 1280449"/>
                <a:gd name="connsiteY7" fmla="*/ 248463 h 1295401"/>
                <a:gd name="connsiteX8" fmla="*/ 886810 w 1280449"/>
                <a:gd name="connsiteY8" fmla="*/ 634158 h 1295401"/>
                <a:gd name="connsiteX9" fmla="*/ 1216167 w 1280449"/>
                <a:gd name="connsiteY9" fmla="*/ 985183 h 1295401"/>
                <a:gd name="connsiteX10" fmla="*/ 1237835 w 1280449"/>
                <a:gd name="connsiteY10" fmla="*/ 1210533 h 1295401"/>
                <a:gd name="connsiteX11" fmla="*/ 1038487 w 1280449"/>
                <a:gd name="connsiteY11" fmla="*/ 1214867 h 1295401"/>
                <a:gd name="connsiteX12" fmla="*/ 648459 w 1280449"/>
                <a:gd name="connsiteY12" fmla="*/ 889843 h 1295401"/>
                <a:gd name="connsiteX13" fmla="*/ 306101 w 1280449"/>
                <a:gd name="connsiteY13" fmla="*/ 1210533 h 1295401"/>
                <a:gd name="connsiteX14" fmla="*/ 59083 w 1280449"/>
                <a:gd name="connsiteY14" fmla="*/ 1236535 h 1295401"/>
                <a:gd name="connsiteX15" fmla="*/ 72084 w 1280449"/>
                <a:gd name="connsiteY15" fmla="*/ 1011185 h 1295401"/>
                <a:gd name="connsiteX16" fmla="*/ 392774 w 1280449"/>
                <a:gd name="connsiteY16" fmla="*/ 629824 h 1295401"/>
                <a:gd name="connsiteX0" fmla="*/ 386852 w 1274527"/>
                <a:gd name="connsiteY0" fmla="*/ 629824 h 1295401"/>
                <a:gd name="connsiteX1" fmla="*/ 61828 w 1274527"/>
                <a:gd name="connsiteY1" fmla="*/ 300467 h 1295401"/>
                <a:gd name="connsiteX2" fmla="*/ 35826 w 1274527"/>
                <a:gd name="connsiteY2" fmla="*/ 49115 h 1295401"/>
                <a:gd name="connsiteX3" fmla="*/ 252508 w 1274527"/>
                <a:gd name="connsiteY3" fmla="*/ 62116 h 1295401"/>
                <a:gd name="connsiteX4" fmla="*/ 638203 w 1274527"/>
                <a:gd name="connsiteY4" fmla="*/ 378472 h 1295401"/>
                <a:gd name="connsiteX5" fmla="*/ 976228 w 1274527"/>
                <a:gd name="connsiteY5" fmla="*/ 57782 h 1295401"/>
                <a:gd name="connsiteX6" fmla="*/ 1214579 w 1274527"/>
                <a:gd name="connsiteY6" fmla="*/ 31780 h 1295401"/>
                <a:gd name="connsiteX7" fmla="*/ 1218912 w 1274527"/>
                <a:gd name="connsiteY7" fmla="*/ 248463 h 1295401"/>
                <a:gd name="connsiteX8" fmla="*/ 880888 w 1274527"/>
                <a:gd name="connsiteY8" fmla="*/ 634158 h 1295401"/>
                <a:gd name="connsiteX9" fmla="*/ 1210245 w 1274527"/>
                <a:gd name="connsiteY9" fmla="*/ 985183 h 1295401"/>
                <a:gd name="connsiteX10" fmla="*/ 1231913 w 1274527"/>
                <a:gd name="connsiteY10" fmla="*/ 1210533 h 1295401"/>
                <a:gd name="connsiteX11" fmla="*/ 1032565 w 1274527"/>
                <a:gd name="connsiteY11" fmla="*/ 1214867 h 1295401"/>
                <a:gd name="connsiteX12" fmla="*/ 642537 w 1274527"/>
                <a:gd name="connsiteY12" fmla="*/ 889843 h 1295401"/>
                <a:gd name="connsiteX13" fmla="*/ 300179 w 1274527"/>
                <a:gd name="connsiteY13" fmla="*/ 1210533 h 1295401"/>
                <a:gd name="connsiteX14" fmla="*/ 53161 w 1274527"/>
                <a:gd name="connsiteY14" fmla="*/ 1236535 h 1295401"/>
                <a:gd name="connsiteX15" fmla="*/ 66162 w 1274527"/>
                <a:gd name="connsiteY15" fmla="*/ 1011185 h 1295401"/>
                <a:gd name="connsiteX16" fmla="*/ 386852 w 1274527"/>
                <a:gd name="connsiteY16" fmla="*/ 629824 h 1295401"/>
                <a:gd name="connsiteX0" fmla="*/ 386852 w 1274527"/>
                <a:gd name="connsiteY0" fmla="*/ 629824 h 1316708"/>
                <a:gd name="connsiteX1" fmla="*/ 61828 w 1274527"/>
                <a:gd name="connsiteY1" fmla="*/ 300467 h 1316708"/>
                <a:gd name="connsiteX2" fmla="*/ 35826 w 1274527"/>
                <a:gd name="connsiteY2" fmla="*/ 49115 h 1316708"/>
                <a:gd name="connsiteX3" fmla="*/ 252508 w 1274527"/>
                <a:gd name="connsiteY3" fmla="*/ 62116 h 1316708"/>
                <a:gd name="connsiteX4" fmla="*/ 638203 w 1274527"/>
                <a:gd name="connsiteY4" fmla="*/ 378472 h 1316708"/>
                <a:gd name="connsiteX5" fmla="*/ 976228 w 1274527"/>
                <a:gd name="connsiteY5" fmla="*/ 57782 h 1316708"/>
                <a:gd name="connsiteX6" fmla="*/ 1214579 w 1274527"/>
                <a:gd name="connsiteY6" fmla="*/ 31780 h 1316708"/>
                <a:gd name="connsiteX7" fmla="*/ 1218912 w 1274527"/>
                <a:gd name="connsiteY7" fmla="*/ 248463 h 1316708"/>
                <a:gd name="connsiteX8" fmla="*/ 880888 w 1274527"/>
                <a:gd name="connsiteY8" fmla="*/ 634158 h 1316708"/>
                <a:gd name="connsiteX9" fmla="*/ 1210245 w 1274527"/>
                <a:gd name="connsiteY9" fmla="*/ 985183 h 1316708"/>
                <a:gd name="connsiteX10" fmla="*/ 1231913 w 1274527"/>
                <a:gd name="connsiteY10" fmla="*/ 1210533 h 1316708"/>
                <a:gd name="connsiteX11" fmla="*/ 1032565 w 1274527"/>
                <a:gd name="connsiteY11" fmla="*/ 1214867 h 1316708"/>
                <a:gd name="connsiteX12" fmla="*/ 642537 w 1274527"/>
                <a:gd name="connsiteY12" fmla="*/ 889843 h 1316708"/>
                <a:gd name="connsiteX13" fmla="*/ 300179 w 1274527"/>
                <a:gd name="connsiteY13" fmla="*/ 1210533 h 1316708"/>
                <a:gd name="connsiteX14" fmla="*/ 53161 w 1274527"/>
                <a:gd name="connsiteY14" fmla="*/ 1236535 h 1316708"/>
                <a:gd name="connsiteX15" fmla="*/ 66162 w 1274527"/>
                <a:gd name="connsiteY15" fmla="*/ 1011185 h 1316708"/>
                <a:gd name="connsiteX16" fmla="*/ 386852 w 1274527"/>
                <a:gd name="connsiteY16" fmla="*/ 629824 h 1316708"/>
                <a:gd name="connsiteX0" fmla="*/ 386852 w 1274527"/>
                <a:gd name="connsiteY0" fmla="*/ 629824 h 1329348"/>
                <a:gd name="connsiteX1" fmla="*/ 61828 w 1274527"/>
                <a:gd name="connsiteY1" fmla="*/ 300467 h 1329348"/>
                <a:gd name="connsiteX2" fmla="*/ 35826 w 1274527"/>
                <a:gd name="connsiteY2" fmla="*/ 49115 h 1329348"/>
                <a:gd name="connsiteX3" fmla="*/ 252508 w 1274527"/>
                <a:gd name="connsiteY3" fmla="*/ 62116 h 1329348"/>
                <a:gd name="connsiteX4" fmla="*/ 638203 w 1274527"/>
                <a:gd name="connsiteY4" fmla="*/ 378472 h 1329348"/>
                <a:gd name="connsiteX5" fmla="*/ 976228 w 1274527"/>
                <a:gd name="connsiteY5" fmla="*/ 57782 h 1329348"/>
                <a:gd name="connsiteX6" fmla="*/ 1214579 w 1274527"/>
                <a:gd name="connsiteY6" fmla="*/ 31780 h 1329348"/>
                <a:gd name="connsiteX7" fmla="*/ 1218912 w 1274527"/>
                <a:gd name="connsiteY7" fmla="*/ 248463 h 1329348"/>
                <a:gd name="connsiteX8" fmla="*/ 880888 w 1274527"/>
                <a:gd name="connsiteY8" fmla="*/ 634158 h 1329348"/>
                <a:gd name="connsiteX9" fmla="*/ 1210245 w 1274527"/>
                <a:gd name="connsiteY9" fmla="*/ 985183 h 1329348"/>
                <a:gd name="connsiteX10" fmla="*/ 1231913 w 1274527"/>
                <a:gd name="connsiteY10" fmla="*/ 1210533 h 1329348"/>
                <a:gd name="connsiteX11" fmla="*/ 1032565 w 1274527"/>
                <a:gd name="connsiteY11" fmla="*/ 1214867 h 1329348"/>
                <a:gd name="connsiteX12" fmla="*/ 642537 w 1274527"/>
                <a:gd name="connsiteY12" fmla="*/ 889843 h 1329348"/>
                <a:gd name="connsiteX13" fmla="*/ 300179 w 1274527"/>
                <a:gd name="connsiteY13" fmla="*/ 1210533 h 1329348"/>
                <a:gd name="connsiteX14" fmla="*/ 53161 w 1274527"/>
                <a:gd name="connsiteY14" fmla="*/ 1236535 h 1329348"/>
                <a:gd name="connsiteX15" fmla="*/ 66162 w 1274527"/>
                <a:gd name="connsiteY15" fmla="*/ 1011185 h 1329348"/>
                <a:gd name="connsiteX16" fmla="*/ 386852 w 1274527"/>
                <a:gd name="connsiteY16" fmla="*/ 629824 h 1329348"/>
                <a:gd name="connsiteX0" fmla="*/ 386852 w 1274527"/>
                <a:gd name="connsiteY0" fmla="*/ 629824 h 1300457"/>
                <a:gd name="connsiteX1" fmla="*/ 61828 w 1274527"/>
                <a:gd name="connsiteY1" fmla="*/ 300467 h 1300457"/>
                <a:gd name="connsiteX2" fmla="*/ 35826 w 1274527"/>
                <a:gd name="connsiteY2" fmla="*/ 49115 h 1300457"/>
                <a:gd name="connsiteX3" fmla="*/ 252508 w 1274527"/>
                <a:gd name="connsiteY3" fmla="*/ 62116 h 1300457"/>
                <a:gd name="connsiteX4" fmla="*/ 638203 w 1274527"/>
                <a:gd name="connsiteY4" fmla="*/ 378472 h 1300457"/>
                <a:gd name="connsiteX5" fmla="*/ 976228 w 1274527"/>
                <a:gd name="connsiteY5" fmla="*/ 57782 h 1300457"/>
                <a:gd name="connsiteX6" fmla="*/ 1214579 w 1274527"/>
                <a:gd name="connsiteY6" fmla="*/ 31780 h 1300457"/>
                <a:gd name="connsiteX7" fmla="*/ 1218912 w 1274527"/>
                <a:gd name="connsiteY7" fmla="*/ 248463 h 1300457"/>
                <a:gd name="connsiteX8" fmla="*/ 880888 w 1274527"/>
                <a:gd name="connsiteY8" fmla="*/ 634158 h 1300457"/>
                <a:gd name="connsiteX9" fmla="*/ 1210245 w 1274527"/>
                <a:gd name="connsiteY9" fmla="*/ 985183 h 1300457"/>
                <a:gd name="connsiteX10" fmla="*/ 1231913 w 1274527"/>
                <a:gd name="connsiteY10" fmla="*/ 1210533 h 1300457"/>
                <a:gd name="connsiteX11" fmla="*/ 1032565 w 1274527"/>
                <a:gd name="connsiteY11" fmla="*/ 1214867 h 1300457"/>
                <a:gd name="connsiteX12" fmla="*/ 642537 w 1274527"/>
                <a:gd name="connsiteY12" fmla="*/ 889843 h 1300457"/>
                <a:gd name="connsiteX13" fmla="*/ 300179 w 1274527"/>
                <a:gd name="connsiteY13" fmla="*/ 1210533 h 1300457"/>
                <a:gd name="connsiteX14" fmla="*/ 53161 w 1274527"/>
                <a:gd name="connsiteY14" fmla="*/ 1236535 h 1300457"/>
                <a:gd name="connsiteX15" fmla="*/ 66162 w 1274527"/>
                <a:gd name="connsiteY15" fmla="*/ 1011185 h 1300457"/>
                <a:gd name="connsiteX16" fmla="*/ 386852 w 1274527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2229" h="1300457">
                  <a:moveTo>
                    <a:pt x="424554" y="629824"/>
                  </a:moveTo>
                  <a:lnTo>
                    <a:pt x="99530" y="300467"/>
                  </a:lnTo>
                  <a:cubicBezTo>
                    <a:pt x="41026" y="203682"/>
                    <a:pt x="0" y="120259"/>
                    <a:pt x="73528" y="49115"/>
                  </a:cubicBezTo>
                  <a:cubicBezTo>
                    <a:pt x="117369" y="4334"/>
                    <a:pt x="189814" y="7223"/>
                    <a:pt x="290210" y="62116"/>
                  </a:cubicBezTo>
                  <a:lnTo>
                    <a:pt x="675905" y="378472"/>
                  </a:lnTo>
                  <a:lnTo>
                    <a:pt x="1013930" y="57782"/>
                  </a:lnTo>
                  <a:cubicBezTo>
                    <a:pt x="1109993" y="0"/>
                    <a:pt x="1211834" y="0"/>
                    <a:pt x="1252281" y="31780"/>
                  </a:cubicBezTo>
                  <a:cubicBezTo>
                    <a:pt x="1292728" y="63560"/>
                    <a:pt x="1312229" y="148067"/>
                    <a:pt x="1256614" y="248463"/>
                  </a:cubicBezTo>
                  <a:lnTo>
                    <a:pt x="918590" y="634158"/>
                  </a:lnTo>
                  <a:lnTo>
                    <a:pt x="1247947" y="985183"/>
                  </a:lnTo>
                  <a:cubicBezTo>
                    <a:pt x="1306451" y="1081245"/>
                    <a:pt x="1299228" y="1172252"/>
                    <a:pt x="1269615" y="1210533"/>
                  </a:cubicBezTo>
                  <a:cubicBezTo>
                    <a:pt x="1240002" y="1248814"/>
                    <a:pt x="1168496" y="1268315"/>
                    <a:pt x="1070267" y="1214867"/>
                  </a:cubicBezTo>
                  <a:lnTo>
                    <a:pt x="680239" y="889843"/>
                  </a:lnTo>
                  <a:lnTo>
                    <a:pt x="337881" y="1210533"/>
                  </a:lnTo>
                  <a:cubicBezTo>
                    <a:pt x="239652" y="1268315"/>
                    <a:pt x="158247" y="1300457"/>
                    <a:pt x="90863" y="1236535"/>
                  </a:cubicBezTo>
                  <a:cubicBezTo>
                    <a:pt x="37702" y="1197171"/>
                    <a:pt x="48249" y="1112303"/>
                    <a:pt x="103864" y="1011185"/>
                  </a:cubicBezTo>
                  <a:lnTo>
                    <a:pt x="424554" y="6298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4001917" y="2427462"/>
              <a:ext cx="205258" cy="203416"/>
            </a:xfrm>
            <a:custGeom>
              <a:avLst/>
              <a:gdLst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95401"/>
                <a:gd name="connsiteX1" fmla="*/ 58504 w 1271203"/>
                <a:gd name="connsiteY1" fmla="*/ 300467 h 1295401"/>
                <a:gd name="connsiteX2" fmla="*/ 32502 w 1271203"/>
                <a:gd name="connsiteY2" fmla="*/ 49115 h 1295401"/>
                <a:gd name="connsiteX3" fmla="*/ 249184 w 1271203"/>
                <a:gd name="connsiteY3" fmla="*/ 62116 h 1295401"/>
                <a:gd name="connsiteX4" fmla="*/ 634879 w 1271203"/>
                <a:gd name="connsiteY4" fmla="*/ 378472 h 1295401"/>
                <a:gd name="connsiteX5" fmla="*/ 972904 w 1271203"/>
                <a:gd name="connsiteY5" fmla="*/ 57782 h 1295401"/>
                <a:gd name="connsiteX6" fmla="*/ 1211255 w 1271203"/>
                <a:gd name="connsiteY6" fmla="*/ 31780 h 1295401"/>
                <a:gd name="connsiteX7" fmla="*/ 1215588 w 1271203"/>
                <a:gd name="connsiteY7" fmla="*/ 248463 h 1295401"/>
                <a:gd name="connsiteX8" fmla="*/ 877564 w 1271203"/>
                <a:gd name="connsiteY8" fmla="*/ 634158 h 1295401"/>
                <a:gd name="connsiteX9" fmla="*/ 1206921 w 1271203"/>
                <a:gd name="connsiteY9" fmla="*/ 985183 h 1295401"/>
                <a:gd name="connsiteX10" fmla="*/ 1228589 w 1271203"/>
                <a:gd name="connsiteY10" fmla="*/ 1210533 h 1295401"/>
                <a:gd name="connsiteX11" fmla="*/ 1029241 w 1271203"/>
                <a:gd name="connsiteY11" fmla="*/ 1214867 h 1295401"/>
                <a:gd name="connsiteX12" fmla="*/ 639213 w 1271203"/>
                <a:gd name="connsiteY12" fmla="*/ 889843 h 1295401"/>
                <a:gd name="connsiteX13" fmla="*/ 296855 w 1271203"/>
                <a:gd name="connsiteY13" fmla="*/ 1210533 h 1295401"/>
                <a:gd name="connsiteX14" fmla="*/ 49837 w 1271203"/>
                <a:gd name="connsiteY14" fmla="*/ 1236535 h 1295401"/>
                <a:gd name="connsiteX15" fmla="*/ 62838 w 1271203"/>
                <a:gd name="connsiteY15" fmla="*/ 1011185 h 1295401"/>
                <a:gd name="connsiteX16" fmla="*/ 383528 w 1271203"/>
                <a:gd name="connsiteY16" fmla="*/ 629824 h 1295401"/>
                <a:gd name="connsiteX0" fmla="*/ 392774 w 1280449"/>
                <a:gd name="connsiteY0" fmla="*/ 629824 h 1295401"/>
                <a:gd name="connsiteX1" fmla="*/ 67750 w 1280449"/>
                <a:gd name="connsiteY1" fmla="*/ 300467 h 1295401"/>
                <a:gd name="connsiteX2" fmla="*/ 41748 w 1280449"/>
                <a:gd name="connsiteY2" fmla="*/ 49115 h 1295401"/>
                <a:gd name="connsiteX3" fmla="*/ 258430 w 1280449"/>
                <a:gd name="connsiteY3" fmla="*/ 62116 h 1295401"/>
                <a:gd name="connsiteX4" fmla="*/ 644125 w 1280449"/>
                <a:gd name="connsiteY4" fmla="*/ 378472 h 1295401"/>
                <a:gd name="connsiteX5" fmla="*/ 982150 w 1280449"/>
                <a:gd name="connsiteY5" fmla="*/ 57782 h 1295401"/>
                <a:gd name="connsiteX6" fmla="*/ 1220501 w 1280449"/>
                <a:gd name="connsiteY6" fmla="*/ 31780 h 1295401"/>
                <a:gd name="connsiteX7" fmla="*/ 1224834 w 1280449"/>
                <a:gd name="connsiteY7" fmla="*/ 248463 h 1295401"/>
                <a:gd name="connsiteX8" fmla="*/ 886810 w 1280449"/>
                <a:gd name="connsiteY8" fmla="*/ 634158 h 1295401"/>
                <a:gd name="connsiteX9" fmla="*/ 1216167 w 1280449"/>
                <a:gd name="connsiteY9" fmla="*/ 985183 h 1295401"/>
                <a:gd name="connsiteX10" fmla="*/ 1237835 w 1280449"/>
                <a:gd name="connsiteY10" fmla="*/ 1210533 h 1295401"/>
                <a:gd name="connsiteX11" fmla="*/ 1038487 w 1280449"/>
                <a:gd name="connsiteY11" fmla="*/ 1214867 h 1295401"/>
                <a:gd name="connsiteX12" fmla="*/ 648459 w 1280449"/>
                <a:gd name="connsiteY12" fmla="*/ 889843 h 1295401"/>
                <a:gd name="connsiteX13" fmla="*/ 306101 w 1280449"/>
                <a:gd name="connsiteY13" fmla="*/ 1210533 h 1295401"/>
                <a:gd name="connsiteX14" fmla="*/ 59083 w 1280449"/>
                <a:gd name="connsiteY14" fmla="*/ 1236535 h 1295401"/>
                <a:gd name="connsiteX15" fmla="*/ 72084 w 1280449"/>
                <a:gd name="connsiteY15" fmla="*/ 1011185 h 1295401"/>
                <a:gd name="connsiteX16" fmla="*/ 392774 w 1280449"/>
                <a:gd name="connsiteY16" fmla="*/ 629824 h 1295401"/>
                <a:gd name="connsiteX0" fmla="*/ 386852 w 1274527"/>
                <a:gd name="connsiteY0" fmla="*/ 629824 h 1295401"/>
                <a:gd name="connsiteX1" fmla="*/ 61828 w 1274527"/>
                <a:gd name="connsiteY1" fmla="*/ 300467 h 1295401"/>
                <a:gd name="connsiteX2" fmla="*/ 35826 w 1274527"/>
                <a:gd name="connsiteY2" fmla="*/ 49115 h 1295401"/>
                <a:gd name="connsiteX3" fmla="*/ 252508 w 1274527"/>
                <a:gd name="connsiteY3" fmla="*/ 62116 h 1295401"/>
                <a:gd name="connsiteX4" fmla="*/ 638203 w 1274527"/>
                <a:gd name="connsiteY4" fmla="*/ 378472 h 1295401"/>
                <a:gd name="connsiteX5" fmla="*/ 976228 w 1274527"/>
                <a:gd name="connsiteY5" fmla="*/ 57782 h 1295401"/>
                <a:gd name="connsiteX6" fmla="*/ 1214579 w 1274527"/>
                <a:gd name="connsiteY6" fmla="*/ 31780 h 1295401"/>
                <a:gd name="connsiteX7" fmla="*/ 1218912 w 1274527"/>
                <a:gd name="connsiteY7" fmla="*/ 248463 h 1295401"/>
                <a:gd name="connsiteX8" fmla="*/ 880888 w 1274527"/>
                <a:gd name="connsiteY8" fmla="*/ 634158 h 1295401"/>
                <a:gd name="connsiteX9" fmla="*/ 1210245 w 1274527"/>
                <a:gd name="connsiteY9" fmla="*/ 985183 h 1295401"/>
                <a:gd name="connsiteX10" fmla="*/ 1231913 w 1274527"/>
                <a:gd name="connsiteY10" fmla="*/ 1210533 h 1295401"/>
                <a:gd name="connsiteX11" fmla="*/ 1032565 w 1274527"/>
                <a:gd name="connsiteY11" fmla="*/ 1214867 h 1295401"/>
                <a:gd name="connsiteX12" fmla="*/ 642537 w 1274527"/>
                <a:gd name="connsiteY12" fmla="*/ 889843 h 1295401"/>
                <a:gd name="connsiteX13" fmla="*/ 300179 w 1274527"/>
                <a:gd name="connsiteY13" fmla="*/ 1210533 h 1295401"/>
                <a:gd name="connsiteX14" fmla="*/ 53161 w 1274527"/>
                <a:gd name="connsiteY14" fmla="*/ 1236535 h 1295401"/>
                <a:gd name="connsiteX15" fmla="*/ 66162 w 1274527"/>
                <a:gd name="connsiteY15" fmla="*/ 1011185 h 1295401"/>
                <a:gd name="connsiteX16" fmla="*/ 386852 w 1274527"/>
                <a:gd name="connsiteY16" fmla="*/ 629824 h 1295401"/>
                <a:gd name="connsiteX0" fmla="*/ 386852 w 1274527"/>
                <a:gd name="connsiteY0" fmla="*/ 629824 h 1316708"/>
                <a:gd name="connsiteX1" fmla="*/ 61828 w 1274527"/>
                <a:gd name="connsiteY1" fmla="*/ 300467 h 1316708"/>
                <a:gd name="connsiteX2" fmla="*/ 35826 w 1274527"/>
                <a:gd name="connsiteY2" fmla="*/ 49115 h 1316708"/>
                <a:gd name="connsiteX3" fmla="*/ 252508 w 1274527"/>
                <a:gd name="connsiteY3" fmla="*/ 62116 h 1316708"/>
                <a:gd name="connsiteX4" fmla="*/ 638203 w 1274527"/>
                <a:gd name="connsiteY4" fmla="*/ 378472 h 1316708"/>
                <a:gd name="connsiteX5" fmla="*/ 976228 w 1274527"/>
                <a:gd name="connsiteY5" fmla="*/ 57782 h 1316708"/>
                <a:gd name="connsiteX6" fmla="*/ 1214579 w 1274527"/>
                <a:gd name="connsiteY6" fmla="*/ 31780 h 1316708"/>
                <a:gd name="connsiteX7" fmla="*/ 1218912 w 1274527"/>
                <a:gd name="connsiteY7" fmla="*/ 248463 h 1316708"/>
                <a:gd name="connsiteX8" fmla="*/ 880888 w 1274527"/>
                <a:gd name="connsiteY8" fmla="*/ 634158 h 1316708"/>
                <a:gd name="connsiteX9" fmla="*/ 1210245 w 1274527"/>
                <a:gd name="connsiteY9" fmla="*/ 985183 h 1316708"/>
                <a:gd name="connsiteX10" fmla="*/ 1231913 w 1274527"/>
                <a:gd name="connsiteY10" fmla="*/ 1210533 h 1316708"/>
                <a:gd name="connsiteX11" fmla="*/ 1032565 w 1274527"/>
                <a:gd name="connsiteY11" fmla="*/ 1214867 h 1316708"/>
                <a:gd name="connsiteX12" fmla="*/ 642537 w 1274527"/>
                <a:gd name="connsiteY12" fmla="*/ 889843 h 1316708"/>
                <a:gd name="connsiteX13" fmla="*/ 300179 w 1274527"/>
                <a:gd name="connsiteY13" fmla="*/ 1210533 h 1316708"/>
                <a:gd name="connsiteX14" fmla="*/ 53161 w 1274527"/>
                <a:gd name="connsiteY14" fmla="*/ 1236535 h 1316708"/>
                <a:gd name="connsiteX15" fmla="*/ 66162 w 1274527"/>
                <a:gd name="connsiteY15" fmla="*/ 1011185 h 1316708"/>
                <a:gd name="connsiteX16" fmla="*/ 386852 w 1274527"/>
                <a:gd name="connsiteY16" fmla="*/ 629824 h 1316708"/>
                <a:gd name="connsiteX0" fmla="*/ 386852 w 1274527"/>
                <a:gd name="connsiteY0" fmla="*/ 629824 h 1329348"/>
                <a:gd name="connsiteX1" fmla="*/ 61828 w 1274527"/>
                <a:gd name="connsiteY1" fmla="*/ 300467 h 1329348"/>
                <a:gd name="connsiteX2" fmla="*/ 35826 w 1274527"/>
                <a:gd name="connsiteY2" fmla="*/ 49115 h 1329348"/>
                <a:gd name="connsiteX3" fmla="*/ 252508 w 1274527"/>
                <a:gd name="connsiteY3" fmla="*/ 62116 h 1329348"/>
                <a:gd name="connsiteX4" fmla="*/ 638203 w 1274527"/>
                <a:gd name="connsiteY4" fmla="*/ 378472 h 1329348"/>
                <a:gd name="connsiteX5" fmla="*/ 976228 w 1274527"/>
                <a:gd name="connsiteY5" fmla="*/ 57782 h 1329348"/>
                <a:gd name="connsiteX6" fmla="*/ 1214579 w 1274527"/>
                <a:gd name="connsiteY6" fmla="*/ 31780 h 1329348"/>
                <a:gd name="connsiteX7" fmla="*/ 1218912 w 1274527"/>
                <a:gd name="connsiteY7" fmla="*/ 248463 h 1329348"/>
                <a:gd name="connsiteX8" fmla="*/ 880888 w 1274527"/>
                <a:gd name="connsiteY8" fmla="*/ 634158 h 1329348"/>
                <a:gd name="connsiteX9" fmla="*/ 1210245 w 1274527"/>
                <a:gd name="connsiteY9" fmla="*/ 985183 h 1329348"/>
                <a:gd name="connsiteX10" fmla="*/ 1231913 w 1274527"/>
                <a:gd name="connsiteY10" fmla="*/ 1210533 h 1329348"/>
                <a:gd name="connsiteX11" fmla="*/ 1032565 w 1274527"/>
                <a:gd name="connsiteY11" fmla="*/ 1214867 h 1329348"/>
                <a:gd name="connsiteX12" fmla="*/ 642537 w 1274527"/>
                <a:gd name="connsiteY12" fmla="*/ 889843 h 1329348"/>
                <a:gd name="connsiteX13" fmla="*/ 300179 w 1274527"/>
                <a:gd name="connsiteY13" fmla="*/ 1210533 h 1329348"/>
                <a:gd name="connsiteX14" fmla="*/ 53161 w 1274527"/>
                <a:gd name="connsiteY14" fmla="*/ 1236535 h 1329348"/>
                <a:gd name="connsiteX15" fmla="*/ 66162 w 1274527"/>
                <a:gd name="connsiteY15" fmla="*/ 1011185 h 1329348"/>
                <a:gd name="connsiteX16" fmla="*/ 386852 w 1274527"/>
                <a:gd name="connsiteY16" fmla="*/ 629824 h 1329348"/>
                <a:gd name="connsiteX0" fmla="*/ 386852 w 1274527"/>
                <a:gd name="connsiteY0" fmla="*/ 629824 h 1300457"/>
                <a:gd name="connsiteX1" fmla="*/ 61828 w 1274527"/>
                <a:gd name="connsiteY1" fmla="*/ 300467 h 1300457"/>
                <a:gd name="connsiteX2" fmla="*/ 35826 w 1274527"/>
                <a:gd name="connsiteY2" fmla="*/ 49115 h 1300457"/>
                <a:gd name="connsiteX3" fmla="*/ 252508 w 1274527"/>
                <a:gd name="connsiteY3" fmla="*/ 62116 h 1300457"/>
                <a:gd name="connsiteX4" fmla="*/ 638203 w 1274527"/>
                <a:gd name="connsiteY4" fmla="*/ 378472 h 1300457"/>
                <a:gd name="connsiteX5" fmla="*/ 976228 w 1274527"/>
                <a:gd name="connsiteY5" fmla="*/ 57782 h 1300457"/>
                <a:gd name="connsiteX6" fmla="*/ 1214579 w 1274527"/>
                <a:gd name="connsiteY6" fmla="*/ 31780 h 1300457"/>
                <a:gd name="connsiteX7" fmla="*/ 1218912 w 1274527"/>
                <a:gd name="connsiteY7" fmla="*/ 248463 h 1300457"/>
                <a:gd name="connsiteX8" fmla="*/ 880888 w 1274527"/>
                <a:gd name="connsiteY8" fmla="*/ 634158 h 1300457"/>
                <a:gd name="connsiteX9" fmla="*/ 1210245 w 1274527"/>
                <a:gd name="connsiteY9" fmla="*/ 985183 h 1300457"/>
                <a:gd name="connsiteX10" fmla="*/ 1231913 w 1274527"/>
                <a:gd name="connsiteY10" fmla="*/ 1210533 h 1300457"/>
                <a:gd name="connsiteX11" fmla="*/ 1032565 w 1274527"/>
                <a:gd name="connsiteY11" fmla="*/ 1214867 h 1300457"/>
                <a:gd name="connsiteX12" fmla="*/ 642537 w 1274527"/>
                <a:gd name="connsiteY12" fmla="*/ 889843 h 1300457"/>
                <a:gd name="connsiteX13" fmla="*/ 300179 w 1274527"/>
                <a:gd name="connsiteY13" fmla="*/ 1210533 h 1300457"/>
                <a:gd name="connsiteX14" fmla="*/ 53161 w 1274527"/>
                <a:gd name="connsiteY14" fmla="*/ 1236535 h 1300457"/>
                <a:gd name="connsiteX15" fmla="*/ 66162 w 1274527"/>
                <a:gd name="connsiteY15" fmla="*/ 1011185 h 1300457"/>
                <a:gd name="connsiteX16" fmla="*/ 386852 w 1274527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2229" h="1300457">
                  <a:moveTo>
                    <a:pt x="424554" y="629824"/>
                  </a:moveTo>
                  <a:lnTo>
                    <a:pt x="99530" y="300467"/>
                  </a:lnTo>
                  <a:cubicBezTo>
                    <a:pt x="41026" y="203682"/>
                    <a:pt x="0" y="120259"/>
                    <a:pt x="73528" y="49115"/>
                  </a:cubicBezTo>
                  <a:cubicBezTo>
                    <a:pt x="117369" y="4334"/>
                    <a:pt x="189814" y="7223"/>
                    <a:pt x="290210" y="62116"/>
                  </a:cubicBezTo>
                  <a:lnTo>
                    <a:pt x="675905" y="378472"/>
                  </a:lnTo>
                  <a:lnTo>
                    <a:pt x="1013930" y="57782"/>
                  </a:lnTo>
                  <a:cubicBezTo>
                    <a:pt x="1109993" y="0"/>
                    <a:pt x="1211834" y="0"/>
                    <a:pt x="1252281" y="31780"/>
                  </a:cubicBezTo>
                  <a:cubicBezTo>
                    <a:pt x="1292728" y="63560"/>
                    <a:pt x="1312229" y="148067"/>
                    <a:pt x="1256614" y="248463"/>
                  </a:cubicBezTo>
                  <a:lnTo>
                    <a:pt x="918590" y="634158"/>
                  </a:lnTo>
                  <a:lnTo>
                    <a:pt x="1247947" y="985183"/>
                  </a:lnTo>
                  <a:cubicBezTo>
                    <a:pt x="1306451" y="1081245"/>
                    <a:pt x="1299228" y="1172252"/>
                    <a:pt x="1269615" y="1210533"/>
                  </a:cubicBezTo>
                  <a:cubicBezTo>
                    <a:pt x="1240002" y="1248814"/>
                    <a:pt x="1168496" y="1268315"/>
                    <a:pt x="1070267" y="1214867"/>
                  </a:cubicBezTo>
                  <a:lnTo>
                    <a:pt x="680239" y="889843"/>
                  </a:lnTo>
                  <a:lnTo>
                    <a:pt x="337881" y="1210533"/>
                  </a:lnTo>
                  <a:cubicBezTo>
                    <a:pt x="239652" y="1268315"/>
                    <a:pt x="158247" y="1300457"/>
                    <a:pt x="90863" y="1236535"/>
                  </a:cubicBezTo>
                  <a:cubicBezTo>
                    <a:pt x="37702" y="1197171"/>
                    <a:pt x="48249" y="1112303"/>
                    <a:pt x="103864" y="1011185"/>
                  </a:cubicBezTo>
                  <a:lnTo>
                    <a:pt x="424554" y="6298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001917" y="5245274"/>
              <a:ext cx="205258" cy="203416"/>
            </a:xfrm>
            <a:custGeom>
              <a:avLst/>
              <a:gdLst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69760"/>
                <a:gd name="connsiteX1" fmla="*/ 58504 w 1271203"/>
                <a:gd name="connsiteY1" fmla="*/ 300467 h 1269760"/>
                <a:gd name="connsiteX2" fmla="*/ 32502 w 1271203"/>
                <a:gd name="connsiteY2" fmla="*/ 49115 h 1269760"/>
                <a:gd name="connsiteX3" fmla="*/ 249184 w 1271203"/>
                <a:gd name="connsiteY3" fmla="*/ 62116 h 1269760"/>
                <a:gd name="connsiteX4" fmla="*/ 634879 w 1271203"/>
                <a:gd name="connsiteY4" fmla="*/ 378472 h 1269760"/>
                <a:gd name="connsiteX5" fmla="*/ 972904 w 1271203"/>
                <a:gd name="connsiteY5" fmla="*/ 57782 h 1269760"/>
                <a:gd name="connsiteX6" fmla="*/ 1211255 w 1271203"/>
                <a:gd name="connsiteY6" fmla="*/ 31780 h 1269760"/>
                <a:gd name="connsiteX7" fmla="*/ 1215588 w 1271203"/>
                <a:gd name="connsiteY7" fmla="*/ 248463 h 1269760"/>
                <a:gd name="connsiteX8" fmla="*/ 877564 w 1271203"/>
                <a:gd name="connsiteY8" fmla="*/ 634158 h 1269760"/>
                <a:gd name="connsiteX9" fmla="*/ 1206921 w 1271203"/>
                <a:gd name="connsiteY9" fmla="*/ 985183 h 1269760"/>
                <a:gd name="connsiteX10" fmla="*/ 1228589 w 1271203"/>
                <a:gd name="connsiteY10" fmla="*/ 1210533 h 1269760"/>
                <a:gd name="connsiteX11" fmla="*/ 1029241 w 1271203"/>
                <a:gd name="connsiteY11" fmla="*/ 1214867 h 1269760"/>
                <a:gd name="connsiteX12" fmla="*/ 639213 w 1271203"/>
                <a:gd name="connsiteY12" fmla="*/ 889843 h 1269760"/>
                <a:gd name="connsiteX13" fmla="*/ 296855 w 1271203"/>
                <a:gd name="connsiteY13" fmla="*/ 1210533 h 1269760"/>
                <a:gd name="connsiteX14" fmla="*/ 49837 w 1271203"/>
                <a:gd name="connsiteY14" fmla="*/ 1236535 h 1269760"/>
                <a:gd name="connsiteX15" fmla="*/ 62838 w 1271203"/>
                <a:gd name="connsiteY15" fmla="*/ 1011185 h 1269760"/>
                <a:gd name="connsiteX16" fmla="*/ 383528 w 1271203"/>
                <a:gd name="connsiteY16" fmla="*/ 629824 h 1269760"/>
                <a:gd name="connsiteX0" fmla="*/ 383528 w 1271203"/>
                <a:gd name="connsiteY0" fmla="*/ 629824 h 1295401"/>
                <a:gd name="connsiteX1" fmla="*/ 58504 w 1271203"/>
                <a:gd name="connsiteY1" fmla="*/ 300467 h 1295401"/>
                <a:gd name="connsiteX2" fmla="*/ 32502 w 1271203"/>
                <a:gd name="connsiteY2" fmla="*/ 49115 h 1295401"/>
                <a:gd name="connsiteX3" fmla="*/ 249184 w 1271203"/>
                <a:gd name="connsiteY3" fmla="*/ 62116 h 1295401"/>
                <a:gd name="connsiteX4" fmla="*/ 634879 w 1271203"/>
                <a:gd name="connsiteY4" fmla="*/ 378472 h 1295401"/>
                <a:gd name="connsiteX5" fmla="*/ 972904 w 1271203"/>
                <a:gd name="connsiteY5" fmla="*/ 57782 h 1295401"/>
                <a:gd name="connsiteX6" fmla="*/ 1211255 w 1271203"/>
                <a:gd name="connsiteY6" fmla="*/ 31780 h 1295401"/>
                <a:gd name="connsiteX7" fmla="*/ 1215588 w 1271203"/>
                <a:gd name="connsiteY7" fmla="*/ 248463 h 1295401"/>
                <a:gd name="connsiteX8" fmla="*/ 877564 w 1271203"/>
                <a:gd name="connsiteY8" fmla="*/ 634158 h 1295401"/>
                <a:gd name="connsiteX9" fmla="*/ 1206921 w 1271203"/>
                <a:gd name="connsiteY9" fmla="*/ 985183 h 1295401"/>
                <a:gd name="connsiteX10" fmla="*/ 1228589 w 1271203"/>
                <a:gd name="connsiteY10" fmla="*/ 1210533 h 1295401"/>
                <a:gd name="connsiteX11" fmla="*/ 1029241 w 1271203"/>
                <a:gd name="connsiteY11" fmla="*/ 1214867 h 1295401"/>
                <a:gd name="connsiteX12" fmla="*/ 639213 w 1271203"/>
                <a:gd name="connsiteY12" fmla="*/ 889843 h 1295401"/>
                <a:gd name="connsiteX13" fmla="*/ 296855 w 1271203"/>
                <a:gd name="connsiteY13" fmla="*/ 1210533 h 1295401"/>
                <a:gd name="connsiteX14" fmla="*/ 49837 w 1271203"/>
                <a:gd name="connsiteY14" fmla="*/ 1236535 h 1295401"/>
                <a:gd name="connsiteX15" fmla="*/ 62838 w 1271203"/>
                <a:gd name="connsiteY15" fmla="*/ 1011185 h 1295401"/>
                <a:gd name="connsiteX16" fmla="*/ 383528 w 1271203"/>
                <a:gd name="connsiteY16" fmla="*/ 629824 h 1295401"/>
                <a:gd name="connsiteX0" fmla="*/ 392774 w 1280449"/>
                <a:gd name="connsiteY0" fmla="*/ 629824 h 1295401"/>
                <a:gd name="connsiteX1" fmla="*/ 67750 w 1280449"/>
                <a:gd name="connsiteY1" fmla="*/ 300467 h 1295401"/>
                <a:gd name="connsiteX2" fmla="*/ 41748 w 1280449"/>
                <a:gd name="connsiteY2" fmla="*/ 49115 h 1295401"/>
                <a:gd name="connsiteX3" fmla="*/ 258430 w 1280449"/>
                <a:gd name="connsiteY3" fmla="*/ 62116 h 1295401"/>
                <a:gd name="connsiteX4" fmla="*/ 644125 w 1280449"/>
                <a:gd name="connsiteY4" fmla="*/ 378472 h 1295401"/>
                <a:gd name="connsiteX5" fmla="*/ 982150 w 1280449"/>
                <a:gd name="connsiteY5" fmla="*/ 57782 h 1295401"/>
                <a:gd name="connsiteX6" fmla="*/ 1220501 w 1280449"/>
                <a:gd name="connsiteY6" fmla="*/ 31780 h 1295401"/>
                <a:gd name="connsiteX7" fmla="*/ 1224834 w 1280449"/>
                <a:gd name="connsiteY7" fmla="*/ 248463 h 1295401"/>
                <a:gd name="connsiteX8" fmla="*/ 886810 w 1280449"/>
                <a:gd name="connsiteY8" fmla="*/ 634158 h 1295401"/>
                <a:gd name="connsiteX9" fmla="*/ 1216167 w 1280449"/>
                <a:gd name="connsiteY9" fmla="*/ 985183 h 1295401"/>
                <a:gd name="connsiteX10" fmla="*/ 1237835 w 1280449"/>
                <a:gd name="connsiteY10" fmla="*/ 1210533 h 1295401"/>
                <a:gd name="connsiteX11" fmla="*/ 1038487 w 1280449"/>
                <a:gd name="connsiteY11" fmla="*/ 1214867 h 1295401"/>
                <a:gd name="connsiteX12" fmla="*/ 648459 w 1280449"/>
                <a:gd name="connsiteY12" fmla="*/ 889843 h 1295401"/>
                <a:gd name="connsiteX13" fmla="*/ 306101 w 1280449"/>
                <a:gd name="connsiteY13" fmla="*/ 1210533 h 1295401"/>
                <a:gd name="connsiteX14" fmla="*/ 59083 w 1280449"/>
                <a:gd name="connsiteY14" fmla="*/ 1236535 h 1295401"/>
                <a:gd name="connsiteX15" fmla="*/ 72084 w 1280449"/>
                <a:gd name="connsiteY15" fmla="*/ 1011185 h 1295401"/>
                <a:gd name="connsiteX16" fmla="*/ 392774 w 1280449"/>
                <a:gd name="connsiteY16" fmla="*/ 629824 h 1295401"/>
                <a:gd name="connsiteX0" fmla="*/ 386852 w 1274527"/>
                <a:gd name="connsiteY0" fmla="*/ 629824 h 1295401"/>
                <a:gd name="connsiteX1" fmla="*/ 61828 w 1274527"/>
                <a:gd name="connsiteY1" fmla="*/ 300467 h 1295401"/>
                <a:gd name="connsiteX2" fmla="*/ 35826 w 1274527"/>
                <a:gd name="connsiteY2" fmla="*/ 49115 h 1295401"/>
                <a:gd name="connsiteX3" fmla="*/ 252508 w 1274527"/>
                <a:gd name="connsiteY3" fmla="*/ 62116 h 1295401"/>
                <a:gd name="connsiteX4" fmla="*/ 638203 w 1274527"/>
                <a:gd name="connsiteY4" fmla="*/ 378472 h 1295401"/>
                <a:gd name="connsiteX5" fmla="*/ 976228 w 1274527"/>
                <a:gd name="connsiteY5" fmla="*/ 57782 h 1295401"/>
                <a:gd name="connsiteX6" fmla="*/ 1214579 w 1274527"/>
                <a:gd name="connsiteY6" fmla="*/ 31780 h 1295401"/>
                <a:gd name="connsiteX7" fmla="*/ 1218912 w 1274527"/>
                <a:gd name="connsiteY7" fmla="*/ 248463 h 1295401"/>
                <a:gd name="connsiteX8" fmla="*/ 880888 w 1274527"/>
                <a:gd name="connsiteY8" fmla="*/ 634158 h 1295401"/>
                <a:gd name="connsiteX9" fmla="*/ 1210245 w 1274527"/>
                <a:gd name="connsiteY9" fmla="*/ 985183 h 1295401"/>
                <a:gd name="connsiteX10" fmla="*/ 1231913 w 1274527"/>
                <a:gd name="connsiteY10" fmla="*/ 1210533 h 1295401"/>
                <a:gd name="connsiteX11" fmla="*/ 1032565 w 1274527"/>
                <a:gd name="connsiteY11" fmla="*/ 1214867 h 1295401"/>
                <a:gd name="connsiteX12" fmla="*/ 642537 w 1274527"/>
                <a:gd name="connsiteY12" fmla="*/ 889843 h 1295401"/>
                <a:gd name="connsiteX13" fmla="*/ 300179 w 1274527"/>
                <a:gd name="connsiteY13" fmla="*/ 1210533 h 1295401"/>
                <a:gd name="connsiteX14" fmla="*/ 53161 w 1274527"/>
                <a:gd name="connsiteY14" fmla="*/ 1236535 h 1295401"/>
                <a:gd name="connsiteX15" fmla="*/ 66162 w 1274527"/>
                <a:gd name="connsiteY15" fmla="*/ 1011185 h 1295401"/>
                <a:gd name="connsiteX16" fmla="*/ 386852 w 1274527"/>
                <a:gd name="connsiteY16" fmla="*/ 629824 h 1295401"/>
                <a:gd name="connsiteX0" fmla="*/ 386852 w 1274527"/>
                <a:gd name="connsiteY0" fmla="*/ 629824 h 1316708"/>
                <a:gd name="connsiteX1" fmla="*/ 61828 w 1274527"/>
                <a:gd name="connsiteY1" fmla="*/ 300467 h 1316708"/>
                <a:gd name="connsiteX2" fmla="*/ 35826 w 1274527"/>
                <a:gd name="connsiteY2" fmla="*/ 49115 h 1316708"/>
                <a:gd name="connsiteX3" fmla="*/ 252508 w 1274527"/>
                <a:gd name="connsiteY3" fmla="*/ 62116 h 1316708"/>
                <a:gd name="connsiteX4" fmla="*/ 638203 w 1274527"/>
                <a:gd name="connsiteY4" fmla="*/ 378472 h 1316708"/>
                <a:gd name="connsiteX5" fmla="*/ 976228 w 1274527"/>
                <a:gd name="connsiteY5" fmla="*/ 57782 h 1316708"/>
                <a:gd name="connsiteX6" fmla="*/ 1214579 w 1274527"/>
                <a:gd name="connsiteY6" fmla="*/ 31780 h 1316708"/>
                <a:gd name="connsiteX7" fmla="*/ 1218912 w 1274527"/>
                <a:gd name="connsiteY7" fmla="*/ 248463 h 1316708"/>
                <a:gd name="connsiteX8" fmla="*/ 880888 w 1274527"/>
                <a:gd name="connsiteY8" fmla="*/ 634158 h 1316708"/>
                <a:gd name="connsiteX9" fmla="*/ 1210245 w 1274527"/>
                <a:gd name="connsiteY9" fmla="*/ 985183 h 1316708"/>
                <a:gd name="connsiteX10" fmla="*/ 1231913 w 1274527"/>
                <a:gd name="connsiteY10" fmla="*/ 1210533 h 1316708"/>
                <a:gd name="connsiteX11" fmla="*/ 1032565 w 1274527"/>
                <a:gd name="connsiteY11" fmla="*/ 1214867 h 1316708"/>
                <a:gd name="connsiteX12" fmla="*/ 642537 w 1274527"/>
                <a:gd name="connsiteY12" fmla="*/ 889843 h 1316708"/>
                <a:gd name="connsiteX13" fmla="*/ 300179 w 1274527"/>
                <a:gd name="connsiteY13" fmla="*/ 1210533 h 1316708"/>
                <a:gd name="connsiteX14" fmla="*/ 53161 w 1274527"/>
                <a:gd name="connsiteY14" fmla="*/ 1236535 h 1316708"/>
                <a:gd name="connsiteX15" fmla="*/ 66162 w 1274527"/>
                <a:gd name="connsiteY15" fmla="*/ 1011185 h 1316708"/>
                <a:gd name="connsiteX16" fmla="*/ 386852 w 1274527"/>
                <a:gd name="connsiteY16" fmla="*/ 629824 h 1316708"/>
                <a:gd name="connsiteX0" fmla="*/ 386852 w 1274527"/>
                <a:gd name="connsiteY0" fmla="*/ 629824 h 1329348"/>
                <a:gd name="connsiteX1" fmla="*/ 61828 w 1274527"/>
                <a:gd name="connsiteY1" fmla="*/ 300467 h 1329348"/>
                <a:gd name="connsiteX2" fmla="*/ 35826 w 1274527"/>
                <a:gd name="connsiteY2" fmla="*/ 49115 h 1329348"/>
                <a:gd name="connsiteX3" fmla="*/ 252508 w 1274527"/>
                <a:gd name="connsiteY3" fmla="*/ 62116 h 1329348"/>
                <a:gd name="connsiteX4" fmla="*/ 638203 w 1274527"/>
                <a:gd name="connsiteY4" fmla="*/ 378472 h 1329348"/>
                <a:gd name="connsiteX5" fmla="*/ 976228 w 1274527"/>
                <a:gd name="connsiteY5" fmla="*/ 57782 h 1329348"/>
                <a:gd name="connsiteX6" fmla="*/ 1214579 w 1274527"/>
                <a:gd name="connsiteY6" fmla="*/ 31780 h 1329348"/>
                <a:gd name="connsiteX7" fmla="*/ 1218912 w 1274527"/>
                <a:gd name="connsiteY7" fmla="*/ 248463 h 1329348"/>
                <a:gd name="connsiteX8" fmla="*/ 880888 w 1274527"/>
                <a:gd name="connsiteY8" fmla="*/ 634158 h 1329348"/>
                <a:gd name="connsiteX9" fmla="*/ 1210245 w 1274527"/>
                <a:gd name="connsiteY9" fmla="*/ 985183 h 1329348"/>
                <a:gd name="connsiteX10" fmla="*/ 1231913 w 1274527"/>
                <a:gd name="connsiteY10" fmla="*/ 1210533 h 1329348"/>
                <a:gd name="connsiteX11" fmla="*/ 1032565 w 1274527"/>
                <a:gd name="connsiteY11" fmla="*/ 1214867 h 1329348"/>
                <a:gd name="connsiteX12" fmla="*/ 642537 w 1274527"/>
                <a:gd name="connsiteY12" fmla="*/ 889843 h 1329348"/>
                <a:gd name="connsiteX13" fmla="*/ 300179 w 1274527"/>
                <a:gd name="connsiteY13" fmla="*/ 1210533 h 1329348"/>
                <a:gd name="connsiteX14" fmla="*/ 53161 w 1274527"/>
                <a:gd name="connsiteY14" fmla="*/ 1236535 h 1329348"/>
                <a:gd name="connsiteX15" fmla="*/ 66162 w 1274527"/>
                <a:gd name="connsiteY15" fmla="*/ 1011185 h 1329348"/>
                <a:gd name="connsiteX16" fmla="*/ 386852 w 1274527"/>
                <a:gd name="connsiteY16" fmla="*/ 629824 h 1329348"/>
                <a:gd name="connsiteX0" fmla="*/ 386852 w 1274527"/>
                <a:gd name="connsiteY0" fmla="*/ 629824 h 1300457"/>
                <a:gd name="connsiteX1" fmla="*/ 61828 w 1274527"/>
                <a:gd name="connsiteY1" fmla="*/ 300467 h 1300457"/>
                <a:gd name="connsiteX2" fmla="*/ 35826 w 1274527"/>
                <a:gd name="connsiteY2" fmla="*/ 49115 h 1300457"/>
                <a:gd name="connsiteX3" fmla="*/ 252508 w 1274527"/>
                <a:gd name="connsiteY3" fmla="*/ 62116 h 1300457"/>
                <a:gd name="connsiteX4" fmla="*/ 638203 w 1274527"/>
                <a:gd name="connsiteY4" fmla="*/ 378472 h 1300457"/>
                <a:gd name="connsiteX5" fmla="*/ 976228 w 1274527"/>
                <a:gd name="connsiteY5" fmla="*/ 57782 h 1300457"/>
                <a:gd name="connsiteX6" fmla="*/ 1214579 w 1274527"/>
                <a:gd name="connsiteY6" fmla="*/ 31780 h 1300457"/>
                <a:gd name="connsiteX7" fmla="*/ 1218912 w 1274527"/>
                <a:gd name="connsiteY7" fmla="*/ 248463 h 1300457"/>
                <a:gd name="connsiteX8" fmla="*/ 880888 w 1274527"/>
                <a:gd name="connsiteY8" fmla="*/ 634158 h 1300457"/>
                <a:gd name="connsiteX9" fmla="*/ 1210245 w 1274527"/>
                <a:gd name="connsiteY9" fmla="*/ 985183 h 1300457"/>
                <a:gd name="connsiteX10" fmla="*/ 1231913 w 1274527"/>
                <a:gd name="connsiteY10" fmla="*/ 1210533 h 1300457"/>
                <a:gd name="connsiteX11" fmla="*/ 1032565 w 1274527"/>
                <a:gd name="connsiteY11" fmla="*/ 1214867 h 1300457"/>
                <a:gd name="connsiteX12" fmla="*/ 642537 w 1274527"/>
                <a:gd name="connsiteY12" fmla="*/ 889843 h 1300457"/>
                <a:gd name="connsiteX13" fmla="*/ 300179 w 1274527"/>
                <a:gd name="connsiteY13" fmla="*/ 1210533 h 1300457"/>
                <a:gd name="connsiteX14" fmla="*/ 53161 w 1274527"/>
                <a:gd name="connsiteY14" fmla="*/ 1236535 h 1300457"/>
                <a:gd name="connsiteX15" fmla="*/ 66162 w 1274527"/>
                <a:gd name="connsiteY15" fmla="*/ 1011185 h 1300457"/>
                <a:gd name="connsiteX16" fmla="*/ 386852 w 1274527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  <a:gd name="connsiteX0" fmla="*/ 424554 w 1312229"/>
                <a:gd name="connsiteY0" fmla="*/ 629824 h 1300457"/>
                <a:gd name="connsiteX1" fmla="*/ 99530 w 1312229"/>
                <a:gd name="connsiteY1" fmla="*/ 300467 h 1300457"/>
                <a:gd name="connsiteX2" fmla="*/ 73528 w 1312229"/>
                <a:gd name="connsiteY2" fmla="*/ 49115 h 1300457"/>
                <a:gd name="connsiteX3" fmla="*/ 290210 w 1312229"/>
                <a:gd name="connsiteY3" fmla="*/ 62116 h 1300457"/>
                <a:gd name="connsiteX4" fmla="*/ 675905 w 1312229"/>
                <a:gd name="connsiteY4" fmla="*/ 378472 h 1300457"/>
                <a:gd name="connsiteX5" fmla="*/ 1013930 w 1312229"/>
                <a:gd name="connsiteY5" fmla="*/ 57782 h 1300457"/>
                <a:gd name="connsiteX6" fmla="*/ 1252281 w 1312229"/>
                <a:gd name="connsiteY6" fmla="*/ 31780 h 1300457"/>
                <a:gd name="connsiteX7" fmla="*/ 1256614 w 1312229"/>
                <a:gd name="connsiteY7" fmla="*/ 248463 h 1300457"/>
                <a:gd name="connsiteX8" fmla="*/ 918590 w 1312229"/>
                <a:gd name="connsiteY8" fmla="*/ 634158 h 1300457"/>
                <a:gd name="connsiteX9" fmla="*/ 1247947 w 1312229"/>
                <a:gd name="connsiteY9" fmla="*/ 985183 h 1300457"/>
                <a:gd name="connsiteX10" fmla="*/ 1269615 w 1312229"/>
                <a:gd name="connsiteY10" fmla="*/ 1210533 h 1300457"/>
                <a:gd name="connsiteX11" fmla="*/ 1070267 w 1312229"/>
                <a:gd name="connsiteY11" fmla="*/ 1214867 h 1300457"/>
                <a:gd name="connsiteX12" fmla="*/ 680239 w 1312229"/>
                <a:gd name="connsiteY12" fmla="*/ 889843 h 1300457"/>
                <a:gd name="connsiteX13" fmla="*/ 337881 w 1312229"/>
                <a:gd name="connsiteY13" fmla="*/ 1210533 h 1300457"/>
                <a:gd name="connsiteX14" fmla="*/ 90863 w 1312229"/>
                <a:gd name="connsiteY14" fmla="*/ 1236535 h 1300457"/>
                <a:gd name="connsiteX15" fmla="*/ 103864 w 1312229"/>
                <a:gd name="connsiteY15" fmla="*/ 1011185 h 1300457"/>
                <a:gd name="connsiteX16" fmla="*/ 424554 w 1312229"/>
                <a:gd name="connsiteY16" fmla="*/ 629824 h 13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2229" h="1300457">
                  <a:moveTo>
                    <a:pt x="424554" y="629824"/>
                  </a:moveTo>
                  <a:lnTo>
                    <a:pt x="99530" y="300467"/>
                  </a:lnTo>
                  <a:cubicBezTo>
                    <a:pt x="41026" y="203682"/>
                    <a:pt x="0" y="120259"/>
                    <a:pt x="73528" y="49115"/>
                  </a:cubicBezTo>
                  <a:cubicBezTo>
                    <a:pt x="117369" y="4334"/>
                    <a:pt x="189814" y="7223"/>
                    <a:pt x="290210" y="62116"/>
                  </a:cubicBezTo>
                  <a:lnTo>
                    <a:pt x="675905" y="378472"/>
                  </a:lnTo>
                  <a:lnTo>
                    <a:pt x="1013930" y="57782"/>
                  </a:lnTo>
                  <a:cubicBezTo>
                    <a:pt x="1109993" y="0"/>
                    <a:pt x="1211834" y="0"/>
                    <a:pt x="1252281" y="31780"/>
                  </a:cubicBezTo>
                  <a:cubicBezTo>
                    <a:pt x="1292728" y="63560"/>
                    <a:pt x="1312229" y="148067"/>
                    <a:pt x="1256614" y="248463"/>
                  </a:cubicBezTo>
                  <a:lnTo>
                    <a:pt x="918590" y="634158"/>
                  </a:lnTo>
                  <a:lnTo>
                    <a:pt x="1247947" y="985183"/>
                  </a:lnTo>
                  <a:cubicBezTo>
                    <a:pt x="1306451" y="1081245"/>
                    <a:pt x="1299228" y="1172252"/>
                    <a:pt x="1269615" y="1210533"/>
                  </a:cubicBezTo>
                  <a:cubicBezTo>
                    <a:pt x="1240002" y="1248814"/>
                    <a:pt x="1168496" y="1268315"/>
                    <a:pt x="1070267" y="1214867"/>
                  </a:cubicBezTo>
                  <a:lnTo>
                    <a:pt x="680239" y="889843"/>
                  </a:lnTo>
                  <a:lnTo>
                    <a:pt x="337881" y="1210533"/>
                  </a:lnTo>
                  <a:cubicBezTo>
                    <a:pt x="239652" y="1268315"/>
                    <a:pt x="158247" y="1300457"/>
                    <a:pt x="90863" y="1236535"/>
                  </a:cubicBezTo>
                  <a:cubicBezTo>
                    <a:pt x="37702" y="1197171"/>
                    <a:pt x="48249" y="1112303"/>
                    <a:pt x="103864" y="1011185"/>
                  </a:cubicBezTo>
                  <a:lnTo>
                    <a:pt x="424554" y="6298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6655123" y="1319081"/>
              <a:ext cx="609600" cy="609600"/>
              <a:chOff x="6655123" y="1319081"/>
              <a:chExt cx="609600" cy="609600"/>
            </a:xfrm>
          </p:grpSpPr>
          <p:sp>
            <p:nvSpPr>
              <p:cNvPr id="141" name="Right Triangle 140"/>
              <p:cNvSpPr/>
              <p:nvPr/>
            </p:nvSpPr>
            <p:spPr>
              <a:xfrm rot="5400000" flipV="1">
                <a:off x="6655123" y="1319081"/>
                <a:ext cx="609600" cy="609600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5-Point Star 141"/>
              <p:cNvSpPr/>
              <p:nvPr/>
            </p:nvSpPr>
            <p:spPr>
              <a:xfrm>
                <a:off x="6986337" y="1382549"/>
                <a:ext cx="217652" cy="217652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Options Comparison Table for PowerPoint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1875160" y="1319081"/>
            <a:ext cx="8438504" cy="4700719"/>
            <a:chOff x="1875160" y="1319081"/>
            <a:chExt cx="8438504" cy="4700719"/>
          </a:xfrm>
        </p:grpSpPr>
        <p:grpSp>
          <p:nvGrpSpPr>
            <p:cNvPr id="75" name="Group 74"/>
            <p:cNvGrpSpPr/>
            <p:nvPr/>
          </p:nvGrpSpPr>
          <p:grpSpPr>
            <a:xfrm>
              <a:off x="1875160" y="1319481"/>
              <a:ext cx="8438504" cy="4700319"/>
              <a:chOff x="1875160" y="1319481"/>
              <a:chExt cx="8438504" cy="4700319"/>
            </a:xfrm>
          </p:grpSpPr>
          <p:grpSp>
            <p:nvGrpSpPr>
              <p:cNvPr id="2" name="Group 135"/>
              <p:cNvGrpSpPr/>
              <p:nvPr/>
            </p:nvGrpSpPr>
            <p:grpSpPr>
              <a:xfrm>
                <a:off x="1878438" y="2283247"/>
                <a:ext cx="8433969" cy="3736553"/>
                <a:chOff x="3070470" y="2283247"/>
                <a:chExt cx="8433969" cy="3736553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3070470" y="2283247"/>
                  <a:ext cx="2086108" cy="3736553"/>
                  <a:chOff x="836612" y="1981200"/>
                  <a:chExt cx="2362200" cy="2999675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836612" y="198120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36612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836612" y="272851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36612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836612" y="347799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836612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836612" y="4225302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836612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" name="Group 21"/>
                <p:cNvGrpSpPr/>
                <p:nvPr/>
              </p:nvGrpSpPr>
              <p:grpSpPr>
                <a:xfrm>
                  <a:off x="5179034" y="2283247"/>
                  <a:ext cx="2086108" cy="3736553"/>
                  <a:chOff x="836612" y="1981200"/>
                  <a:chExt cx="2362200" cy="2999675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836612" y="198120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836612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836612" y="272851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836612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836612" y="347799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836612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836612" y="4225302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836612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2" name="Group 30"/>
                <p:cNvGrpSpPr/>
                <p:nvPr/>
              </p:nvGrpSpPr>
              <p:grpSpPr>
                <a:xfrm>
                  <a:off x="7291483" y="2283247"/>
                  <a:ext cx="2086108" cy="3736553"/>
                  <a:chOff x="833454" y="1981200"/>
                  <a:chExt cx="2362200" cy="2999675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833454" y="198120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833454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833454" y="272851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833454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33454" y="347799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833454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833454" y="4225302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33454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9418331" y="2283247"/>
                  <a:ext cx="2086108" cy="3736553"/>
                  <a:chOff x="833454" y="1981200"/>
                  <a:chExt cx="2362200" cy="2999675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33454" y="198120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833454" y="235577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833454" y="2728510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833454" y="310308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833454" y="3477993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833454" y="3852566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833454" y="4225302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Sample 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833454" y="4599875"/>
                    <a:ext cx="2362200" cy="381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Text</a:t>
                    </a:r>
                    <a:endPara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40" name="Round Same Side Corner Rectangle 39"/>
              <p:cNvSpPr/>
              <p:nvPr/>
            </p:nvSpPr>
            <p:spPr>
              <a:xfrm>
                <a:off x="1875160" y="1606032"/>
                <a:ext cx="2086814" cy="685800"/>
              </a:xfrm>
              <a:prstGeom prst="round2SameRect">
                <a:avLst>
                  <a:gd name="adj1" fmla="val 807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Basic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ound Same Side Corner Rectangle 40"/>
              <p:cNvSpPr/>
              <p:nvPr/>
            </p:nvSpPr>
            <p:spPr>
              <a:xfrm>
                <a:off x="3989352" y="1319481"/>
                <a:ext cx="2084791" cy="972351"/>
              </a:xfrm>
              <a:prstGeom prst="round2SameRect">
                <a:avLst>
                  <a:gd name="adj1" fmla="val 7148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Standard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>
                <a:off x="6100852" y="1606032"/>
                <a:ext cx="2085964" cy="685800"/>
              </a:xfrm>
              <a:prstGeom prst="round2SameRect">
                <a:avLst>
                  <a:gd name="adj1" fmla="val 8896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Plus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ound Same Side Corner Rectangle 90"/>
              <p:cNvSpPr/>
              <p:nvPr/>
            </p:nvSpPr>
            <p:spPr>
              <a:xfrm>
                <a:off x="8227700" y="1606032"/>
                <a:ext cx="2085964" cy="685800"/>
              </a:xfrm>
              <a:prstGeom prst="round2SameRect">
                <a:avLst>
                  <a:gd name="adj1" fmla="val 9305"/>
                  <a:gd name="adj2" fmla="val 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Premium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461952" y="1319081"/>
              <a:ext cx="609600" cy="609600"/>
              <a:chOff x="6655123" y="1319081"/>
              <a:chExt cx="609600" cy="609600"/>
            </a:xfrm>
          </p:grpSpPr>
          <p:sp>
            <p:nvSpPr>
              <p:cNvPr id="81" name="Right Triangle 80"/>
              <p:cNvSpPr/>
              <p:nvPr/>
            </p:nvSpPr>
            <p:spPr>
              <a:xfrm rot="5400000" flipV="1">
                <a:off x="6655123" y="1319081"/>
                <a:ext cx="609600" cy="609600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5-Point Star 81"/>
              <p:cNvSpPr/>
              <p:nvPr/>
            </p:nvSpPr>
            <p:spPr>
              <a:xfrm>
                <a:off x="6985525" y="1381737"/>
                <a:ext cx="219276" cy="219276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Options Comparison Table for PowerPoint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759949" y="1389925"/>
            <a:ext cx="10750718" cy="4684689"/>
            <a:chOff x="759949" y="1389925"/>
            <a:chExt cx="10750718" cy="4684689"/>
          </a:xfrm>
        </p:grpSpPr>
        <p:sp>
          <p:nvSpPr>
            <p:cNvPr id="48" name="Rectangle 47"/>
            <p:cNvSpPr/>
            <p:nvPr/>
          </p:nvSpPr>
          <p:spPr>
            <a:xfrm>
              <a:off x="760506" y="1389925"/>
              <a:ext cx="2590800" cy="685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Basic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80556" y="1389925"/>
              <a:ext cx="25908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Standard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00542" y="1389925"/>
              <a:ext cx="2590800" cy="685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Plus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919309" y="1389925"/>
              <a:ext cx="2590800" cy="685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Premium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0506" y="2067666"/>
              <a:ext cx="2590800" cy="1201616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80556" y="2067666"/>
              <a:ext cx="2590800" cy="1201616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00542" y="2067666"/>
              <a:ext cx="2590800" cy="1201616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919309" y="2067666"/>
              <a:ext cx="2590800" cy="1201616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11"/>
            <p:cNvGrpSpPr/>
            <p:nvPr/>
          </p:nvGrpSpPr>
          <p:grpSpPr>
            <a:xfrm>
              <a:off x="759949" y="3268949"/>
              <a:ext cx="2591915" cy="2805665"/>
              <a:chOff x="836612" y="1981200"/>
              <a:chExt cx="2362200" cy="225236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36612" y="198120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836612" y="235577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36612" y="272851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36612" y="310308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36612" y="347799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36612" y="3852566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5" name="Group 11"/>
            <p:cNvGrpSpPr/>
            <p:nvPr/>
          </p:nvGrpSpPr>
          <p:grpSpPr>
            <a:xfrm>
              <a:off x="3479999" y="3268949"/>
              <a:ext cx="2591915" cy="2805665"/>
              <a:chOff x="836612" y="1981200"/>
              <a:chExt cx="2362200" cy="225236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36612" y="198120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36612" y="235577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36612" y="272851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36612" y="310308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36612" y="347799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36612" y="3852566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578051" y="2124214"/>
              <a:ext cx="9557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</a:t>
              </a:r>
              <a:r>
                <a:rPr lang="en-US" sz="4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50</a:t>
              </a:r>
              <a:endPara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55434" y="2124214"/>
              <a:ext cx="1241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</a:t>
              </a:r>
              <a:r>
                <a:rPr lang="en-US" sz="4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100</a:t>
              </a:r>
              <a:endPara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75420" y="2124214"/>
              <a:ext cx="1241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</a:t>
              </a:r>
              <a:r>
                <a:rPr lang="en-US" sz="4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150</a:t>
              </a:r>
              <a:endPara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594187" y="2124214"/>
              <a:ext cx="1241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$</a:t>
              </a:r>
              <a:r>
                <a:rPr lang="en-US" sz="4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200</a:t>
              </a:r>
              <a:endPara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6" name="Group 11"/>
            <p:cNvGrpSpPr/>
            <p:nvPr/>
          </p:nvGrpSpPr>
          <p:grpSpPr>
            <a:xfrm>
              <a:off x="6199985" y="3268949"/>
              <a:ext cx="2591915" cy="2805665"/>
              <a:chOff x="836612" y="1981200"/>
              <a:chExt cx="2362200" cy="225236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836612" y="198120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36612" y="235577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36612" y="272851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36612" y="310308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36612" y="347799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36612" y="3852566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4" name="Group 11"/>
            <p:cNvGrpSpPr/>
            <p:nvPr/>
          </p:nvGrpSpPr>
          <p:grpSpPr>
            <a:xfrm>
              <a:off x="8918752" y="3268949"/>
              <a:ext cx="2591915" cy="2805665"/>
              <a:chOff x="836612" y="1981200"/>
              <a:chExt cx="2362200" cy="2252366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836612" y="198120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36612" y="235577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36612" y="2728510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6612" y="310308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36612" y="3477993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836612" y="3852566"/>
                <a:ext cx="23622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421758" y="2743200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41808" y="2743200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861794" y="2743200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580561" y="2743200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047785-AE81-46A0-9CF8-983BB1A4C9F4}"/>
</file>

<file path=customXml/itemProps2.xml><?xml version="1.0" encoding="utf-8"?>
<ds:datastoreItem xmlns:ds="http://schemas.openxmlformats.org/officeDocument/2006/customXml" ds:itemID="{3FEBB9A8-C4C2-4A55-8FDC-4F4DBD3B5F49}"/>
</file>

<file path=customXml/itemProps3.xml><?xml version="1.0" encoding="utf-8"?>
<ds:datastoreItem xmlns:ds="http://schemas.openxmlformats.org/officeDocument/2006/customXml" ds:itemID="{D14FC762-F84C-4F0C-BD91-CD12E7D0423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</Words>
  <Application>Microsoft Office PowerPoint</Application>
  <PresentationFormat>Personalizado</PresentationFormat>
  <Paragraphs>223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Pricing Options Comparison Table for PowerPoint</vt:lpstr>
      <vt:lpstr>Pricing Options Comparison Table for PowerPoint</vt:lpstr>
      <vt:lpstr>Pricing Options Comparison Table for PowerPoint</vt:lpstr>
      <vt:lpstr>Pricing Options Comparison Table for PowerPoint</vt:lpstr>
      <vt:lpstr>Pricing Options Comparison Table for PowerPoint</vt:lpstr>
      <vt:lpstr>Pricing Options Comparison Table for PowerPoint</vt:lpstr>
      <vt:lpstr>Pricing Options Comparison Table for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2014-08-29T18:22:04Z</dcterms:created>
  <dcterms:modified xsi:type="dcterms:W3CDTF">2014-08-29T18:22:08Z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