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0" r:id="rId3"/>
    <p:sldId id="271" r:id="rId4"/>
    <p:sldId id="273" r:id="rId5"/>
    <p:sldId id="275" r:id="rId6"/>
    <p:sldId id="276" r:id="rId7"/>
    <p:sldId id="279" r:id="rId8"/>
    <p:sldId id="280" r:id="rId9"/>
    <p:sldId id="281" r:id="rId10"/>
    <p:sldId id="272" r:id="rId11"/>
    <p:sldId id="26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A69"/>
    <a:srgbClr val="FFD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74" d="100"/>
          <a:sy n="74" d="100"/>
        </p:scale>
        <p:origin x="74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</c:dPt>
          <c:dPt>
            <c:idx val="1"/>
            <c:bubble3D val="0"/>
            <c:spPr>
              <a:solidFill>
                <a:srgbClr val="0070C0"/>
              </a:solidFill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81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</c:dPt>
          <c:dPt>
            <c:idx val="1"/>
            <c:bubble3D val="0"/>
            <c:spPr>
              <a:solidFill>
                <a:srgbClr val="0070C0"/>
              </a:solidFill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</c:dPt>
          <c:dPt>
            <c:idx val="1"/>
            <c:bubble3D val="0"/>
            <c:spPr>
              <a:solidFill>
                <a:srgbClr val="0070C0"/>
              </a:solidFill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324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</c:dPt>
          <c:dPt>
            <c:idx val="1"/>
            <c:bubble3D val="0"/>
            <c:spPr>
              <a:solidFill>
                <a:srgbClr val="0070C0"/>
              </a:solidFill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277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</c:dPt>
          <c:dPt>
            <c:idx val="1"/>
            <c:bubble3D val="0"/>
            <c:spPr>
              <a:solidFill>
                <a:srgbClr val="0070C0"/>
              </a:solidFill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66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06037" y="3267022"/>
            <a:ext cx="1408176" cy="1408176"/>
            <a:chOff x="1293812" y="2146663"/>
            <a:chExt cx="1280160" cy="1280160"/>
          </a:xfrm>
        </p:grpSpPr>
        <p:sp>
          <p:nvSpPr>
            <p:cNvPr id="141" name="Oval 140"/>
            <p:cNvSpPr/>
            <p:nvPr/>
          </p:nvSpPr>
          <p:spPr>
            <a:xfrm>
              <a:off x="1293812" y="2146663"/>
              <a:ext cx="1280160" cy="12801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448390" y="2583728"/>
              <a:ext cx="97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48-66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671252" y="3368040"/>
            <a:ext cx="1280160" cy="1280160"/>
            <a:chOff x="3656012" y="1905000"/>
            <a:chExt cx="1280160" cy="1280160"/>
          </a:xfrm>
        </p:grpSpPr>
        <p:sp>
          <p:nvSpPr>
            <p:cNvPr id="142" name="Oval 141"/>
            <p:cNvSpPr/>
            <p:nvPr/>
          </p:nvSpPr>
          <p:spPr>
            <a:xfrm>
              <a:off x="3656012" y="1905000"/>
              <a:ext cx="1280160" cy="12801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823" y="2312126"/>
              <a:ext cx="97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33-47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830" y="3505200"/>
            <a:ext cx="1163782" cy="1163782"/>
            <a:chOff x="5942012" y="1996440"/>
            <a:chExt cx="1280160" cy="1280160"/>
          </a:xfrm>
        </p:grpSpPr>
        <p:sp>
          <p:nvSpPr>
            <p:cNvPr id="143" name="Oval 142"/>
            <p:cNvSpPr/>
            <p:nvPr/>
          </p:nvSpPr>
          <p:spPr>
            <a:xfrm>
              <a:off x="5942012" y="1996440"/>
              <a:ext cx="1280160" cy="12801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095411" y="2385698"/>
              <a:ext cx="973343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18-32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17828" y="3666416"/>
            <a:ext cx="1057984" cy="1057984"/>
            <a:chOff x="8311655" y="2336073"/>
            <a:chExt cx="1280160" cy="1280160"/>
          </a:xfrm>
        </p:grpSpPr>
        <p:sp>
          <p:nvSpPr>
            <p:cNvPr id="144" name="Oval 143"/>
            <p:cNvSpPr/>
            <p:nvPr/>
          </p:nvSpPr>
          <p:spPr>
            <a:xfrm>
              <a:off x="8311655" y="2336073"/>
              <a:ext cx="1280160" cy="12801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622075" y="2738735"/>
              <a:ext cx="63030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-18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 Comparison Infographics Presentation</a:t>
            </a:r>
            <a:endParaRPr lang="en-US" dirty="0"/>
          </a:p>
        </p:txBody>
      </p:sp>
      <p:grpSp>
        <p:nvGrpSpPr>
          <p:cNvPr id="96" name="Group 631"/>
          <p:cNvGrpSpPr/>
          <p:nvPr/>
        </p:nvGrpSpPr>
        <p:grpSpPr>
          <a:xfrm>
            <a:off x="9326880" y="2036518"/>
            <a:ext cx="1143801" cy="2771638"/>
            <a:chOff x="8689975" y="2446338"/>
            <a:chExt cx="1136650" cy="2754312"/>
          </a:xfrm>
        </p:grpSpPr>
        <p:sp>
          <p:nvSpPr>
            <p:cNvPr id="97" name="Freeform 464"/>
            <p:cNvSpPr>
              <a:spLocks/>
            </p:cNvSpPr>
            <p:nvPr/>
          </p:nvSpPr>
          <p:spPr bwMode="auto">
            <a:xfrm>
              <a:off x="9139238" y="2452688"/>
              <a:ext cx="509587" cy="346075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150" y="11"/>
                </a:cxn>
                <a:cxn ang="0">
                  <a:pos x="183" y="26"/>
                </a:cxn>
                <a:cxn ang="0">
                  <a:pos x="213" y="44"/>
                </a:cxn>
                <a:cxn ang="0">
                  <a:pos x="237" y="65"/>
                </a:cxn>
                <a:cxn ang="0">
                  <a:pos x="258" y="87"/>
                </a:cxn>
                <a:cxn ang="0">
                  <a:pos x="276" y="110"/>
                </a:cxn>
                <a:cxn ang="0">
                  <a:pos x="289" y="134"/>
                </a:cxn>
                <a:cxn ang="0">
                  <a:pos x="300" y="155"/>
                </a:cxn>
                <a:cxn ang="0">
                  <a:pos x="309" y="176"/>
                </a:cxn>
                <a:cxn ang="0">
                  <a:pos x="315" y="192"/>
                </a:cxn>
                <a:cxn ang="0">
                  <a:pos x="318" y="206"/>
                </a:cxn>
                <a:cxn ang="0">
                  <a:pos x="321" y="215"/>
                </a:cxn>
                <a:cxn ang="0">
                  <a:pos x="321" y="218"/>
                </a:cxn>
                <a:cxn ang="0">
                  <a:pos x="187" y="114"/>
                </a:cxn>
                <a:cxn ang="0">
                  <a:pos x="174" y="89"/>
                </a:cxn>
                <a:cxn ang="0">
                  <a:pos x="156" y="66"/>
                </a:cxn>
                <a:cxn ang="0">
                  <a:pos x="135" y="50"/>
                </a:cxn>
                <a:cxn ang="0">
                  <a:pos x="112" y="35"/>
                </a:cxn>
                <a:cxn ang="0">
                  <a:pos x="90" y="24"/>
                </a:cxn>
                <a:cxn ang="0">
                  <a:pos x="68" y="17"/>
                </a:cxn>
                <a:cxn ang="0">
                  <a:pos x="45" y="12"/>
                </a:cxn>
                <a:cxn ang="0">
                  <a:pos x="27" y="9"/>
                </a:cxn>
                <a:cxn ang="0">
                  <a:pos x="14" y="8"/>
                </a:cxn>
                <a:cxn ang="0">
                  <a:pos x="3" y="6"/>
                </a:cxn>
                <a:cxn ang="0">
                  <a:pos x="0" y="6"/>
                </a:cxn>
                <a:cxn ang="0">
                  <a:pos x="111" y="0"/>
                </a:cxn>
              </a:cxnLst>
              <a:rect l="0" t="0" r="r" b="b"/>
              <a:pathLst>
                <a:path w="321" h="218">
                  <a:moveTo>
                    <a:pt x="111" y="0"/>
                  </a:moveTo>
                  <a:lnTo>
                    <a:pt x="150" y="11"/>
                  </a:lnTo>
                  <a:lnTo>
                    <a:pt x="183" y="26"/>
                  </a:lnTo>
                  <a:lnTo>
                    <a:pt x="213" y="44"/>
                  </a:lnTo>
                  <a:lnTo>
                    <a:pt x="237" y="65"/>
                  </a:lnTo>
                  <a:lnTo>
                    <a:pt x="258" y="87"/>
                  </a:lnTo>
                  <a:lnTo>
                    <a:pt x="276" y="110"/>
                  </a:lnTo>
                  <a:lnTo>
                    <a:pt x="289" y="134"/>
                  </a:lnTo>
                  <a:lnTo>
                    <a:pt x="300" y="155"/>
                  </a:lnTo>
                  <a:lnTo>
                    <a:pt x="309" y="176"/>
                  </a:lnTo>
                  <a:lnTo>
                    <a:pt x="315" y="192"/>
                  </a:lnTo>
                  <a:lnTo>
                    <a:pt x="318" y="206"/>
                  </a:lnTo>
                  <a:lnTo>
                    <a:pt x="321" y="215"/>
                  </a:lnTo>
                  <a:lnTo>
                    <a:pt x="321" y="218"/>
                  </a:lnTo>
                  <a:lnTo>
                    <a:pt x="187" y="114"/>
                  </a:lnTo>
                  <a:lnTo>
                    <a:pt x="174" y="89"/>
                  </a:lnTo>
                  <a:lnTo>
                    <a:pt x="156" y="66"/>
                  </a:lnTo>
                  <a:lnTo>
                    <a:pt x="135" y="50"/>
                  </a:lnTo>
                  <a:lnTo>
                    <a:pt x="112" y="35"/>
                  </a:lnTo>
                  <a:lnTo>
                    <a:pt x="90" y="24"/>
                  </a:lnTo>
                  <a:lnTo>
                    <a:pt x="68" y="17"/>
                  </a:lnTo>
                  <a:lnTo>
                    <a:pt x="45" y="12"/>
                  </a:lnTo>
                  <a:lnTo>
                    <a:pt x="27" y="9"/>
                  </a:lnTo>
                  <a:lnTo>
                    <a:pt x="14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586D6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65"/>
            <p:cNvSpPr>
              <a:spLocks/>
            </p:cNvSpPr>
            <p:nvPr/>
          </p:nvSpPr>
          <p:spPr bwMode="auto">
            <a:xfrm>
              <a:off x="9382125" y="2751138"/>
              <a:ext cx="347662" cy="3794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36" y="7"/>
                </a:cxn>
                <a:cxn ang="0">
                  <a:pos x="162" y="21"/>
                </a:cxn>
                <a:cxn ang="0">
                  <a:pos x="186" y="42"/>
                </a:cxn>
                <a:cxn ang="0">
                  <a:pos x="204" y="69"/>
                </a:cxn>
                <a:cxn ang="0">
                  <a:pos x="214" y="94"/>
                </a:cxn>
                <a:cxn ang="0">
                  <a:pos x="219" y="121"/>
                </a:cxn>
                <a:cxn ang="0">
                  <a:pos x="219" y="147"/>
                </a:cxn>
                <a:cxn ang="0">
                  <a:pos x="213" y="173"/>
                </a:cxn>
                <a:cxn ang="0">
                  <a:pos x="201" y="194"/>
                </a:cxn>
                <a:cxn ang="0">
                  <a:pos x="186" y="213"/>
                </a:cxn>
                <a:cxn ang="0">
                  <a:pos x="165" y="227"/>
                </a:cxn>
                <a:cxn ang="0">
                  <a:pos x="142" y="236"/>
                </a:cxn>
                <a:cxn ang="0">
                  <a:pos x="118" y="239"/>
                </a:cxn>
                <a:cxn ang="0">
                  <a:pos x="94" y="234"/>
                </a:cxn>
                <a:cxn ang="0">
                  <a:pos x="70" y="225"/>
                </a:cxn>
                <a:cxn ang="0">
                  <a:pos x="49" y="212"/>
                </a:cxn>
                <a:cxn ang="0">
                  <a:pos x="30" y="192"/>
                </a:cxn>
                <a:cxn ang="0">
                  <a:pos x="15" y="168"/>
                </a:cxn>
                <a:cxn ang="0">
                  <a:pos x="4" y="143"/>
                </a:cxn>
                <a:cxn ang="0">
                  <a:pos x="0" y="115"/>
                </a:cxn>
                <a:cxn ang="0">
                  <a:pos x="0" y="90"/>
                </a:cxn>
                <a:cxn ang="0">
                  <a:pos x="6" y="64"/>
                </a:cxn>
                <a:cxn ang="0">
                  <a:pos x="16" y="43"/>
                </a:cxn>
                <a:cxn ang="0">
                  <a:pos x="31" y="24"/>
                </a:cxn>
                <a:cxn ang="0">
                  <a:pos x="52" y="10"/>
                </a:cxn>
                <a:cxn ang="0">
                  <a:pos x="79" y="1"/>
                </a:cxn>
                <a:cxn ang="0">
                  <a:pos x="108" y="0"/>
                </a:cxn>
              </a:cxnLst>
              <a:rect l="0" t="0" r="r" b="b"/>
              <a:pathLst>
                <a:path w="219" h="239">
                  <a:moveTo>
                    <a:pt x="108" y="0"/>
                  </a:moveTo>
                  <a:lnTo>
                    <a:pt x="136" y="7"/>
                  </a:lnTo>
                  <a:lnTo>
                    <a:pt x="162" y="21"/>
                  </a:lnTo>
                  <a:lnTo>
                    <a:pt x="186" y="42"/>
                  </a:lnTo>
                  <a:lnTo>
                    <a:pt x="204" y="69"/>
                  </a:lnTo>
                  <a:lnTo>
                    <a:pt x="214" y="94"/>
                  </a:lnTo>
                  <a:lnTo>
                    <a:pt x="219" y="121"/>
                  </a:lnTo>
                  <a:lnTo>
                    <a:pt x="219" y="147"/>
                  </a:lnTo>
                  <a:lnTo>
                    <a:pt x="213" y="173"/>
                  </a:lnTo>
                  <a:lnTo>
                    <a:pt x="201" y="194"/>
                  </a:lnTo>
                  <a:lnTo>
                    <a:pt x="186" y="213"/>
                  </a:lnTo>
                  <a:lnTo>
                    <a:pt x="165" y="227"/>
                  </a:lnTo>
                  <a:lnTo>
                    <a:pt x="142" y="236"/>
                  </a:lnTo>
                  <a:lnTo>
                    <a:pt x="118" y="239"/>
                  </a:lnTo>
                  <a:lnTo>
                    <a:pt x="94" y="234"/>
                  </a:lnTo>
                  <a:lnTo>
                    <a:pt x="70" y="225"/>
                  </a:lnTo>
                  <a:lnTo>
                    <a:pt x="49" y="212"/>
                  </a:lnTo>
                  <a:lnTo>
                    <a:pt x="30" y="192"/>
                  </a:lnTo>
                  <a:lnTo>
                    <a:pt x="15" y="168"/>
                  </a:lnTo>
                  <a:lnTo>
                    <a:pt x="4" y="143"/>
                  </a:lnTo>
                  <a:lnTo>
                    <a:pt x="0" y="115"/>
                  </a:lnTo>
                  <a:lnTo>
                    <a:pt x="0" y="90"/>
                  </a:lnTo>
                  <a:lnTo>
                    <a:pt x="6" y="64"/>
                  </a:lnTo>
                  <a:lnTo>
                    <a:pt x="16" y="43"/>
                  </a:lnTo>
                  <a:lnTo>
                    <a:pt x="31" y="24"/>
                  </a:lnTo>
                  <a:lnTo>
                    <a:pt x="52" y="10"/>
                  </a:lnTo>
                  <a:lnTo>
                    <a:pt x="79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47"/>
            <p:cNvSpPr>
              <a:spLocks/>
            </p:cNvSpPr>
            <p:nvPr/>
          </p:nvSpPr>
          <p:spPr bwMode="auto">
            <a:xfrm>
              <a:off x="9617075" y="4183063"/>
              <a:ext cx="185737" cy="155575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17" y="21"/>
                </a:cxn>
                <a:cxn ang="0">
                  <a:pos x="114" y="42"/>
                </a:cxn>
                <a:cxn ang="0">
                  <a:pos x="108" y="60"/>
                </a:cxn>
                <a:cxn ang="0">
                  <a:pos x="99" y="77"/>
                </a:cxn>
                <a:cxn ang="0">
                  <a:pos x="86" y="89"/>
                </a:cxn>
                <a:cxn ang="0">
                  <a:pos x="69" y="96"/>
                </a:cxn>
                <a:cxn ang="0">
                  <a:pos x="51" y="98"/>
                </a:cxn>
                <a:cxn ang="0">
                  <a:pos x="33" y="93"/>
                </a:cxn>
                <a:cxn ang="0">
                  <a:pos x="20" y="86"/>
                </a:cxn>
                <a:cxn ang="0">
                  <a:pos x="11" y="74"/>
                </a:cxn>
                <a:cxn ang="0">
                  <a:pos x="5" y="62"/>
                </a:cxn>
                <a:cxn ang="0">
                  <a:pos x="2" y="51"/>
                </a:cxn>
                <a:cxn ang="0">
                  <a:pos x="0" y="44"/>
                </a:cxn>
                <a:cxn ang="0">
                  <a:pos x="0" y="41"/>
                </a:cxn>
                <a:cxn ang="0">
                  <a:pos x="116" y="0"/>
                </a:cxn>
              </a:cxnLst>
              <a:rect l="0" t="0" r="r" b="b"/>
              <a:pathLst>
                <a:path w="117" h="98">
                  <a:moveTo>
                    <a:pt x="116" y="0"/>
                  </a:moveTo>
                  <a:lnTo>
                    <a:pt x="117" y="21"/>
                  </a:lnTo>
                  <a:lnTo>
                    <a:pt x="114" y="42"/>
                  </a:lnTo>
                  <a:lnTo>
                    <a:pt x="108" y="60"/>
                  </a:lnTo>
                  <a:lnTo>
                    <a:pt x="99" y="77"/>
                  </a:lnTo>
                  <a:lnTo>
                    <a:pt x="86" y="89"/>
                  </a:lnTo>
                  <a:lnTo>
                    <a:pt x="69" y="96"/>
                  </a:lnTo>
                  <a:lnTo>
                    <a:pt x="51" y="98"/>
                  </a:lnTo>
                  <a:lnTo>
                    <a:pt x="33" y="93"/>
                  </a:lnTo>
                  <a:lnTo>
                    <a:pt x="20" y="86"/>
                  </a:lnTo>
                  <a:lnTo>
                    <a:pt x="11" y="74"/>
                  </a:lnTo>
                  <a:lnTo>
                    <a:pt x="5" y="62"/>
                  </a:lnTo>
                  <a:lnTo>
                    <a:pt x="2" y="51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49"/>
            <p:cNvSpPr>
              <a:spLocks/>
            </p:cNvSpPr>
            <p:nvPr/>
          </p:nvSpPr>
          <p:spPr bwMode="auto">
            <a:xfrm>
              <a:off x="8967788" y="4230688"/>
              <a:ext cx="635000" cy="944563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400" y="5"/>
                </a:cxn>
                <a:cxn ang="0">
                  <a:pos x="399" y="20"/>
                </a:cxn>
                <a:cxn ang="0">
                  <a:pos x="397" y="41"/>
                </a:cxn>
                <a:cxn ang="0">
                  <a:pos x="396" y="69"/>
                </a:cxn>
                <a:cxn ang="0">
                  <a:pos x="394" y="104"/>
                </a:cxn>
                <a:cxn ang="0">
                  <a:pos x="391" y="141"/>
                </a:cxn>
                <a:cxn ang="0">
                  <a:pos x="388" y="180"/>
                </a:cxn>
                <a:cxn ang="0">
                  <a:pos x="384" y="221"/>
                </a:cxn>
                <a:cxn ang="0">
                  <a:pos x="379" y="263"/>
                </a:cxn>
                <a:cxn ang="0">
                  <a:pos x="375" y="302"/>
                </a:cxn>
                <a:cxn ang="0">
                  <a:pos x="369" y="339"/>
                </a:cxn>
                <a:cxn ang="0">
                  <a:pos x="363" y="378"/>
                </a:cxn>
                <a:cxn ang="0">
                  <a:pos x="357" y="414"/>
                </a:cxn>
                <a:cxn ang="0">
                  <a:pos x="351" y="447"/>
                </a:cxn>
                <a:cxn ang="0">
                  <a:pos x="345" y="479"/>
                </a:cxn>
                <a:cxn ang="0">
                  <a:pos x="339" y="506"/>
                </a:cxn>
                <a:cxn ang="0">
                  <a:pos x="334" y="529"/>
                </a:cxn>
                <a:cxn ang="0">
                  <a:pos x="330" y="545"/>
                </a:cxn>
                <a:cxn ang="0">
                  <a:pos x="328" y="556"/>
                </a:cxn>
                <a:cxn ang="0">
                  <a:pos x="327" y="560"/>
                </a:cxn>
                <a:cxn ang="0">
                  <a:pos x="214" y="595"/>
                </a:cxn>
                <a:cxn ang="0">
                  <a:pos x="92" y="565"/>
                </a:cxn>
                <a:cxn ang="0">
                  <a:pos x="90" y="563"/>
                </a:cxn>
                <a:cxn ang="0">
                  <a:pos x="89" y="557"/>
                </a:cxn>
                <a:cxn ang="0">
                  <a:pos x="86" y="547"/>
                </a:cxn>
                <a:cxn ang="0">
                  <a:pos x="80" y="530"/>
                </a:cxn>
                <a:cxn ang="0">
                  <a:pos x="74" y="508"/>
                </a:cxn>
                <a:cxn ang="0">
                  <a:pos x="68" y="479"/>
                </a:cxn>
                <a:cxn ang="0">
                  <a:pos x="59" y="443"/>
                </a:cxn>
                <a:cxn ang="0">
                  <a:pos x="51" y="399"/>
                </a:cxn>
                <a:cxn ang="0">
                  <a:pos x="41" y="348"/>
                </a:cxn>
                <a:cxn ang="0">
                  <a:pos x="32" y="287"/>
                </a:cxn>
                <a:cxn ang="0">
                  <a:pos x="21" y="216"/>
                </a:cxn>
                <a:cxn ang="0">
                  <a:pos x="11" y="137"/>
                </a:cxn>
                <a:cxn ang="0">
                  <a:pos x="0" y="45"/>
                </a:cxn>
                <a:cxn ang="0">
                  <a:pos x="5" y="45"/>
                </a:cxn>
                <a:cxn ang="0">
                  <a:pos x="18" y="47"/>
                </a:cxn>
                <a:cxn ang="0">
                  <a:pos x="66" y="47"/>
                </a:cxn>
                <a:cxn ang="0">
                  <a:pos x="98" y="48"/>
                </a:cxn>
                <a:cxn ang="0">
                  <a:pos x="134" y="47"/>
                </a:cxn>
                <a:cxn ang="0">
                  <a:pos x="173" y="45"/>
                </a:cxn>
                <a:cxn ang="0">
                  <a:pos x="213" y="42"/>
                </a:cxn>
                <a:cxn ang="0">
                  <a:pos x="253" y="38"/>
                </a:cxn>
                <a:cxn ang="0">
                  <a:pos x="294" y="32"/>
                </a:cxn>
                <a:cxn ang="0">
                  <a:pos x="333" y="24"/>
                </a:cxn>
                <a:cxn ang="0">
                  <a:pos x="369" y="14"/>
                </a:cxn>
                <a:cxn ang="0">
                  <a:pos x="400" y="0"/>
                </a:cxn>
              </a:cxnLst>
              <a:rect l="0" t="0" r="r" b="b"/>
              <a:pathLst>
                <a:path w="400" h="595">
                  <a:moveTo>
                    <a:pt x="400" y="0"/>
                  </a:moveTo>
                  <a:lnTo>
                    <a:pt x="400" y="5"/>
                  </a:lnTo>
                  <a:lnTo>
                    <a:pt x="399" y="20"/>
                  </a:lnTo>
                  <a:lnTo>
                    <a:pt x="397" y="41"/>
                  </a:lnTo>
                  <a:lnTo>
                    <a:pt x="396" y="69"/>
                  </a:lnTo>
                  <a:lnTo>
                    <a:pt x="394" y="104"/>
                  </a:lnTo>
                  <a:lnTo>
                    <a:pt x="391" y="141"/>
                  </a:lnTo>
                  <a:lnTo>
                    <a:pt x="388" y="180"/>
                  </a:lnTo>
                  <a:lnTo>
                    <a:pt x="384" y="221"/>
                  </a:lnTo>
                  <a:lnTo>
                    <a:pt x="379" y="263"/>
                  </a:lnTo>
                  <a:lnTo>
                    <a:pt x="375" y="302"/>
                  </a:lnTo>
                  <a:lnTo>
                    <a:pt x="369" y="339"/>
                  </a:lnTo>
                  <a:lnTo>
                    <a:pt x="363" y="378"/>
                  </a:lnTo>
                  <a:lnTo>
                    <a:pt x="357" y="414"/>
                  </a:lnTo>
                  <a:lnTo>
                    <a:pt x="351" y="447"/>
                  </a:lnTo>
                  <a:lnTo>
                    <a:pt x="345" y="479"/>
                  </a:lnTo>
                  <a:lnTo>
                    <a:pt x="339" y="506"/>
                  </a:lnTo>
                  <a:lnTo>
                    <a:pt x="334" y="529"/>
                  </a:lnTo>
                  <a:lnTo>
                    <a:pt x="330" y="545"/>
                  </a:lnTo>
                  <a:lnTo>
                    <a:pt x="328" y="556"/>
                  </a:lnTo>
                  <a:lnTo>
                    <a:pt x="327" y="560"/>
                  </a:lnTo>
                  <a:lnTo>
                    <a:pt x="214" y="595"/>
                  </a:lnTo>
                  <a:lnTo>
                    <a:pt x="92" y="565"/>
                  </a:lnTo>
                  <a:lnTo>
                    <a:pt x="90" y="563"/>
                  </a:lnTo>
                  <a:lnTo>
                    <a:pt x="89" y="557"/>
                  </a:lnTo>
                  <a:lnTo>
                    <a:pt x="86" y="547"/>
                  </a:lnTo>
                  <a:lnTo>
                    <a:pt x="80" y="530"/>
                  </a:lnTo>
                  <a:lnTo>
                    <a:pt x="74" y="508"/>
                  </a:lnTo>
                  <a:lnTo>
                    <a:pt x="68" y="479"/>
                  </a:lnTo>
                  <a:lnTo>
                    <a:pt x="59" y="443"/>
                  </a:lnTo>
                  <a:lnTo>
                    <a:pt x="51" y="399"/>
                  </a:lnTo>
                  <a:lnTo>
                    <a:pt x="41" y="348"/>
                  </a:lnTo>
                  <a:lnTo>
                    <a:pt x="32" y="287"/>
                  </a:lnTo>
                  <a:lnTo>
                    <a:pt x="21" y="216"/>
                  </a:lnTo>
                  <a:lnTo>
                    <a:pt x="11" y="137"/>
                  </a:lnTo>
                  <a:lnTo>
                    <a:pt x="0" y="45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66" y="47"/>
                  </a:lnTo>
                  <a:lnTo>
                    <a:pt x="98" y="48"/>
                  </a:lnTo>
                  <a:lnTo>
                    <a:pt x="134" y="47"/>
                  </a:lnTo>
                  <a:lnTo>
                    <a:pt x="173" y="45"/>
                  </a:lnTo>
                  <a:lnTo>
                    <a:pt x="213" y="42"/>
                  </a:lnTo>
                  <a:lnTo>
                    <a:pt x="253" y="38"/>
                  </a:lnTo>
                  <a:lnTo>
                    <a:pt x="294" y="32"/>
                  </a:lnTo>
                  <a:lnTo>
                    <a:pt x="333" y="24"/>
                  </a:lnTo>
                  <a:lnTo>
                    <a:pt x="369" y="1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50"/>
            <p:cNvSpPr>
              <a:spLocks/>
            </p:cNvSpPr>
            <p:nvPr/>
          </p:nvSpPr>
          <p:spPr bwMode="auto">
            <a:xfrm>
              <a:off x="9251950" y="4502150"/>
              <a:ext cx="150812" cy="673100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94" y="3"/>
                </a:cxn>
                <a:cxn ang="0">
                  <a:pos x="88" y="9"/>
                </a:cxn>
                <a:cxn ang="0">
                  <a:pos x="76" y="18"/>
                </a:cxn>
                <a:cxn ang="0">
                  <a:pos x="58" y="27"/>
                </a:cxn>
                <a:cxn ang="0">
                  <a:pos x="41" y="424"/>
                </a:cxn>
                <a:cxn ang="0">
                  <a:pos x="26" y="422"/>
                </a:cxn>
                <a:cxn ang="0">
                  <a:pos x="38" y="30"/>
                </a:cxn>
                <a:cxn ang="0">
                  <a:pos x="34" y="30"/>
                </a:cxn>
                <a:cxn ang="0">
                  <a:pos x="25" y="27"/>
                </a:cxn>
                <a:cxn ang="0">
                  <a:pos x="13" y="23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17" y="12"/>
                </a:cxn>
                <a:cxn ang="0">
                  <a:pos x="35" y="12"/>
                </a:cxn>
                <a:cxn ang="0">
                  <a:pos x="56" y="9"/>
                </a:cxn>
                <a:cxn ang="0">
                  <a:pos x="77" y="5"/>
                </a:cxn>
                <a:cxn ang="0">
                  <a:pos x="95" y="0"/>
                </a:cxn>
              </a:cxnLst>
              <a:rect l="0" t="0" r="r" b="b"/>
              <a:pathLst>
                <a:path w="95" h="424">
                  <a:moveTo>
                    <a:pt x="95" y="0"/>
                  </a:moveTo>
                  <a:lnTo>
                    <a:pt x="94" y="3"/>
                  </a:lnTo>
                  <a:lnTo>
                    <a:pt x="88" y="9"/>
                  </a:lnTo>
                  <a:lnTo>
                    <a:pt x="76" y="18"/>
                  </a:lnTo>
                  <a:lnTo>
                    <a:pt x="58" y="27"/>
                  </a:lnTo>
                  <a:lnTo>
                    <a:pt x="41" y="424"/>
                  </a:lnTo>
                  <a:lnTo>
                    <a:pt x="26" y="422"/>
                  </a:lnTo>
                  <a:lnTo>
                    <a:pt x="38" y="30"/>
                  </a:lnTo>
                  <a:lnTo>
                    <a:pt x="34" y="30"/>
                  </a:lnTo>
                  <a:lnTo>
                    <a:pt x="25" y="27"/>
                  </a:lnTo>
                  <a:lnTo>
                    <a:pt x="13" y="23"/>
                  </a:lnTo>
                  <a:lnTo>
                    <a:pt x="0" y="14"/>
                  </a:lnTo>
                  <a:lnTo>
                    <a:pt x="4" y="14"/>
                  </a:lnTo>
                  <a:lnTo>
                    <a:pt x="17" y="12"/>
                  </a:lnTo>
                  <a:lnTo>
                    <a:pt x="35" y="12"/>
                  </a:lnTo>
                  <a:lnTo>
                    <a:pt x="56" y="9"/>
                  </a:lnTo>
                  <a:lnTo>
                    <a:pt x="77" y="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51"/>
            <p:cNvSpPr>
              <a:spLocks/>
            </p:cNvSpPr>
            <p:nvPr/>
          </p:nvSpPr>
          <p:spPr bwMode="auto">
            <a:xfrm>
              <a:off x="9032875" y="5080000"/>
              <a:ext cx="546100" cy="12065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94" y="0"/>
                </a:cxn>
                <a:cxn ang="0">
                  <a:pos x="118" y="4"/>
                </a:cxn>
                <a:cxn ang="0">
                  <a:pos x="147" y="15"/>
                </a:cxn>
                <a:cxn ang="0">
                  <a:pos x="178" y="31"/>
                </a:cxn>
                <a:cxn ang="0">
                  <a:pos x="179" y="30"/>
                </a:cxn>
                <a:cxn ang="0">
                  <a:pos x="185" y="27"/>
                </a:cxn>
                <a:cxn ang="0">
                  <a:pos x="194" y="21"/>
                </a:cxn>
                <a:cxn ang="0">
                  <a:pos x="206" y="16"/>
                </a:cxn>
                <a:cxn ang="0">
                  <a:pos x="218" y="10"/>
                </a:cxn>
                <a:cxn ang="0">
                  <a:pos x="233" y="6"/>
                </a:cxn>
                <a:cxn ang="0">
                  <a:pos x="250" y="1"/>
                </a:cxn>
                <a:cxn ang="0">
                  <a:pos x="266" y="0"/>
                </a:cxn>
                <a:cxn ang="0">
                  <a:pos x="283" y="1"/>
                </a:cxn>
                <a:cxn ang="0">
                  <a:pos x="298" y="6"/>
                </a:cxn>
                <a:cxn ang="0">
                  <a:pos x="313" y="16"/>
                </a:cxn>
                <a:cxn ang="0">
                  <a:pos x="326" y="30"/>
                </a:cxn>
                <a:cxn ang="0">
                  <a:pos x="337" y="49"/>
                </a:cxn>
                <a:cxn ang="0">
                  <a:pos x="344" y="76"/>
                </a:cxn>
                <a:cxn ang="0">
                  <a:pos x="0" y="76"/>
                </a:cxn>
                <a:cxn ang="0">
                  <a:pos x="0" y="75"/>
                </a:cxn>
                <a:cxn ang="0">
                  <a:pos x="1" y="69"/>
                </a:cxn>
                <a:cxn ang="0">
                  <a:pos x="4" y="61"/>
                </a:cxn>
                <a:cxn ang="0">
                  <a:pos x="7" y="51"/>
                </a:cxn>
                <a:cxn ang="0">
                  <a:pos x="19" y="30"/>
                </a:cxn>
                <a:cxn ang="0">
                  <a:pos x="30" y="19"/>
                </a:cxn>
                <a:cxn ang="0">
                  <a:pos x="42" y="10"/>
                </a:cxn>
                <a:cxn ang="0">
                  <a:pos x="55" y="4"/>
                </a:cxn>
                <a:cxn ang="0">
                  <a:pos x="73" y="0"/>
                </a:cxn>
              </a:cxnLst>
              <a:rect l="0" t="0" r="r" b="b"/>
              <a:pathLst>
                <a:path w="344" h="76">
                  <a:moveTo>
                    <a:pt x="73" y="0"/>
                  </a:moveTo>
                  <a:lnTo>
                    <a:pt x="94" y="0"/>
                  </a:lnTo>
                  <a:lnTo>
                    <a:pt x="118" y="4"/>
                  </a:lnTo>
                  <a:lnTo>
                    <a:pt x="147" y="15"/>
                  </a:lnTo>
                  <a:lnTo>
                    <a:pt x="178" y="31"/>
                  </a:lnTo>
                  <a:lnTo>
                    <a:pt x="179" y="30"/>
                  </a:lnTo>
                  <a:lnTo>
                    <a:pt x="185" y="27"/>
                  </a:lnTo>
                  <a:lnTo>
                    <a:pt x="194" y="21"/>
                  </a:lnTo>
                  <a:lnTo>
                    <a:pt x="206" y="16"/>
                  </a:lnTo>
                  <a:lnTo>
                    <a:pt x="218" y="10"/>
                  </a:lnTo>
                  <a:lnTo>
                    <a:pt x="233" y="6"/>
                  </a:lnTo>
                  <a:lnTo>
                    <a:pt x="250" y="1"/>
                  </a:lnTo>
                  <a:lnTo>
                    <a:pt x="266" y="0"/>
                  </a:lnTo>
                  <a:lnTo>
                    <a:pt x="283" y="1"/>
                  </a:lnTo>
                  <a:lnTo>
                    <a:pt x="298" y="6"/>
                  </a:lnTo>
                  <a:lnTo>
                    <a:pt x="313" y="16"/>
                  </a:lnTo>
                  <a:lnTo>
                    <a:pt x="326" y="30"/>
                  </a:lnTo>
                  <a:lnTo>
                    <a:pt x="337" y="49"/>
                  </a:lnTo>
                  <a:lnTo>
                    <a:pt x="344" y="76"/>
                  </a:lnTo>
                  <a:lnTo>
                    <a:pt x="0" y="76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4" y="61"/>
                  </a:lnTo>
                  <a:lnTo>
                    <a:pt x="7" y="51"/>
                  </a:lnTo>
                  <a:lnTo>
                    <a:pt x="19" y="30"/>
                  </a:lnTo>
                  <a:lnTo>
                    <a:pt x="30" y="19"/>
                  </a:lnTo>
                  <a:lnTo>
                    <a:pt x="42" y="10"/>
                  </a:lnTo>
                  <a:lnTo>
                    <a:pt x="55" y="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52"/>
            <p:cNvSpPr>
              <a:spLocks/>
            </p:cNvSpPr>
            <p:nvPr/>
          </p:nvSpPr>
          <p:spPr bwMode="auto">
            <a:xfrm>
              <a:off x="8766175" y="2514600"/>
              <a:ext cx="922337" cy="89693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306" y="2"/>
                </a:cxn>
                <a:cxn ang="0">
                  <a:pos x="350" y="11"/>
                </a:cxn>
                <a:cxn ang="0">
                  <a:pos x="397" y="26"/>
                </a:cxn>
                <a:cxn ang="0">
                  <a:pos x="436" y="47"/>
                </a:cxn>
                <a:cxn ang="0">
                  <a:pos x="470" y="74"/>
                </a:cxn>
                <a:cxn ang="0">
                  <a:pos x="502" y="105"/>
                </a:cxn>
                <a:cxn ang="0">
                  <a:pos x="527" y="141"/>
                </a:cxn>
                <a:cxn ang="0">
                  <a:pos x="548" y="180"/>
                </a:cxn>
                <a:cxn ang="0">
                  <a:pos x="565" y="221"/>
                </a:cxn>
                <a:cxn ang="0">
                  <a:pos x="575" y="261"/>
                </a:cxn>
                <a:cxn ang="0">
                  <a:pos x="581" y="304"/>
                </a:cxn>
                <a:cxn ang="0">
                  <a:pos x="581" y="343"/>
                </a:cxn>
                <a:cxn ang="0">
                  <a:pos x="577" y="380"/>
                </a:cxn>
                <a:cxn ang="0">
                  <a:pos x="566" y="415"/>
                </a:cxn>
                <a:cxn ang="0">
                  <a:pos x="547" y="454"/>
                </a:cxn>
                <a:cxn ang="0">
                  <a:pos x="520" y="487"/>
                </a:cxn>
                <a:cxn ang="0">
                  <a:pos x="490" y="514"/>
                </a:cxn>
                <a:cxn ang="0">
                  <a:pos x="454" y="536"/>
                </a:cxn>
                <a:cxn ang="0">
                  <a:pos x="415" y="551"/>
                </a:cxn>
                <a:cxn ang="0">
                  <a:pos x="373" y="562"/>
                </a:cxn>
                <a:cxn ang="0">
                  <a:pos x="329" y="565"/>
                </a:cxn>
                <a:cxn ang="0">
                  <a:pos x="285" y="562"/>
                </a:cxn>
                <a:cxn ang="0">
                  <a:pos x="238" y="553"/>
                </a:cxn>
                <a:cxn ang="0">
                  <a:pos x="193" y="538"/>
                </a:cxn>
                <a:cxn ang="0">
                  <a:pos x="150" y="515"/>
                </a:cxn>
                <a:cxn ang="0">
                  <a:pos x="111" y="488"/>
                </a:cxn>
                <a:cxn ang="0">
                  <a:pos x="78" y="457"/>
                </a:cxn>
                <a:cxn ang="0">
                  <a:pos x="49" y="421"/>
                </a:cxn>
                <a:cxn ang="0">
                  <a:pos x="27" y="383"/>
                </a:cxn>
                <a:cxn ang="0">
                  <a:pos x="10" y="341"/>
                </a:cxn>
                <a:cxn ang="0">
                  <a:pos x="1" y="298"/>
                </a:cxn>
                <a:cxn ang="0">
                  <a:pos x="0" y="254"/>
                </a:cxn>
                <a:cxn ang="0">
                  <a:pos x="6" y="209"/>
                </a:cxn>
                <a:cxn ang="0">
                  <a:pos x="19" y="165"/>
                </a:cxn>
                <a:cxn ang="0">
                  <a:pos x="40" y="125"/>
                </a:cxn>
                <a:cxn ang="0">
                  <a:pos x="67" y="89"/>
                </a:cxn>
                <a:cxn ang="0">
                  <a:pos x="99" y="60"/>
                </a:cxn>
                <a:cxn ang="0">
                  <a:pos x="135" y="36"/>
                </a:cxn>
                <a:cxn ang="0">
                  <a:pos x="174" y="18"/>
                </a:cxn>
                <a:cxn ang="0">
                  <a:pos x="216" y="6"/>
                </a:cxn>
                <a:cxn ang="0">
                  <a:pos x="261" y="0"/>
                </a:cxn>
              </a:cxnLst>
              <a:rect l="0" t="0" r="r" b="b"/>
              <a:pathLst>
                <a:path w="581" h="565">
                  <a:moveTo>
                    <a:pt x="261" y="0"/>
                  </a:moveTo>
                  <a:lnTo>
                    <a:pt x="306" y="2"/>
                  </a:lnTo>
                  <a:lnTo>
                    <a:pt x="350" y="11"/>
                  </a:lnTo>
                  <a:lnTo>
                    <a:pt x="397" y="26"/>
                  </a:lnTo>
                  <a:lnTo>
                    <a:pt x="436" y="47"/>
                  </a:lnTo>
                  <a:lnTo>
                    <a:pt x="470" y="74"/>
                  </a:lnTo>
                  <a:lnTo>
                    <a:pt x="502" y="105"/>
                  </a:lnTo>
                  <a:lnTo>
                    <a:pt x="527" y="141"/>
                  </a:lnTo>
                  <a:lnTo>
                    <a:pt x="548" y="180"/>
                  </a:lnTo>
                  <a:lnTo>
                    <a:pt x="565" y="221"/>
                  </a:lnTo>
                  <a:lnTo>
                    <a:pt x="575" y="261"/>
                  </a:lnTo>
                  <a:lnTo>
                    <a:pt x="581" y="304"/>
                  </a:lnTo>
                  <a:lnTo>
                    <a:pt x="581" y="343"/>
                  </a:lnTo>
                  <a:lnTo>
                    <a:pt x="577" y="380"/>
                  </a:lnTo>
                  <a:lnTo>
                    <a:pt x="566" y="415"/>
                  </a:lnTo>
                  <a:lnTo>
                    <a:pt x="547" y="454"/>
                  </a:lnTo>
                  <a:lnTo>
                    <a:pt x="520" y="487"/>
                  </a:lnTo>
                  <a:lnTo>
                    <a:pt x="490" y="514"/>
                  </a:lnTo>
                  <a:lnTo>
                    <a:pt x="454" y="536"/>
                  </a:lnTo>
                  <a:lnTo>
                    <a:pt x="415" y="551"/>
                  </a:lnTo>
                  <a:lnTo>
                    <a:pt x="373" y="562"/>
                  </a:lnTo>
                  <a:lnTo>
                    <a:pt x="329" y="565"/>
                  </a:lnTo>
                  <a:lnTo>
                    <a:pt x="285" y="562"/>
                  </a:lnTo>
                  <a:lnTo>
                    <a:pt x="238" y="553"/>
                  </a:lnTo>
                  <a:lnTo>
                    <a:pt x="193" y="538"/>
                  </a:lnTo>
                  <a:lnTo>
                    <a:pt x="150" y="515"/>
                  </a:lnTo>
                  <a:lnTo>
                    <a:pt x="111" y="488"/>
                  </a:lnTo>
                  <a:lnTo>
                    <a:pt x="78" y="457"/>
                  </a:lnTo>
                  <a:lnTo>
                    <a:pt x="49" y="421"/>
                  </a:lnTo>
                  <a:lnTo>
                    <a:pt x="27" y="383"/>
                  </a:lnTo>
                  <a:lnTo>
                    <a:pt x="10" y="341"/>
                  </a:lnTo>
                  <a:lnTo>
                    <a:pt x="1" y="298"/>
                  </a:lnTo>
                  <a:lnTo>
                    <a:pt x="0" y="254"/>
                  </a:lnTo>
                  <a:lnTo>
                    <a:pt x="6" y="209"/>
                  </a:lnTo>
                  <a:lnTo>
                    <a:pt x="19" y="165"/>
                  </a:lnTo>
                  <a:lnTo>
                    <a:pt x="40" y="125"/>
                  </a:lnTo>
                  <a:lnTo>
                    <a:pt x="67" y="89"/>
                  </a:lnTo>
                  <a:lnTo>
                    <a:pt x="99" y="60"/>
                  </a:lnTo>
                  <a:lnTo>
                    <a:pt x="135" y="36"/>
                  </a:lnTo>
                  <a:lnTo>
                    <a:pt x="174" y="18"/>
                  </a:lnTo>
                  <a:lnTo>
                    <a:pt x="216" y="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53"/>
            <p:cNvSpPr>
              <a:spLocks/>
            </p:cNvSpPr>
            <p:nvPr/>
          </p:nvSpPr>
          <p:spPr bwMode="auto">
            <a:xfrm>
              <a:off x="8967788" y="4230688"/>
              <a:ext cx="635000" cy="2286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400" y="5"/>
                </a:cxn>
                <a:cxn ang="0">
                  <a:pos x="399" y="20"/>
                </a:cxn>
                <a:cxn ang="0">
                  <a:pos x="397" y="41"/>
                </a:cxn>
                <a:cxn ang="0">
                  <a:pos x="396" y="69"/>
                </a:cxn>
                <a:cxn ang="0">
                  <a:pos x="394" y="102"/>
                </a:cxn>
                <a:cxn ang="0">
                  <a:pos x="367" y="110"/>
                </a:cxn>
                <a:cxn ang="0">
                  <a:pos x="333" y="117"/>
                </a:cxn>
                <a:cxn ang="0">
                  <a:pos x="289" y="125"/>
                </a:cxn>
                <a:cxn ang="0">
                  <a:pos x="235" y="132"/>
                </a:cxn>
                <a:cxn ang="0">
                  <a:pos x="189" y="137"/>
                </a:cxn>
                <a:cxn ang="0">
                  <a:pos x="144" y="140"/>
                </a:cxn>
                <a:cxn ang="0">
                  <a:pos x="104" y="143"/>
                </a:cxn>
                <a:cxn ang="0">
                  <a:pos x="66" y="143"/>
                </a:cxn>
                <a:cxn ang="0">
                  <a:pos x="35" y="144"/>
                </a:cxn>
                <a:cxn ang="0">
                  <a:pos x="12" y="143"/>
                </a:cxn>
                <a:cxn ang="0">
                  <a:pos x="6" y="96"/>
                </a:cxn>
                <a:cxn ang="0">
                  <a:pos x="0" y="45"/>
                </a:cxn>
                <a:cxn ang="0">
                  <a:pos x="5" y="45"/>
                </a:cxn>
                <a:cxn ang="0">
                  <a:pos x="18" y="47"/>
                </a:cxn>
                <a:cxn ang="0">
                  <a:pos x="66" y="47"/>
                </a:cxn>
                <a:cxn ang="0">
                  <a:pos x="98" y="48"/>
                </a:cxn>
                <a:cxn ang="0">
                  <a:pos x="134" y="47"/>
                </a:cxn>
                <a:cxn ang="0">
                  <a:pos x="173" y="45"/>
                </a:cxn>
                <a:cxn ang="0">
                  <a:pos x="213" y="42"/>
                </a:cxn>
                <a:cxn ang="0">
                  <a:pos x="253" y="38"/>
                </a:cxn>
                <a:cxn ang="0">
                  <a:pos x="294" y="32"/>
                </a:cxn>
                <a:cxn ang="0">
                  <a:pos x="333" y="24"/>
                </a:cxn>
                <a:cxn ang="0">
                  <a:pos x="369" y="14"/>
                </a:cxn>
                <a:cxn ang="0">
                  <a:pos x="400" y="0"/>
                </a:cxn>
              </a:cxnLst>
              <a:rect l="0" t="0" r="r" b="b"/>
              <a:pathLst>
                <a:path w="400" h="144">
                  <a:moveTo>
                    <a:pt x="400" y="0"/>
                  </a:moveTo>
                  <a:lnTo>
                    <a:pt x="400" y="5"/>
                  </a:lnTo>
                  <a:lnTo>
                    <a:pt x="399" y="20"/>
                  </a:lnTo>
                  <a:lnTo>
                    <a:pt x="397" y="41"/>
                  </a:lnTo>
                  <a:lnTo>
                    <a:pt x="396" y="69"/>
                  </a:lnTo>
                  <a:lnTo>
                    <a:pt x="394" y="102"/>
                  </a:lnTo>
                  <a:lnTo>
                    <a:pt x="367" y="110"/>
                  </a:lnTo>
                  <a:lnTo>
                    <a:pt x="333" y="117"/>
                  </a:lnTo>
                  <a:lnTo>
                    <a:pt x="289" y="125"/>
                  </a:lnTo>
                  <a:lnTo>
                    <a:pt x="235" y="132"/>
                  </a:lnTo>
                  <a:lnTo>
                    <a:pt x="189" y="137"/>
                  </a:lnTo>
                  <a:lnTo>
                    <a:pt x="144" y="140"/>
                  </a:lnTo>
                  <a:lnTo>
                    <a:pt x="104" y="143"/>
                  </a:lnTo>
                  <a:lnTo>
                    <a:pt x="66" y="143"/>
                  </a:lnTo>
                  <a:lnTo>
                    <a:pt x="35" y="144"/>
                  </a:lnTo>
                  <a:lnTo>
                    <a:pt x="12" y="143"/>
                  </a:lnTo>
                  <a:lnTo>
                    <a:pt x="6" y="96"/>
                  </a:lnTo>
                  <a:lnTo>
                    <a:pt x="0" y="45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66" y="47"/>
                  </a:lnTo>
                  <a:lnTo>
                    <a:pt x="98" y="48"/>
                  </a:lnTo>
                  <a:lnTo>
                    <a:pt x="134" y="47"/>
                  </a:lnTo>
                  <a:lnTo>
                    <a:pt x="173" y="45"/>
                  </a:lnTo>
                  <a:lnTo>
                    <a:pt x="213" y="42"/>
                  </a:lnTo>
                  <a:lnTo>
                    <a:pt x="253" y="38"/>
                  </a:lnTo>
                  <a:lnTo>
                    <a:pt x="294" y="32"/>
                  </a:lnTo>
                  <a:lnTo>
                    <a:pt x="333" y="24"/>
                  </a:lnTo>
                  <a:lnTo>
                    <a:pt x="369" y="1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55"/>
            <p:cNvSpPr>
              <a:spLocks/>
            </p:cNvSpPr>
            <p:nvPr/>
          </p:nvSpPr>
          <p:spPr bwMode="auto">
            <a:xfrm>
              <a:off x="8937625" y="3459163"/>
              <a:ext cx="889000" cy="971550"/>
            </a:xfrm>
            <a:custGeom>
              <a:avLst/>
              <a:gdLst/>
              <a:ahLst/>
              <a:cxnLst>
                <a:cxn ang="0">
                  <a:pos x="422" y="3"/>
                </a:cxn>
                <a:cxn ang="0">
                  <a:pos x="436" y="24"/>
                </a:cxn>
                <a:cxn ang="0">
                  <a:pos x="457" y="60"/>
                </a:cxn>
                <a:cxn ang="0">
                  <a:pos x="484" y="109"/>
                </a:cxn>
                <a:cxn ang="0">
                  <a:pos x="521" y="210"/>
                </a:cxn>
                <a:cxn ang="0">
                  <a:pos x="547" y="319"/>
                </a:cxn>
                <a:cxn ang="0">
                  <a:pos x="559" y="425"/>
                </a:cxn>
                <a:cxn ang="0">
                  <a:pos x="557" y="471"/>
                </a:cxn>
                <a:cxn ang="0">
                  <a:pos x="532" y="477"/>
                </a:cxn>
                <a:cxn ang="0">
                  <a:pos x="475" y="489"/>
                </a:cxn>
                <a:cxn ang="0">
                  <a:pos x="457" y="555"/>
                </a:cxn>
                <a:cxn ang="0">
                  <a:pos x="434" y="566"/>
                </a:cxn>
                <a:cxn ang="0">
                  <a:pos x="389" y="579"/>
                </a:cxn>
                <a:cxn ang="0">
                  <a:pos x="313" y="594"/>
                </a:cxn>
                <a:cxn ang="0">
                  <a:pos x="218" y="605"/>
                </a:cxn>
                <a:cxn ang="0">
                  <a:pos x="136" y="611"/>
                </a:cxn>
                <a:cxn ang="0">
                  <a:pos x="45" y="612"/>
                </a:cxn>
                <a:cxn ang="0">
                  <a:pos x="28" y="606"/>
                </a:cxn>
                <a:cxn ang="0">
                  <a:pos x="24" y="573"/>
                </a:cxn>
                <a:cxn ang="0">
                  <a:pos x="18" y="516"/>
                </a:cxn>
                <a:cxn ang="0">
                  <a:pos x="10" y="443"/>
                </a:cxn>
                <a:cxn ang="0">
                  <a:pos x="4" y="363"/>
                </a:cxn>
                <a:cxn ang="0">
                  <a:pos x="0" y="286"/>
                </a:cxn>
                <a:cxn ang="0">
                  <a:pos x="1" y="220"/>
                </a:cxn>
                <a:cxn ang="0">
                  <a:pos x="4" y="60"/>
                </a:cxn>
                <a:cxn ang="0">
                  <a:pos x="1" y="24"/>
                </a:cxn>
                <a:cxn ang="0">
                  <a:pos x="6" y="19"/>
                </a:cxn>
                <a:cxn ang="0">
                  <a:pos x="34" y="22"/>
                </a:cxn>
                <a:cxn ang="0">
                  <a:pos x="73" y="24"/>
                </a:cxn>
                <a:cxn ang="0">
                  <a:pos x="159" y="25"/>
                </a:cxn>
                <a:cxn ang="0">
                  <a:pos x="224" y="22"/>
                </a:cxn>
                <a:cxn ang="0">
                  <a:pos x="335" y="15"/>
                </a:cxn>
              </a:cxnLst>
              <a:rect l="0" t="0" r="r" b="b"/>
              <a:pathLst>
                <a:path w="560" h="612">
                  <a:moveTo>
                    <a:pt x="421" y="0"/>
                  </a:moveTo>
                  <a:lnTo>
                    <a:pt x="422" y="3"/>
                  </a:lnTo>
                  <a:lnTo>
                    <a:pt x="428" y="10"/>
                  </a:lnTo>
                  <a:lnTo>
                    <a:pt x="436" y="24"/>
                  </a:lnTo>
                  <a:lnTo>
                    <a:pt x="446" y="40"/>
                  </a:lnTo>
                  <a:lnTo>
                    <a:pt x="457" y="60"/>
                  </a:lnTo>
                  <a:lnTo>
                    <a:pt x="470" y="84"/>
                  </a:lnTo>
                  <a:lnTo>
                    <a:pt x="484" y="109"/>
                  </a:lnTo>
                  <a:lnTo>
                    <a:pt x="505" y="157"/>
                  </a:lnTo>
                  <a:lnTo>
                    <a:pt x="521" y="210"/>
                  </a:lnTo>
                  <a:lnTo>
                    <a:pt x="536" y="264"/>
                  </a:lnTo>
                  <a:lnTo>
                    <a:pt x="547" y="319"/>
                  </a:lnTo>
                  <a:lnTo>
                    <a:pt x="554" y="374"/>
                  </a:lnTo>
                  <a:lnTo>
                    <a:pt x="559" y="425"/>
                  </a:lnTo>
                  <a:lnTo>
                    <a:pt x="560" y="470"/>
                  </a:lnTo>
                  <a:lnTo>
                    <a:pt x="557" y="471"/>
                  </a:lnTo>
                  <a:lnTo>
                    <a:pt x="547" y="473"/>
                  </a:lnTo>
                  <a:lnTo>
                    <a:pt x="532" y="477"/>
                  </a:lnTo>
                  <a:lnTo>
                    <a:pt x="514" y="480"/>
                  </a:lnTo>
                  <a:lnTo>
                    <a:pt x="475" y="489"/>
                  </a:lnTo>
                  <a:lnTo>
                    <a:pt x="457" y="492"/>
                  </a:lnTo>
                  <a:lnTo>
                    <a:pt x="457" y="555"/>
                  </a:lnTo>
                  <a:lnTo>
                    <a:pt x="448" y="560"/>
                  </a:lnTo>
                  <a:lnTo>
                    <a:pt x="434" y="566"/>
                  </a:lnTo>
                  <a:lnTo>
                    <a:pt x="415" y="572"/>
                  </a:lnTo>
                  <a:lnTo>
                    <a:pt x="389" y="579"/>
                  </a:lnTo>
                  <a:lnTo>
                    <a:pt x="355" y="587"/>
                  </a:lnTo>
                  <a:lnTo>
                    <a:pt x="313" y="594"/>
                  </a:lnTo>
                  <a:lnTo>
                    <a:pt x="262" y="600"/>
                  </a:lnTo>
                  <a:lnTo>
                    <a:pt x="218" y="605"/>
                  </a:lnTo>
                  <a:lnTo>
                    <a:pt x="175" y="608"/>
                  </a:lnTo>
                  <a:lnTo>
                    <a:pt x="136" y="611"/>
                  </a:lnTo>
                  <a:lnTo>
                    <a:pt x="100" y="612"/>
                  </a:lnTo>
                  <a:lnTo>
                    <a:pt x="45" y="612"/>
                  </a:lnTo>
                  <a:lnTo>
                    <a:pt x="28" y="611"/>
                  </a:lnTo>
                  <a:lnTo>
                    <a:pt x="28" y="606"/>
                  </a:lnTo>
                  <a:lnTo>
                    <a:pt x="27" y="593"/>
                  </a:lnTo>
                  <a:lnTo>
                    <a:pt x="24" y="573"/>
                  </a:lnTo>
                  <a:lnTo>
                    <a:pt x="21" y="546"/>
                  </a:lnTo>
                  <a:lnTo>
                    <a:pt x="18" y="516"/>
                  </a:lnTo>
                  <a:lnTo>
                    <a:pt x="13" y="480"/>
                  </a:lnTo>
                  <a:lnTo>
                    <a:pt x="10" y="443"/>
                  </a:lnTo>
                  <a:lnTo>
                    <a:pt x="7" y="404"/>
                  </a:lnTo>
                  <a:lnTo>
                    <a:pt x="4" y="363"/>
                  </a:lnTo>
                  <a:lnTo>
                    <a:pt x="1" y="324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4" y="171"/>
                  </a:lnTo>
                  <a:lnTo>
                    <a:pt x="4" y="60"/>
                  </a:lnTo>
                  <a:lnTo>
                    <a:pt x="3" y="37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6" y="19"/>
                  </a:lnTo>
                  <a:lnTo>
                    <a:pt x="18" y="21"/>
                  </a:lnTo>
                  <a:lnTo>
                    <a:pt x="34" y="22"/>
                  </a:lnTo>
                  <a:lnTo>
                    <a:pt x="54" y="22"/>
                  </a:lnTo>
                  <a:lnTo>
                    <a:pt x="73" y="24"/>
                  </a:lnTo>
                  <a:lnTo>
                    <a:pt x="90" y="25"/>
                  </a:lnTo>
                  <a:lnTo>
                    <a:pt x="159" y="25"/>
                  </a:lnTo>
                  <a:lnTo>
                    <a:pt x="190" y="24"/>
                  </a:lnTo>
                  <a:lnTo>
                    <a:pt x="224" y="22"/>
                  </a:lnTo>
                  <a:lnTo>
                    <a:pt x="260" y="21"/>
                  </a:lnTo>
                  <a:lnTo>
                    <a:pt x="335" y="1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56"/>
            <p:cNvSpPr>
              <a:spLocks/>
            </p:cNvSpPr>
            <p:nvPr/>
          </p:nvSpPr>
          <p:spPr bwMode="auto">
            <a:xfrm>
              <a:off x="8766175" y="2536825"/>
              <a:ext cx="793750" cy="719138"/>
            </a:xfrm>
            <a:custGeom>
              <a:avLst/>
              <a:gdLst/>
              <a:ahLst/>
              <a:cxnLst>
                <a:cxn ang="0">
                  <a:pos x="258" y="0"/>
                </a:cxn>
                <a:cxn ang="0">
                  <a:pos x="303" y="1"/>
                </a:cxn>
                <a:cxn ang="0">
                  <a:pos x="349" y="10"/>
                </a:cxn>
                <a:cxn ang="0">
                  <a:pos x="395" y="25"/>
                </a:cxn>
                <a:cxn ang="0">
                  <a:pos x="430" y="42"/>
                </a:cxn>
                <a:cxn ang="0">
                  <a:pos x="458" y="61"/>
                </a:cxn>
                <a:cxn ang="0">
                  <a:pos x="481" y="84"/>
                </a:cxn>
                <a:cxn ang="0">
                  <a:pos x="500" y="108"/>
                </a:cxn>
                <a:cxn ang="0">
                  <a:pos x="497" y="138"/>
                </a:cxn>
                <a:cxn ang="0">
                  <a:pos x="490" y="162"/>
                </a:cxn>
                <a:cxn ang="0">
                  <a:pos x="478" y="183"/>
                </a:cxn>
                <a:cxn ang="0">
                  <a:pos x="461" y="199"/>
                </a:cxn>
                <a:cxn ang="0">
                  <a:pos x="442" y="213"/>
                </a:cxn>
                <a:cxn ang="0">
                  <a:pos x="419" y="223"/>
                </a:cxn>
                <a:cxn ang="0">
                  <a:pos x="394" y="231"/>
                </a:cxn>
                <a:cxn ang="0">
                  <a:pos x="367" y="235"/>
                </a:cxn>
                <a:cxn ang="0">
                  <a:pos x="340" y="238"/>
                </a:cxn>
                <a:cxn ang="0">
                  <a:pos x="285" y="238"/>
                </a:cxn>
                <a:cxn ang="0">
                  <a:pos x="258" y="237"/>
                </a:cxn>
                <a:cxn ang="0">
                  <a:pos x="210" y="231"/>
                </a:cxn>
                <a:cxn ang="0">
                  <a:pos x="190" y="228"/>
                </a:cxn>
                <a:cxn ang="0">
                  <a:pos x="174" y="223"/>
                </a:cxn>
                <a:cxn ang="0">
                  <a:pos x="160" y="222"/>
                </a:cxn>
                <a:cxn ang="0">
                  <a:pos x="153" y="219"/>
                </a:cxn>
                <a:cxn ang="0">
                  <a:pos x="150" y="219"/>
                </a:cxn>
                <a:cxn ang="0">
                  <a:pos x="159" y="262"/>
                </a:cxn>
                <a:cxn ang="0">
                  <a:pos x="160" y="300"/>
                </a:cxn>
                <a:cxn ang="0">
                  <a:pos x="159" y="335"/>
                </a:cxn>
                <a:cxn ang="0">
                  <a:pos x="151" y="365"/>
                </a:cxn>
                <a:cxn ang="0">
                  <a:pos x="142" y="390"/>
                </a:cxn>
                <a:cxn ang="0">
                  <a:pos x="130" y="413"/>
                </a:cxn>
                <a:cxn ang="0">
                  <a:pos x="117" y="431"/>
                </a:cxn>
                <a:cxn ang="0">
                  <a:pos x="102" y="444"/>
                </a:cxn>
                <a:cxn ang="0">
                  <a:pos x="88" y="453"/>
                </a:cxn>
                <a:cxn ang="0">
                  <a:pos x="60" y="422"/>
                </a:cxn>
                <a:cxn ang="0">
                  <a:pos x="36" y="387"/>
                </a:cxn>
                <a:cxn ang="0">
                  <a:pos x="19" y="348"/>
                </a:cxn>
                <a:cxn ang="0">
                  <a:pos x="7" y="309"/>
                </a:cxn>
                <a:cxn ang="0">
                  <a:pos x="0" y="269"/>
                </a:cxn>
                <a:cxn ang="0">
                  <a:pos x="0" y="226"/>
                </a:cxn>
                <a:cxn ang="0">
                  <a:pos x="6" y="195"/>
                </a:cxn>
                <a:cxn ang="0">
                  <a:pos x="16" y="163"/>
                </a:cxn>
                <a:cxn ang="0">
                  <a:pos x="37" y="123"/>
                </a:cxn>
                <a:cxn ang="0">
                  <a:pos x="64" y="87"/>
                </a:cxn>
                <a:cxn ang="0">
                  <a:pos x="96" y="58"/>
                </a:cxn>
                <a:cxn ang="0">
                  <a:pos x="132" y="34"/>
                </a:cxn>
                <a:cxn ang="0">
                  <a:pos x="172" y="16"/>
                </a:cxn>
                <a:cxn ang="0">
                  <a:pos x="214" y="4"/>
                </a:cxn>
                <a:cxn ang="0">
                  <a:pos x="258" y="0"/>
                </a:cxn>
              </a:cxnLst>
              <a:rect l="0" t="0" r="r" b="b"/>
              <a:pathLst>
                <a:path w="500" h="453">
                  <a:moveTo>
                    <a:pt x="258" y="0"/>
                  </a:moveTo>
                  <a:lnTo>
                    <a:pt x="303" y="1"/>
                  </a:lnTo>
                  <a:lnTo>
                    <a:pt x="349" y="10"/>
                  </a:lnTo>
                  <a:lnTo>
                    <a:pt x="395" y="25"/>
                  </a:lnTo>
                  <a:lnTo>
                    <a:pt x="430" y="42"/>
                  </a:lnTo>
                  <a:lnTo>
                    <a:pt x="458" y="61"/>
                  </a:lnTo>
                  <a:lnTo>
                    <a:pt x="481" y="84"/>
                  </a:lnTo>
                  <a:lnTo>
                    <a:pt x="500" y="108"/>
                  </a:lnTo>
                  <a:lnTo>
                    <a:pt x="497" y="138"/>
                  </a:lnTo>
                  <a:lnTo>
                    <a:pt x="490" y="162"/>
                  </a:lnTo>
                  <a:lnTo>
                    <a:pt x="478" y="183"/>
                  </a:lnTo>
                  <a:lnTo>
                    <a:pt x="461" y="199"/>
                  </a:lnTo>
                  <a:lnTo>
                    <a:pt x="442" y="213"/>
                  </a:lnTo>
                  <a:lnTo>
                    <a:pt x="419" y="223"/>
                  </a:lnTo>
                  <a:lnTo>
                    <a:pt x="394" y="231"/>
                  </a:lnTo>
                  <a:lnTo>
                    <a:pt x="367" y="235"/>
                  </a:lnTo>
                  <a:lnTo>
                    <a:pt x="340" y="238"/>
                  </a:lnTo>
                  <a:lnTo>
                    <a:pt x="285" y="238"/>
                  </a:lnTo>
                  <a:lnTo>
                    <a:pt x="258" y="237"/>
                  </a:lnTo>
                  <a:lnTo>
                    <a:pt x="210" y="231"/>
                  </a:lnTo>
                  <a:lnTo>
                    <a:pt x="190" y="228"/>
                  </a:lnTo>
                  <a:lnTo>
                    <a:pt x="174" y="223"/>
                  </a:lnTo>
                  <a:lnTo>
                    <a:pt x="160" y="222"/>
                  </a:lnTo>
                  <a:lnTo>
                    <a:pt x="153" y="219"/>
                  </a:lnTo>
                  <a:lnTo>
                    <a:pt x="150" y="219"/>
                  </a:lnTo>
                  <a:lnTo>
                    <a:pt x="159" y="262"/>
                  </a:lnTo>
                  <a:lnTo>
                    <a:pt x="160" y="300"/>
                  </a:lnTo>
                  <a:lnTo>
                    <a:pt x="159" y="335"/>
                  </a:lnTo>
                  <a:lnTo>
                    <a:pt x="151" y="365"/>
                  </a:lnTo>
                  <a:lnTo>
                    <a:pt x="142" y="390"/>
                  </a:lnTo>
                  <a:lnTo>
                    <a:pt x="130" y="413"/>
                  </a:lnTo>
                  <a:lnTo>
                    <a:pt x="117" y="431"/>
                  </a:lnTo>
                  <a:lnTo>
                    <a:pt x="102" y="444"/>
                  </a:lnTo>
                  <a:lnTo>
                    <a:pt x="88" y="453"/>
                  </a:lnTo>
                  <a:lnTo>
                    <a:pt x="60" y="422"/>
                  </a:lnTo>
                  <a:lnTo>
                    <a:pt x="36" y="387"/>
                  </a:lnTo>
                  <a:lnTo>
                    <a:pt x="19" y="348"/>
                  </a:lnTo>
                  <a:lnTo>
                    <a:pt x="7" y="309"/>
                  </a:lnTo>
                  <a:lnTo>
                    <a:pt x="0" y="269"/>
                  </a:lnTo>
                  <a:lnTo>
                    <a:pt x="0" y="226"/>
                  </a:lnTo>
                  <a:lnTo>
                    <a:pt x="6" y="195"/>
                  </a:lnTo>
                  <a:lnTo>
                    <a:pt x="16" y="163"/>
                  </a:lnTo>
                  <a:lnTo>
                    <a:pt x="37" y="123"/>
                  </a:lnTo>
                  <a:lnTo>
                    <a:pt x="64" y="87"/>
                  </a:lnTo>
                  <a:lnTo>
                    <a:pt x="96" y="58"/>
                  </a:lnTo>
                  <a:lnTo>
                    <a:pt x="132" y="34"/>
                  </a:lnTo>
                  <a:lnTo>
                    <a:pt x="172" y="16"/>
                  </a:lnTo>
                  <a:lnTo>
                    <a:pt x="214" y="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57"/>
            <p:cNvSpPr>
              <a:spLocks/>
            </p:cNvSpPr>
            <p:nvPr/>
          </p:nvSpPr>
          <p:spPr bwMode="auto">
            <a:xfrm>
              <a:off x="9478963" y="3459163"/>
              <a:ext cx="347662" cy="78105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1" y="3"/>
                </a:cxn>
                <a:cxn ang="0">
                  <a:pos x="87" y="10"/>
                </a:cxn>
                <a:cxn ang="0">
                  <a:pos x="95" y="24"/>
                </a:cxn>
                <a:cxn ang="0">
                  <a:pos x="105" y="40"/>
                </a:cxn>
                <a:cxn ang="0">
                  <a:pos x="116" y="60"/>
                </a:cxn>
                <a:cxn ang="0">
                  <a:pos x="129" y="84"/>
                </a:cxn>
                <a:cxn ang="0">
                  <a:pos x="143" y="109"/>
                </a:cxn>
                <a:cxn ang="0">
                  <a:pos x="164" y="157"/>
                </a:cxn>
                <a:cxn ang="0">
                  <a:pos x="180" y="210"/>
                </a:cxn>
                <a:cxn ang="0">
                  <a:pos x="195" y="264"/>
                </a:cxn>
                <a:cxn ang="0">
                  <a:pos x="206" y="319"/>
                </a:cxn>
                <a:cxn ang="0">
                  <a:pos x="213" y="374"/>
                </a:cxn>
                <a:cxn ang="0">
                  <a:pos x="218" y="425"/>
                </a:cxn>
                <a:cxn ang="0">
                  <a:pos x="219" y="470"/>
                </a:cxn>
                <a:cxn ang="0">
                  <a:pos x="216" y="471"/>
                </a:cxn>
                <a:cxn ang="0">
                  <a:pos x="206" y="473"/>
                </a:cxn>
                <a:cxn ang="0">
                  <a:pos x="191" y="477"/>
                </a:cxn>
                <a:cxn ang="0">
                  <a:pos x="173" y="480"/>
                </a:cxn>
                <a:cxn ang="0">
                  <a:pos x="134" y="489"/>
                </a:cxn>
                <a:cxn ang="0">
                  <a:pos x="116" y="492"/>
                </a:cxn>
                <a:cxn ang="0">
                  <a:pos x="116" y="473"/>
                </a:cxn>
                <a:cxn ang="0">
                  <a:pos x="114" y="449"/>
                </a:cxn>
                <a:cxn ang="0">
                  <a:pos x="111" y="416"/>
                </a:cxn>
                <a:cxn ang="0">
                  <a:pos x="105" y="375"/>
                </a:cxn>
                <a:cxn ang="0">
                  <a:pos x="98" y="329"/>
                </a:cxn>
                <a:cxn ang="0">
                  <a:pos x="87" y="276"/>
                </a:cxn>
                <a:cxn ang="0">
                  <a:pos x="72" y="216"/>
                </a:cxn>
                <a:cxn ang="0">
                  <a:pos x="53" y="153"/>
                </a:cxn>
                <a:cxn ang="0">
                  <a:pos x="29" y="85"/>
                </a:cxn>
                <a:cxn ang="0">
                  <a:pos x="0" y="13"/>
                </a:cxn>
                <a:cxn ang="0">
                  <a:pos x="80" y="0"/>
                </a:cxn>
              </a:cxnLst>
              <a:rect l="0" t="0" r="r" b="b"/>
              <a:pathLst>
                <a:path w="219" h="492">
                  <a:moveTo>
                    <a:pt x="80" y="0"/>
                  </a:moveTo>
                  <a:lnTo>
                    <a:pt x="81" y="3"/>
                  </a:lnTo>
                  <a:lnTo>
                    <a:pt x="87" y="10"/>
                  </a:lnTo>
                  <a:lnTo>
                    <a:pt x="95" y="24"/>
                  </a:lnTo>
                  <a:lnTo>
                    <a:pt x="105" y="40"/>
                  </a:lnTo>
                  <a:lnTo>
                    <a:pt x="116" y="60"/>
                  </a:lnTo>
                  <a:lnTo>
                    <a:pt x="129" y="84"/>
                  </a:lnTo>
                  <a:lnTo>
                    <a:pt x="143" y="109"/>
                  </a:lnTo>
                  <a:lnTo>
                    <a:pt x="164" y="157"/>
                  </a:lnTo>
                  <a:lnTo>
                    <a:pt x="180" y="210"/>
                  </a:lnTo>
                  <a:lnTo>
                    <a:pt x="195" y="264"/>
                  </a:lnTo>
                  <a:lnTo>
                    <a:pt x="206" y="319"/>
                  </a:lnTo>
                  <a:lnTo>
                    <a:pt x="213" y="374"/>
                  </a:lnTo>
                  <a:lnTo>
                    <a:pt x="218" y="425"/>
                  </a:lnTo>
                  <a:lnTo>
                    <a:pt x="219" y="470"/>
                  </a:lnTo>
                  <a:lnTo>
                    <a:pt x="216" y="471"/>
                  </a:lnTo>
                  <a:lnTo>
                    <a:pt x="206" y="473"/>
                  </a:lnTo>
                  <a:lnTo>
                    <a:pt x="191" y="477"/>
                  </a:lnTo>
                  <a:lnTo>
                    <a:pt x="173" y="480"/>
                  </a:lnTo>
                  <a:lnTo>
                    <a:pt x="134" y="489"/>
                  </a:lnTo>
                  <a:lnTo>
                    <a:pt x="116" y="492"/>
                  </a:lnTo>
                  <a:lnTo>
                    <a:pt x="116" y="473"/>
                  </a:lnTo>
                  <a:lnTo>
                    <a:pt x="114" y="449"/>
                  </a:lnTo>
                  <a:lnTo>
                    <a:pt x="111" y="416"/>
                  </a:lnTo>
                  <a:lnTo>
                    <a:pt x="105" y="375"/>
                  </a:lnTo>
                  <a:lnTo>
                    <a:pt x="98" y="329"/>
                  </a:lnTo>
                  <a:lnTo>
                    <a:pt x="87" y="276"/>
                  </a:lnTo>
                  <a:lnTo>
                    <a:pt x="72" y="216"/>
                  </a:lnTo>
                  <a:lnTo>
                    <a:pt x="53" y="153"/>
                  </a:lnTo>
                  <a:lnTo>
                    <a:pt x="29" y="85"/>
                  </a:lnTo>
                  <a:lnTo>
                    <a:pt x="0" y="1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58"/>
            <p:cNvSpPr>
              <a:spLocks/>
            </p:cNvSpPr>
            <p:nvPr/>
          </p:nvSpPr>
          <p:spPr bwMode="auto">
            <a:xfrm>
              <a:off x="8709025" y="2476500"/>
              <a:ext cx="855662" cy="765175"/>
            </a:xfrm>
            <a:custGeom>
              <a:avLst/>
              <a:gdLst/>
              <a:ahLst/>
              <a:cxnLst>
                <a:cxn ang="0">
                  <a:pos x="280" y="2"/>
                </a:cxn>
                <a:cxn ang="0">
                  <a:pos x="268" y="3"/>
                </a:cxn>
                <a:cxn ang="0">
                  <a:pos x="241" y="15"/>
                </a:cxn>
                <a:cxn ang="0">
                  <a:pos x="226" y="29"/>
                </a:cxn>
                <a:cxn ang="0">
                  <a:pos x="261" y="17"/>
                </a:cxn>
                <a:cxn ang="0">
                  <a:pos x="336" y="11"/>
                </a:cxn>
                <a:cxn ang="0">
                  <a:pos x="409" y="23"/>
                </a:cxn>
                <a:cxn ang="0">
                  <a:pos x="472" y="47"/>
                </a:cxn>
                <a:cxn ang="0">
                  <a:pos x="514" y="72"/>
                </a:cxn>
                <a:cxn ang="0">
                  <a:pos x="512" y="78"/>
                </a:cxn>
                <a:cxn ang="0">
                  <a:pos x="502" y="77"/>
                </a:cxn>
                <a:cxn ang="0">
                  <a:pos x="490" y="75"/>
                </a:cxn>
                <a:cxn ang="0">
                  <a:pos x="509" y="93"/>
                </a:cxn>
                <a:cxn ang="0">
                  <a:pos x="539" y="131"/>
                </a:cxn>
                <a:cxn ang="0">
                  <a:pos x="527" y="188"/>
                </a:cxn>
                <a:cxn ang="0">
                  <a:pos x="496" y="227"/>
                </a:cxn>
                <a:cxn ang="0">
                  <a:pos x="449" y="249"/>
                </a:cxn>
                <a:cxn ang="0">
                  <a:pos x="394" y="261"/>
                </a:cxn>
                <a:cxn ang="0">
                  <a:pos x="307" y="263"/>
                </a:cxn>
                <a:cxn ang="0">
                  <a:pos x="255" y="257"/>
                </a:cxn>
                <a:cxn ang="0">
                  <a:pos x="214" y="251"/>
                </a:cxn>
                <a:cxn ang="0">
                  <a:pos x="192" y="245"/>
                </a:cxn>
                <a:cxn ang="0">
                  <a:pos x="198" y="290"/>
                </a:cxn>
                <a:cxn ang="0">
                  <a:pos x="198" y="364"/>
                </a:cxn>
                <a:cxn ang="0">
                  <a:pos x="181" y="419"/>
                </a:cxn>
                <a:cxn ang="0">
                  <a:pos x="156" y="457"/>
                </a:cxn>
                <a:cxn ang="0">
                  <a:pos x="129" y="478"/>
                </a:cxn>
                <a:cxn ang="0">
                  <a:pos x="91" y="463"/>
                </a:cxn>
                <a:cxn ang="0">
                  <a:pos x="52" y="410"/>
                </a:cxn>
                <a:cxn ang="0">
                  <a:pos x="28" y="353"/>
                </a:cxn>
                <a:cxn ang="0">
                  <a:pos x="19" y="307"/>
                </a:cxn>
                <a:cxn ang="0">
                  <a:pos x="18" y="239"/>
                </a:cxn>
                <a:cxn ang="0">
                  <a:pos x="39" y="161"/>
                </a:cxn>
                <a:cxn ang="0">
                  <a:pos x="33" y="162"/>
                </a:cxn>
                <a:cxn ang="0">
                  <a:pos x="9" y="171"/>
                </a:cxn>
                <a:cxn ang="0">
                  <a:pos x="9" y="159"/>
                </a:cxn>
                <a:cxn ang="0">
                  <a:pos x="34" y="132"/>
                </a:cxn>
                <a:cxn ang="0">
                  <a:pos x="63" y="116"/>
                </a:cxn>
                <a:cxn ang="0">
                  <a:pos x="82" y="110"/>
                </a:cxn>
                <a:cxn ang="0">
                  <a:pos x="90" y="84"/>
                </a:cxn>
                <a:cxn ang="0">
                  <a:pos x="105" y="48"/>
                </a:cxn>
                <a:cxn ang="0">
                  <a:pos x="124" y="30"/>
                </a:cxn>
                <a:cxn ang="0">
                  <a:pos x="144" y="21"/>
                </a:cxn>
                <a:cxn ang="0">
                  <a:pos x="150" y="21"/>
                </a:cxn>
                <a:cxn ang="0">
                  <a:pos x="142" y="35"/>
                </a:cxn>
                <a:cxn ang="0">
                  <a:pos x="142" y="56"/>
                </a:cxn>
                <a:cxn ang="0">
                  <a:pos x="180" y="23"/>
                </a:cxn>
                <a:cxn ang="0">
                  <a:pos x="223" y="3"/>
                </a:cxn>
              </a:cxnLst>
              <a:rect l="0" t="0" r="r" b="b"/>
              <a:pathLst>
                <a:path w="539" h="482">
                  <a:moveTo>
                    <a:pt x="250" y="0"/>
                  </a:moveTo>
                  <a:lnTo>
                    <a:pt x="280" y="2"/>
                  </a:lnTo>
                  <a:lnTo>
                    <a:pt x="277" y="2"/>
                  </a:lnTo>
                  <a:lnTo>
                    <a:pt x="268" y="3"/>
                  </a:lnTo>
                  <a:lnTo>
                    <a:pt x="256" y="8"/>
                  </a:lnTo>
                  <a:lnTo>
                    <a:pt x="241" y="15"/>
                  </a:lnTo>
                  <a:lnTo>
                    <a:pt x="235" y="20"/>
                  </a:lnTo>
                  <a:lnTo>
                    <a:pt x="226" y="29"/>
                  </a:lnTo>
                  <a:lnTo>
                    <a:pt x="226" y="30"/>
                  </a:lnTo>
                  <a:lnTo>
                    <a:pt x="261" y="17"/>
                  </a:lnTo>
                  <a:lnTo>
                    <a:pt x="298" y="11"/>
                  </a:lnTo>
                  <a:lnTo>
                    <a:pt x="336" y="11"/>
                  </a:lnTo>
                  <a:lnTo>
                    <a:pt x="373" y="15"/>
                  </a:lnTo>
                  <a:lnTo>
                    <a:pt x="409" y="23"/>
                  </a:lnTo>
                  <a:lnTo>
                    <a:pt x="443" y="35"/>
                  </a:lnTo>
                  <a:lnTo>
                    <a:pt x="472" y="47"/>
                  </a:lnTo>
                  <a:lnTo>
                    <a:pt x="496" y="60"/>
                  </a:lnTo>
                  <a:lnTo>
                    <a:pt x="514" y="72"/>
                  </a:lnTo>
                  <a:lnTo>
                    <a:pt x="524" y="84"/>
                  </a:lnTo>
                  <a:lnTo>
                    <a:pt x="512" y="78"/>
                  </a:lnTo>
                  <a:lnTo>
                    <a:pt x="506" y="77"/>
                  </a:lnTo>
                  <a:lnTo>
                    <a:pt x="502" y="77"/>
                  </a:lnTo>
                  <a:lnTo>
                    <a:pt x="497" y="75"/>
                  </a:lnTo>
                  <a:lnTo>
                    <a:pt x="490" y="75"/>
                  </a:lnTo>
                  <a:lnTo>
                    <a:pt x="499" y="83"/>
                  </a:lnTo>
                  <a:lnTo>
                    <a:pt x="509" y="93"/>
                  </a:lnTo>
                  <a:lnTo>
                    <a:pt x="530" y="120"/>
                  </a:lnTo>
                  <a:lnTo>
                    <a:pt x="539" y="131"/>
                  </a:lnTo>
                  <a:lnTo>
                    <a:pt x="536" y="162"/>
                  </a:lnTo>
                  <a:lnTo>
                    <a:pt x="527" y="188"/>
                  </a:lnTo>
                  <a:lnTo>
                    <a:pt x="514" y="209"/>
                  </a:lnTo>
                  <a:lnTo>
                    <a:pt x="496" y="227"/>
                  </a:lnTo>
                  <a:lnTo>
                    <a:pt x="473" y="240"/>
                  </a:lnTo>
                  <a:lnTo>
                    <a:pt x="449" y="249"/>
                  </a:lnTo>
                  <a:lnTo>
                    <a:pt x="422" y="257"/>
                  </a:lnTo>
                  <a:lnTo>
                    <a:pt x="394" y="261"/>
                  </a:lnTo>
                  <a:lnTo>
                    <a:pt x="364" y="263"/>
                  </a:lnTo>
                  <a:lnTo>
                    <a:pt x="307" y="263"/>
                  </a:lnTo>
                  <a:lnTo>
                    <a:pt x="280" y="260"/>
                  </a:lnTo>
                  <a:lnTo>
                    <a:pt x="255" y="257"/>
                  </a:lnTo>
                  <a:lnTo>
                    <a:pt x="234" y="254"/>
                  </a:lnTo>
                  <a:lnTo>
                    <a:pt x="214" y="251"/>
                  </a:lnTo>
                  <a:lnTo>
                    <a:pt x="201" y="248"/>
                  </a:lnTo>
                  <a:lnTo>
                    <a:pt x="192" y="245"/>
                  </a:lnTo>
                  <a:lnTo>
                    <a:pt x="189" y="245"/>
                  </a:lnTo>
                  <a:lnTo>
                    <a:pt x="198" y="290"/>
                  </a:lnTo>
                  <a:lnTo>
                    <a:pt x="199" y="329"/>
                  </a:lnTo>
                  <a:lnTo>
                    <a:pt x="198" y="364"/>
                  </a:lnTo>
                  <a:lnTo>
                    <a:pt x="192" y="394"/>
                  </a:lnTo>
                  <a:lnTo>
                    <a:pt x="181" y="419"/>
                  </a:lnTo>
                  <a:lnTo>
                    <a:pt x="169" y="440"/>
                  </a:lnTo>
                  <a:lnTo>
                    <a:pt x="156" y="457"/>
                  </a:lnTo>
                  <a:lnTo>
                    <a:pt x="142" y="469"/>
                  </a:lnTo>
                  <a:lnTo>
                    <a:pt x="129" y="478"/>
                  </a:lnTo>
                  <a:lnTo>
                    <a:pt x="115" y="482"/>
                  </a:lnTo>
                  <a:lnTo>
                    <a:pt x="91" y="463"/>
                  </a:lnTo>
                  <a:lnTo>
                    <a:pt x="70" y="439"/>
                  </a:lnTo>
                  <a:lnTo>
                    <a:pt x="52" y="410"/>
                  </a:lnTo>
                  <a:lnTo>
                    <a:pt x="37" y="382"/>
                  </a:lnTo>
                  <a:lnTo>
                    <a:pt x="28" y="353"/>
                  </a:lnTo>
                  <a:lnTo>
                    <a:pt x="24" y="334"/>
                  </a:lnTo>
                  <a:lnTo>
                    <a:pt x="19" y="307"/>
                  </a:lnTo>
                  <a:lnTo>
                    <a:pt x="16" y="275"/>
                  </a:lnTo>
                  <a:lnTo>
                    <a:pt x="18" y="239"/>
                  </a:lnTo>
                  <a:lnTo>
                    <a:pt x="24" y="200"/>
                  </a:lnTo>
                  <a:lnTo>
                    <a:pt x="39" y="161"/>
                  </a:lnTo>
                  <a:lnTo>
                    <a:pt x="36" y="161"/>
                  </a:lnTo>
                  <a:lnTo>
                    <a:pt x="33" y="162"/>
                  </a:lnTo>
                  <a:lnTo>
                    <a:pt x="19" y="165"/>
                  </a:lnTo>
                  <a:lnTo>
                    <a:pt x="9" y="171"/>
                  </a:lnTo>
                  <a:lnTo>
                    <a:pt x="0" y="180"/>
                  </a:lnTo>
                  <a:lnTo>
                    <a:pt x="9" y="159"/>
                  </a:lnTo>
                  <a:lnTo>
                    <a:pt x="21" y="144"/>
                  </a:lnTo>
                  <a:lnTo>
                    <a:pt x="34" y="132"/>
                  </a:lnTo>
                  <a:lnTo>
                    <a:pt x="49" y="122"/>
                  </a:lnTo>
                  <a:lnTo>
                    <a:pt x="63" y="116"/>
                  </a:lnTo>
                  <a:lnTo>
                    <a:pt x="75" y="113"/>
                  </a:lnTo>
                  <a:lnTo>
                    <a:pt x="82" y="110"/>
                  </a:lnTo>
                  <a:lnTo>
                    <a:pt x="85" y="110"/>
                  </a:lnTo>
                  <a:lnTo>
                    <a:pt x="90" y="84"/>
                  </a:lnTo>
                  <a:lnTo>
                    <a:pt x="96" y="65"/>
                  </a:lnTo>
                  <a:lnTo>
                    <a:pt x="105" y="48"/>
                  </a:lnTo>
                  <a:lnTo>
                    <a:pt x="114" y="38"/>
                  </a:lnTo>
                  <a:lnTo>
                    <a:pt x="124" y="30"/>
                  </a:lnTo>
                  <a:lnTo>
                    <a:pt x="135" y="24"/>
                  </a:lnTo>
                  <a:lnTo>
                    <a:pt x="144" y="21"/>
                  </a:lnTo>
                  <a:lnTo>
                    <a:pt x="151" y="18"/>
                  </a:lnTo>
                  <a:lnTo>
                    <a:pt x="150" y="21"/>
                  </a:lnTo>
                  <a:lnTo>
                    <a:pt x="145" y="27"/>
                  </a:lnTo>
                  <a:lnTo>
                    <a:pt x="142" y="35"/>
                  </a:lnTo>
                  <a:lnTo>
                    <a:pt x="139" y="45"/>
                  </a:lnTo>
                  <a:lnTo>
                    <a:pt x="142" y="56"/>
                  </a:lnTo>
                  <a:lnTo>
                    <a:pt x="163" y="35"/>
                  </a:lnTo>
                  <a:lnTo>
                    <a:pt x="180" y="23"/>
                  </a:lnTo>
                  <a:lnTo>
                    <a:pt x="199" y="12"/>
                  </a:lnTo>
                  <a:lnTo>
                    <a:pt x="223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59"/>
            <p:cNvSpPr>
              <a:spLocks/>
            </p:cNvSpPr>
            <p:nvPr/>
          </p:nvSpPr>
          <p:spPr bwMode="auto">
            <a:xfrm>
              <a:off x="8756650" y="3489325"/>
              <a:ext cx="342900" cy="887413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27" y="0"/>
                </a:cxn>
                <a:cxn ang="0">
                  <a:pos x="139" y="2"/>
                </a:cxn>
                <a:cxn ang="0">
                  <a:pos x="150" y="2"/>
                </a:cxn>
                <a:cxn ang="0">
                  <a:pos x="157" y="3"/>
                </a:cxn>
                <a:cxn ang="0">
                  <a:pos x="171" y="3"/>
                </a:cxn>
                <a:cxn ang="0">
                  <a:pos x="186" y="5"/>
                </a:cxn>
                <a:cxn ang="0">
                  <a:pos x="201" y="5"/>
                </a:cxn>
                <a:cxn ang="0">
                  <a:pos x="211" y="6"/>
                </a:cxn>
                <a:cxn ang="0">
                  <a:pos x="216" y="6"/>
                </a:cxn>
                <a:cxn ang="0">
                  <a:pos x="214" y="11"/>
                </a:cxn>
                <a:cxn ang="0">
                  <a:pos x="213" y="24"/>
                </a:cxn>
                <a:cxn ang="0">
                  <a:pos x="208" y="47"/>
                </a:cxn>
                <a:cxn ang="0">
                  <a:pos x="202" y="75"/>
                </a:cxn>
                <a:cxn ang="0">
                  <a:pos x="196" y="110"/>
                </a:cxn>
                <a:cxn ang="0">
                  <a:pos x="190" y="150"/>
                </a:cxn>
                <a:cxn ang="0">
                  <a:pos x="183" y="194"/>
                </a:cxn>
                <a:cxn ang="0">
                  <a:pos x="177" y="242"/>
                </a:cxn>
                <a:cxn ang="0">
                  <a:pos x="171" y="291"/>
                </a:cxn>
                <a:cxn ang="0">
                  <a:pos x="165" y="343"/>
                </a:cxn>
                <a:cxn ang="0">
                  <a:pos x="162" y="394"/>
                </a:cxn>
                <a:cxn ang="0">
                  <a:pos x="159" y="446"/>
                </a:cxn>
                <a:cxn ang="0">
                  <a:pos x="157" y="496"/>
                </a:cxn>
                <a:cxn ang="0">
                  <a:pos x="159" y="542"/>
                </a:cxn>
                <a:cxn ang="0">
                  <a:pos x="154" y="544"/>
                </a:cxn>
                <a:cxn ang="0">
                  <a:pos x="144" y="545"/>
                </a:cxn>
                <a:cxn ang="0">
                  <a:pos x="126" y="548"/>
                </a:cxn>
                <a:cxn ang="0">
                  <a:pos x="102" y="551"/>
                </a:cxn>
                <a:cxn ang="0">
                  <a:pos x="75" y="554"/>
                </a:cxn>
                <a:cxn ang="0">
                  <a:pos x="42" y="557"/>
                </a:cxn>
                <a:cxn ang="0">
                  <a:pos x="7" y="559"/>
                </a:cxn>
                <a:cxn ang="0">
                  <a:pos x="7" y="554"/>
                </a:cxn>
                <a:cxn ang="0">
                  <a:pos x="6" y="542"/>
                </a:cxn>
                <a:cxn ang="0">
                  <a:pos x="3" y="523"/>
                </a:cxn>
                <a:cxn ang="0">
                  <a:pos x="1" y="497"/>
                </a:cxn>
                <a:cxn ang="0">
                  <a:pos x="0" y="466"/>
                </a:cxn>
                <a:cxn ang="0">
                  <a:pos x="0" y="392"/>
                </a:cxn>
                <a:cxn ang="0">
                  <a:pos x="3" y="352"/>
                </a:cxn>
                <a:cxn ang="0">
                  <a:pos x="9" y="308"/>
                </a:cxn>
                <a:cxn ang="0">
                  <a:pos x="16" y="264"/>
                </a:cxn>
                <a:cxn ang="0">
                  <a:pos x="27" y="221"/>
                </a:cxn>
                <a:cxn ang="0">
                  <a:pos x="42" y="173"/>
                </a:cxn>
                <a:cxn ang="0">
                  <a:pos x="57" y="135"/>
                </a:cxn>
                <a:cxn ang="0">
                  <a:pos x="69" y="104"/>
                </a:cxn>
                <a:cxn ang="0">
                  <a:pos x="79" y="80"/>
                </a:cxn>
                <a:cxn ang="0">
                  <a:pos x="90" y="60"/>
                </a:cxn>
                <a:cxn ang="0">
                  <a:pos x="99" y="44"/>
                </a:cxn>
                <a:cxn ang="0">
                  <a:pos x="105" y="29"/>
                </a:cxn>
                <a:cxn ang="0">
                  <a:pos x="111" y="15"/>
                </a:cxn>
                <a:cxn ang="0">
                  <a:pos x="115" y="0"/>
                </a:cxn>
              </a:cxnLst>
              <a:rect l="0" t="0" r="r" b="b"/>
              <a:pathLst>
                <a:path w="216" h="559">
                  <a:moveTo>
                    <a:pt x="115" y="0"/>
                  </a:moveTo>
                  <a:lnTo>
                    <a:pt x="127" y="0"/>
                  </a:lnTo>
                  <a:lnTo>
                    <a:pt x="139" y="2"/>
                  </a:lnTo>
                  <a:lnTo>
                    <a:pt x="150" y="2"/>
                  </a:lnTo>
                  <a:lnTo>
                    <a:pt x="157" y="3"/>
                  </a:lnTo>
                  <a:lnTo>
                    <a:pt x="171" y="3"/>
                  </a:lnTo>
                  <a:lnTo>
                    <a:pt x="186" y="5"/>
                  </a:lnTo>
                  <a:lnTo>
                    <a:pt x="201" y="5"/>
                  </a:lnTo>
                  <a:lnTo>
                    <a:pt x="211" y="6"/>
                  </a:lnTo>
                  <a:lnTo>
                    <a:pt x="216" y="6"/>
                  </a:lnTo>
                  <a:lnTo>
                    <a:pt x="214" y="11"/>
                  </a:lnTo>
                  <a:lnTo>
                    <a:pt x="213" y="24"/>
                  </a:lnTo>
                  <a:lnTo>
                    <a:pt x="208" y="47"/>
                  </a:lnTo>
                  <a:lnTo>
                    <a:pt x="202" y="75"/>
                  </a:lnTo>
                  <a:lnTo>
                    <a:pt x="196" y="110"/>
                  </a:lnTo>
                  <a:lnTo>
                    <a:pt x="190" y="150"/>
                  </a:lnTo>
                  <a:lnTo>
                    <a:pt x="183" y="194"/>
                  </a:lnTo>
                  <a:lnTo>
                    <a:pt x="177" y="242"/>
                  </a:lnTo>
                  <a:lnTo>
                    <a:pt x="171" y="291"/>
                  </a:lnTo>
                  <a:lnTo>
                    <a:pt x="165" y="343"/>
                  </a:lnTo>
                  <a:lnTo>
                    <a:pt x="162" y="394"/>
                  </a:lnTo>
                  <a:lnTo>
                    <a:pt x="159" y="446"/>
                  </a:lnTo>
                  <a:lnTo>
                    <a:pt x="157" y="496"/>
                  </a:lnTo>
                  <a:lnTo>
                    <a:pt x="159" y="542"/>
                  </a:lnTo>
                  <a:lnTo>
                    <a:pt x="154" y="544"/>
                  </a:lnTo>
                  <a:lnTo>
                    <a:pt x="144" y="545"/>
                  </a:lnTo>
                  <a:lnTo>
                    <a:pt x="126" y="548"/>
                  </a:lnTo>
                  <a:lnTo>
                    <a:pt x="102" y="551"/>
                  </a:lnTo>
                  <a:lnTo>
                    <a:pt x="75" y="554"/>
                  </a:lnTo>
                  <a:lnTo>
                    <a:pt x="42" y="557"/>
                  </a:lnTo>
                  <a:lnTo>
                    <a:pt x="7" y="559"/>
                  </a:lnTo>
                  <a:lnTo>
                    <a:pt x="7" y="554"/>
                  </a:lnTo>
                  <a:lnTo>
                    <a:pt x="6" y="542"/>
                  </a:lnTo>
                  <a:lnTo>
                    <a:pt x="3" y="523"/>
                  </a:lnTo>
                  <a:lnTo>
                    <a:pt x="1" y="497"/>
                  </a:lnTo>
                  <a:lnTo>
                    <a:pt x="0" y="466"/>
                  </a:lnTo>
                  <a:lnTo>
                    <a:pt x="0" y="392"/>
                  </a:lnTo>
                  <a:lnTo>
                    <a:pt x="3" y="352"/>
                  </a:lnTo>
                  <a:lnTo>
                    <a:pt x="9" y="308"/>
                  </a:lnTo>
                  <a:lnTo>
                    <a:pt x="16" y="264"/>
                  </a:lnTo>
                  <a:lnTo>
                    <a:pt x="27" y="221"/>
                  </a:lnTo>
                  <a:lnTo>
                    <a:pt x="42" y="173"/>
                  </a:lnTo>
                  <a:lnTo>
                    <a:pt x="57" y="135"/>
                  </a:lnTo>
                  <a:lnTo>
                    <a:pt x="69" y="104"/>
                  </a:lnTo>
                  <a:lnTo>
                    <a:pt x="79" y="80"/>
                  </a:lnTo>
                  <a:lnTo>
                    <a:pt x="90" y="60"/>
                  </a:lnTo>
                  <a:lnTo>
                    <a:pt x="99" y="44"/>
                  </a:lnTo>
                  <a:lnTo>
                    <a:pt x="105" y="29"/>
                  </a:lnTo>
                  <a:lnTo>
                    <a:pt x="111" y="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60"/>
            <p:cNvSpPr>
              <a:spLocks/>
            </p:cNvSpPr>
            <p:nvPr/>
          </p:nvSpPr>
          <p:spPr bwMode="auto">
            <a:xfrm>
              <a:off x="8786732" y="4348916"/>
              <a:ext cx="211137" cy="125413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9" y="3"/>
                </a:cxn>
                <a:cxn ang="0">
                  <a:pos x="130" y="9"/>
                </a:cxn>
                <a:cxn ang="0">
                  <a:pos x="132" y="18"/>
                </a:cxn>
                <a:cxn ang="0">
                  <a:pos x="133" y="28"/>
                </a:cxn>
                <a:cxn ang="0">
                  <a:pos x="132" y="40"/>
                </a:cxn>
                <a:cxn ang="0">
                  <a:pos x="129" y="52"/>
                </a:cxn>
                <a:cxn ang="0">
                  <a:pos x="123" y="64"/>
                </a:cxn>
                <a:cxn ang="0">
                  <a:pos x="112" y="72"/>
                </a:cxn>
                <a:cxn ang="0">
                  <a:pos x="97" y="78"/>
                </a:cxn>
                <a:cxn ang="0">
                  <a:pos x="73" y="79"/>
                </a:cxn>
                <a:cxn ang="0">
                  <a:pos x="54" y="73"/>
                </a:cxn>
                <a:cxn ang="0">
                  <a:pos x="37" y="64"/>
                </a:cxn>
                <a:cxn ang="0">
                  <a:pos x="24" y="51"/>
                </a:cxn>
                <a:cxn ang="0">
                  <a:pos x="13" y="39"/>
                </a:cxn>
                <a:cxn ang="0">
                  <a:pos x="6" y="27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15" y="13"/>
                </a:cxn>
                <a:cxn ang="0">
                  <a:pos x="30" y="12"/>
                </a:cxn>
                <a:cxn ang="0">
                  <a:pos x="49" y="10"/>
                </a:cxn>
                <a:cxn ang="0">
                  <a:pos x="70" y="9"/>
                </a:cxn>
                <a:cxn ang="0">
                  <a:pos x="97" y="6"/>
                </a:cxn>
                <a:cxn ang="0">
                  <a:pos x="115" y="3"/>
                </a:cxn>
                <a:cxn ang="0">
                  <a:pos x="126" y="1"/>
                </a:cxn>
                <a:cxn ang="0">
                  <a:pos x="129" y="0"/>
                </a:cxn>
              </a:cxnLst>
              <a:rect l="0" t="0" r="r" b="b"/>
              <a:pathLst>
                <a:path w="133" h="79">
                  <a:moveTo>
                    <a:pt x="129" y="0"/>
                  </a:moveTo>
                  <a:lnTo>
                    <a:pt x="129" y="3"/>
                  </a:lnTo>
                  <a:lnTo>
                    <a:pt x="130" y="9"/>
                  </a:lnTo>
                  <a:lnTo>
                    <a:pt x="132" y="18"/>
                  </a:lnTo>
                  <a:lnTo>
                    <a:pt x="133" y="28"/>
                  </a:lnTo>
                  <a:lnTo>
                    <a:pt x="132" y="40"/>
                  </a:lnTo>
                  <a:lnTo>
                    <a:pt x="129" y="52"/>
                  </a:lnTo>
                  <a:lnTo>
                    <a:pt x="123" y="64"/>
                  </a:lnTo>
                  <a:lnTo>
                    <a:pt x="112" y="72"/>
                  </a:lnTo>
                  <a:lnTo>
                    <a:pt x="97" y="78"/>
                  </a:lnTo>
                  <a:lnTo>
                    <a:pt x="73" y="79"/>
                  </a:lnTo>
                  <a:lnTo>
                    <a:pt x="54" y="73"/>
                  </a:lnTo>
                  <a:lnTo>
                    <a:pt x="37" y="64"/>
                  </a:lnTo>
                  <a:lnTo>
                    <a:pt x="24" y="51"/>
                  </a:lnTo>
                  <a:lnTo>
                    <a:pt x="13" y="39"/>
                  </a:lnTo>
                  <a:lnTo>
                    <a:pt x="6" y="27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15" y="13"/>
                  </a:lnTo>
                  <a:lnTo>
                    <a:pt x="30" y="12"/>
                  </a:lnTo>
                  <a:lnTo>
                    <a:pt x="49" y="10"/>
                  </a:lnTo>
                  <a:lnTo>
                    <a:pt x="70" y="9"/>
                  </a:lnTo>
                  <a:lnTo>
                    <a:pt x="97" y="6"/>
                  </a:lnTo>
                  <a:lnTo>
                    <a:pt x="115" y="3"/>
                  </a:lnTo>
                  <a:lnTo>
                    <a:pt x="126" y="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62"/>
            <p:cNvSpPr>
              <a:spLocks/>
            </p:cNvSpPr>
            <p:nvPr/>
          </p:nvSpPr>
          <p:spPr bwMode="auto">
            <a:xfrm>
              <a:off x="9593263" y="3802063"/>
              <a:ext cx="90487" cy="438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5" y="12"/>
                </a:cxn>
                <a:cxn ang="0">
                  <a:pos x="11" y="27"/>
                </a:cxn>
                <a:cxn ang="0">
                  <a:pos x="18" y="48"/>
                </a:cxn>
                <a:cxn ang="0">
                  <a:pos x="26" y="76"/>
                </a:cxn>
                <a:cxn ang="0">
                  <a:pos x="35" y="114"/>
                </a:cxn>
                <a:cxn ang="0">
                  <a:pos x="42" y="158"/>
                </a:cxn>
                <a:cxn ang="0">
                  <a:pos x="51" y="212"/>
                </a:cxn>
                <a:cxn ang="0">
                  <a:pos x="57" y="273"/>
                </a:cxn>
                <a:cxn ang="0">
                  <a:pos x="42" y="276"/>
                </a:cxn>
                <a:cxn ang="0">
                  <a:pos x="42" y="272"/>
                </a:cxn>
                <a:cxn ang="0">
                  <a:pos x="41" y="258"/>
                </a:cxn>
                <a:cxn ang="0">
                  <a:pos x="39" y="239"/>
                </a:cxn>
                <a:cxn ang="0">
                  <a:pos x="36" y="212"/>
                </a:cxn>
                <a:cxn ang="0">
                  <a:pos x="33" y="182"/>
                </a:cxn>
                <a:cxn ang="0">
                  <a:pos x="29" y="147"/>
                </a:cxn>
                <a:cxn ang="0">
                  <a:pos x="24" y="110"/>
                </a:cxn>
                <a:cxn ang="0">
                  <a:pos x="17" y="72"/>
                </a:cxn>
                <a:cxn ang="0">
                  <a:pos x="9" y="36"/>
                </a:cxn>
                <a:cxn ang="0">
                  <a:pos x="0" y="0"/>
                </a:cxn>
              </a:cxnLst>
              <a:rect l="0" t="0" r="r" b="b"/>
              <a:pathLst>
                <a:path w="57" h="276">
                  <a:moveTo>
                    <a:pt x="0" y="0"/>
                  </a:moveTo>
                  <a:lnTo>
                    <a:pt x="2" y="3"/>
                  </a:lnTo>
                  <a:lnTo>
                    <a:pt x="5" y="12"/>
                  </a:lnTo>
                  <a:lnTo>
                    <a:pt x="11" y="27"/>
                  </a:lnTo>
                  <a:lnTo>
                    <a:pt x="18" y="48"/>
                  </a:lnTo>
                  <a:lnTo>
                    <a:pt x="26" y="76"/>
                  </a:lnTo>
                  <a:lnTo>
                    <a:pt x="35" y="114"/>
                  </a:lnTo>
                  <a:lnTo>
                    <a:pt x="42" y="158"/>
                  </a:lnTo>
                  <a:lnTo>
                    <a:pt x="51" y="212"/>
                  </a:lnTo>
                  <a:lnTo>
                    <a:pt x="57" y="273"/>
                  </a:lnTo>
                  <a:lnTo>
                    <a:pt x="42" y="276"/>
                  </a:lnTo>
                  <a:lnTo>
                    <a:pt x="42" y="272"/>
                  </a:lnTo>
                  <a:lnTo>
                    <a:pt x="41" y="258"/>
                  </a:lnTo>
                  <a:lnTo>
                    <a:pt x="39" y="239"/>
                  </a:lnTo>
                  <a:lnTo>
                    <a:pt x="36" y="212"/>
                  </a:lnTo>
                  <a:lnTo>
                    <a:pt x="33" y="182"/>
                  </a:lnTo>
                  <a:lnTo>
                    <a:pt x="29" y="147"/>
                  </a:lnTo>
                  <a:lnTo>
                    <a:pt x="24" y="110"/>
                  </a:lnTo>
                  <a:lnTo>
                    <a:pt x="17" y="72"/>
                  </a:lnTo>
                  <a:lnTo>
                    <a:pt x="9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63"/>
            <p:cNvSpPr>
              <a:spLocks/>
            </p:cNvSpPr>
            <p:nvPr/>
          </p:nvSpPr>
          <p:spPr bwMode="auto">
            <a:xfrm>
              <a:off x="8986838" y="3835400"/>
              <a:ext cx="55562" cy="5175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9" y="55"/>
                </a:cxn>
                <a:cxn ang="0">
                  <a:pos x="23" y="110"/>
                </a:cxn>
                <a:cxn ang="0">
                  <a:pos x="20" y="161"/>
                </a:cxn>
                <a:cxn ang="0">
                  <a:pos x="17" y="206"/>
                </a:cxn>
                <a:cxn ang="0">
                  <a:pos x="15" y="245"/>
                </a:cxn>
                <a:cxn ang="0">
                  <a:pos x="14" y="278"/>
                </a:cxn>
                <a:cxn ang="0">
                  <a:pos x="14" y="324"/>
                </a:cxn>
                <a:cxn ang="0">
                  <a:pos x="2" y="326"/>
                </a:cxn>
                <a:cxn ang="0">
                  <a:pos x="0" y="270"/>
                </a:cxn>
                <a:cxn ang="0">
                  <a:pos x="2" y="218"/>
                </a:cxn>
                <a:cxn ang="0">
                  <a:pos x="5" y="170"/>
                </a:cxn>
                <a:cxn ang="0">
                  <a:pos x="9" y="128"/>
                </a:cxn>
                <a:cxn ang="0">
                  <a:pos x="14" y="90"/>
                </a:cxn>
                <a:cxn ang="0">
                  <a:pos x="20" y="58"/>
                </a:cxn>
                <a:cxn ang="0">
                  <a:pos x="26" y="33"/>
                </a:cxn>
                <a:cxn ang="0">
                  <a:pos x="30" y="15"/>
                </a:cxn>
                <a:cxn ang="0">
                  <a:pos x="33" y="4"/>
                </a:cxn>
                <a:cxn ang="0">
                  <a:pos x="35" y="0"/>
                </a:cxn>
              </a:cxnLst>
              <a:rect l="0" t="0" r="r" b="b"/>
              <a:pathLst>
                <a:path w="35" h="326">
                  <a:moveTo>
                    <a:pt x="35" y="0"/>
                  </a:moveTo>
                  <a:lnTo>
                    <a:pt x="29" y="55"/>
                  </a:lnTo>
                  <a:lnTo>
                    <a:pt x="23" y="110"/>
                  </a:lnTo>
                  <a:lnTo>
                    <a:pt x="20" y="161"/>
                  </a:lnTo>
                  <a:lnTo>
                    <a:pt x="17" y="206"/>
                  </a:lnTo>
                  <a:lnTo>
                    <a:pt x="15" y="245"/>
                  </a:lnTo>
                  <a:lnTo>
                    <a:pt x="14" y="278"/>
                  </a:lnTo>
                  <a:lnTo>
                    <a:pt x="14" y="324"/>
                  </a:lnTo>
                  <a:lnTo>
                    <a:pt x="2" y="326"/>
                  </a:lnTo>
                  <a:lnTo>
                    <a:pt x="0" y="270"/>
                  </a:lnTo>
                  <a:lnTo>
                    <a:pt x="2" y="218"/>
                  </a:lnTo>
                  <a:lnTo>
                    <a:pt x="5" y="170"/>
                  </a:lnTo>
                  <a:lnTo>
                    <a:pt x="9" y="128"/>
                  </a:lnTo>
                  <a:lnTo>
                    <a:pt x="14" y="90"/>
                  </a:lnTo>
                  <a:lnTo>
                    <a:pt x="20" y="58"/>
                  </a:lnTo>
                  <a:lnTo>
                    <a:pt x="26" y="33"/>
                  </a:lnTo>
                  <a:lnTo>
                    <a:pt x="30" y="15"/>
                  </a:lnTo>
                  <a:lnTo>
                    <a:pt x="33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65"/>
            <p:cNvSpPr>
              <a:spLocks noEditPoints="1"/>
            </p:cNvSpPr>
            <p:nvPr/>
          </p:nvSpPr>
          <p:spPr bwMode="auto">
            <a:xfrm>
              <a:off x="9266238" y="2689225"/>
              <a:ext cx="220662" cy="158750"/>
            </a:xfrm>
            <a:custGeom>
              <a:avLst/>
              <a:gdLst/>
              <a:ahLst/>
              <a:cxnLst>
                <a:cxn ang="0">
                  <a:pos x="4" y="100"/>
                </a:cxn>
                <a:cxn ang="0">
                  <a:pos x="0" y="100"/>
                </a:cxn>
                <a:cxn ang="0">
                  <a:pos x="4" y="100"/>
                </a:cxn>
                <a:cxn ang="0">
                  <a:pos x="137" y="0"/>
                </a:cxn>
                <a:cxn ang="0">
                  <a:pos x="137" y="1"/>
                </a:cxn>
                <a:cxn ang="0">
                  <a:pos x="139" y="6"/>
                </a:cxn>
                <a:cxn ang="0">
                  <a:pos x="139" y="24"/>
                </a:cxn>
                <a:cxn ang="0">
                  <a:pos x="137" y="34"/>
                </a:cxn>
                <a:cxn ang="0">
                  <a:pos x="133" y="45"/>
                </a:cxn>
                <a:cxn ang="0">
                  <a:pos x="127" y="57"/>
                </a:cxn>
                <a:cxn ang="0">
                  <a:pos x="118" y="69"/>
                </a:cxn>
                <a:cxn ang="0">
                  <a:pos x="104" y="79"/>
                </a:cxn>
                <a:cxn ang="0">
                  <a:pos x="86" y="88"/>
                </a:cxn>
                <a:cxn ang="0">
                  <a:pos x="64" y="94"/>
                </a:cxn>
                <a:cxn ang="0">
                  <a:pos x="34" y="99"/>
                </a:cxn>
                <a:cxn ang="0">
                  <a:pos x="4" y="100"/>
                </a:cxn>
                <a:cxn ang="0">
                  <a:pos x="11" y="99"/>
                </a:cxn>
                <a:cxn ang="0">
                  <a:pos x="25" y="97"/>
                </a:cxn>
                <a:cxn ang="0">
                  <a:pos x="41" y="94"/>
                </a:cxn>
                <a:cxn ang="0">
                  <a:pos x="61" y="88"/>
                </a:cxn>
                <a:cxn ang="0">
                  <a:pos x="79" y="82"/>
                </a:cxn>
                <a:cxn ang="0">
                  <a:pos x="98" y="72"/>
                </a:cxn>
                <a:cxn ang="0">
                  <a:pos x="115" y="58"/>
                </a:cxn>
                <a:cxn ang="0">
                  <a:pos x="127" y="43"/>
                </a:cxn>
                <a:cxn ang="0">
                  <a:pos x="136" y="24"/>
                </a:cxn>
                <a:cxn ang="0">
                  <a:pos x="137" y="0"/>
                </a:cxn>
              </a:cxnLst>
              <a:rect l="0" t="0" r="r" b="b"/>
              <a:pathLst>
                <a:path w="139" h="100">
                  <a:moveTo>
                    <a:pt x="4" y="100"/>
                  </a:moveTo>
                  <a:lnTo>
                    <a:pt x="0" y="100"/>
                  </a:lnTo>
                  <a:lnTo>
                    <a:pt x="4" y="100"/>
                  </a:lnTo>
                  <a:close/>
                  <a:moveTo>
                    <a:pt x="137" y="0"/>
                  </a:moveTo>
                  <a:lnTo>
                    <a:pt x="137" y="1"/>
                  </a:lnTo>
                  <a:lnTo>
                    <a:pt x="139" y="6"/>
                  </a:lnTo>
                  <a:lnTo>
                    <a:pt x="139" y="24"/>
                  </a:lnTo>
                  <a:lnTo>
                    <a:pt x="137" y="34"/>
                  </a:lnTo>
                  <a:lnTo>
                    <a:pt x="133" y="45"/>
                  </a:lnTo>
                  <a:lnTo>
                    <a:pt x="127" y="57"/>
                  </a:lnTo>
                  <a:lnTo>
                    <a:pt x="118" y="69"/>
                  </a:lnTo>
                  <a:lnTo>
                    <a:pt x="104" y="79"/>
                  </a:lnTo>
                  <a:lnTo>
                    <a:pt x="86" y="88"/>
                  </a:lnTo>
                  <a:lnTo>
                    <a:pt x="64" y="94"/>
                  </a:lnTo>
                  <a:lnTo>
                    <a:pt x="34" y="99"/>
                  </a:lnTo>
                  <a:lnTo>
                    <a:pt x="4" y="100"/>
                  </a:lnTo>
                  <a:lnTo>
                    <a:pt x="11" y="99"/>
                  </a:lnTo>
                  <a:lnTo>
                    <a:pt x="25" y="97"/>
                  </a:lnTo>
                  <a:lnTo>
                    <a:pt x="41" y="94"/>
                  </a:lnTo>
                  <a:lnTo>
                    <a:pt x="61" y="88"/>
                  </a:lnTo>
                  <a:lnTo>
                    <a:pt x="79" y="82"/>
                  </a:lnTo>
                  <a:lnTo>
                    <a:pt x="98" y="72"/>
                  </a:lnTo>
                  <a:lnTo>
                    <a:pt x="115" y="58"/>
                  </a:lnTo>
                  <a:lnTo>
                    <a:pt x="127" y="43"/>
                  </a:lnTo>
                  <a:lnTo>
                    <a:pt x="136" y="2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A6B8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66"/>
            <p:cNvSpPr>
              <a:spLocks/>
            </p:cNvSpPr>
            <p:nvPr/>
          </p:nvSpPr>
          <p:spPr bwMode="auto">
            <a:xfrm>
              <a:off x="9598025" y="2786063"/>
              <a:ext cx="60325" cy="322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8" y="11"/>
                </a:cxn>
                <a:cxn ang="0">
                  <a:pos x="14" y="24"/>
                </a:cxn>
                <a:cxn ang="0">
                  <a:pos x="23" y="42"/>
                </a:cxn>
                <a:cxn ang="0">
                  <a:pos x="29" y="66"/>
                </a:cxn>
                <a:cxn ang="0">
                  <a:pos x="35" y="93"/>
                </a:cxn>
                <a:cxn ang="0">
                  <a:pos x="38" y="127"/>
                </a:cxn>
                <a:cxn ang="0">
                  <a:pos x="36" y="163"/>
                </a:cxn>
                <a:cxn ang="0">
                  <a:pos x="30" y="203"/>
                </a:cxn>
                <a:cxn ang="0">
                  <a:pos x="30" y="199"/>
                </a:cxn>
                <a:cxn ang="0">
                  <a:pos x="32" y="185"/>
                </a:cxn>
                <a:cxn ang="0">
                  <a:pos x="33" y="166"/>
                </a:cxn>
                <a:cxn ang="0">
                  <a:pos x="33" y="139"/>
                </a:cxn>
                <a:cxn ang="0">
                  <a:pos x="30" y="109"/>
                </a:cxn>
                <a:cxn ang="0">
                  <a:pos x="24" y="74"/>
                </a:cxn>
                <a:cxn ang="0">
                  <a:pos x="15" y="38"/>
                </a:cxn>
                <a:cxn ang="0">
                  <a:pos x="0" y="0"/>
                </a:cxn>
              </a:cxnLst>
              <a:rect l="0" t="0" r="r" b="b"/>
              <a:pathLst>
                <a:path w="38" h="203">
                  <a:moveTo>
                    <a:pt x="0" y="0"/>
                  </a:moveTo>
                  <a:lnTo>
                    <a:pt x="2" y="3"/>
                  </a:lnTo>
                  <a:lnTo>
                    <a:pt x="8" y="11"/>
                  </a:lnTo>
                  <a:lnTo>
                    <a:pt x="14" y="24"/>
                  </a:lnTo>
                  <a:lnTo>
                    <a:pt x="23" y="42"/>
                  </a:lnTo>
                  <a:lnTo>
                    <a:pt x="29" y="66"/>
                  </a:lnTo>
                  <a:lnTo>
                    <a:pt x="35" y="93"/>
                  </a:lnTo>
                  <a:lnTo>
                    <a:pt x="38" y="127"/>
                  </a:lnTo>
                  <a:lnTo>
                    <a:pt x="36" y="163"/>
                  </a:lnTo>
                  <a:lnTo>
                    <a:pt x="30" y="203"/>
                  </a:lnTo>
                  <a:lnTo>
                    <a:pt x="30" y="199"/>
                  </a:lnTo>
                  <a:lnTo>
                    <a:pt x="32" y="185"/>
                  </a:lnTo>
                  <a:lnTo>
                    <a:pt x="33" y="166"/>
                  </a:lnTo>
                  <a:lnTo>
                    <a:pt x="33" y="139"/>
                  </a:lnTo>
                  <a:lnTo>
                    <a:pt x="30" y="109"/>
                  </a:lnTo>
                  <a:lnTo>
                    <a:pt x="24" y="74"/>
                  </a:lnTo>
                  <a:lnTo>
                    <a:pt x="1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67"/>
            <p:cNvSpPr>
              <a:spLocks/>
            </p:cNvSpPr>
            <p:nvPr/>
          </p:nvSpPr>
          <p:spPr bwMode="auto">
            <a:xfrm>
              <a:off x="9144000" y="3792538"/>
              <a:ext cx="396875" cy="40798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47" y="1"/>
                </a:cxn>
                <a:cxn ang="0">
                  <a:pos x="163" y="4"/>
                </a:cxn>
                <a:cxn ang="0">
                  <a:pos x="168" y="30"/>
                </a:cxn>
                <a:cxn ang="0">
                  <a:pos x="187" y="15"/>
                </a:cxn>
                <a:cxn ang="0">
                  <a:pos x="208" y="28"/>
                </a:cxn>
                <a:cxn ang="0">
                  <a:pos x="226" y="46"/>
                </a:cxn>
                <a:cxn ang="0">
                  <a:pos x="240" y="66"/>
                </a:cxn>
                <a:cxn ang="0">
                  <a:pos x="250" y="90"/>
                </a:cxn>
                <a:cxn ang="0">
                  <a:pos x="225" y="132"/>
                </a:cxn>
                <a:cxn ang="0">
                  <a:pos x="249" y="171"/>
                </a:cxn>
                <a:cxn ang="0">
                  <a:pos x="235" y="198"/>
                </a:cxn>
                <a:cxn ang="0">
                  <a:pos x="217" y="221"/>
                </a:cxn>
                <a:cxn ang="0">
                  <a:pos x="195" y="239"/>
                </a:cxn>
                <a:cxn ang="0">
                  <a:pos x="168" y="251"/>
                </a:cxn>
                <a:cxn ang="0">
                  <a:pos x="138" y="257"/>
                </a:cxn>
                <a:cxn ang="0">
                  <a:pos x="117" y="224"/>
                </a:cxn>
                <a:cxn ang="0">
                  <a:pos x="105" y="255"/>
                </a:cxn>
                <a:cxn ang="0">
                  <a:pos x="79" y="248"/>
                </a:cxn>
                <a:cxn ang="0">
                  <a:pos x="57" y="236"/>
                </a:cxn>
                <a:cxn ang="0">
                  <a:pos x="38" y="219"/>
                </a:cxn>
                <a:cxn ang="0">
                  <a:pos x="56" y="170"/>
                </a:cxn>
                <a:cxn ang="0">
                  <a:pos x="12" y="180"/>
                </a:cxn>
                <a:cxn ang="0">
                  <a:pos x="3" y="155"/>
                </a:cxn>
                <a:cxn ang="0">
                  <a:pos x="0" y="129"/>
                </a:cxn>
                <a:cxn ang="0">
                  <a:pos x="3" y="102"/>
                </a:cxn>
                <a:cxn ang="0">
                  <a:pos x="11" y="76"/>
                </a:cxn>
                <a:cxn ang="0">
                  <a:pos x="62" y="85"/>
                </a:cxn>
                <a:cxn ang="0">
                  <a:pos x="18" y="64"/>
                </a:cxn>
                <a:cxn ang="0">
                  <a:pos x="33" y="43"/>
                </a:cxn>
                <a:cxn ang="0">
                  <a:pos x="53" y="25"/>
                </a:cxn>
                <a:cxn ang="0">
                  <a:pos x="75" y="12"/>
                </a:cxn>
                <a:cxn ang="0">
                  <a:pos x="100" y="3"/>
                </a:cxn>
                <a:cxn ang="0">
                  <a:pos x="129" y="0"/>
                </a:cxn>
              </a:cxnLst>
              <a:rect l="0" t="0" r="r" b="b"/>
              <a:pathLst>
                <a:path w="250" h="257">
                  <a:moveTo>
                    <a:pt x="129" y="0"/>
                  </a:moveTo>
                  <a:lnTo>
                    <a:pt x="147" y="1"/>
                  </a:lnTo>
                  <a:lnTo>
                    <a:pt x="163" y="4"/>
                  </a:lnTo>
                  <a:lnTo>
                    <a:pt x="168" y="30"/>
                  </a:lnTo>
                  <a:lnTo>
                    <a:pt x="187" y="15"/>
                  </a:lnTo>
                  <a:lnTo>
                    <a:pt x="208" y="28"/>
                  </a:lnTo>
                  <a:lnTo>
                    <a:pt x="226" y="46"/>
                  </a:lnTo>
                  <a:lnTo>
                    <a:pt x="240" y="66"/>
                  </a:lnTo>
                  <a:lnTo>
                    <a:pt x="250" y="90"/>
                  </a:lnTo>
                  <a:lnTo>
                    <a:pt x="225" y="132"/>
                  </a:lnTo>
                  <a:lnTo>
                    <a:pt x="249" y="171"/>
                  </a:lnTo>
                  <a:lnTo>
                    <a:pt x="235" y="198"/>
                  </a:lnTo>
                  <a:lnTo>
                    <a:pt x="217" y="221"/>
                  </a:lnTo>
                  <a:lnTo>
                    <a:pt x="195" y="239"/>
                  </a:lnTo>
                  <a:lnTo>
                    <a:pt x="168" y="251"/>
                  </a:lnTo>
                  <a:lnTo>
                    <a:pt x="138" y="257"/>
                  </a:lnTo>
                  <a:lnTo>
                    <a:pt x="117" y="224"/>
                  </a:lnTo>
                  <a:lnTo>
                    <a:pt x="105" y="255"/>
                  </a:lnTo>
                  <a:lnTo>
                    <a:pt x="79" y="248"/>
                  </a:lnTo>
                  <a:lnTo>
                    <a:pt x="57" y="236"/>
                  </a:lnTo>
                  <a:lnTo>
                    <a:pt x="38" y="219"/>
                  </a:lnTo>
                  <a:lnTo>
                    <a:pt x="56" y="170"/>
                  </a:lnTo>
                  <a:lnTo>
                    <a:pt x="12" y="180"/>
                  </a:lnTo>
                  <a:lnTo>
                    <a:pt x="3" y="155"/>
                  </a:lnTo>
                  <a:lnTo>
                    <a:pt x="0" y="129"/>
                  </a:lnTo>
                  <a:lnTo>
                    <a:pt x="3" y="102"/>
                  </a:lnTo>
                  <a:lnTo>
                    <a:pt x="11" y="76"/>
                  </a:lnTo>
                  <a:lnTo>
                    <a:pt x="62" y="85"/>
                  </a:lnTo>
                  <a:lnTo>
                    <a:pt x="18" y="64"/>
                  </a:lnTo>
                  <a:lnTo>
                    <a:pt x="33" y="43"/>
                  </a:lnTo>
                  <a:lnTo>
                    <a:pt x="53" y="25"/>
                  </a:lnTo>
                  <a:lnTo>
                    <a:pt x="75" y="12"/>
                  </a:lnTo>
                  <a:lnTo>
                    <a:pt x="100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68"/>
            <p:cNvSpPr>
              <a:spLocks/>
            </p:cNvSpPr>
            <p:nvPr/>
          </p:nvSpPr>
          <p:spPr bwMode="auto">
            <a:xfrm>
              <a:off x="8705850" y="2855913"/>
              <a:ext cx="336550" cy="388938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22" y="3"/>
                </a:cxn>
                <a:cxn ang="0">
                  <a:pos x="147" y="12"/>
                </a:cxn>
                <a:cxn ang="0">
                  <a:pos x="171" y="28"/>
                </a:cxn>
                <a:cxn ang="0">
                  <a:pos x="191" y="52"/>
                </a:cxn>
                <a:cxn ang="0">
                  <a:pos x="204" y="80"/>
                </a:cxn>
                <a:cxn ang="0">
                  <a:pos x="210" y="108"/>
                </a:cxn>
                <a:cxn ang="0">
                  <a:pos x="212" y="137"/>
                </a:cxn>
                <a:cxn ang="0">
                  <a:pos x="207" y="165"/>
                </a:cxn>
                <a:cxn ang="0">
                  <a:pos x="198" y="191"/>
                </a:cxn>
                <a:cxn ang="0">
                  <a:pos x="183" y="213"/>
                </a:cxn>
                <a:cxn ang="0">
                  <a:pos x="164" y="230"/>
                </a:cxn>
                <a:cxn ang="0">
                  <a:pos x="141" y="240"/>
                </a:cxn>
                <a:cxn ang="0">
                  <a:pos x="119" y="245"/>
                </a:cxn>
                <a:cxn ang="0">
                  <a:pos x="95" y="245"/>
                </a:cxn>
                <a:cxn ang="0">
                  <a:pos x="71" y="239"/>
                </a:cxn>
                <a:cxn ang="0">
                  <a:pos x="48" y="228"/>
                </a:cxn>
                <a:cxn ang="0">
                  <a:pos x="29" y="212"/>
                </a:cxn>
                <a:cxn ang="0">
                  <a:pos x="14" y="189"/>
                </a:cxn>
                <a:cxn ang="0">
                  <a:pos x="5" y="165"/>
                </a:cxn>
                <a:cxn ang="0">
                  <a:pos x="0" y="138"/>
                </a:cxn>
                <a:cxn ang="0">
                  <a:pos x="0" y="111"/>
                </a:cxn>
                <a:cxn ang="0">
                  <a:pos x="6" y="84"/>
                </a:cxn>
                <a:cxn ang="0">
                  <a:pos x="15" y="58"/>
                </a:cxn>
                <a:cxn ang="0">
                  <a:pos x="29" y="37"/>
                </a:cxn>
                <a:cxn ang="0">
                  <a:pos x="45" y="19"/>
                </a:cxn>
                <a:cxn ang="0">
                  <a:pos x="69" y="6"/>
                </a:cxn>
                <a:cxn ang="0">
                  <a:pos x="95" y="0"/>
                </a:cxn>
              </a:cxnLst>
              <a:rect l="0" t="0" r="r" b="b"/>
              <a:pathLst>
                <a:path w="212" h="245">
                  <a:moveTo>
                    <a:pt x="95" y="0"/>
                  </a:moveTo>
                  <a:lnTo>
                    <a:pt x="122" y="3"/>
                  </a:lnTo>
                  <a:lnTo>
                    <a:pt x="147" y="12"/>
                  </a:lnTo>
                  <a:lnTo>
                    <a:pt x="171" y="28"/>
                  </a:lnTo>
                  <a:lnTo>
                    <a:pt x="191" y="52"/>
                  </a:lnTo>
                  <a:lnTo>
                    <a:pt x="204" y="80"/>
                  </a:lnTo>
                  <a:lnTo>
                    <a:pt x="210" y="108"/>
                  </a:lnTo>
                  <a:lnTo>
                    <a:pt x="212" y="137"/>
                  </a:lnTo>
                  <a:lnTo>
                    <a:pt x="207" y="165"/>
                  </a:lnTo>
                  <a:lnTo>
                    <a:pt x="198" y="191"/>
                  </a:lnTo>
                  <a:lnTo>
                    <a:pt x="183" y="213"/>
                  </a:lnTo>
                  <a:lnTo>
                    <a:pt x="164" y="230"/>
                  </a:lnTo>
                  <a:lnTo>
                    <a:pt x="141" y="240"/>
                  </a:lnTo>
                  <a:lnTo>
                    <a:pt x="119" y="245"/>
                  </a:lnTo>
                  <a:lnTo>
                    <a:pt x="95" y="245"/>
                  </a:lnTo>
                  <a:lnTo>
                    <a:pt x="71" y="239"/>
                  </a:lnTo>
                  <a:lnTo>
                    <a:pt x="48" y="228"/>
                  </a:lnTo>
                  <a:lnTo>
                    <a:pt x="29" y="212"/>
                  </a:lnTo>
                  <a:lnTo>
                    <a:pt x="14" y="189"/>
                  </a:lnTo>
                  <a:lnTo>
                    <a:pt x="5" y="165"/>
                  </a:lnTo>
                  <a:lnTo>
                    <a:pt x="0" y="138"/>
                  </a:lnTo>
                  <a:lnTo>
                    <a:pt x="0" y="111"/>
                  </a:lnTo>
                  <a:lnTo>
                    <a:pt x="6" y="84"/>
                  </a:lnTo>
                  <a:lnTo>
                    <a:pt x="15" y="58"/>
                  </a:lnTo>
                  <a:lnTo>
                    <a:pt x="29" y="37"/>
                  </a:lnTo>
                  <a:lnTo>
                    <a:pt x="45" y="19"/>
                  </a:lnTo>
                  <a:lnTo>
                    <a:pt x="69" y="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3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69"/>
            <p:cNvSpPr>
              <a:spLocks/>
            </p:cNvSpPr>
            <p:nvPr/>
          </p:nvSpPr>
          <p:spPr bwMode="auto">
            <a:xfrm>
              <a:off x="8689975" y="2857500"/>
              <a:ext cx="320675" cy="373063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12" y="3"/>
                </a:cxn>
                <a:cxn ang="0">
                  <a:pos x="138" y="12"/>
                </a:cxn>
                <a:cxn ang="0">
                  <a:pos x="160" y="29"/>
                </a:cxn>
                <a:cxn ang="0">
                  <a:pos x="180" y="53"/>
                </a:cxn>
                <a:cxn ang="0">
                  <a:pos x="193" y="79"/>
                </a:cxn>
                <a:cxn ang="0">
                  <a:pos x="201" y="106"/>
                </a:cxn>
                <a:cxn ang="0">
                  <a:pos x="202" y="133"/>
                </a:cxn>
                <a:cxn ang="0">
                  <a:pos x="199" y="158"/>
                </a:cxn>
                <a:cxn ang="0">
                  <a:pos x="190" y="182"/>
                </a:cxn>
                <a:cxn ang="0">
                  <a:pos x="177" y="203"/>
                </a:cxn>
                <a:cxn ang="0">
                  <a:pos x="157" y="220"/>
                </a:cxn>
                <a:cxn ang="0">
                  <a:pos x="132" y="232"/>
                </a:cxn>
                <a:cxn ang="0">
                  <a:pos x="106" y="235"/>
                </a:cxn>
                <a:cxn ang="0">
                  <a:pos x="81" y="229"/>
                </a:cxn>
                <a:cxn ang="0">
                  <a:pos x="55" y="217"/>
                </a:cxn>
                <a:cxn ang="0">
                  <a:pos x="34" y="199"/>
                </a:cxn>
                <a:cxn ang="0">
                  <a:pos x="16" y="175"/>
                </a:cxn>
                <a:cxn ang="0">
                  <a:pos x="6" y="146"/>
                </a:cxn>
                <a:cxn ang="0">
                  <a:pos x="0" y="118"/>
                </a:cxn>
                <a:cxn ang="0">
                  <a:pos x="1" y="89"/>
                </a:cxn>
                <a:cxn ang="0">
                  <a:pos x="7" y="62"/>
                </a:cxn>
                <a:cxn ang="0">
                  <a:pos x="19" y="39"/>
                </a:cxn>
                <a:cxn ang="0">
                  <a:pos x="37" y="20"/>
                </a:cxn>
                <a:cxn ang="0">
                  <a:pos x="61" y="6"/>
                </a:cxn>
                <a:cxn ang="0">
                  <a:pos x="85" y="0"/>
                </a:cxn>
              </a:cxnLst>
              <a:rect l="0" t="0" r="r" b="b"/>
              <a:pathLst>
                <a:path w="202" h="235">
                  <a:moveTo>
                    <a:pt x="85" y="0"/>
                  </a:moveTo>
                  <a:lnTo>
                    <a:pt x="112" y="3"/>
                  </a:lnTo>
                  <a:lnTo>
                    <a:pt x="138" y="12"/>
                  </a:lnTo>
                  <a:lnTo>
                    <a:pt x="160" y="29"/>
                  </a:lnTo>
                  <a:lnTo>
                    <a:pt x="180" y="53"/>
                  </a:lnTo>
                  <a:lnTo>
                    <a:pt x="193" y="79"/>
                  </a:lnTo>
                  <a:lnTo>
                    <a:pt x="201" y="106"/>
                  </a:lnTo>
                  <a:lnTo>
                    <a:pt x="202" y="133"/>
                  </a:lnTo>
                  <a:lnTo>
                    <a:pt x="199" y="158"/>
                  </a:lnTo>
                  <a:lnTo>
                    <a:pt x="190" y="182"/>
                  </a:lnTo>
                  <a:lnTo>
                    <a:pt x="177" y="203"/>
                  </a:lnTo>
                  <a:lnTo>
                    <a:pt x="157" y="220"/>
                  </a:lnTo>
                  <a:lnTo>
                    <a:pt x="132" y="232"/>
                  </a:lnTo>
                  <a:lnTo>
                    <a:pt x="106" y="235"/>
                  </a:lnTo>
                  <a:lnTo>
                    <a:pt x="81" y="229"/>
                  </a:lnTo>
                  <a:lnTo>
                    <a:pt x="55" y="217"/>
                  </a:lnTo>
                  <a:lnTo>
                    <a:pt x="34" y="199"/>
                  </a:lnTo>
                  <a:lnTo>
                    <a:pt x="16" y="175"/>
                  </a:lnTo>
                  <a:lnTo>
                    <a:pt x="6" y="146"/>
                  </a:lnTo>
                  <a:lnTo>
                    <a:pt x="0" y="118"/>
                  </a:lnTo>
                  <a:lnTo>
                    <a:pt x="1" y="89"/>
                  </a:lnTo>
                  <a:lnTo>
                    <a:pt x="7" y="62"/>
                  </a:lnTo>
                  <a:lnTo>
                    <a:pt x="19" y="39"/>
                  </a:lnTo>
                  <a:lnTo>
                    <a:pt x="37" y="20"/>
                  </a:lnTo>
                  <a:lnTo>
                    <a:pt x="61" y="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FB2B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70"/>
            <p:cNvSpPr>
              <a:spLocks/>
            </p:cNvSpPr>
            <p:nvPr/>
          </p:nvSpPr>
          <p:spPr bwMode="auto">
            <a:xfrm>
              <a:off x="8775700" y="2446338"/>
              <a:ext cx="539750" cy="576263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234" y="0"/>
                </a:cxn>
                <a:cxn ang="0">
                  <a:pos x="340" y="4"/>
                </a:cxn>
                <a:cxn ang="0">
                  <a:pos x="301" y="9"/>
                </a:cxn>
                <a:cxn ang="0">
                  <a:pos x="267" y="18"/>
                </a:cxn>
                <a:cxn ang="0">
                  <a:pos x="237" y="33"/>
                </a:cxn>
                <a:cxn ang="0">
                  <a:pos x="210" y="51"/>
                </a:cxn>
                <a:cxn ang="0">
                  <a:pos x="186" y="73"/>
                </a:cxn>
                <a:cxn ang="0">
                  <a:pos x="165" y="99"/>
                </a:cxn>
                <a:cxn ang="0">
                  <a:pos x="147" y="127"/>
                </a:cxn>
                <a:cxn ang="0">
                  <a:pos x="132" y="156"/>
                </a:cxn>
                <a:cxn ang="0">
                  <a:pos x="120" y="186"/>
                </a:cxn>
                <a:cxn ang="0">
                  <a:pos x="109" y="214"/>
                </a:cxn>
                <a:cxn ang="0">
                  <a:pos x="102" y="244"/>
                </a:cxn>
                <a:cxn ang="0">
                  <a:pos x="94" y="271"/>
                </a:cxn>
                <a:cxn ang="0">
                  <a:pos x="90" y="295"/>
                </a:cxn>
                <a:cxn ang="0">
                  <a:pos x="87" y="318"/>
                </a:cxn>
                <a:cxn ang="0">
                  <a:pos x="84" y="338"/>
                </a:cxn>
                <a:cxn ang="0">
                  <a:pos x="84" y="351"/>
                </a:cxn>
                <a:cxn ang="0">
                  <a:pos x="82" y="360"/>
                </a:cxn>
                <a:cxn ang="0">
                  <a:pos x="82" y="363"/>
                </a:cxn>
                <a:cxn ang="0">
                  <a:pos x="0" y="324"/>
                </a:cxn>
                <a:cxn ang="0">
                  <a:pos x="7" y="267"/>
                </a:cxn>
                <a:cxn ang="0">
                  <a:pos x="18" y="217"/>
                </a:cxn>
                <a:cxn ang="0">
                  <a:pos x="31" y="174"/>
                </a:cxn>
                <a:cxn ang="0">
                  <a:pos x="48" y="136"/>
                </a:cxn>
                <a:cxn ang="0">
                  <a:pos x="66" y="105"/>
                </a:cxn>
                <a:cxn ang="0">
                  <a:pos x="85" y="79"/>
                </a:cxn>
                <a:cxn ang="0">
                  <a:pos x="106" y="57"/>
                </a:cxn>
                <a:cxn ang="0">
                  <a:pos x="127" y="40"/>
                </a:cxn>
                <a:cxn ang="0">
                  <a:pos x="147" y="27"/>
                </a:cxn>
                <a:cxn ang="0">
                  <a:pos x="166" y="16"/>
                </a:cxn>
                <a:cxn ang="0">
                  <a:pos x="184" y="10"/>
                </a:cxn>
                <a:cxn ang="0">
                  <a:pos x="201" y="4"/>
                </a:cxn>
                <a:cxn ang="0">
                  <a:pos x="214" y="1"/>
                </a:cxn>
                <a:cxn ang="0">
                  <a:pos x="225" y="0"/>
                </a:cxn>
              </a:cxnLst>
              <a:rect l="0" t="0" r="r" b="b"/>
              <a:pathLst>
                <a:path w="340" h="363">
                  <a:moveTo>
                    <a:pt x="225" y="0"/>
                  </a:moveTo>
                  <a:lnTo>
                    <a:pt x="234" y="0"/>
                  </a:lnTo>
                  <a:lnTo>
                    <a:pt x="340" y="4"/>
                  </a:lnTo>
                  <a:lnTo>
                    <a:pt x="301" y="9"/>
                  </a:lnTo>
                  <a:lnTo>
                    <a:pt x="267" y="18"/>
                  </a:lnTo>
                  <a:lnTo>
                    <a:pt x="237" y="33"/>
                  </a:lnTo>
                  <a:lnTo>
                    <a:pt x="210" y="51"/>
                  </a:lnTo>
                  <a:lnTo>
                    <a:pt x="186" y="73"/>
                  </a:lnTo>
                  <a:lnTo>
                    <a:pt x="165" y="99"/>
                  </a:lnTo>
                  <a:lnTo>
                    <a:pt x="147" y="127"/>
                  </a:lnTo>
                  <a:lnTo>
                    <a:pt x="132" y="156"/>
                  </a:lnTo>
                  <a:lnTo>
                    <a:pt x="120" y="186"/>
                  </a:lnTo>
                  <a:lnTo>
                    <a:pt x="109" y="214"/>
                  </a:lnTo>
                  <a:lnTo>
                    <a:pt x="102" y="244"/>
                  </a:lnTo>
                  <a:lnTo>
                    <a:pt x="94" y="271"/>
                  </a:lnTo>
                  <a:lnTo>
                    <a:pt x="90" y="295"/>
                  </a:lnTo>
                  <a:lnTo>
                    <a:pt x="87" y="318"/>
                  </a:lnTo>
                  <a:lnTo>
                    <a:pt x="84" y="338"/>
                  </a:lnTo>
                  <a:lnTo>
                    <a:pt x="84" y="351"/>
                  </a:lnTo>
                  <a:lnTo>
                    <a:pt x="82" y="360"/>
                  </a:lnTo>
                  <a:lnTo>
                    <a:pt x="82" y="363"/>
                  </a:lnTo>
                  <a:lnTo>
                    <a:pt x="0" y="324"/>
                  </a:lnTo>
                  <a:lnTo>
                    <a:pt x="7" y="267"/>
                  </a:lnTo>
                  <a:lnTo>
                    <a:pt x="18" y="217"/>
                  </a:lnTo>
                  <a:lnTo>
                    <a:pt x="31" y="174"/>
                  </a:lnTo>
                  <a:lnTo>
                    <a:pt x="48" y="136"/>
                  </a:lnTo>
                  <a:lnTo>
                    <a:pt x="66" y="105"/>
                  </a:lnTo>
                  <a:lnTo>
                    <a:pt x="85" y="79"/>
                  </a:lnTo>
                  <a:lnTo>
                    <a:pt x="106" y="57"/>
                  </a:lnTo>
                  <a:lnTo>
                    <a:pt x="127" y="40"/>
                  </a:lnTo>
                  <a:lnTo>
                    <a:pt x="147" y="27"/>
                  </a:lnTo>
                  <a:lnTo>
                    <a:pt x="166" y="16"/>
                  </a:lnTo>
                  <a:lnTo>
                    <a:pt x="184" y="10"/>
                  </a:lnTo>
                  <a:lnTo>
                    <a:pt x="201" y="4"/>
                  </a:lnTo>
                  <a:lnTo>
                    <a:pt x="214" y="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9FB2B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71"/>
            <p:cNvSpPr>
              <a:spLocks/>
            </p:cNvSpPr>
            <p:nvPr/>
          </p:nvSpPr>
          <p:spPr bwMode="auto">
            <a:xfrm>
              <a:off x="8720138" y="2917825"/>
              <a:ext cx="227012" cy="26035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92" y="4"/>
                </a:cxn>
                <a:cxn ang="0">
                  <a:pos x="113" y="16"/>
                </a:cxn>
                <a:cxn ang="0">
                  <a:pos x="129" y="36"/>
                </a:cxn>
                <a:cxn ang="0">
                  <a:pos x="138" y="57"/>
                </a:cxn>
                <a:cxn ang="0">
                  <a:pos x="143" y="80"/>
                </a:cxn>
                <a:cxn ang="0">
                  <a:pos x="143" y="101"/>
                </a:cxn>
                <a:cxn ang="0">
                  <a:pos x="137" y="122"/>
                </a:cxn>
                <a:cxn ang="0">
                  <a:pos x="128" y="140"/>
                </a:cxn>
                <a:cxn ang="0">
                  <a:pos x="113" y="153"/>
                </a:cxn>
                <a:cxn ang="0">
                  <a:pos x="92" y="162"/>
                </a:cxn>
                <a:cxn ang="0">
                  <a:pos x="69" y="164"/>
                </a:cxn>
                <a:cxn ang="0">
                  <a:pos x="48" y="156"/>
                </a:cxn>
                <a:cxn ang="0">
                  <a:pos x="29" y="143"/>
                </a:cxn>
                <a:cxn ang="0">
                  <a:pos x="14" y="122"/>
                </a:cxn>
                <a:cxn ang="0">
                  <a:pos x="3" y="98"/>
                </a:cxn>
                <a:cxn ang="0">
                  <a:pos x="0" y="74"/>
                </a:cxn>
                <a:cxn ang="0">
                  <a:pos x="5" y="50"/>
                </a:cxn>
                <a:cxn ang="0">
                  <a:pos x="14" y="29"/>
                </a:cxn>
                <a:cxn ang="0">
                  <a:pos x="29" y="12"/>
                </a:cxn>
                <a:cxn ang="0">
                  <a:pos x="48" y="1"/>
                </a:cxn>
                <a:cxn ang="0">
                  <a:pos x="71" y="0"/>
                </a:cxn>
              </a:cxnLst>
              <a:rect l="0" t="0" r="r" b="b"/>
              <a:pathLst>
                <a:path w="143" h="164">
                  <a:moveTo>
                    <a:pt x="71" y="0"/>
                  </a:moveTo>
                  <a:lnTo>
                    <a:pt x="92" y="4"/>
                  </a:lnTo>
                  <a:lnTo>
                    <a:pt x="113" y="16"/>
                  </a:lnTo>
                  <a:lnTo>
                    <a:pt x="129" y="36"/>
                  </a:lnTo>
                  <a:lnTo>
                    <a:pt x="138" y="57"/>
                  </a:lnTo>
                  <a:lnTo>
                    <a:pt x="143" y="80"/>
                  </a:lnTo>
                  <a:lnTo>
                    <a:pt x="143" y="101"/>
                  </a:lnTo>
                  <a:lnTo>
                    <a:pt x="137" y="122"/>
                  </a:lnTo>
                  <a:lnTo>
                    <a:pt x="128" y="140"/>
                  </a:lnTo>
                  <a:lnTo>
                    <a:pt x="113" y="153"/>
                  </a:lnTo>
                  <a:lnTo>
                    <a:pt x="92" y="162"/>
                  </a:lnTo>
                  <a:lnTo>
                    <a:pt x="69" y="164"/>
                  </a:lnTo>
                  <a:lnTo>
                    <a:pt x="48" y="156"/>
                  </a:lnTo>
                  <a:lnTo>
                    <a:pt x="29" y="143"/>
                  </a:lnTo>
                  <a:lnTo>
                    <a:pt x="14" y="122"/>
                  </a:lnTo>
                  <a:lnTo>
                    <a:pt x="3" y="98"/>
                  </a:lnTo>
                  <a:lnTo>
                    <a:pt x="0" y="74"/>
                  </a:lnTo>
                  <a:lnTo>
                    <a:pt x="5" y="50"/>
                  </a:lnTo>
                  <a:lnTo>
                    <a:pt x="14" y="29"/>
                  </a:lnTo>
                  <a:lnTo>
                    <a:pt x="29" y="12"/>
                  </a:lnTo>
                  <a:lnTo>
                    <a:pt x="48" y="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72"/>
            <p:cNvSpPr>
              <a:spLocks/>
            </p:cNvSpPr>
            <p:nvPr/>
          </p:nvSpPr>
          <p:spPr bwMode="auto">
            <a:xfrm>
              <a:off x="8815388" y="2914650"/>
              <a:ext cx="133350" cy="1920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0" y="0"/>
                </a:cxn>
                <a:cxn ang="0">
                  <a:pos x="35" y="3"/>
                </a:cxn>
                <a:cxn ang="0">
                  <a:pos x="50" y="11"/>
                </a:cxn>
                <a:cxn ang="0">
                  <a:pos x="65" y="26"/>
                </a:cxn>
                <a:cxn ang="0">
                  <a:pos x="77" y="46"/>
                </a:cxn>
                <a:cxn ang="0">
                  <a:pos x="83" y="64"/>
                </a:cxn>
                <a:cxn ang="0">
                  <a:pos x="84" y="82"/>
                </a:cxn>
                <a:cxn ang="0">
                  <a:pos x="84" y="97"/>
                </a:cxn>
                <a:cxn ang="0">
                  <a:pos x="81" y="110"/>
                </a:cxn>
                <a:cxn ang="0">
                  <a:pos x="80" y="118"/>
                </a:cxn>
                <a:cxn ang="0">
                  <a:pos x="78" y="121"/>
                </a:cxn>
                <a:cxn ang="0">
                  <a:pos x="78" y="118"/>
                </a:cxn>
                <a:cxn ang="0">
                  <a:pos x="80" y="107"/>
                </a:cxn>
                <a:cxn ang="0">
                  <a:pos x="80" y="92"/>
                </a:cxn>
                <a:cxn ang="0">
                  <a:pos x="78" y="74"/>
                </a:cxn>
                <a:cxn ang="0">
                  <a:pos x="71" y="55"/>
                </a:cxn>
                <a:cxn ang="0">
                  <a:pos x="60" y="34"/>
                </a:cxn>
                <a:cxn ang="0">
                  <a:pos x="47" y="17"/>
                </a:cxn>
                <a:cxn ang="0">
                  <a:pos x="32" y="8"/>
                </a:cxn>
                <a:cxn ang="0">
                  <a:pos x="18" y="3"/>
                </a:cxn>
                <a:cxn ang="0">
                  <a:pos x="8" y="2"/>
                </a:cxn>
                <a:cxn ang="0">
                  <a:pos x="0" y="2"/>
                </a:cxn>
                <a:cxn ang="0">
                  <a:pos x="8" y="0"/>
                </a:cxn>
              </a:cxnLst>
              <a:rect l="0" t="0" r="r" b="b"/>
              <a:pathLst>
                <a:path w="84" h="121">
                  <a:moveTo>
                    <a:pt x="8" y="0"/>
                  </a:moveTo>
                  <a:lnTo>
                    <a:pt x="20" y="0"/>
                  </a:lnTo>
                  <a:lnTo>
                    <a:pt x="35" y="3"/>
                  </a:lnTo>
                  <a:lnTo>
                    <a:pt x="50" y="11"/>
                  </a:lnTo>
                  <a:lnTo>
                    <a:pt x="65" y="26"/>
                  </a:lnTo>
                  <a:lnTo>
                    <a:pt x="77" y="46"/>
                  </a:lnTo>
                  <a:lnTo>
                    <a:pt x="83" y="64"/>
                  </a:lnTo>
                  <a:lnTo>
                    <a:pt x="84" y="82"/>
                  </a:lnTo>
                  <a:lnTo>
                    <a:pt x="84" y="97"/>
                  </a:lnTo>
                  <a:lnTo>
                    <a:pt x="81" y="110"/>
                  </a:lnTo>
                  <a:lnTo>
                    <a:pt x="80" y="118"/>
                  </a:lnTo>
                  <a:lnTo>
                    <a:pt x="78" y="121"/>
                  </a:lnTo>
                  <a:lnTo>
                    <a:pt x="78" y="118"/>
                  </a:lnTo>
                  <a:lnTo>
                    <a:pt x="80" y="107"/>
                  </a:lnTo>
                  <a:lnTo>
                    <a:pt x="80" y="92"/>
                  </a:lnTo>
                  <a:lnTo>
                    <a:pt x="78" y="74"/>
                  </a:lnTo>
                  <a:lnTo>
                    <a:pt x="71" y="55"/>
                  </a:lnTo>
                  <a:lnTo>
                    <a:pt x="60" y="34"/>
                  </a:lnTo>
                  <a:lnTo>
                    <a:pt x="47" y="17"/>
                  </a:lnTo>
                  <a:lnTo>
                    <a:pt x="32" y="8"/>
                  </a:lnTo>
                  <a:lnTo>
                    <a:pt x="18" y="3"/>
                  </a:lnTo>
                  <a:lnTo>
                    <a:pt x="8" y="2"/>
                  </a:lnTo>
                  <a:lnTo>
                    <a:pt x="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BE4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73"/>
            <p:cNvSpPr>
              <a:spLocks/>
            </p:cNvSpPr>
            <p:nvPr/>
          </p:nvSpPr>
          <p:spPr bwMode="auto">
            <a:xfrm>
              <a:off x="9288463" y="3494088"/>
              <a:ext cx="128587" cy="917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5" y="0"/>
                </a:cxn>
                <a:cxn ang="0">
                  <a:pos x="14" y="24"/>
                </a:cxn>
                <a:cxn ang="0">
                  <a:pos x="14" y="57"/>
                </a:cxn>
                <a:cxn ang="0">
                  <a:pos x="15" y="99"/>
                </a:cxn>
                <a:cxn ang="0">
                  <a:pos x="20" y="146"/>
                </a:cxn>
                <a:cxn ang="0">
                  <a:pos x="27" y="198"/>
                </a:cxn>
                <a:cxn ang="0">
                  <a:pos x="38" y="255"/>
                </a:cxn>
                <a:cxn ang="0">
                  <a:pos x="48" y="302"/>
                </a:cxn>
                <a:cxn ang="0">
                  <a:pos x="57" y="341"/>
                </a:cxn>
                <a:cxn ang="0">
                  <a:pos x="66" y="373"/>
                </a:cxn>
                <a:cxn ang="0">
                  <a:pos x="72" y="400"/>
                </a:cxn>
                <a:cxn ang="0">
                  <a:pos x="77" y="424"/>
                </a:cxn>
                <a:cxn ang="0">
                  <a:pos x="80" y="445"/>
                </a:cxn>
                <a:cxn ang="0">
                  <a:pos x="81" y="467"/>
                </a:cxn>
                <a:cxn ang="0">
                  <a:pos x="81" y="493"/>
                </a:cxn>
                <a:cxn ang="0">
                  <a:pos x="80" y="521"/>
                </a:cxn>
                <a:cxn ang="0">
                  <a:pos x="74" y="550"/>
                </a:cxn>
                <a:cxn ang="0">
                  <a:pos x="65" y="575"/>
                </a:cxn>
                <a:cxn ang="0">
                  <a:pos x="47" y="578"/>
                </a:cxn>
                <a:cxn ang="0">
                  <a:pos x="50" y="568"/>
                </a:cxn>
                <a:cxn ang="0">
                  <a:pos x="54" y="554"/>
                </a:cxn>
                <a:cxn ang="0">
                  <a:pos x="59" y="533"/>
                </a:cxn>
                <a:cxn ang="0">
                  <a:pos x="63" y="508"/>
                </a:cxn>
                <a:cxn ang="0">
                  <a:pos x="63" y="478"/>
                </a:cxn>
                <a:cxn ang="0">
                  <a:pos x="62" y="442"/>
                </a:cxn>
                <a:cxn ang="0">
                  <a:pos x="57" y="413"/>
                </a:cxn>
                <a:cxn ang="0">
                  <a:pos x="50" y="380"/>
                </a:cxn>
                <a:cxn ang="0">
                  <a:pos x="42" y="343"/>
                </a:cxn>
                <a:cxn ang="0">
                  <a:pos x="24" y="264"/>
                </a:cxn>
                <a:cxn ang="0">
                  <a:pos x="17" y="227"/>
                </a:cxn>
                <a:cxn ang="0">
                  <a:pos x="11" y="191"/>
                </a:cxn>
                <a:cxn ang="0">
                  <a:pos x="6" y="158"/>
                </a:cxn>
                <a:cxn ang="0">
                  <a:pos x="5" y="132"/>
                </a:cxn>
                <a:cxn ang="0">
                  <a:pos x="2" y="111"/>
                </a:cxn>
                <a:cxn ang="0">
                  <a:pos x="2" y="92"/>
                </a:cxn>
                <a:cxn ang="0">
                  <a:pos x="0" y="74"/>
                </a:cxn>
                <a:cxn ang="0">
                  <a:pos x="0" y="54"/>
                </a:cxn>
                <a:cxn ang="0">
                  <a:pos x="2" y="30"/>
                </a:cxn>
                <a:cxn ang="0">
                  <a:pos x="2" y="0"/>
                </a:cxn>
              </a:cxnLst>
              <a:rect l="0" t="0" r="r" b="b"/>
              <a:pathLst>
                <a:path w="81" h="578">
                  <a:moveTo>
                    <a:pt x="2" y="0"/>
                  </a:moveTo>
                  <a:lnTo>
                    <a:pt x="15" y="0"/>
                  </a:lnTo>
                  <a:lnTo>
                    <a:pt x="14" y="24"/>
                  </a:lnTo>
                  <a:lnTo>
                    <a:pt x="14" y="57"/>
                  </a:lnTo>
                  <a:lnTo>
                    <a:pt x="15" y="99"/>
                  </a:lnTo>
                  <a:lnTo>
                    <a:pt x="20" y="146"/>
                  </a:lnTo>
                  <a:lnTo>
                    <a:pt x="27" y="198"/>
                  </a:lnTo>
                  <a:lnTo>
                    <a:pt x="38" y="255"/>
                  </a:lnTo>
                  <a:lnTo>
                    <a:pt x="48" y="302"/>
                  </a:lnTo>
                  <a:lnTo>
                    <a:pt x="57" y="341"/>
                  </a:lnTo>
                  <a:lnTo>
                    <a:pt x="66" y="373"/>
                  </a:lnTo>
                  <a:lnTo>
                    <a:pt x="72" y="400"/>
                  </a:lnTo>
                  <a:lnTo>
                    <a:pt x="77" y="424"/>
                  </a:lnTo>
                  <a:lnTo>
                    <a:pt x="80" y="445"/>
                  </a:lnTo>
                  <a:lnTo>
                    <a:pt x="81" y="467"/>
                  </a:lnTo>
                  <a:lnTo>
                    <a:pt x="81" y="493"/>
                  </a:lnTo>
                  <a:lnTo>
                    <a:pt x="80" y="521"/>
                  </a:lnTo>
                  <a:lnTo>
                    <a:pt x="74" y="550"/>
                  </a:lnTo>
                  <a:lnTo>
                    <a:pt x="65" y="575"/>
                  </a:lnTo>
                  <a:lnTo>
                    <a:pt x="47" y="578"/>
                  </a:lnTo>
                  <a:lnTo>
                    <a:pt x="50" y="568"/>
                  </a:lnTo>
                  <a:lnTo>
                    <a:pt x="54" y="554"/>
                  </a:lnTo>
                  <a:lnTo>
                    <a:pt x="59" y="533"/>
                  </a:lnTo>
                  <a:lnTo>
                    <a:pt x="63" y="508"/>
                  </a:lnTo>
                  <a:lnTo>
                    <a:pt x="63" y="478"/>
                  </a:lnTo>
                  <a:lnTo>
                    <a:pt x="62" y="442"/>
                  </a:lnTo>
                  <a:lnTo>
                    <a:pt x="57" y="413"/>
                  </a:lnTo>
                  <a:lnTo>
                    <a:pt x="50" y="380"/>
                  </a:lnTo>
                  <a:lnTo>
                    <a:pt x="42" y="343"/>
                  </a:lnTo>
                  <a:lnTo>
                    <a:pt x="24" y="264"/>
                  </a:lnTo>
                  <a:lnTo>
                    <a:pt x="17" y="227"/>
                  </a:lnTo>
                  <a:lnTo>
                    <a:pt x="11" y="191"/>
                  </a:lnTo>
                  <a:lnTo>
                    <a:pt x="6" y="158"/>
                  </a:lnTo>
                  <a:lnTo>
                    <a:pt x="5" y="132"/>
                  </a:lnTo>
                  <a:lnTo>
                    <a:pt x="2" y="111"/>
                  </a:lnTo>
                  <a:lnTo>
                    <a:pt x="2" y="92"/>
                  </a:lnTo>
                  <a:lnTo>
                    <a:pt x="0" y="74"/>
                  </a:lnTo>
                  <a:lnTo>
                    <a:pt x="0" y="54"/>
                  </a:lnTo>
                  <a:lnTo>
                    <a:pt x="2" y="3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74"/>
            <p:cNvSpPr>
              <a:spLocks/>
            </p:cNvSpPr>
            <p:nvPr/>
          </p:nvSpPr>
          <p:spPr bwMode="auto">
            <a:xfrm>
              <a:off x="9274175" y="3492500"/>
              <a:ext cx="55562" cy="349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3" y="19"/>
                </a:cxn>
                <a:cxn ang="0">
                  <a:pos x="2" y="22"/>
                </a:cxn>
                <a:cxn ang="0">
                  <a:pos x="0" y="3"/>
                </a:cxn>
                <a:cxn ang="0">
                  <a:pos x="18" y="1"/>
                </a:cxn>
                <a:cxn ang="0">
                  <a:pos x="35" y="0"/>
                </a:cxn>
              </a:cxnLst>
              <a:rect l="0" t="0" r="r" b="b"/>
              <a:pathLst>
                <a:path w="35" h="22">
                  <a:moveTo>
                    <a:pt x="35" y="0"/>
                  </a:moveTo>
                  <a:lnTo>
                    <a:pt x="33" y="19"/>
                  </a:lnTo>
                  <a:lnTo>
                    <a:pt x="2" y="22"/>
                  </a:lnTo>
                  <a:lnTo>
                    <a:pt x="0" y="3"/>
                  </a:lnTo>
                  <a:lnTo>
                    <a:pt x="18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1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75"/>
            <p:cNvSpPr>
              <a:spLocks/>
            </p:cNvSpPr>
            <p:nvPr/>
          </p:nvSpPr>
          <p:spPr bwMode="auto">
            <a:xfrm>
              <a:off x="9277350" y="3511550"/>
              <a:ext cx="52387" cy="13493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1" y="9"/>
                </a:cxn>
                <a:cxn ang="0">
                  <a:pos x="22" y="21"/>
                </a:cxn>
                <a:cxn ang="0">
                  <a:pos x="24" y="37"/>
                </a:cxn>
                <a:cxn ang="0">
                  <a:pos x="27" y="52"/>
                </a:cxn>
                <a:cxn ang="0">
                  <a:pos x="30" y="66"/>
                </a:cxn>
                <a:cxn ang="0">
                  <a:pos x="31" y="76"/>
                </a:cxn>
                <a:cxn ang="0">
                  <a:pos x="33" y="79"/>
                </a:cxn>
                <a:cxn ang="0">
                  <a:pos x="0" y="85"/>
                </a:cxn>
                <a:cxn ang="0">
                  <a:pos x="0" y="69"/>
                </a:cxn>
                <a:cxn ang="0">
                  <a:pos x="1" y="51"/>
                </a:cxn>
                <a:cxn ang="0">
                  <a:pos x="4" y="33"/>
                </a:cxn>
                <a:cxn ang="0">
                  <a:pos x="7" y="19"/>
                </a:cxn>
                <a:cxn ang="0">
                  <a:pos x="9" y="9"/>
                </a:cxn>
                <a:cxn ang="0">
                  <a:pos x="10" y="4"/>
                </a:cxn>
                <a:cxn ang="0">
                  <a:pos x="21" y="0"/>
                </a:cxn>
              </a:cxnLst>
              <a:rect l="0" t="0" r="r" b="b"/>
              <a:pathLst>
                <a:path w="33" h="85">
                  <a:moveTo>
                    <a:pt x="21" y="0"/>
                  </a:moveTo>
                  <a:lnTo>
                    <a:pt x="21" y="9"/>
                  </a:lnTo>
                  <a:lnTo>
                    <a:pt x="22" y="21"/>
                  </a:lnTo>
                  <a:lnTo>
                    <a:pt x="24" y="37"/>
                  </a:lnTo>
                  <a:lnTo>
                    <a:pt x="27" y="52"/>
                  </a:lnTo>
                  <a:lnTo>
                    <a:pt x="30" y="66"/>
                  </a:lnTo>
                  <a:lnTo>
                    <a:pt x="31" y="76"/>
                  </a:lnTo>
                  <a:lnTo>
                    <a:pt x="33" y="79"/>
                  </a:lnTo>
                  <a:lnTo>
                    <a:pt x="0" y="85"/>
                  </a:lnTo>
                  <a:lnTo>
                    <a:pt x="0" y="69"/>
                  </a:lnTo>
                  <a:lnTo>
                    <a:pt x="1" y="51"/>
                  </a:lnTo>
                  <a:lnTo>
                    <a:pt x="4" y="33"/>
                  </a:lnTo>
                  <a:lnTo>
                    <a:pt x="7" y="19"/>
                  </a:lnTo>
                  <a:lnTo>
                    <a:pt x="9" y="9"/>
                  </a:lnTo>
                  <a:lnTo>
                    <a:pt x="10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76"/>
            <p:cNvSpPr>
              <a:spLocks/>
            </p:cNvSpPr>
            <p:nvPr/>
          </p:nvSpPr>
          <p:spPr bwMode="auto">
            <a:xfrm>
              <a:off x="9410700" y="5080000"/>
              <a:ext cx="168275" cy="12065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1"/>
                </a:cxn>
                <a:cxn ang="0">
                  <a:pos x="61" y="6"/>
                </a:cxn>
                <a:cxn ang="0">
                  <a:pos x="76" y="16"/>
                </a:cxn>
                <a:cxn ang="0">
                  <a:pos x="88" y="30"/>
                </a:cxn>
                <a:cxn ang="0">
                  <a:pos x="99" y="49"/>
                </a:cxn>
                <a:cxn ang="0">
                  <a:pos x="106" y="76"/>
                </a:cxn>
                <a:cxn ang="0">
                  <a:pos x="0" y="76"/>
                </a:cxn>
                <a:cxn ang="0">
                  <a:pos x="4" y="52"/>
                </a:cxn>
                <a:cxn ang="0">
                  <a:pos x="10" y="31"/>
                </a:cxn>
                <a:cxn ang="0">
                  <a:pos x="19" y="13"/>
                </a:cxn>
                <a:cxn ang="0">
                  <a:pos x="30" y="0"/>
                </a:cxn>
              </a:cxnLst>
              <a:rect l="0" t="0" r="r" b="b"/>
              <a:pathLst>
                <a:path w="106" h="76">
                  <a:moveTo>
                    <a:pt x="30" y="0"/>
                  </a:moveTo>
                  <a:lnTo>
                    <a:pt x="46" y="1"/>
                  </a:lnTo>
                  <a:lnTo>
                    <a:pt x="61" y="6"/>
                  </a:lnTo>
                  <a:lnTo>
                    <a:pt x="76" y="16"/>
                  </a:lnTo>
                  <a:lnTo>
                    <a:pt x="88" y="30"/>
                  </a:lnTo>
                  <a:lnTo>
                    <a:pt x="99" y="49"/>
                  </a:lnTo>
                  <a:lnTo>
                    <a:pt x="106" y="76"/>
                  </a:lnTo>
                  <a:lnTo>
                    <a:pt x="0" y="76"/>
                  </a:lnTo>
                  <a:lnTo>
                    <a:pt x="4" y="52"/>
                  </a:lnTo>
                  <a:lnTo>
                    <a:pt x="10" y="31"/>
                  </a:lnTo>
                  <a:lnTo>
                    <a:pt x="19" y="1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1CBC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77"/>
            <p:cNvSpPr>
              <a:spLocks/>
            </p:cNvSpPr>
            <p:nvPr/>
          </p:nvSpPr>
          <p:spPr bwMode="auto">
            <a:xfrm>
              <a:off x="9032875" y="5080000"/>
              <a:ext cx="153987" cy="12065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8" y="12"/>
                </a:cxn>
                <a:cxn ang="0">
                  <a:pos x="87" y="28"/>
                </a:cxn>
                <a:cxn ang="0">
                  <a:pos x="93" y="49"/>
                </a:cxn>
                <a:cxn ang="0">
                  <a:pos x="97" y="76"/>
                </a:cxn>
                <a:cxn ang="0">
                  <a:pos x="0" y="76"/>
                </a:cxn>
                <a:cxn ang="0">
                  <a:pos x="0" y="73"/>
                </a:cxn>
                <a:cxn ang="0">
                  <a:pos x="3" y="66"/>
                </a:cxn>
                <a:cxn ang="0">
                  <a:pos x="6" y="54"/>
                </a:cxn>
                <a:cxn ang="0">
                  <a:pos x="12" y="42"/>
                </a:cxn>
                <a:cxn ang="0">
                  <a:pos x="21" y="28"/>
                </a:cxn>
                <a:cxn ang="0">
                  <a:pos x="33" y="16"/>
                </a:cxn>
                <a:cxn ang="0">
                  <a:pos x="49" y="6"/>
                </a:cxn>
                <a:cxn ang="0">
                  <a:pos x="69" y="0"/>
                </a:cxn>
              </a:cxnLst>
              <a:rect l="0" t="0" r="r" b="b"/>
              <a:pathLst>
                <a:path w="97" h="76">
                  <a:moveTo>
                    <a:pt x="69" y="0"/>
                  </a:moveTo>
                  <a:lnTo>
                    <a:pt x="78" y="12"/>
                  </a:lnTo>
                  <a:lnTo>
                    <a:pt x="87" y="28"/>
                  </a:lnTo>
                  <a:lnTo>
                    <a:pt x="93" y="49"/>
                  </a:lnTo>
                  <a:lnTo>
                    <a:pt x="97" y="76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3" y="66"/>
                  </a:lnTo>
                  <a:lnTo>
                    <a:pt x="6" y="54"/>
                  </a:lnTo>
                  <a:lnTo>
                    <a:pt x="12" y="42"/>
                  </a:lnTo>
                  <a:lnTo>
                    <a:pt x="21" y="28"/>
                  </a:lnTo>
                  <a:lnTo>
                    <a:pt x="33" y="16"/>
                  </a:lnTo>
                  <a:lnTo>
                    <a:pt x="49" y="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B1CBC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976762" y="1482992"/>
            <a:ext cx="8569425" cy="3851008"/>
            <a:chOff x="1976762" y="1482992"/>
            <a:chExt cx="8569425" cy="3851008"/>
          </a:xfrm>
        </p:grpSpPr>
        <p:grpSp>
          <p:nvGrpSpPr>
            <p:cNvPr id="135" name="Group 134"/>
            <p:cNvGrpSpPr/>
            <p:nvPr/>
          </p:nvGrpSpPr>
          <p:grpSpPr>
            <a:xfrm>
              <a:off x="1976762" y="1809690"/>
              <a:ext cx="1866217" cy="3524310"/>
              <a:chOff x="1674812" y="2209800"/>
              <a:chExt cx="1866217" cy="3524310"/>
            </a:xfrm>
          </p:grpSpPr>
          <p:grpSp>
            <p:nvGrpSpPr>
              <p:cNvPr id="36" name="Group 632"/>
              <p:cNvGrpSpPr/>
              <p:nvPr/>
            </p:nvGrpSpPr>
            <p:grpSpPr>
              <a:xfrm>
                <a:off x="1997865" y="2209800"/>
                <a:ext cx="1220110" cy="2997687"/>
                <a:chOff x="1979613" y="2032000"/>
                <a:chExt cx="1289049" cy="3167063"/>
              </a:xfrm>
            </p:grpSpPr>
            <p:sp>
              <p:nvSpPr>
                <p:cNvPr id="37" name="Freeform 513"/>
                <p:cNvSpPr>
                  <a:spLocks/>
                </p:cNvSpPr>
                <p:nvPr/>
              </p:nvSpPr>
              <p:spPr bwMode="auto">
                <a:xfrm>
                  <a:off x="2366963" y="3132138"/>
                  <a:ext cx="568325" cy="108902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300" y="2"/>
                    </a:cxn>
                    <a:cxn ang="0">
                      <a:pos x="304" y="5"/>
                    </a:cxn>
                    <a:cxn ang="0">
                      <a:pos x="313" y="9"/>
                    </a:cxn>
                    <a:cxn ang="0">
                      <a:pos x="322" y="12"/>
                    </a:cxn>
                    <a:cxn ang="0">
                      <a:pos x="330" y="12"/>
                    </a:cxn>
                    <a:cxn ang="0">
                      <a:pos x="358" y="635"/>
                    </a:cxn>
                    <a:cxn ang="0">
                      <a:pos x="80" y="686"/>
                    </a:cxn>
                    <a:cxn ang="0">
                      <a:pos x="0" y="24"/>
                    </a:cxn>
                    <a:cxn ang="0">
                      <a:pos x="14" y="12"/>
                    </a:cxn>
                    <a:cxn ang="0">
                      <a:pos x="107" y="12"/>
                    </a:cxn>
                    <a:cxn ang="0">
                      <a:pos x="150" y="11"/>
                    </a:cxn>
                    <a:cxn ang="0">
                      <a:pos x="198" y="9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58" h="686">
                      <a:moveTo>
                        <a:pt x="297" y="0"/>
                      </a:moveTo>
                      <a:lnTo>
                        <a:pt x="300" y="2"/>
                      </a:lnTo>
                      <a:lnTo>
                        <a:pt x="304" y="5"/>
                      </a:lnTo>
                      <a:lnTo>
                        <a:pt x="313" y="9"/>
                      </a:lnTo>
                      <a:lnTo>
                        <a:pt x="322" y="12"/>
                      </a:lnTo>
                      <a:lnTo>
                        <a:pt x="330" y="12"/>
                      </a:lnTo>
                      <a:lnTo>
                        <a:pt x="358" y="635"/>
                      </a:lnTo>
                      <a:lnTo>
                        <a:pt x="80" y="686"/>
                      </a:lnTo>
                      <a:lnTo>
                        <a:pt x="0" y="24"/>
                      </a:lnTo>
                      <a:lnTo>
                        <a:pt x="14" y="12"/>
                      </a:lnTo>
                      <a:lnTo>
                        <a:pt x="107" y="12"/>
                      </a:lnTo>
                      <a:lnTo>
                        <a:pt x="150" y="11"/>
                      </a:lnTo>
                      <a:lnTo>
                        <a:pt x="198" y="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514"/>
                <p:cNvSpPr>
                  <a:spLocks/>
                </p:cNvSpPr>
                <p:nvPr/>
              </p:nvSpPr>
              <p:spPr bwMode="auto">
                <a:xfrm>
                  <a:off x="2366963" y="3132138"/>
                  <a:ext cx="568325" cy="108902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300" y="2"/>
                    </a:cxn>
                    <a:cxn ang="0">
                      <a:pos x="304" y="5"/>
                    </a:cxn>
                    <a:cxn ang="0">
                      <a:pos x="313" y="9"/>
                    </a:cxn>
                    <a:cxn ang="0">
                      <a:pos x="322" y="12"/>
                    </a:cxn>
                    <a:cxn ang="0">
                      <a:pos x="330" y="12"/>
                    </a:cxn>
                    <a:cxn ang="0">
                      <a:pos x="358" y="635"/>
                    </a:cxn>
                    <a:cxn ang="0">
                      <a:pos x="80" y="686"/>
                    </a:cxn>
                    <a:cxn ang="0">
                      <a:pos x="0" y="24"/>
                    </a:cxn>
                    <a:cxn ang="0">
                      <a:pos x="14" y="12"/>
                    </a:cxn>
                    <a:cxn ang="0">
                      <a:pos x="107" y="12"/>
                    </a:cxn>
                    <a:cxn ang="0">
                      <a:pos x="150" y="11"/>
                    </a:cxn>
                    <a:cxn ang="0">
                      <a:pos x="198" y="9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58" h="686">
                      <a:moveTo>
                        <a:pt x="297" y="0"/>
                      </a:moveTo>
                      <a:lnTo>
                        <a:pt x="300" y="2"/>
                      </a:lnTo>
                      <a:lnTo>
                        <a:pt x="304" y="5"/>
                      </a:lnTo>
                      <a:lnTo>
                        <a:pt x="313" y="9"/>
                      </a:lnTo>
                      <a:lnTo>
                        <a:pt x="322" y="12"/>
                      </a:lnTo>
                      <a:lnTo>
                        <a:pt x="330" y="12"/>
                      </a:lnTo>
                      <a:lnTo>
                        <a:pt x="358" y="635"/>
                      </a:lnTo>
                      <a:lnTo>
                        <a:pt x="80" y="686"/>
                      </a:lnTo>
                      <a:lnTo>
                        <a:pt x="0" y="24"/>
                      </a:lnTo>
                      <a:lnTo>
                        <a:pt x="14" y="12"/>
                      </a:lnTo>
                      <a:lnTo>
                        <a:pt x="107" y="12"/>
                      </a:lnTo>
                      <a:lnTo>
                        <a:pt x="150" y="11"/>
                      </a:lnTo>
                      <a:lnTo>
                        <a:pt x="198" y="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BFE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515"/>
                <p:cNvSpPr>
                  <a:spLocks/>
                </p:cNvSpPr>
                <p:nvPr/>
              </p:nvSpPr>
              <p:spPr bwMode="auto">
                <a:xfrm>
                  <a:off x="2236788" y="4033838"/>
                  <a:ext cx="760412" cy="1136650"/>
                </a:xfrm>
                <a:custGeom>
                  <a:avLst/>
                  <a:gdLst/>
                  <a:ahLst/>
                  <a:cxnLst>
                    <a:cxn ang="0">
                      <a:pos x="479" y="0"/>
                    </a:cxn>
                    <a:cxn ang="0">
                      <a:pos x="479" y="4"/>
                    </a:cxn>
                    <a:cxn ang="0">
                      <a:pos x="478" y="19"/>
                    </a:cxn>
                    <a:cxn ang="0">
                      <a:pos x="478" y="42"/>
                    </a:cxn>
                    <a:cxn ang="0">
                      <a:pos x="476" y="70"/>
                    </a:cxn>
                    <a:cxn ang="0">
                      <a:pos x="473" y="105"/>
                    </a:cxn>
                    <a:cxn ang="0">
                      <a:pos x="470" y="144"/>
                    </a:cxn>
                    <a:cxn ang="0">
                      <a:pos x="467" y="186"/>
                    </a:cxn>
                    <a:cxn ang="0">
                      <a:pos x="464" y="231"/>
                    </a:cxn>
                    <a:cxn ang="0">
                      <a:pos x="460" y="276"/>
                    </a:cxn>
                    <a:cxn ang="0">
                      <a:pos x="455" y="319"/>
                    </a:cxn>
                    <a:cxn ang="0">
                      <a:pos x="449" y="363"/>
                    </a:cxn>
                    <a:cxn ang="0">
                      <a:pos x="443" y="409"/>
                    </a:cxn>
                    <a:cxn ang="0">
                      <a:pos x="436" y="454"/>
                    </a:cxn>
                    <a:cxn ang="0">
                      <a:pos x="428" y="498"/>
                    </a:cxn>
                    <a:cxn ang="0">
                      <a:pos x="421" y="538"/>
                    </a:cxn>
                    <a:cxn ang="0">
                      <a:pos x="413" y="576"/>
                    </a:cxn>
                    <a:cxn ang="0">
                      <a:pos x="406" y="609"/>
                    </a:cxn>
                    <a:cxn ang="0">
                      <a:pos x="400" y="636"/>
                    </a:cxn>
                    <a:cxn ang="0">
                      <a:pos x="395" y="656"/>
                    </a:cxn>
                    <a:cxn ang="0">
                      <a:pos x="392" y="669"/>
                    </a:cxn>
                    <a:cxn ang="0">
                      <a:pos x="391" y="674"/>
                    </a:cxn>
                    <a:cxn ang="0">
                      <a:pos x="256" y="716"/>
                    </a:cxn>
                    <a:cxn ang="0">
                      <a:pos x="109" y="678"/>
                    </a:cxn>
                    <a:cxn ang="0">
                      <a:pos x="108" y="677"/>
                    </a:cxn>
                    <a:cxn ang="0">
                      <a:pos x="106" y="671"/>
                    </a:cxn>
                    <a:cxn ang="0">
                      <a:pos x="102" y="659"/>
                    </a:cxn>
                    <a:cxn ang="0">
                      <a:pos x="97" y="642"/>
                    </a:cxn>
                    <a:cxn ang="0">
                      <a:pos x="91" y="620"/>
                    </a:cxn>
                    <a:cxn ang="0">
                      <a:pos x="84" y="591"/>
                    </a:cxn>
                    <a:cxn ang="0">
                      <a:pos x="75" y="555"/>
                    </a:cxn>
                    <a:cxn ang="0">
                      <a:pos x="66" y="510"/>
                    </a:cxn>
                    <a:cxn ang="0">
                      <a:pos x="57" y="459"/>
                    </a:cxn>
                    <a:cxn ang="0">
                      <a:pos x="46" y="397"/>
                    </a:cxn>
                    <a:cxn ang="0">
                      <a:pos x="34" y="327"/>
                    </a:cxn>
                    <a:cxn ang="0">
                      <a:pos x="24" y="247"/>
                    </a:cxn>
                    <a:cxn ang="0">
                      <a:pos x="12" y="156"/>
                    </a:cxn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18" y="55"/>
                    </a:cxn>
                    <a:cxn ang="0">
                      <a:pos x="40" y="55"/>
                    </a:cxn>
                    <a:cxn ang="0">
                      <a:pos x="69" y="57"/>
                    </a:cxn>
                    <a:cxn ang="0">
                      <a:pos x="141" y="57"/>
                    </a:cxn>
                    <a:cxn ang="0">
                      <a:pos x="183" y="55"/>
                    </a:cxn>
                    <a:cxn ang="0">
                      <a:pos x="226" y="52"/>
                    </a:cxn>
                    <a:cxn ang="0">
                      <a:pos x="273" y="49"/>
                    </a:cxn>
                    <a:cxn ang="0">
                      <a:pos x="317" y="43"/>
                    </a:cxn>
                    <a:cxn ang="0">
                      <a:pos x="362" y="36"/>
                    </a:cxn>
                    <a:cxn ang="0">
                      <a:pos x="404" y="27"/>
                    </a:cxn>
                    <a:cxn ang="0">
                      <a:pos x="443" y="15"/>
                    </a:cxn>
                    <a:cxn ang="0">
                      <a:pos x="479" y="0"/>
                    </a:cxn>
                  </a:cxnLst>
                  <a:rect l="0" t="0" r="r" b="b"/>
                  <a:pathLst>
                    <a:path w="479" h="716">
                      <a:moveTo>
                        <a:pt x="479" y="0"/>
                      </a:moveTo>
                      <a:lnTo>
                        <a:pt x="479" y="4"/>
                      </a:lnTo>
                      <a:lnTo>
                        <a:pt x="478" y="19"/>
                      </a:lnTo>
                      <a:lnTo>
                        <a:pt x="478" y="42"/>
                      </a:lnTo>
                      <a:lnTo>
                        <a:pt x="476" y="70"/>
                      </a:lnTo>
                      <a:lnTo>
                        <a:pt x="473" y="105"/>
                      </a:lnTo>
                      <a:lnTo>
                        <a:pt x="470" y="144"/>
                      </a:lnTo>
                      <a:lnTo>
                        <a:pt x="467" y="186"/>
                      </a:lnTo>
                      <a:lnTo>
                        <a:pt x="464" y="231"/>
                      </a:lnTo>
                      <a:lnTo>
                        <a:pt x="460" y="276"/>
                      </a:lnTo>
                      <a:lnTo>
                        <a:pt x="455" y="319"/>
                      </a:lnTo>
                      <a:lnTo>
                        <a:pt x="449" y="363"/>
                      </a:lnTo>
                      <a:lnTo>
                        <a:pt x="443" y="409"/>
                      </a:lnTo>
                      <a:lnTo>
                        <a:pt x="436" y="454"/>
                      </a:lnTo>
                      <a:lnTo>
                        <a:pt x="428" y="498"/>
                      </a:lnTo>
                      <a:lnTo>
                        <a:pt x="421" y="538"/>
                      </a:lnTo>
                      <a:lnTo>
                        <a:pt x="413" y="576"/>
                      </a:lnTo>
                      <a:lnTo>
                        <a:pt x="406" y="609"/>
                      </a:lnTo>
                      <a:lnTo>
                        <a:pt x="400" y="636"/>
                      </a:lnTo>
                      <a:lnTo>
                        <a:pt x="395" y="656"/>
                      </a:lnTo>
                      <a:lnTo>
                        <a:pt x="392" y="669"/>
                      </a:lnTo>
                      <a:lnTo>
                        <a:pt x="391" y="674"/>
                      </a:lnTo>
                      <a:lnTo>
                        <a:pt x="256" y="716"/>
                      </a:lnTo>
                      <a:lnTo>
                        <a:pt x="109" y="678"/>
                      </a:lnTo>
                      <a:lnTo>
                        <a:pt x="108" y="677"/>
                      </a:lnTo>
                      <a:lnTo>
                        <a:pt x="106" y="671"/>
                      </a:lnTo>
                      <a:lnTo>
                        <a:pt x="102" y="659"/>
                      </a:lnTo>
                      <a:lnTo>
                        <a:pt x="97" y="642"/>
                      </a:lnTo>
                      <a:lnTo>
                        <a:pt x="91" y="620"/>
                      </a:lnTo>
                      <a:lnTo>
                        <a:pt x="84" y="591"/>
                      </a:lnTo>
                      <a:lnTo>
                        <a:pt x="75" y="555"/>
                      </a:lnTo>
                      <a:lnTo>
                        <a:pt x="66" y="510"/>
                      </a:lnTo>
                      <a:lnTo>
                        <a:pt x="57" y="459"/>
                      </a:lnTo>
                      <a:lnTo>
                        <a:pt x="46" y="397"/>
                      </a:lnTo>
                      <a:lnTo>
                        <a:pt x="34" y="327"/>
                      </a:lnTo>
                      <a:lnTo>
                        <a:pt x="24" y="247"/>
                      </a:lnTo>
                      <a:lnTo>
                        <a:pt x="12" y="156"/>
                      </a:lnTo>
                      <a:lnTo>
                        <a:pt x="0" y="54"/>
                      </a:lnTo>
                      <a:lnTo>
                        <a:pt x="4" y="54"/>
                      </a:lnTo>
                      <a:lnTo>
                        <a:pt x="18" y="55"/>
                      </a:lnTo>
                      <a:lnTo>
                        <a:pt x="40" y="55"/>
                      </a:lnTo>
                      <a:lnTo>
                        <a:pt x="69" y="57"/>
                      </a:lnTo>
                      <a:lnTo>
                        <a:pt x="141" y="57"/>
                      </a:lnTo>
                      <a:lnTo>
                        <a:pt x="183" y="55"/>
                      </a:lnTo>
                      <a:lnTo>
                        <a:pt x="226" y="52"/>
                      </a:lnTo>
                      <a:lnTo>
                        <a:pt x="273" y="49"/>
                      </a:lnTo>
                      <a:lnTo>
                        <a:pt x="317" y="43"/>
                      </a:lnTo>
                      <a:lnTo>
                        <a:pt x="362" y="36"/>
                      </a:lnTo>
                      <a:lnTo>
                        <a:pt x="404" y="27"/>
                      </a:lnTo>
                      <a:lnTo>
                        <a:pt x="443" y="15"/>
                      </a:lnTo>
                      <a:lnTo>
                        <a:pt x="479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516"/>
                <p:cNvSpPr>
                  <a:spLocks/>
                </p:cNvSpPr>
                <p:nvPr/>
              </p:nvSpPr>
              <p:spPr bwMode="auto">
                <a:xfrm>
                  <a:off x="2574925" y="4359275"/>
                  <a:ext cx="184150" cy="811213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15" y="3"/>
                    </a:cxn>
                    <a:cxn ang="0">
                      <a:pos x="101" y="17"/>
                    </a:cxn>
                    <a:cxn ang="0">
                      <a:pos x="88" y="24"/>
                    </a:cxn>
                    <a:cxn ang="0">
                      <a:pos x="70" y="32"/>
                    </a:cxn>
                    <a:cxn ang="0">
                      <a:pos x="51" y="511"/>
                    </a:cxn>
                    <a:cxn ang="0">
                      <a:pos x="33" y="509"/>
                    </a:cxn>
                    <a:cxn ang="0">
                      <a:pos x="48" y="35"/>
                    </a:cxn>
                    <a:cxn ang="0">
                      <a:pos x="43" y="35"/>
                    </a:cxn>
                    <a:cxn ang="0">
                      <a:pos x="31" y="32"/>
                    </a:cxn>
                    <a:cxn ang="0">
                      <a:pos x="15" y="26"/>
                    </a:cxn>
                    <a:cxn ang="0">
                      <a:pos x="0" y="17"/>
                    </a:cxn>
                    <a:cxn ang="0">
                      <a:pos x="16" y="17"/>
                    </a:cxn>
                    <a:cxn ang="0">
                      <a:pos x="33" y="15"/>
                    </a:cxn>
                    <a:cxn ang="0">
                      <a:pos x="54" y="14"/>
                    </a:cxn>
                    <a:cxn ang="0">
                      <a:pos x="76" y="11"/>
                    </a:cxn>
                    <a:cxn ang="0">
                      <a:pos x="97" y="6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16" h="511">
                      <a:moveTo>
                        <a:pt x="116" y="0"/>
                      </a:moveTo>
                      <a:lnTo>
                        <a:pt x="115" y="3"/>
                      </a:lnTo>
                      <a:lnTo>
                        <a:pt x="101" y="17"/>
                      </a:lnTo>
                      <a:lnTo>
                        <a:pt x="88" y="24"/>
                      </a:lnTo>
                      <a:lnTo>
                        <a:pt x="70" y="32"/>
                      </a:lnTo>
                      <a:lnTo>
                        <a:pt x="51" y="511"/>
                      </a:lnTo>
                      <a:lnTo>
                        <a:pt x="33" y="509"/>
                      </a:lnTo>
                      <a:lnTo>
                        <a:pt x="48" y="35"/>
                      </a:lnTo>
                      <a:lnTo>
                        <a:pt x="43" y="35"/>
                      </a:lnTo>
                      <a:lnTo>
                        <a:pt x="31" y="32"/>
                      </a:lnTo>
                      <a:lnTo>
                        <a:pt x="15" y="26"/>
                      </a:lnTo>
                      <a:lnTo>
                        <a:pt x="0" y="17"/>
                      </a:lnTo>
                      <a:lnTo>
                        <a:pt x="16" y="17"/>
                      </a:lnTo>
                      <a:lnTo>
                        <a:pt x="33" y="15"/>
                      </a:lnTo>
                      <a:lnTo>
                        <a:pt x="54" y="14"/>
                      </a:lnTo>
                      <a:lnTo>
                        <a:pt x="76" y="11"/>
                      </a:lnTo>
                      <a:lnTo>
                        <a:pt x="97" y="6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517"/>
                <p:cNvSpPr>
                  <a:spLocks/>
                </p:cNvSpPr>
                <p:nvPr/>
              </p:nvSpPr>
              <p:spPr bwMode="auto">
                <a:xfrm>
                  <a:off x="2309813" y="5053013"/>
                  <a:ext cx="661987" cy="146050"/>
                </a:xfrm>
                <a:custGeom>
                  <a:avLst/>
                  <a:gdLst/>
                  <a:ahLst/>
                  <a:cxnLst>
                    <a:cxn ang="0">
                      <a:pos x="96" y="0"/>
                    </a:cxn>
                    <a:cxn ang="0">
                      <a:pos x="120" y="2"/>
                    </a:cxn>
                    <a:cxn ang="0">
                      <a:pos x="149" y="8"/>
                    </a:cxn>
                    <a:cxn ang="0">
                      <a:pos x="180" y="20"/>
                    </a:cxn>
                    <a:cxn ang="0">
                      <a:pos x="216" y="39"/>
                    </a:cxn>
                    <a:cxn ang="0">
                      <a:pos x="218" y="38"/>
                    </a:cxn>
                    <a:cxn ang="0">
                      <a:pos x="224" y="35"/>
                    </a:cxn>
                    <a:cxn ang="0">
                      <a:pos x="234" y="29"/>
                    </a:cxn>
                    <a:cxn ang="0">
                      <a:pos x="246" y="23"/>
                    </a:cxn>
                    <a:cxn ang="0">
                      <a:pos x="260" y="15"/>
                    </a:cxn>
                    <a:cxn ang="0">
                      <a:pos x="276" y="9"/>
                    </a:cxn>
                    <a:cxn ang="0">
                      <a:pos x="294" y="5"/>
                    </a:cxn>
                    <a:cxn ang="0">
                      <a:pos x="312" y="2"/>
                    </a:cxn>
                    <a:cxn ang="0">
                      <a:pos x="330" y="0"/>
                    </a:cxn>
                    <a:cxn ang="0">
                      <a:pos x="348" y="3"/>
                    </a:cxn>
                    <a:cxn ang="0">
                      <a:pos x="366" y="11"/>
                    </a:cxn>
                    <a:cxn ang="0">
                      <a:pos x="381" y="21"/>
                    </a:cxn>
                    <a:cxn ang="0">
                      <a:pos x="396" y="39"/>
                    </a:cxn>
                    <a:cxn ang="0">
                      <a:pos x="408" y="62"/>
                    </a:cxn>
                    <a:cxn ang="0">
                      <a:pos x="417" y="92"/>
                    </a:cxn>
                    <a:cxn ang="0">
                      <a:pos x="0" y="92"/>
                    </a:cxn>
                    <a:cxn ang="0">
                      <a:pos x="0" y="90"/>
                    </a:cxn>
                    <a:cxn ang="0">
                      <a:pos x="2" y="84"/>
                    </a:cxn>
                    <a:cxn ang="0">
                      <a:pos x="5" y="75"/>
                    </a:cxn>
                    <a:cxn ang="0">
                      <a:pos x="8" y="65"/>
                    </a:cxn>
                    <a:cxn ang="0">
                      <a:pos x="14" y="53"/>
                    </a:cxn>
                    <a:cxn ang="0">
                      <a:pos x="21" y="41"/>
                    </a:cxn>
                    <a:cxn ang="0">
                      <a:pos x="30" y="29"/>
                    </a:cxn>
                    <a:cxn ang="0">
                      <a:pos x="42" y="18"/>
                    </a:cxn>
                    <a:cxn ang="0">
                      <a:pos x="57" y="9"/>
                    </a:cxn>
                    <a:cxn ang="0">
                      <a:pos x="75" y="3"/>
                    </a:cxn>
                    <a:cxn ang="0">
                      <a:pos x="96" y="0"/>
                    </a:cxn>
                  </a:cxnLst>
                  <a:rect l="0" t="0" r="r" b="b"/>
                  <a:pathLst>
                    <a:path w="417" h="92">
                      <a:moveTo>
                        <a:pt x="96" y="0"/>
                      </a:moveTo>
                      <a:lnTo>
                        <a:pt x="120" y="2"/>
                      </a:lnTo>
                      <a:lnTo>
                        <a:pt x="149" y="8"/>
                      </a:lnTo>
                      <a:lnTo>
                        <a:pt x="180" y="20"/>
                      </a:lnTo>
                      <a:lnTo>
                        <a:pt x="216" y="39"/>
                      </a:lnTo>
                      <a:lnTo>
                        <a:pt x="218" y="38"/>
                      </a:lnTo>
                      <a:lnTo>
                        <a:pt x="224" y="35"/>
                      </a:lnTo>
                      <a:lnTo>
                        <a:pt x="234" y="29"/>
                      </a:lnTo>
                      <a:lnTo>
                        <a:pt x="246" y="23"/>
                      </a:lnTo>
                      <a:lnTo>
                        <a:pt x="260" y="15"/>
                      </a:lnTo>
                      <a:lnTo>
                        <a:pt x="276" y="9"/>
                      </a:lnTo>
                      <a:lnTo>
                        <a:pt x="294" y="5"/>
                      </a:lnTo>
                      <a:lnTo>
                        <a:pt x="312" y="2"/>
                      </a:lnTo>
                      <a:lnTo>
                        <a:pt x="330" y="0"/>
                      </a:lnTo>
                      <a:lnTo>
                        <a:pt x="348" y="3"/>
                      </a:lnTo>
                      <a:lnTo>
                        <a:pt x="366" y="11"/>
                      </a:lnTo>
                      <a:lnTo>
                        <a:pt x="381" y="21"/>
                      </a:lnTo>
                      <a:lnTo>
                        <a:pt x="396" y="39"/>
                      </a:lnTo>
                      <a:lnTo>
                        <a:pt x="408" y="62"/>
                      </a:lnTo>
                      <a:lnTo>
                        <a:pt x="417" y="92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2" y="84"/>
                      </a:lnTo>
                      <a:lnTo>
                        <a:pt x="5" y="75"/>
                      </a:lnTo>
                      <a:lnTo>
                        <a:pt x="8" y="65"/>
                      </a:lnTo>
                      <a:lnTo>
                        <a:pt x="14" y="53"/>
                      </a:lnTo>
                      <a:lnTo>
                        <a:pt x="21" y="41"/>
                      </a:lnTo>
                      <a:lnTo>
                        <a:pt x="30" y="29"/>
                      </a:lnTo>
                      <a:lnTo>
                        <a:pt x="42" y="18"/>
                      </a:lnTo>
                      <a:lnTo>
                        <a:pt x="57" y="9"/>
                      </a:lnTo>
                      <a:lnTo>
                        <a:pt x="75" y="3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518"/>
                <p:cNvSpPr>
                  <a:spLocks/>
                </p:cNvSpPr>
                <p:nvPr/>
              </p:nvSpPr>
              <p:spPr bwMode="auto">
                <a:xfrm>
                  <a:off x="3016250" y="3976688"/>
                  <a:ext cx="223837" cy="182563"/>
                </a:xfrm>
                <a:custGeom>
                  <a:avLst/>
                  <a:gdLst/>
                  <a:ahLst/>
                  <a:cxnLst>
                    <a:cxn ang="0">
                      <a:pos x="140" y="0"/>
                    </a:cxn>
                    <a:cxn ang="0">
                      <a:pos x="141" y="25"/>
                    </a:cxn>
                    <a:cxn ang="0">
                      <a:pos x="138" y="51"/>
                    </a:cxn>
                    <a:cxn ang="0">
                      <a:pos x="131" y="72"/>
                    </a:cxn>
                    <a:cxn ang="0">
                      <a:pos x="119" y="91"/>
                    </a:cxn>
                    <a:cxn ang="0">
                      <a:pos x="102" y="105"/>
                    </a:cxn>
                    <a:cxn ang="0">
                      <a:pos x="83" y="114"/>
                    </a:cxn>
                    <a:cxn ang="0">
                      <a:pos x="60" y="115"/>
                    </a:cxn>
                    <a:cxn ang="0">
                      <a:pos x="42" y="111"/>
                    </a:cxn>
                    <a:cxn ang="0">
                      <a:pos x="27" y="103"/>
                    </a:cxn>
                    <a:cxn ang="0">
                      <a:pos x="17" y="93"/>
                    </a:cxn>
                    <a:cxn ang="0">
                      <a:pos x="9" y="81"/>
                    </a:cxn>
                    <a:cxn ang="0">
                      <a:pos x="5" y="69"/>
                    </a:cxn>
                    <a:cxn ang="0">
                      <a:pos x="2" y="58"/>
                    </a:cxn>
                    <a:cxn ang="0">
                      <a:pos x="0" y="51"/>
                    </a:cxn>
                    <a:cxn ang="0">
                      <a:pos x="0" y="48"/>
                    </a:cxn>
                    <a:cxn ang="0">
                      <a:pos x="140" y="0"/>
                    </a:cxn>
                  </a:cxnLst>
                  <a:rect l="0" t="0" r="r" b="b"/>
                  <a:pathLst>
                    <a:path w="141" h="115">
                      <a:moveTo>
                        <a:pt x="140" y="0"/>
                      </a:moveTo>
                      <a:lnTo>
                        <a:pt x="141" y="25"/>
                      </a:lnTo>
                      <a:lnTo>
                        <a:pt x="138" y="51"/>
                      </a:lnTo>
                      <a:lnTo>
                        <a:pt x="131" y="72"/>
                      </a:lnTo>
                      <a:lnTo>
                        <a:pt x="119" y="91"/>
                      </a:lnTo>
                      <a:lnTo>
                        <a:pt x="102" y="105"/>
                      </a:lnTo>
                      <a:lnTo>
                        <a:pt x="83" y="114"/>
                      </a:lnTo>
                      <a:lnTo>
                        <a:pt x="60" y="115"/>
                      </a:lnTo>
                      <a:lnTo>
                        <a:pt x="42" y="111"/>
                      </a:lnTo>
                      <a:lnTo>
                        <a:pt x="27" y="103"/>
                      </a:lnTo>
                      <a:lnTo>
                        <a:pt x="17" y="93"/>
                      </a:lnTo>
                      <a:lnTo>
                        <a:pt x="9" y="81"/>
                      </a:lnTo>
                      <a:lnTo>
                        <a:pt x="5" y="69"/>
                      </a:lnTo>
                      <a:lnTo>
                        <a:pt x="2" y="58"/>
                      </a:lnTo>
                      <a:lnTo>
                        <a:pt x="0" y="51"/>
                      </a:lnTo>
                      <a:lnTo>
                        <a:pt x="0" y="48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519"/>
                <p:cNvSpPr>
                  <a:spLocks/>
                </p:cNvSpPr>
                <p:nvPr/>
              </p:nvSpPr>
              <p:spPr bwMode="auto">
                <a:xfrm>
                  <a:off x="2038350" y="2032000"/>
                  <a:ext cx="1016000" cy="984250"/>
                </a:xfrm>
                <a:custGeom>
                  <a:avLst/>
                  <a:gdLst/>
                  <a:ahLst/>
                  <a:cxnLst>
                    <a:cxn ang="0">
                      <a:pos x="302" y="0"/>
                    </a:cxn>
                    <a:cxn ang="0">
                      <a:pos x="347" y="3"/>
                    </a:cxn>
                    <a:cxn ang="0">
                      <a:pos x="393" y="12"/>
                    </a:cxn>
                    <a:cxn ang="0">
                      <a:pos x="438" y="28"/>
                    </a:cxn>
                    <a:cxn ang="0">
                      <a:pos x="477" y="49"/>
                    </a:cxn>
                    <a:cxn ang="0">
                      <a:pos x="513" y="75"/>
                    </a:cxn>
                    <a:cxn ang="0">
                      <a:pos x="544" y="106"/>
                    </a:cxn>
                    <a:cxn ang="0">
                      <a:pos x="571" y="141"/>
                    </a:cxn>
                    <a:cxn ang="0">
                      <a:pos x="595" y="178"/>
                    </a:cxn>
                    <a:cxn ang="0">
                      <a:pos x="613" y="219"/>
                    </a:cxn>
                    <a:cxn ang="0">
                      <a:pos x="627" y="259"/>
                    </a:cxn>
                    <a:cxn ang="0">
                      <a:pos x="637" y="301"/>
                    </a:cxn>
                    <a:cxn ang="0">
                      <a:pos x="640" y="342"/>
                    </a:cxn>
                    <a:cxn ang="0">
                      <a:pos x="640" y="382"/>
                    </a:cxn>
                    <a:cxn ang="0">
                      <a:pos x="634" y="420"/>
                    </a:cxn>
                    <a:cxn ang="0">
                      <a:pos x="624" y="454"/>
                    </a:cxn>
                    <a:cxn ang="0">
                      <a:pos x="604" y="493"/>
                    </a:cxn>
                    <a:cxn ang="0">
                      <a:pos x="579" y="528"/>
                    </a:cxn>
                    <a:cxn ang="0">
                      <a:pos x="549" y="556"/>
                    </a:cxn>
                    <a:cxn ang="0">
                      <a:pos x="514" y="580"/>
                    </a:cxn>
                    <a:cxn ang="0">
                      <a:pos x="477" y="599"/>
                    </a:cxn>
                    <a:cxn ang="0">
                      <a:pos x="438" y="611"/>
                    </a:cxn>
                    <a:cxn ang="0">
                      <a:pos x="395" y="618"/>
                    </a:cxn>
                    <a:cxn ang="0">
                      <a:pos x="351" y="620"/>
                    </a:cxn>
                    <a:cxn ang="0">
                      <a:pos x="305" y="617"/>
                    </a:cxn>
                    <a:cxn ang="0">
                      <a:pos x="260" y="606"/>
                    </a:cxn>
                    <a:cxn ang="0">
                      <a:pos x="213" y="590"/>
                    </a:cxn>
                    <a:cxn ang="0">
                      <a:pos x="165" y="565"/>
                    </a:cxn>
                    <a:cxn ang="0">
                      <a:pos x="123" y="535"/>
                    </a:cxn>
                    <a:cxn ang="0">
                      <a:pos x="86" y="501"/>
                    </a:cxn>
                    <a:cxn ang="0">
                      <a:pos x="54" y="462"/>
                    </a:cxn>
                    <a:cxn ang="0">
                      <a:pos x="30" y="418"/>
                    </a:cxn>
                    <a:cxn ang="0">
                      <a:pos x="12" y="373"/>
                    </a:cxn>
                    <a:cxn ang="0">
                      <a:pos x="2" y="327"/>
                    </a:cxn>
                    <a:cxn ang="0">
                      <a:pos x="0" y="279"/>
                    </a:cxn>
                    <a:cxn ang="0">
                      <a:pos x="6" y="229"/>
                    </a:cxn>
                    <a:cxn ang="0">
                      <a:pos x="21" y="181"/>
                    </a:cxn>
                    <a:cxn ang="0">
                      <a:pos x="42" y="141"/>
                    </a:cxn>
                    <a:cxn ang="0">
                      <a:pos x="69" y="105"/>
                    </a:cxn>
                    <a:cxn ang="0">
                      <a:pos x="99" y="73"/>
                    </a:cxn>
                    <a:cxn ang="0">
                      <a:pos x="134" y="48"/>
                    </a:cxn>
                    <a:cxn ang="0">
                      <a:pos x="173" y="27"/>
                    </a:cxn>
                    <a:cxn ang="0">
                      <a:pos x="213" y="12"/>
                    </a:cxn>
                    <a:cxn ang="0">
                      <a:pos x="257" y="3"/>
                    </a:cxn>
                    <a:cxn ang="0">
                      <a:pos x="302" y="0"/>
                    </a:cxn>
                  </a:cxnLst>
                  <a:rect l="0" t="0" r="r" b="b"/>
                  <a:pathLst>
                    <a:path w="640" h="620">
                      <a:moveTo>
                        <a:pt x="302" y="0"/>
                      </a:moveTo>
                      <a:lnTo>
                        <a:pt x="347" y="3"/>
                      </a:lnTo>
                      <a:lnTo>
                        <a:pt x="393" y="12"/>
                      </a:lnTo>
                      <a:lnTo>
                        <a:pt x="438" y="28"/>
                      </a:lnTo>
                      <a:lnTo>
                        <a:pt x="477" y="49"/>
                      </a:lnTo>
                      <a:lnTo>
                        <a:pt x="513" y="75"/>
                      </a:lnTo>
                      <a:lnTo>
                        <a:pt x="544" y="106"/>
                      </a:lnTo>
                      <a:lnTo>
                        <a:pt x="571" y="141"/>
                      </a:lnTo>
                      <a:lnTo>
                        <a:pt x="595" y="178"/>
                      </a:lnTo>
                      <a:lnTo>
                        <a:pt x="613" y="219"/>
                      </a:lnTo>
                      <a:lnTo>
                        <a:pt x="627" y="259"/>
                      </a:lnTo>
                      <a:lnTo>
                        <a:pt x="637" y="301"/>
                      </a:lnTo>
                      <a:lnTo>
                        <a:pt x="640" y="342"/>
                      </a:lnTo>
                      <a:lnTo>
                        <a:pt x="640" y="382"/>
                      </a:lnTo>
                      <a:lnTo>
                        <a:pt x="634" y="420"/>
                      </a:lnTo>
                      <a:lnTo>
                        <a:pt x="624" y="454"/>
                      </a:lnTo>
                      <a:lnTo>
                        <a:pt x="604" y="493"/>
                      </a:lnTo>
                      <a:lnTo>
                        <a:pt x="579" y="528"/>
                      </a:lnTo>
                      <a:lnTo>
                        <a:pt x="549" y="556"/>
                      </a:lnTo>
                      <a:lnTo>
                        <a:pt x="514" y="580"/>
                      </a:lnTo>
                      <a:lnTo>
                        <a:pt x="477" y="599"/>
                      </a:lnTo>
                      <a:lnTo>
                        <a:pt x="438" y="611"/>
                      </a:lnTo>
                      <a:lnTo>
                        <a:pt x="395" y="618"/>
                      </a:lnTo>
                      <a:lnTo>
                        <a:pt x="351" y="620"/>
                      </a:lnTo>
                      <a:lnTo>
                        <a:pt x="305" y="617"/>
                      </a:lnTo>
                      <a:lnTo>
                        <a:pt x="260" y="606"/>
                      </a:lnTo>
                      <a:lnTo>
                        <a:pt x="213" y="590"/>
                      </a:lnTo>
                      <a:lnTo>
                        <a:pt x="165" y="565"/>
                      </a:lnTo>
                      <a:lnTo>
                        <a:pt x="123" y="535"/>
                      </a:lnTo>
                      <a:lnTo>
                        <a:pt x="86" y="501"/>
                      </a:lnTo>
                      <a:lnTo>
                        <a:pt x="54" y="462"/>
                      </a:lnTo>
                      <a:lnTo>
                        <a:pt x="30" y="418"/>
                      </a:lnTo>
                      <a:lnTo>
                        <a:pt x="12" y="373"/>
                      </a:lnTo>
                      <a:lnTo>
                        <a:pt x="2" y="327"/>
                      </a:lnTo>
                      <a:lnTo>
                        <a:pt x="0" y="279"/>
                      </a:lnTo>
                      <a:lnTo>
                        <a:pt x="6" y="229"/>
                      </a:lnTo>
                      <a:lnTo>
                        <a:pt x="21" y="181"/>
                      </a:lnTo>
                      <a:lnTo>
                        <a:pt x="42" y="141"/>
                      </a:lnTo>
                      <a:lnTo>
                        <a:pt x="69" y="105"/>
                      </a:lnTo>
                      <a:lnTo>
                        <a:pt x="99" y="73"/>
                      </a:lnTo>
                      <a:lnTo>
                        <a:pt x="134" y="48"/>
                      </a:lnTo>
                      <a:lnTo>
                        <a:pt x="173" y="27"/>
                      </a:lnTo>
                      <a:lnTo>
                        <a:pt x="213" y="12"/>
                      </a:lnTo>
                      <a:lnTo>
                        <a:pt x="257" y="3"/>
                      </a:lnTo>
                      <a:lnTo>
                        <a:pt x="302" y="0"/>
                      </a:lnTo>
                      <a:close/>
                    </a:path>
                  </a:pathLst>
                </a:custGeom>
                <a:solidFill>
                  <a:srgbClr val="FFDAA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523"/>
                <p:cNvSpPr>
                  <a:spLocks/>
                </p:cNvSpPr>
                <p:nvPr/>
              </p:nvSpPr>
              <p:spPr bwMode="auto">
                <a:xfrm>
                  <a:off x="2038350" y="2032000"/>
                  <a:ext cx="877887" cy="796925"/>
                </a:xfrm>
                <a:custGeom>
                  <a:avLst/>
                  <a:gdLst/>
                  <a:ahLst/>
                  <a:cxnLst>
                    <a:cxn ang="0">
                      <a:pos x="302" y="0"/>
                    </a:cxn>
                    <a:cxn ang="0">
                      <a:pos x="347" y="3"/>
                    </a:cxn>
                    <a:cxn ang="0">
                      <a:pos x="393" y="12"/>
                    </a:cxn>
                    <a:cxn ang="0">
                      <a:pos x="438" y="28"/>
                    </a:cxn>
                    <a:cxn ang="0">
                      <a:pos x="469" y="43"/>
                    </a:cxn>
                    <a:cxn ang="0">
                      <a:pos x="496" y="60"/>
                    </a:cxn>
                    <a:cxn ang="0">
                      <a:pos x="517" y="78"/>
                    </a:cxn>
                    <a:cxn ang="0">
                      <a:pos x="537" y="97"/>
                    </a:cxn>
                    <a:cxn ang="0">
                      <a:pos x="553" y="118"/>
                    </a:cxn>
                    <a:cxn ang="0">
                      <a:pos x="550" y="151"/>
                    </a:cxn>
                    <a:cxn ang="0">
                      <a:pos x="543" y="178"/>
                    </a:cxn>
                    <a:cxn ang="0">
                      <a:pos x="528" y="201"/>
                    </a:cxn>
                    <a:cxn ang="0">
                      <a:pos x="510" y="220"/>
                    </a:cxn>
                    <a:cxn ang="0">
                      <a:pos x="489" y="234"/>
                    </a:cxn>
                    <a:cxn ang="0">
                      <a:pos x="463" y="246"/>
                    </a:cxn>
                    <a:cxn ang="0">
                      <a:pos x="436" y="253"/>
                    </a:cxn>
                    <a:cxn ang="0">
                      <a:pos x="408" y="259"/>
                    </a:cxn>
                    <a:cxn ang="0">
                      <a:pos x="377" y="262"/>
                    </a:cxn>
                    <a:cxn ang="0">
                      <a:pos x="347" y="264"/>
                    </a:cxn>
                    <a:cxn ang="0">
                      <a:pos x="287" y="261"/>
                    </a:cxn>
                    <a:cxn ang="0">
                      <a:pos x="260" y="258"/>
                    </a:cxn>
                    <a:cxn ang="0">
                      <a:pos x="234" y="255"/>
                    </a:cxn>
                    <a:cxn ang="0">
                      <a:pos x="213" y="250"/>
                    </a:cxn>
                    <a:cxn ang="0">
                      <a:pos x="194" y="247"/>
                    </a:cxn>
                    <a:cxn ang="0">
                      <a:pos x="180" y="244"/>
                    </a:cxn>
                    <a:cxn ang="0">
                      <a:pos x="171" y="243"/>
                    </a:cxn>
                    <a:cxn ang="0">
                      <a:pos x="168" y="241"/>
                    </a:cxn>
                    <a:cxn ang="0">
                      <a:pos x="177" y="286"/>
                    </a:cxn>
                    <a:cxn ang="0">
                      <a:pos x="180" y="325"/>
                    </a:cxn>
                    <a:cxn ang="0">
                      <a:pos x="180" y="361"/>
                    </a:cxn>
                    <a:cxn ang="0">
                      <a:pos x="174" y="393"/>
                    </a:cxn>
                    <a:cxn ang="0">
                      <a:pos x="167" y="420"/>
                    </a:cxn>
                    <a:cxn ang="0">
                      <a:pos x="156" y="444"/>
                    </a:cxn>
                    <a:cxn ang="0">
                      <a:pos x="143" y="463"/>
                    </a:cxn>
                    <a:cxn ang="0">
                      <a:pos x="129" y="478"/>
                    </a:cxn>
                    <a:cxn ang="0">
                      <a:pos x="114" y="490"/>
                    </a:cxn>
                    <a:cxn ang="0">
                      <a:pos x="101" y="498"/>
                    </a:cxn>
                    <a:cxn ang="0">
                      <a:pos x="87" y="502"/>
                    </a:cxn>
                    <a:cxn ang="0">
                      <a:pos x="56" y="463"/>
                    </a:cxn>
                    <a:cxn ang="0">
                      <a:pos x="30" y="421"/>
                    </a:cxn>
                    <a:cxn ang="0">
                      <a:pos x="12" y="375"/>
                    </a:cxn>
                    <a:cxn ang="0">
                      <a:pos x="2" y="328"/>
                    </a:cxn>
                    <a:cxn ang="0">
                      <a:pos x="0" y="279"/>
                    </a:cxn>
                    <a:cxn ang="0">
                      <a:pos x="6" y="229"/>
                    </a:cxn>
                    <a:cxn ang="0">
                      <a:pos x="21" y="181"/>
                    </a:cxn>
                    <a:cxn ang="0">
                      <a:pos x="42" y="141"/>
                    </a:cxn>
                    <a:cxn ang="0">
                      <a:pos x="69" y="105"/>
                    </a:cxn>
                    <a:cxn ang="0">
                      <a:pos x="99" y="73"/>
                    </a:cxn>
                    <a:cxn ang="0">
                      <a:pos x="134" y="48"/>
                    </a:cxn>
                    <a:cxn ang="0">
                      <a:pos x="173" y="27"/>
                    </a:cxn>
                    <a:cxn ang="0">
                      <a:pos x="213" y="12"/>
                    </a:cxn>
                    <a:cxn ang="0">
                      <a:pos x="257" y="3"/>
                    </a:cxn>
                    <a:cxn ang="0">
                      <a:pos x="302" y="0"/>
                    </a:cxn>
                  </a:cxnLst>
                  <a:rect l="0" t="0" r="r" b="b"/>
                  <a:pathLst>
                    <a:path w="553" h="502">
                      <a:moveTo>
                        <a:pt x="302" y="0"/>
                      </a:moveTo>
                      <a:lnTo>
                        <a:pt x="347" y="3"/>
                      </a:lnTo>
                      <a:lnTo>
                        <a:pt x="393" y="12"/>
                      </a:lnTo>
                      <a:lnTo>
                        <a:pt x="438" y="28"/>
                      </a:lnTo>
                      <a:lnTo>
                        <a:pt x="469" y="43"/>
                      </a:lnTo>
                      <a:lnTo>
                        <a:pt x="496" y="60"/>
                      </a:lnTo>
                      <a:lnTo>
                        <a:pt x="517" y="78"/>
                      </a:lnTo>
                      <a:lnTo>
                        <a:pt x="537" y="97"/>
                      </a:lnTo>
                      <a:lnTo>
                        <a:pt x="553" y="118"/>
                      </a:lnTo>
                      <a:lnTo>
                        <a:pt x="550" y="151"/>
                      </a:lnTo>
                      <a:lnTo>
                        <a:pt x="543" y="178"/>
                      </a:lnTo>
                      <a:lnTo>
                        <a:pt x="528" y="201"/>
                      </a:lnTo>
                      <a:lnTo>
                        <a:pt x="510" y="220"/>
                      </a:lnTo>
                      <a:lnTo>
                        <a:pt x="489" y="234"/>
                      </a:lnTo>
                      <a:lnTo>
                        <a:pt x="463" y="246"/>
                      </a:lnTo>
                      <a:lnTo>
                        <a:pt x="436" y="253"/>
                      </a:lnTo>
                      <a:lnTo>
                        <a:pt x="408" y="259"/>
                      </a:lnTo>
                      <a:lnTo>
                        <a:pt x="377" y="262"/>
                      </a:lnTo>
                      <a:lnTo>
                        <a:pt x="347" y="264"/>
                      </a:lnTo>
                      <a:lnTo>
                        <a:pt x="287" y="261"/>
                      </a:lnTo>
                      <a:lnTo>
                        <a:pt x="260" y="258"/>
                      </a:lnTo>
                      <a:lnTo>
                        <a:pt x="234" y="255"/>
                      </a:lnTo>
                      <a:lnTo>
                        <a:pt x="213" y="250"/>
                      </a:lnTo>
                      <a:lnTo>
                        <a:pt x="194" y="247"/>
                      </a:lnTo>
                      <a:lnTo>
                        <a:pt x="180" y="244"/>
                      </a:lnTo>
                      <a:lnTo>
                        <a:pt x="171" y="243"/>
                      </a:lnTo>
                      <a:lnTo>
                        <a:pt x="168" y="241"/>
                      </a:lnTo>
                      <a:lnTo>
                        <a:pt x="177" y="286"/>
                      </a:lnTo>
                      <a:lnTo>
                        <a:pt x="180" y="325"/>
                      </a:lnTo>
                      <a:lnTo>
                        <a:pt x="180" y="361"/>
                      </a:lnTo>
                      <a:lnTo>
                        <a:pt x="174" y="393"/>
                      </a:lnTo>
                      <a:lnTo>
                        <a:pt x="167" y="420"/>
                      </a:lnTo>
                      <a:lnTo>
                        <a:pt x="156" y="444"/>
                      </a:lnTo>
                      <a:lnTo>
                        <a:pt x="143" y="463"/>
                      </a:lnTo>
                      <a:lnTo>
                        <a:pt x="129" y="478"/>
                      </a:lnTo>
                      <a:lnTo>
                        <a:pt x="114" y="490"/>
                      </a:lnTo>
                      <a:lnTo>
                        <a:pt x="101" y="498"/>
                      </a:lnTo>
                      <a:lnTo>
                        <a:pt x="87" y="502"/>
                      </a:lnTo>
                      <a:lnTo>
                        <a:pt x="56" y="463"/>
                      </a:lnTo>
                      <a:lnTo>
                        <a:pt x="30" y="421"/>
                      </a:lnTo>
                      <a:lnTo>
                        <a:pt x="12" y="375"/>
                      </a:lnTo>
                      <a:lnTo>
                        <a:pt x="2" y="328"/>
                      </a:lnTo>
                      <a:lnTo>
                        <a:pt x="0" y="279"/>
                      </a:lnTo>
                      <a:lnTo>
                        <a:pt x="6" y="229"/>
                      </a:lnTo>
                      <a:lnTo>
                        <a:pt x="21" y="181"/>
                      </a:lnTo>
                      <a:lnTo>
                        <a:pt x="42" y="141"/>
                      </a:lnTo>
                      <a:lnTo>
                        <a:pt x="69" y="105"/>
                      </a:lnTo>
                      <a:lnTo>
                        <a:pt x="99" y="73"/>
                      </a:lnTo>
                      <a:lnTo>
                        <a:pt x="134" y="48"/>
                      </a:lnTo>
                      <a:lnTo>
                        <a:pt x="173" y="27"/>
                      </a:lnTo>
                      <a:lnTo>
                        <a:pt x="213" y="12"/>
                      </a:lnTo>
                      <a:lnTo>
                        <a:pt x="257" y="3"/>
                      </a:lnTo>
                      <a:lnTo>
                        <a:pt x="302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524"/>
                <p:cNvSpPr>
                  <a:spLocks/>
                </p:cNvSpPr>
                <p:nvPr/>
              </p:nvSpPr>
              <p:spPr bwMode="auto">
                <a:xfrm>
                  <a:off x="1979613" y="3140075"/>
                  <a:ext cx="309562" cy="1069975"/>
                </a:xfrm>
                <a:custGeom>
                  <a:avLst/>
                  <a:gdLst/>
                  <a:ahLst/>
                  <a:cxnLst>
                    <a:cxn ang="0">
                      <a:pos x="139" y="0"/>
                    </a:cxn>
                    <a:cxn ang="0">
                      <a:pos x="192" y="271"/>
                    </a:cxn>
                    <a:cxn ang="0">
                      <a:pos x="192" y="276"/>
                    </a:cxn>
                    <a:cxn ang="0">
                      <a:pos x="190" y="291"/>
                    </a:cxn>
                    <a:cxn ang="0">
                      <a:pos x="189" y="313"/>
                    </a:cxn>
                    <a:cxn ang="0">
                      <a:pos x="187" y="343"/>
                    </a:cxn>
                    <a:cxn ang="0">
                      <a:pos x="186" y="378"/>
                    </a:cxn>
                    <a:cxn ang="0">
                      <a:pos x="184" y="415"/>
                    </a:cxn>
                    <a:cxn ang="0">
                      <a:pos x="183" y="457"/>
                    </a:cxn>
                    <a:cxn ang="0">
                      <a:pos x="183" y="499"/>
                    </a:cxn>
                    <a:cxn ang="0">
                      <a:pos x="184" y="542"/>
                    </a:cxn>
                    <a:cxn ang="0">
                      <a:pos x="186" y="582"/>
                    </a:cxn>
                    <a:cxn ang="0">
                      <a:pos x="189" y="620"/>
                    </a:cxn>
                    <a:cxn ang="0">
                      <a:pos x="195" y="653"/>
                    </a:cxn>
                    <a:cxn ang="0">
                      <a:pos x="190" y="654"/>
                    </a:cxn>
                    <a:cxn ang="0">
                      <a:pos x="180" y="656"/>
                    </a:cxn>
                    <a:cxn ang="0">
                      <a:pos x="163" y="659"/>
                    </a:cxn>
                    <a:cxn ang="0">
                      <a:pos x="139" y="662"/>
                    </a:cxn>
                    <a:cxn ang="0">
                      <a:pos x="112" y="666"/>
                    </a:cxn>
                    <a:cxn ang="0">
                      <a:pos x="81" y="669"/>
                    </a:cxn>
                    <a:cxn ang="0">
                      <a:pos x="46" y="672"/>
                    </a:cxn>
                    <a:cxn ang="0">
                      <a:pos x="9" y="674"/>
                    </a:cxn>
                    <a:cxn ang="0">
                      <a:pos x="9" y="669"/>
                    </a:cxn>
                    <a:cxn ang="0">
                      <a:pos x="8" y="657"/>
                    </a:cxn>
                    <a:cxn ang="0">
                      <a:pos x="5" y="636"/>
                    </a:cxn>
                    <a:cxn ang="0">
                      <a:pos x="3" y="611"/>
                    </a:cxn>
                    <a:cxn ang="0">
                      <a:pos x="2" y="578"/>
                    </a:cxn>
                    <a:cxn ang="0">
                      <a:pos x="0" y="542"/>
                    </a:cxn>
                    <a:cxn ang="0">
                      <a:pos x="0" y="501"/>
                    </a:cxn>
                    <a:cxn ang="0">
                      <a:pos x="6" y="411"/>
                    </a:cxn>
                    <a:cxn ang="0">
                      <a:pos x="13" y="363"/>
                    </a:cxn>
                    <a:cxn ang="0">
                      <a:pos x="22" y="315"/>
                    </a:cxn>
                    <a:cxn ang="0">
                      <a:pos x="34" y="267"/>
                    </a:cxn>
                    <a:cxn ang="0">
                      <a:pos x="51" y="214"/>
                    </a:cxn>
                    <a:cxn ang="0">
                      <a:pos x="66" y="171"/>
                    </a:cxn>
                    <a:cxn ang="0">
                      <a:pos x="79" y="136"/>
                    </a:cxn>
                    <a:cxn ang="0">
                      <a:pos x="91" y="108"/>
                    </a:cxn>
                    <a:cxn ang="0">
                      <a:pos x="103" y="84"/>
                    </a:cxn>
                    <a:cxn ang="0">
                      <a:pos x="114" y="64"/>
                    </a:cxn>
                    <a:cxn ang="0">
                      <a:pos x="129" y="31"/>
                    </a:cxn>
                    <a:cxn ang="0">
                      <a:pos x="135" y="16"/>
                    </a:cxn>
                    <a:cxn ang="0">
                      <a:pos x="139" y="0"/>
                    </a:cxn>
                  </a:cxnLst>
                  <a:rect l="0" t="0" r="r" b="b"/>
                  <a:pathLst>
                    <a:path w="195" h="674">
                      <a:moveTo>
                        <a:pt x="139" y="0"/>
                      </a:moveTo>
                      <a:lnTo>
                        <a:pt x="192" y="271"/>
                      </a:lnTo>
                      <a:lnTo>
                        <a:pt x="192" y="276"/>
                      </a:lnTo>
                      <a:lnTo>
                        <a:pt x="190" y="291"/>
                      </a:lnTo>
                      <a:lnTo>
                        <a:pt x="189" y="313"/>
                      </a:lnTo>
                      <a:lnTo>
                        <a:pt x="187" y="343"/>
                      </a:lnTo>
                      <a:lnTo>
                        <a:pt x="186" y="378"/>
                      </a:lnTo>
                      <a:lnTo>
                        <a:pt x="184" y="415"/>
                      </a:lnTo>
                      <a:lnTo>
                        <a:pt x="183" y="457"/>
                      </a:lnTo>
                      <a:lnTo>
                        <a:pt x="183" y="499"/>
                      </a:lnTo>
                      <a:lnTo>
                        <a:pt x="184" y="542"/>
                      </a:lnTo>
                      <a:lnTo>
                        <a:pt x="186" y="582"/>
                      </a:lnTo>
                      <a:lnTo>
                        <a:pt x="189" y="620"/>
                      </a:lnTo>
                      <a:lnTo>
                        <a:pt x="195" y="653"/>
                      </a:lnTo>
                      <a:lnTo>
                        <a:pt x="190" y="654"/>
                      </a:lnTo>
                      <a:lnTo>
                        <a:pt x="180" y="656"/>
                      </a:lnTo>
                      <a:lnTo>
                        <a:pt x="163" y="659"/>
                      </a:lnTo>
                      <a:lnTo>
                        <a:pt x="139" y="662"/>
                      </a:lnTo>
                      <a:lnTo>
                        <a:pt x="112" y="666"/>
                      </a:lnTo>
                      <a:lnTo>
                        <a:pt x="81" y="669"/>
                      </a:lnTo>
                      <a:lnTo>
                        <a:pt x="46" y="672"/>
                      </a:lnTo>
                      <a:lnTo>
                        <a:pt x="9" y="674"/>
                      </a:lnTo>
                      <a:lnTo>
                        <a:pt x="9" y="669"/>
                      </a:lnTo>
                      <a:lnTo>
                        <a:pt x="8" y="657"/>
                      </a:lnTo>
                      <a:lnTo>
                        <a:pt x="5" y="636"/>
                      </a:lnTo>
                      <a:lnTo>
                        <a:pt x="3" y="611"/>
                      </a:lnTo>
                      <a:lnTo>
                        <a:pt x="2" y="578"/>
                      </a:lnTo>
                      <a:lnTo>
                        <a:pt x="0" y="542"/>
                      </a:lnTo>
                      <a:lnTo>
                        <a:pt x="0" y="501"/>
                      </a:lnTo>
                      <a:lnTo>
                        <a:pt x="6" y="411"/>
                      </a:lnTo>
                      <a:lnTo>
                        <a:pt x="13" y="363"/>
                      </a:lnTo>
                      <a:lnTo>
                        <a:pt x="22" y="315"/>
                      </a:lnTo>
                      <a:lnTo>
                        <a:pt x="34" y="267"/>
                      </a:lnTo>
                      <a:lnTo>
                        <a:pt x="51" y="214"/>
                      </a:lnTo>
                      <a:lnTo>
                        <a:pt x="66" y="171"/>
                      </a:lnTo>
                      <a:lnTo>
                        <a:pt x="79" y="136"/>
                      </a:lnTo>
                      <a:lnTo>
                        <a:pt x="91" y="108"/>
                      </a:lnTo>
                      <a:lnTo>
                        <a:pt x="103" y="84"/>
                      </a:lnTo>
                      <a:lnTo>
                        <a:pt x="114" y="64"/>
                      </a:lnTo>
                      <a:lnTo>
                        <a:pt x="129" y="31"/>
                      </a:lnTo>
                      <a:lnTo>
                        <a:pt x="135" y="16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525"/>
                <p:cNvSpPr>
                  <a:spLocks/>
                </p:cNvSpPr>
                <p:nvPr/>
              </p:nvSpPr>
              <p:spPr bwMode="auto">
                <a:xfrm>
                  <a:off x="2236788" y="4054475"/>
                  <a:ext cx="512762" cy="246063"/>
                </a:xfrm>
                <a:custGeom>
                  <a:avLst/>
                  <a:gdLst/>
                  <a:ahLst/>
                  <a:cxnLst>
                    <a:cxn ang="0">
                      <a:pos x="323" y="0"/>
                    </a:cxn>
                    <a:cxn ang="0">
                      <a:pos x="322" y="18"/>
                    </a:cxn>
                    <a:cxn ang="0">
                      <a:pos x="319" y="38"/>
                    </a:cxn>
                    <a:cxn ang="0">
                      <a:pos x="314" y="60"/>
                    </a:cxn>
                    <a:cxn ang="0">
                      <a:pos x="301" y="101"/>
                    </a:cxn>
                    <a:cxn ang="0">
                      <a:pos x="294" y="114"/>
                    </a:cxn>
                    <a:cxn ang="0">
                      <a:pos x="289" y="116"/>
                    </a:cxn>
                    <a:cxn ang="0">
                      <a:pos x="277" y="117"/>
                    </a:cxn>
                    <a:cxn ang="0">
                      <a:pos x="259" y="122"/>
                    </a:cxn>
                    <a:cxn ang="0">
                      <a:pos x="234" y="126"/>
                    </a:cxn>
                    <a:cxn ang="0">
                      <a:pos x="204" y="132"/>
                    </a:cxn>
                    <a:cxn ang="0">
                      <a:pos x="171" y="138"/>
                    </a:cxn>
                    <a:cxn ang="0">
                      <a:pos x="133" y="143"/>
                    </a:cxn>
                    <a:cxn ang="0">
                      <a:pos x="94" y="149"/>
                    </a:cxn>
                    <a:cxn ang="0">
                      <a:pos x="54" y="152"/>
                    </a:cxn>
                    <a:cxn ang="0">
                      <a:pos x="12" y="155"/>
                    </a:cxn>
                    <a:cxn ang="0">
                      <a:pos x="7" y="119"/>
                    </a:cxn>
                    <a:cxn ang="0">
                      <a:pos x="4" y="81"/>
                    </a:cxn>
                    <a:cxn ang="0">
                      <a:pos x="0" y="41"/>
                    </a:cxn>
                    <a:cxn ang="0">
                      <a:pos x="4" y="41"/>
                    </a:cxn>
                    <a:cxn ang="0">
                      <a:pos x="18" y="38"/>
                    </a:cxn>
                    <a:cxn ang="0">
                      <a:pos x="39" y="35"/>
                    </a:cxn>
                    <a:cxn ang="0">
                      <a:pos x="66" y="30"/>
                    </a:cxn>
                    <a:cxn ang="0">
                      <a:pos x="99" y="26"/>
                    </a:cxn>
                    <a:cxn ang="0">
                      <a:pos x="133" y="21"/>
                    </a:cxn>
                    <a:cxn ang="0">
                      <a:pos x="250" y="8"/>
                    </a:cxn>
                    <a:cxn ang="0">
                      <a:pos x="288" y="3"/>
                    </a:cxn>
                    <a:cxn ang="0">
                      <a:pos x="323" y="0"/>
                    </a:cxn>
                  </a:cxnLst>
                  <a:rect l="0" t="0" r="r" b="b"/>
                  <a:pathLst>
                    <a:path w="323" h="155">
                      <a:moveTo>
                        <a:pt x="323" y="0"/>
                      </a:moveTo>
                      <a:lnTo>
                        <a:pt x="322" y="18"/>
                      </a:lnTo>
                      <a:lnTo>
                        <a:pt x="319" y="38"/>
                      </a:lnTo>
                      <a:lnTo>
                        <a:pt x="314" y="60"/>
                      </a:lnTo>
                      <a:lnTo>
                        <a:pt x="301" y="101"/>
                      </a:lnTo>
                      <a:lnTo>
                        <a:pt x="294" y="114"/>
                      </a:lnTo>
                      <a:lnTo>
                        <a:pt x="289" y="116"/>
                      </a:lnTo>
                      <a:lnTo>
                        <a:pt x="277" y="117"/>
                      </a:lnTo>
                      <a:lnTo>
                        <a:pt x="259" y="122"/>
                      </a:lnTo>
                      <a:lnTo>
                        <a:pt x="234" y="126"/>
                      </a:lnTo>
                      <a:lnTo>
                        <a:pt x="204" y="132"/>
                      </a:lnTo>
                      <a:lnTo>
                        <a:pt x="171" y="138"/>
                      </a:lnTo>
                      <a:lnTo>
                        <a:pt x="133" y="143"/>
                      </a:lnTo>
                      <a:lnTo>
                        <a:pt x="94" y="149"/>
                      </a:lnTo>
                      <a:lnTo>
                        <a:pt x="54" y="152"/>
                      </a:lnTo>
                      <a:lnTo>
                        <a:pt x="12" y="155"/>
                      </a:lnTo>
                      <a:lnTo>
                        <a:pt x="7" y="119"/>
                      </a:lnTo>
                      <a:lnTo>
                        <a:pt x="4" y="81"/>
                      </a:lnTo>
                      <a:lnTo>
                        <a:pt x="0" y="41"/>
                      </a:lnTo>
                      <a:lnTo>
                        <a:pt x="4" y="41"/>
                      </a:lnTo>
                      <a:lnTo>
                        <a:pt x="18" y="38"/>
                      </a:lnTo>
                      <a:lnTo>
                        <a:pt x="39" y="35"/>
                      </a:lnTo>
                      <a:lnTo>
                        <a:pt x="66" y="30"/>
                      </a:lnTo>
                      <a:lnTo>
                        <a:pt x="99" y="26"/>
                      </a:lnTo>
                      <a:lnTo>
                        <a:pt x="133" y="21"/>
                      </a:lnTo>
                      <a:lnTo>
                        <a:pt x="250" y="8"/>
                      </a:lnTo>
                      <a:lnTo>
                        <a:pt x="288" y="3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526"/>
                <p:cNvSpPr>
                  <a:spLocks/>
                </p:cNvSpPr>
                <p:nvPr/>
              </p:nvSpPr>
              <p:spPr bwMode="auto">
                <a:xfrm>
                  <a:off x="2528888" y="3141663"/>
                  <a:ext cx="200025" cy="123825"/>
                </a:xfrm>
                <a:custGeom>
                  <a:avLst/>
                  <a:gdLst/>
                  <a:ahLst/>
                  <a:cxnLst>
                    <a:cxn ang="0">
                      <a:pos x="126" y="0"/>
                    </a:cxn>
                    <a:cxn ang="0">
                      <a:pos x="99" y="75"/>
                    </a:cxn>
                    <a:cxn ang="0">
                      <a:pos x="65" y="78"/>
                    </a:cxn>
                    <a:cxn ang="0">
                      <a:pos x="0" y="6"/>
                    </a:cxn>
                    <a:cxn ang="0">
                      <a:pos x="39" y="5"/>
                    </a:cxn>
                    <a:cxn ang="0">
                      <a:pos x="81" y="3"/>
                    </a:cxn>
                    <a:cxn ang="0">
                      <a:pos x="126" y="0"/>
                    </a:cxn>
                  </a:cxnLst>
                  <a:rect l="0" t="0" r="r" b="b"/>
                  <a:pathLst>
                    <a:path w="126" h="78">
                      <a:moveTo>
                        <a:pt x="126" y="0"/>
                      </a:moveTo>
                      <a:lnTo>
                        <a:pt x="99" y="75"/>
                      </a:lnTo>
                      <a:lnTo>
                        <a:pt x="65" y="78"/>
                      </a:lnTo>
                      <a:lnTo>
                        <a:pt x="0" y="6"/>
                      </a:lnTo>
                      <a:lnTo>
                        <a:pt x="39" y="5"/>
                      </a:lnTo>
                      <a:lnTo>
                        <a:pt x="81" y="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527"/>
                <p:cNvSpPr>
                  <a:spLocks/>
                </p:cNvSpPr>
                <p:nvPr/>
              </p:nvSpPr>
              <p:spPr bwMode="auto">
                <a:xfrm>
                  <a:off x="2603500" y="3241675"/>
                  <a:ext cx="182562" cy="704850"/>
                </a:xfrm>
                <a:custGeom>
                  <a:avLst/>
                  <a:gdLst/>
                  <a:ahLst/>
                  <a:cxnLst>
                    <a:cxn ang="0">
                      <a:pos x="49" y="0"/>
                    </a:cxn>
                    <a:cxn ang="0">
                      <a:pos x="61" y="45"/>
                    </a:cxn>
                    <a:cxn ang="0">
                      <a:pos x="72" y="92"/>
                    </a:cxn>
                    <a:cxn ang="0">
                      <a:pos x="80" y="138"/>
                    </a:cxn>
                    <a:cxn ang="0">
                      <a:pos x="88" y="185"/>
                    </a:cxn>
                    <a:cxn ang="0">
                      <a:pos x="95" y="230"/>
                    </a:cxn>
                    <a:cxn ang="0">
                      <a:pos x="100" y="272"/>
                    </a:cxn>
                    <a:cxn ang="0">
                      <a:pos x="104" y="309"/>
                    </a:cxn>
                    <a:cxn ang="0">
                      <a:pos x="109" y="344"/>
                    </a:cxn>
                    <a:cxn ang="0">
                      <a:pos x="112" y="372"/>
                    </a:cxn>
                    <a:cxn ang="0">
                      <a:pos x="113" y="393"/>
                    </a:cxn>
                    <a:cxn ang="0">
                      <a:pos x="115" y="407"/>
                    </a:cxn>
                    <a:cxn ang="0">
                      <a:pos x="115" y="411"/>
                    </a:cxn>
                    <a:cxn ang="0">
                      <a:pos x="54" y="444"/>
                    </a:cxn>
                    <a:cxn ang="0">
                      <a:pos x="0" y="384"/>
                    </a:cxn>
                    <a:cxn ang="0">
                      <a:pos x="6" y="350"/>
                    </a:cxn>
                    <a:cxn ang="0">
                      <a:pos x="10" y="312"/>
                    </a:cxn>
                    <a:cxn ang="0">
                      <a:pos x="15" y="272"/>
                    </a:cxn>
                    <a:cxn ang="0">
                      <a:pos x="18" y="230"/>
                    </a:cxn>
                    <a:cxn ang="0">
                      <a:pos x="19" y="188"/>
                    </a:cxn>
                    <a:cxn ang="0">
                      <a:pos x="19" y="47"/>
                    </a:cxn>
                    <a:cxn ang="0">
                      <a:pos x="18" y="24"/>
                    </a:cxn>
                    <a:cxn ang="0">
                      <a:pos x="18" y="5"/>
                    </a:cxn>
                    <a:cxn ang="0">
                      <a:pos x="49" y="0"/>
                    </a:cxn>
                  </a:cxnLst>
                  <a:rect l="0" t="0" r="r" b="b"/>
                  <a:pathLst>
                    <a:path w="115" h="444">
                      <a:moveTo>
                        <a:pt x="49" y="0"/>
                      </a:moveTo>
                      <a:lnTo>
                        <a:pt x="61" y="45"/>
                      </a:lnTo>
                      <a:lnTo>
                        <a:pt x="72" y="92"/>
                      </a:lnTo>
                      <a:lnTo>
                        <a:pt x="80" y="138"/>
                      </a:lnTo>
                      <a:lnTo>
                        <a:pt x="88" y="185"/>
                      </a:lnTo>
                      <a:lnTo>
                        <a:pt x="95" y="230"/>
                      </a:lnTo>
                      <a:lnTo>
                        <a:pt x="100" y="272"/>
                      </a:lnTo>
                      <a:lnTo>
                        <a:pt x="104" y="309"/>
                      </a:lnTo>
                      <a:lnTo>
                        <a:pt x="109" y="344"/>
                      </a:lnTo>
                      <a:lnTo>
                        <a:pt x="112" y="372"/>
                      </a:lnTo>
                      <a:lnTo>
                        <a:pt x="113" y="393"/>
                      </a:lnTo>
                      <a:lnTo>
                        <a:pt x="115" y="407"/>
                      </a:lnTo>
                      <a:lnTo>
                        <a:pt x="115" y="411"/>
                      </a:lnTo>
                      <a:lnTo>
                        <a:pt x="54" y="444"/>
                      </a:lnTo>
                      <a:lnTo>
                        <a:pt x="0" y="384"/>
                      </a:lnTo>
                      <a:lnTo>
                        <a:pt x="6" y="350"/>
                      </a:lnTo>
                      <a:lnTo>
                        <a:pt x="10" y="312"/>
                      </a:lnTo>
                      <a:lnTo>
                        <a:pt x="15" y="272"/>
                      </a:lnTo>
                      <a:lnTo>
                        <a:pt x="18" y="230"/>
                      </a:lnTo>
                      <a:lnTo>
                        <a:pt x="19" y="188"/>
                      </a:lnTo>
                      <a:lnTo>
                        <a:pt x="19" y="47"/>
                      </a:lnTo>
                      <a:lnTo>
                        <a:pt x="18" y="24"/>
                      </a:lnTo>
                      <a:lnTo>
                        <a:pt x="18" y="5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528"/>
                <p:cNvSpPr>
                  <a:spLocks/>
                </p:cNvSpPr>
                <p:nvPr/>
              </p:nvSpPr>
              <p:spPr bwMode="auto">
                <a:xfrm>
                  <a:off x="2724150" y="4033838"/>
                  <a:ext cx="273050" cy="182563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72" y="4"/>
                    </a:cxn>
                    <a:cxn ang="0">
                      <a:pos x="171" y="16"/>
                    </a:cxn>
                    <a:cxn ang="0">
                      <a:pos x="169" y="37"/>
                    </a:cxn>
                    <a:cxn ang="0">
                      <a:pos x="168" y="64"/>
                    </a:cxn>
                    <a:cxn ang="0">
                      <a:pos x="166" y="99"/>
                    </a:cxn>
                    <a:cxn ang="0">
                      <a:pos x="148" y="102"/>
                    </a:cxn>
                    <a:cxn ang="0">
                      <a:pos x="126" y="105"/>
                    </a:cxn>
                    <a:cxn ang="0">
                      <a:pos x="75" y="111"/>
                    </a:cxn>
                    <a:cxn ang="0">
                      <a:pos x="54" y="114"/>
                    </a:cxn>
                    <a:cxn ang="0">
                      <a:pos x="40" y="115"/>
                    </a:cxn>
                    <a:cxn ang="0">
                      <a:pos x="39" y="112"/>
                    </a:cxn>
                    <a:cxn ang="0">
                      <a:pos x="33" y="105"/>
                    </a:cxn>
                    <a:cxn ang="0">
                      <a:pos x="25" y="94"/>
                    </a:cxn>
                    <a:cxn ang="0">
                      <a:pos x="16" y="81"/>
                    </a:cxn>
                    <a:cxn ang="0">
                      <a:pos x="7" y="64"/>
                    </a:cxn>
                    <a:cxn ang="0">
                      <a:pos x="0" y="48"/>
                    </a:cxn>
                    <a:cxn ang="0">
                      <a:pos x="16" y="45"/>
                    </a:cxn>
                    <a:cxn ang="0">
                      <a:pos x="39" y="39"/>
                    </a:cxn>
                    <a:cxn ang="0">
                      <a:pos x="63" y="33"/>
                    </a:cxn>
                    <a:cxn ang="0">
                      <a:pos x="90" y="27"/>
                    </a:cxn>
                    <a:cxn ang="0">
                      <a:pos x="115" y="19"/>
                    </a:cxn>
                    <a:cxn ang="0">
                      <a:pos x="139" y="12"/>
                    </a:cxn>
                    <a:cxn ang="0">
                      <a:pos x="159" y="6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5">
                      <a:moveTo>
                        <a:pt x="172" y="0"/>
                      </a:moveTo>
                      <a:lnTo>
                        <a:pt x="172" y="4"/>
                      </a:lnTo>
                      <a:lnTo>
                        <a:pt x="171" y="16"/>
                      </a:lnTo>
                      <a:lnTo>
                        <a:pt x="169" y="37"/>
                      </a:lnTo>
                      <a:lnTo>
                        <a:pt x="168" y="64"/>
                      </a:lnTo>
                      <a:lnTo>
                        <a:pt x="166" y="99"/>
                      </a:lnTo>
                      <a:lnTo>
                        <a:pt x="148" y="102"/>
                      </a:lnTo>
                      <a:lnTo>
                        <a:pt x="126" y="105"/>
                      </a:lnTo>
                      <a:lnTo>
                        <a:pt x="75" y="111"/>
                      </a:lnTo>
                      <a:lnTo>
                        <a:pt x="54" y="114"/>
                      </a:lnTo>
                      <a:lnTo>
                        <a:pt x="40" y="115"/>
                      </a:lnTo>
                      <a:lnTo>
                        <a:pt x="39" y="112"/>
                      </a:lnTo>
                      <a:lnTo>
                        <a:pt x="33" y="105"/>
                      </a:lnTo>
                      <a:lnTo>
                        <a:pt x="25" y="94"/>
                      </a:lnTo>
                      <a:lnTo>
                        <a:pt x="16" y="81"/>
                      </a:lnTo>
                      <a:lnTo>
                        <a:pt x="7" y="64"/>
                      </a:lnTo>
                      <a:lnTo>
                        <a:pt x="0" y="48"/>
                      </a:lnTo>
                      <a:lnTo>
                        <a:pt x="16" y="45"/>
                      </a:lnTo>
                      <a:lnTo>
                        <a:pt x="39" y="39"/>
                      </a:lnTo>
                      <a:lnTo>
                        <a:pt x="63" y="33"/>
                      </a:lnTo>
                      <a:lnTo>
                        <a:pt x="90" y="27"/>
                      </a:lnTo>
                      <a:lnTo>
                        <a:pt x="115" y="19"/>
                      </a:lnTo>
                      <a:lnTo>
                        <a:pt x="139" y="12"/>
                      </a:lnTo>
                      <a:lnTo>
                        <a:pt x="159" y="6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529"/>
                <p:cNvSpPr>
                  <a:spLocks/>
                </p:cNvSpPr>
                <p:nvPr/>
              </p:nvSpPr>
              <p:spPr bwMode="auto">
                <a:xfrm>
                  <a:off x="2198688" y="3140075"/>
                  <a:ext cx="523875" cy="1131888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34" y="3"/>
                    </a:cxn>
                    <a:cxn ang="0">
                      <a:pos x="78" y="6"/>
                    </a:cxn>
                    <a:cxn ang="0">
                      <a:pos x="120" y="7"/>
                    </a:cxn>
                    <a:cxn ang="0">
                      <a:pos x="148" y="51"/>
                    </a:cxn>
                    <a:cxn ang="0">
                      <a:pos x="177" y="99"/>
                    </a:cxn>
                    <a:cxn ang="0">
                      <a:pos x="211" y="159"/>
                    </a:cxn>
                    <a:cxn ang="0">
                      <a:pos x="267" y="256"/>
                    </a:cxn>
                    <a:cxn ang="0">
                      <a:pos x="300" y="322"/>
                    </a:cxn>
                    <a:cxn ang="0">
                      <a:pos x="315" y="361"/>
                    </a:cxn>
                    <a:cxn ang="0">
                      <a:pos x="318" y="397"/>
                    </a:cxn>
                    <a:cxn ang="0">
                      <a:pos x="322" y="451"/>
                    </a:cxn>
                    <a:cxn ang="0">
                      <a:pos x="325" y="510"/>
                    </a:cxn>
                    <a:cxn ang="0">
                      <a:pos x="328" y="557"/>
                    </a:cxn>
                    <a:cxn ang="0">
                      <a:pos x="330" y="578"/>
                    </a:cxn>
                    <a:cxn ang="0">
                      <a:pos x="324" y="608"/>
                    </a:cxn>
                    <a:cxn ang="0">
                      <a:pos x="313" y="645"/>
                    </a:cxn>
                    <a:cxn ang="0">
                      <a:pos x="304" y="672"/>
                    </a:cxn>
                    <a:cxn ang="0">
                      <a:pos x="289" y="675"/>
                    </a:cxn>
                    <a:cxn ang="0">
                      <a:pos x="249" y="683"/>
                    </a:cxn>
                    <a:cxn ang="0">
                      <a:pos x="195" y="693"/>
                    </a:cxn>
                    <a:cxn ang="0">
                      <a:pos x="78" y="710"/>
                    </a:cxn>
                    <a:cxn ang="0">
                      <a:pos x="34" y="713"/>
                    </a:cxn>
                    <a:cxn ang="0">
                      <a:pos x="31" y="695"/>
                    </a:cxn>
                    <a:cxn ang="0">
                      <a:pos x="27" y="645"/>
                    </a:cxn>
                    <a:cxn ang="0">
                      <a:pos x="18" y="575"/>
                    </a:cxn>
                    <a:cxn ang="0">
                      <a:pos x="10" y="490"/>
                    </a:cxn>
                    <a:cxn ang="0">
                      <a:pos x="1" y="357"/>
                    </a:cxn>
                    <a:cxn ang="0">
                      <a:pos x="0" y="277"/>
                    </a:cxn>
                    <a:cxn ang="0">
                      <a:pos x="4" y="190"/>
                    </a:cxn>
                    <a:cxn ang="0">
                      <a:pos x="6" y="100"/>
                    </a:cxn>
                    <a:cxn ang="0">
                      <a:pos x="4" y="37"/>
                    </a:cxn>
                    <a:cxn ang="0">
                      <a:pos x="1" y="4"/>
                    </a:cxn>
                  </a:cxnLst>
                  <a:rect l="0" t="0" r="r" b="b"/>
                  <a:pathLst>
                    <a:path w="330" h="713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18" y="1"/>
                      </a:lnTo>
                      <a:lnTo>
                        <a:pt x="34" y="3"/>
                      </a:lnTo>
                      <a:lnTo>
                        <a:pt x="55" y="4"/>
                      </a:lnTo>
                      <a:lnTo>
                        <a:pt x="78" y="6"/>
                      </a:lnTo>
                      <a:lnTo>
                        <a:pt x="99" y="7"/>
                      </a:lnTo>
                      <a:lnTo>
                        <a:pt x="120" y="7"/>
                      </a:lnTo>
                      <a:lnTo>
                        <a:pt x="121" y="10"/>
                      </a:lnTo>
                      <a:lnTo>
                        <a:pt x="148" y="51"/>
                      </a:lnTo>
                      <a:lnTo>
                        <a:pt x="162" y="73"/>
                      </a:lnTo>
                      <a:lnTo>
                        <a:pt x="177" y="99"/>
                      </a:lnTo>
                      <a:lnTo>
                        <a:pt x="193" y="127"/>
                      </a:lnTo>
                      <a:lnTo>
                        <a:pt x="211" y="159"/>
                      </a:lnTo>
                      <a:lnTo>
                        <a:pt x="231" y="190"/>
                      </a:lnTo>
                      <a:lnTo>
                        <a:pt x="267" y="256"/>
                      </a:lnTo>
                      <a:lnTo>
                        <a:pt x="283" y="291"/>
                      </a:lnTo>
                      <a:lnTo>
                        <a:pt x="300" y="322"/>
                      </a:lnTo>
                      <a:lnTo>
                        <a:pt x="313" y="354"/>
                      </a:lnTo>
                      <a:lnTo>
                        <a:pt x="315" y="361"/>
                      </a:lnTo>
                      <a:lnTo>
                        <a:pt x="316" y="376"/>
                      </a:lnTo>
                      <a:lnTo>
                        <a:pt x="318" y="397"/>
                      </a:lnTo>
                      <a:lnTo>
                        <a:pt x="321" y="423"/>
                      </a:lnTo>
                      <a:lnTo>
                        <a:pt x="322" y="451"/>
                      </a:lnTo>
                      <a:lnTo>
                        <a:pt x="324" y="481"/>
                      </a:lnTo>
                      <a:lnTo>
                        <a:pt x="325" y="510"/>
                      </a:lnTo>
                      <a:lnTo>
                        <a:pt x="327" y="536"/>
                      </a:lnTo>
                      <a:lnTo>
                        <a:pt x="328" y="557"/>
                      </a:lnTo>
                      <a:lnTo>
                        <a:pt x="330" y="572"/>
                      </a:lnTo>
                      <a:lnTo>
                        <a:pt x="330" y="578"/>
                      </a:lnTo>
                      <a:lnTo>
                        <a:pt x="328" y="591"/>
                      </a:lnTo>
                      <a:lnTo>
                        <a:pt x="324" y="608"/>
                      </a:lnTo>
                      <a:lnTo>
                        <a:pt x="319" y="627"/>
                      </a:lnTo>
                      <a:lnTo>
                        <a:pt x="313" y="645"/>
                      </a:lnTo>
                      <a:lnTo>
                        <a:pt x="309" y="660"/>
                      </a:lnTo>
                      <a:lnTo>
                        <a:pt x="304" y="672"/>
                      </a:lnTo>
                      <a:lnTo>
                        <a:pt x="300" y="674"/>
                      </a:lnTo>
                      <a:lnTo>
                        <a:pt x="289" y="675"/>
                      </a:lnTo>
                      <a:lnTo>
                        <a:pt x="271" y="678"/>
                      </a:lnTo>
                      <a:lnTo>
                        <a:pt x="249" y="683"/>
                      </a:lnTo>
                      <a:lnTo>
                        <a:pt x="223" y="687"/>
                      </a:lnTo>
                      <a:lnTo>
                        <a:pt x="195" y="693"/>
                      </a:lnTo>
                      <a:lnTo>
                        <a:pt x="105" y="707"/>
                      </a:lnTo>
                      <a:lnTo>
                        <a:pt x="78" y="710"/>
                      </a:lnTo>
                      <a:lnTo>
                        <a:pt x="54" y="713"/>
                      </a:lnTo>
                      <a:lnTo>
                        <a:pt x="34" y="713"/>
                      </a:lnTo>
                      <a:lnTo>
                        <a:pt x="34" y="708"/>
                      </a:lnTo>
                      <a:lnTo>
                        <a:pt x="31" y="695"/>
                      </a:lnTo>
                      <a:lnTo>
                        <a:pt x="30" y="674"/>
                      </a:lnTo>
                      <a:lnTo>
                        <a:pt x="27" y="645"/>
                      </a:lnTo>
                      <a:lnTo>
                        <a:pt x="22" y="612"/>
                      </a:lnTo>
                      <a:lnTo>
                        <a:pt x="18" y="575"/>
                      </a:lnTo>
                      <a:lnTo>
                        <a:pt x="15" y="534"/>
                      </a:lnTo>
                      <a:lnTo>
                        <a:pt x="10" y="490"/>
                      </a:lnTo>
                      <a:lnTo>
                        <a:pt x="4" y="400"/>
                      </a:lnTo>
                      <a:lnTo>
                        <a:pt x="1" y="357"/>
                      </a:lnTo>
                      <a:lnTo>
                        <a:pt x="0" y="316"/>
                      </a:lnTo>
                      <a:lnTo>
                        <a:pt x="0" y="277"/>
                      </a:lnTo>
                      <a:lnTo>
                        <a:pt x="1" y="243"/>
                      </a:lnTo>
                      <a:lnTo>
                        <a:pt x="4" y="190"/>
                      </a:lnTo>
                      <a:lnTo>
                        <a:pt x="6" y="142"/>
                      </a:lnTo>
                      <a:lnTo>
                        <a:pt x="6" y="100"/>
                      </a:lnTo>
                      <a:lnTo>
                        <a:pt x="4" y="66"/>
                      </a:lnTo>
                      <a:lnTo>
                        <a:pt x="4" y="37"/>
                      </a:lnTo>
                      <a:lnTo>
                        <a:pt x="3" y="16"/>
                      </a:lnTo>
                      <a:lnTo>
                        <a:pt x="1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530"/>
                <p:cNvSpPr>
                  <a:spLocks/>
                </p:cNvSpPr>
                <p:nvPr/>
              </p:nvSpPr>
              <p:spPr bwMode="auto">
                <a:xfrm>
                  <a:off x="2024063" y="4178300"/>
                  <a:ext cx="255587" cy="152400"/>
                </a:xfrm>
                <a:custGeom>
                  <a:avLst/>
                  <a:gdLst/>
                  <a:ahLst/>
                  <a:cxnLst>
                    <a:cxn ang="0">
                      <a:pos x="153" y="0"/>
                    </a:cxn>
                    <a:cxn ang="0">
                      <a:pos x="156" y="0"/>
                    </a:cxn>
                    <a:cxn ang="0">
                      <a:pos x="158" y="3"/>
                    </a:cxn>
                    <a:cxn ang="0">
                      <a:pos x="159" y="11"/>
                    </a:cxn>
                    <a:cxn ang="0">
                      <a:pos x="161" y="23"/>
                    </a:cxn>
                    <a:cxn ang="0">
                      <a:pos x="161" y="50"/>
                    </a:cxn>
                    <a:cxn ang="0">
                      <a:pos x="156" y="65"/>
                    </a:cxn>
                    <a:cxn ang="0">
                      <a:pos x="149" y="78"/>
                    </a:cxn>
                    <a:cxn ang="0">
                      <a:pos x="137" y="89"/>
                    </a:cxn>
                    <a:cxn ang="0">
                      <a:pos x="119" y="95"/>
                    </a:cxn>
                    <a:cxn ang="0">
                      <a:pos x="93" y="96"/>
                    </a:cxn>
                    <a:cxn ang="0">
                      <a:pos x="71" y="92"/>
                    </a:cxn>
                    <a:cxn ang="0">
                      <a:pos x="53" y="81"/>
                    </a:cxn>
                    <a:cxn ang="0">
                      <a:pos x="36" y="69"/>
                    </a:cxn>
                    <a:cxn ang="0">
                      <a:pos x="23" y="56"/>
                    </a:cxn>
                    <a:cxn ang="0">
                      <a:pos x="12" y="41"/>
                    </a:cxn>
                    <a:cxn ang="0">
                      <a:pos x="6" y="30"/>
                    </a:cxn>
                    <a:cxn ang="0">
                      <a:pos x="0" y="18"/>
                    </a:cxn>
                    <a:cxn ang="0">
                      <a:pos x="5" y="18"/>
                    </a:cxn>
                    <a:cxn ang="0">
                      <a:pos x="18" y="17"/>
                    </a:cxn>
                    <a:cxn ang="0">
                      <a:pos x="36" y="15"/>
                    </a:cxn>
                    <a:cxn ang="0">
                      <a:pos x="60" y="14"/>
                    </a:cxn>
                    <a:cxn ang="0">
                      <a:pos x="86" y="11"/>
                    </a:cxn>
                    <a:cxn ang="0">
                      <a:pos x="113" y="8"/>
                    </a:cxn>
                    <a:cxn ang="0">
                      <a:pos x="132" y="5"/>
                    </a:cxn>
                    <a:cxn ang="0">
                      <a:pos x="146" y="3"/>
                    </a:cxn>
                    <a:cxn ang="0">
                      <a:pos x="153" y="0"/>
                    </a:cxn>
                  </a:cxnLst>
                  <a:rect l="0" t="0" r="r" b="b"/>
                  <a:pathLst>
                    <a:path w="161" h="96">
                      <a:moveTo>
                        <a:pt x="153" y="0"/>
                      </a:moveTo>
                      <a:lnTo>
                        <a:pt x="156" y="0"/>
                      </a:lnTo>
                      <a:lnTo>
                        <a:pt x="158" y="3"/>
                      </a:lnTo>
                      <a:lnTo>
                        <a:pt x="159" y="11"/>
                      </a:lnTo>
                      <a:lnTo>
                        <a:pt x="161" y="23"/>
                      </a:lnTo>
                      <a:lnTo>
                        <a:pt x="161" y="50"/>
                      </a:lnTo>
                      <a:lnTo>
                        <a:pt x="156" y="65"/>
                      </a:lnTo>
                      <a:lnTo>
                        <a:pt x="149" y="78"/>
                      </a:lnTo>
                      <a:lnTo>
                        <a:pt x="137" y="89"/>
                      </a:lnTo>
                      <a:lnTo>
                        <a:pt x="119" y="95"/>
                      </a:lnTo>
                      <a:lnTo>
                        <a:pt x="93" y="96"/>
                      </a:lnTo>
                      <a:lnTo>
                        <a:pt x="71" y="92"/>
                      </a:lnTo>
                      <a:lnTo>
                        <a:pt x="53" y="81"/>
                      </a:lnTo>
                      <a:lnTo>
                        <a:pt x="36" y="69"/>
                      </a:lnTo>
                      <a:lnTo>
                        <a:pt x="23" y="56"/>
                      </a:lnTo>
                      <a:lnTo>
                        <a:pt x="12" y="41"/>
                      </a:lnTo>
                      <a:lnTo>
                        <a:pt x="6" y="30"/>
                      </a:lnTo>
                      <a:lnTo>
                        <a:pt x="0" y="18"/>
                      </a:lnTo>
                      <a:lnTo>
                        <a:pt x="5" y="18"/>
                      </a:lnTo>
                      <a:lnTo>
                        <a:pt x="18" y="17"/>
                      </a:lnTo>
                      <a:lnTo>
                        <a:pt x="36" y="15"/>
                      </a:lnTo>
                      <a:lnTo>
                        <a:pt x="60" y="14"/>
                      </a:lnTo>
                      <a:lnTo>
                        <a:pt x="86" y="11"/>
                      </a:lnTo>
                      <a:lnTo>
                        <a:pt x="113" y="8"/>
                      </a:lnTo>
                      <a:lnTo>
                        <a:pt x="132" y="5"/>
                      </a:lnTo>
                      <a:lnTo>
                        <a:pt x="146" y="3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531"/>
                <p:cNvSpPr>
                  <a:spLocks/>
                </p:cNvSpPr>
                <p:nvPr/>
              </p:nvSpPr>
              <p:spPr bwMode="auto">
                <a:xfrm>
                  <a:off x="2686050" y="3106738"/>
                  <a:ext cx="582612" cy="1081088"/>
                </a:xfrm>
                <a:custGeom>
                  <a:avLst/>
                  <a:gdLst/>
                  <a:ahLst/>
                  <a:cxnLst>
                    <a:cxn ang="0">
                      <a:pos x="199" y="0"/>
                    </a:cxn>
                    <a:cxn ang="0">
                      <a:pos x="201" y="3"/>
                    </a:cxn>
                    <a:cxn ang="0">
                      <a:pos x="208" y="13"/>
                    </a:cxn>
                    <a:cxn ang="0">
                      <a:pos x="217" y="27"/>
                    </a:cxn>
                    <a:cxn ang="0">
                      <a:pos x="229" y="48"/>
                    </a:cxn>
                    <a:cxn ang="0">
                      <a:pos x="243" y="72"/>
                    </a:cxn>
                    <a:cxn ang="0">
                      <a:pos x="258" y="99"/>
                    </a:cxn>
                    <a:cxn ang="0">
                      <a:pos x="274" y="130"/>
                    </a:cxn>
                    <a:cxn ang="0">
                      <a:pos x="295" y="180"/>
                    </a:cxn>
                    <a:cxn ang="0">
                      <a:pos x="315" y="235"/>
                    </a:cxn>
                    <a:cxn ang="0">
                      <a:pos x="331" y="292"/>
                    </a:cxn>
                    <a:cxn ang="0">
                      <a:pos x="345" y="351"/>
                    </a:cxn>
                    <a:cxn ang="0">
                      <a:pos x="355" y="408"/>
                    </a:cxn>
                    <a:cxn ang="0">
                      <a:pos x="361" y="465"/>
                    </a:cxn>
                    <a:cxn ang="0">
                      <a:pos x="366" y="517"/>
                    </a:cxn>
                    <a:cxn ang="0">
                      <a:pos x="367" y="564"/>
                    </a:cxn>
                    <a:cxn ang="0">
                      <a:pos x="363" y="566"/>
                    </a:cxn>
                    <a:cxn ang="0">
                      <a:pos x="352" y="569"/>
                    </a:cxn>
                    <a:cxn ang="0">
                      <a:pos x="337" y="573"/>
                    </a:cxn>
                    <a:cxn ang="0">
                      <a:pos x="318" y="578"/>
                    </a:cxn>
                    <a:cxn ang="0">
                      <a:pos x="273" y="587"/>
                    </a:cxn>
                    <a:cxn ang="0">
                      <a:pos x="252" y="591"/>
                    </a:cxn>
                    <a:cxn ang="0">
                      <a:pos x="255" y="651"/>
                    </a:cxn>
                    <a:cxn ang="0">
                      <a:pos x="250" y="653"/>
                    </a:cxn>
                    <a:cxn ang="0">
                      <a:pos x="238" y="654"/>
                    </a:cxn>
                    <a:cxn ang="0">
                      <a:pos x="222" y="657"/>
                    </a:cxn>
                    <a:cxn ang="0">
                      <a:pos x="201" y="662"/>
                    </a:cxn>
                    <a:cxn ang="0">
                      <a:pos x="175" y="666"/>
                    </a:cxn>
                    <a:cxn ang="0">
                      <a:pos x="127" y="675"/>
                    </a:cxn>
                    <a:cxn ang="0">
                      <a:pos x="105" y="678"/>
                    </a:cxn>
                    <a:cxn ang="0">
                      <a:pos x="87" y="680"/>
                    </a:cxn>
                    <a:cxn ang="0">
                      <a:pos x="75" y="681"/>
                    </a:cxn>
                    <a:cxn ang="0">
                      <a:pos x="12" y="594"/>
                    </a:cxn>
                    <a:cxn ang="0">
                      <a:pos x="0" y="388"/>
                    </a:cxn>
                    <a:cxn ang="0">
                      <a:pos x="12" y="349"/>
                    </a:cxn>
                    <a:cxn ang="0">
                      <a:pos x="23" y="309"/>
                    </a:cxn>
                    <a:cxn ang="0">
                      <a:pos x="34" y="267"/>
                    </a:cxn>
                    <a:cxn ang="0">
                      <a:pos x="55" y="186"/>
                    </a:cxn>
                    <a:cxn ang="0">
                      <a:pos x="64" y="147"/>
                    </a:cxn>
                    <a:cxn ang="0">
                      <a:pos x="73" y="111"/>
                    </a:cxn>
                    <a:cxn ang="0">
                      <a:pos x="81" y="79"/>
                    </a:cxn>
                    <a:cxn ang="0">
                      <a:pos x="87" y="54"/>
                    </a:cxn>
                    <a:cxn ang="0">
                      <a:pos x="91" y="33"/>
                    </a:cxn>
                    <a:cxn ang="0">
                      <a:pos x="94" y="21"/>
                    </a:cxn>
                    <a:cxn ang="0">
                      <a:pos x="96" y="16"/>
                    </a:cxn>
                    <a:cxn ang="0">
                      <a:pos x="199" y="0"/>
                    </a:cxn>
                  </a:cxnLst>
                  <a:rect l="0" t="0" r="r" b="b"/>
                  <a:pathLst>
                    <a:path w="367" h="681">
                      <a:moveTo>
                        <a:pt x="199" y="0"/>
                      </a:moveTo>
                      <a:lnTo>
                        <a:pt x="201" y="3"/>
                      </a:lnTo>
                      <a:lnTo>
                        <a:pt x="208" y="13"/>
                      </a:lnTo>
                      <a:lnTo>
                        <a:pt x="217" y="27"/>
                      </a:lnTo>
                      <a:lnTo>
                        <a:pt x="229" y="48"/>
                      </a:lnTo>
                      <a:lnTo>
                        <a:pt x="243" y="72"/>
                      </a:lnTo>
                      <a:lnTo>
                        <a:pt x="258" y="99"/>
                      </a:lnTo>
                      <a:lnTo>
                        <a:pt x="274" y="130"/>
                      </a:lnTo>
                      <a:lnTo>
                        <a:pt x="295" y="180"/>
                      </a:lnTo>
                      <a:lnTo>
                        <a:pt x="315" y="235"/>
                      </a:lnTo>
                      <a:lnTo>
                        <a:pt x="331" y="292"/>
                      </a:lnTo>
                      <a:lnTo>
                        <a:pt x="345" y="351"/>
                      </a:lnTo>
                      <a:lnTo>
                        <a:pt x="355" y="408"/>
                      </a:lnTo>
                      <a:lnTo>
                        <a:pt x="361" y="465"/>
                      </a:lnTo>
                      <a:lnTo>
                        <a:pt x="366" y="517"/>
                      </a:lnTo>
                      <a:lnTo>
                        <a:pt x="367" y="564"/>
                      </a:lnTo>
                      <a:lnTo>
                        <a:pt x="363" y="566"/>
                      </a:lnTo>
                      <a:lnTo>
                        <a:pt x="352" y="569"/>
                      </a:lnTo>
                      <a:lnTo>
                        <a:pt x="337" y="573"/>
                      </a:lnTo>
                      <a:lnTo>
                        <a:pt x="318" y="578"/>
                      </a:lnTo>
                      <a:lnTo>
                        <a:pt x="273" y="587"/>
                      </a:lnTo>
                      <a:lnTo>
                        <a:pt x="252" y="591"/>
                      </a:lnTo>
                      <a:lnTo>
                        <a:pt x="255" y="651"/>
                      </a:lnTo>
                      <a:lnTo>
                        <a:pt x="250" y="653"/>
                      </a:lnTo>
                      <a:lnTo>
                        <a:pt x="238" y="654"/>
                      </a:lnTo>
                      <a:lnTo>
                        <a:pt x="222" y="657"/>
                      </a:lnTo>
                      <a:lnTo>
                        <a:pt x="201" y="662"/>
                      </a:lnTo>
                      <a:lnTo>
                        <a:pt x="175" y="666"/>
                      </a:lnTo>
                      <a:lnTo>
                        <a:pt x="127" y="675"/>
                      </a:lnTo>
                      <a:lnTo>
                        <a:pt x="105" y="678"/>
                      </a:lnTo>
                      <a:lnTo>
                        <a:pt x="87" y="680"/>
                      </a:lnTo>
                      <a:lnTo>
                        <a:pt x="75" y="681"/>
                      </a:lnTo>
                      <a:lnTo>
                        <a:pt x="12" y="594"/>
                      </a:lnTo>
                      <a:lnTo>
                        <a:pt x="0" y="388"/>
                      </a:lnTo>
                      <a:lnTo>
                        <a:pt x="12" y="349"/>
                      </a:lnTo>
                      <a:lnTo>
                        <a:pt x="23" y="309"/>
                      </a:lnTo>
                      <a:lnTo>
                        <a:pt x="34" y="267"/>
                      </a:lnTo>
                      <a:lnTo>
                        <a:pt x="55" y="186"/>
                      </a:lnTo>
                      <a:lnTo>
                        <a:pt x="64" y="147"/>
                      </a:lnTo>
                      <a:lnTo>
                        <a:pt x="73" y="111"/>
                      </a:lnTo>
                      <a:lnTo>
                        <a:pt x="81" y="79"/>
                      </a:lnTo>
                      <a:lnTo>
                        <a:pt x="87" y="54"/>
                      </a:lnTo>
                      <a:lnTo>
                        <a:pt x="91" y="33"/>
                      </a:lnTo>
                      <a:lnTo>
                        <a:pt x="94" y="21"/>
                      </a:lnTo>
                      <a:lnTo>
                        <a:pt x="96" y="16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533"/>
                <p:cNvSpPr>
                  <a:spLocks/>
                </p:cNvSpPr>
                <p:nvPr/>
              </p:nvSpPr>
              <p:spPr bwMode="auto">
                <a:xfrm>
                  <a:off x="2319338" y="3579813"/>
                  <a:ext cx="152400" cy="57150"/>
                </a:xfrm>
                <a:custGeom>
                  <a:avLst/>
                  <a:gdLst/>
                  <a:ahLst/>
                  <a:cxnLst>
                    <a:cxn ang="0">
                      <a:pos x="93" y="0"/>
                    </a:cxn>
                    <a:cxn ang="0">
                      <a:pos x="96" y="23"/>
                    </a:cxn>
                    <a:cxn ang="0">
                      <a:pos x="3" y="36"/>
                    </a:cxn>
                    <a:cxn ang="0">
                      <a:pos x="0" y="14"/>
                    </a:cxn>
                    <a:cxn ang="0">
                      <a:pos x="93" y="0"/>
                    </a:cxn>
                  </a:cxnLst>
                  <a:rect l="0" t="0" r="r" b="b"/>
                  <a:pathLst>
                    <a:path w="96" h="36">
                      <a:moveTo>
                        <a:pt x="93" y="0"/>
                      </a:moveTo>
                      <a:lnTo>
                        <a:pt x="96" y="23"/>
                      </a:lnTo>
                      <a:lnTo>
                        <a:pt x="3" y="36"/>
                      </a:lnTo>
                      <a:lnTo>
                        <a:pt x="0" y="14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534"/>
                <p:cNvSpPr>
                  <a:spLocks/>
                </p:cNvSpPr>
                <p:nvPr/>
              </p:nvSpPr>
              <p:spPr bwMode="auto">
                <a:xfrm>
                  <a:off x="3006725" y="3511550"/>
                  <a:ext cx="107950" cy="5334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3"/>
                    </a:cxn>
                    <a:cxn ang="0">
                      <a:pos x="5" y="12"/>
                    </a:cxn>
                    <a:cxn ang="0">
                      <a:pos x="11" y="25"/>
                    </a:cxn>
                    <a:cxn ang="0">
                      <a:pos x="18" y="48"/>
                    </a:cxn>
                    <a:cxn ang="0">
                      <a:pos x="26" y="76"/>
                    </a:cxn>
                    <a:cxn ang="0">
                      <a:pos x="35" y="111"/>
                    </a:cxn>
                    <a:cxn ang="0">
                      <a:pos x="44" y="154"/>
                    </a:cxn>
                    <a:cxn ang="0">
                      <a:pos x="53" y="205"/>
                    </a:cxn>
                    <a:cxn ang="0">
                      <a:pos x="60" y="264"/>
                    </a:cxn>
                    <a:cxn ang="0">
                      <a:pos x="68" y="332"/>
                    </a:cxn>
                    <a:cxn ang="0">
                      <a:pos x="50" y="336"/>
                    </a:cxn>
                    <a:cxn ang="0">
                      <a:pos x="50" y="332"/>
                    </a:cxn>
                    <a:cxn ang="0">
                      <a:pos x="48" y="318"/>
                    </a:cxn>
                    <a:cxn ang="0">
                      <a:pos x="47" y="297"/>
                    </a:cxn>
                    <a:cxn ang="0">
                      <a:pos x="45" y="270"/>
                    </a:cxn>
                    <a:cxn ang="0">
                      <a:pos x="42" y="237"/>
                    </a:cxn>
                    <a:cxn ang="0">
                      <a:pos x="38" y="201"/>
                    </a:cxn>
                    <a:cxn ang="0">
                      <a:pos x="33" y="162"/>
                    </a:cxn>
                    <a:cxn ang="0">
                      <a:pos x="27" y="120"/>
                    </a:cxn>
                    <a:cxn ang="0">
                      <a:pos x="20" y="79"/>
                    </a:cxn>
                    <a:cxn ang="0">
                      <a:pos x="11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8" h="336">
                      <a:moveTo>
                        <a:pt x="0" y="0"/>
                      </a:moveTo>
                      <a:lnTo>
                        <a:pt x="2" y="3"/>
                      </a:lnTo>
                      <a:lnTo>
                        <a:pt x="5" y="12"/>
                      </a:lnTo>
                      <a:lnTo>
                        <a:pt x="11" y="25"/>
                      </a:lnTo>
                      <a:lnTo>
                        <a:pt x="18" y="48"/>
                      </a:lnTo>
                      <a:lnTo>
                        <a:pt x="26" y="76"/>
                      </a:lnTo>
                      <a:lnTo>
                        <a:pt x="35" y="111"/>
                      </a:lnTo>
                      <a:lnTo>
                        <a:pt x="44" y="154"/>
                      </a:lnTo>
                      <a:lnTo>
                        <a:pt x="53" y="205"/>
                      </a:lnTo>
                      <a:lnTo>
                        <a:pt x="60" y="264"/>
                      </a:lnTo>
                      <a:lnTo>
                        <a:pt x="68" y="332"/>
                      </a:lnTo>
                      <a:lnTo>
                        <a:pt x="50" y="336"/>
                      </a:lnTo>
                      <a:lnTo>
                        <a:pt x="50" y="332"/>
                      </a:lnTo>
                      <a:lnTo>
                        <a:pt x="48" y="318"/>
                      </a:lnTo>
                      <a:lnTo>
                        <a:pt x="47" y="297"/>
                      </a:lnTo>
                      <a:lnTo>
                        <a:pt x="45" y="270"/>
                      </a:lnTo>
                      <a:lnTo>
                        <a:pt x="42" y="237"/>
                      </a:lnTo>
                      <a:lnTo>
                        <a:pt x="38" y="201"/>
                      </a:lnTo>
                      <a:lnTo>
                        <a:pt x="33" y="162"/>
                      </a:lnTo>
                      <a:lnTo>
                        <a:pt x="27" y="120"/>
                      </a:lnTo>
                      <a:lnTo>
                        <a:pt x="20" y="79"/>
                      </a:lnTo>
                      <a:lnTo>
                        <a:pt x="11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535"/>
                <p:cNvSpPr>
                  <a:spLocks/>
                </p:cNvSpPr>
                <p:nvPr/>
              </p:nvSpPr>
              <p:spPr bwMode="auto">
                <a:xfrm>
                  <a:off x="2251075" y="3560763"/>
                  <a:ext cx="39687" cy="620713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21" y="51"/>
                    </a:cxn>
                    <a:cxn ang="0">
                      <a:pos x="18" y="150"/>
                    </a:cxn>
                    <a:cxn ang="0">
                      <a:pos x="16" y="197"/>
                    </a:cxn>
                    <a:cxn ang="0">
                      <a:pos x="18" y="242"/>
                    </a:cxn>
                    <a:cxn ang="0">
                      <a:pos x="18" y="283"/>
                    </a:cxn>
                    <a:cxn ang="0">
                      <a:pos x="19" y="317"/>
                    </a:cxn>
                    <a:cxn ang="0">
                      <a:pos x="21" y="347"/>
                    </a:cxn>
                    <a:cxn ang="0">
                      <a:pos x="22" y="368"/>
                    </a:cxn>
                    <a:cxn ang="0">
                      <a:pos x="24" y="383"/>
                    </a:cxn>
                    <a:cxn ang="0">
                      <a:pos x="24" y="388"/>
                    </a:cxn>
                    <a:cxn ang="0">
                      <a:pos x="6" y="391"/>
                    </a:cxn>
                    <a:cxn ang="0">
                      <a:pos x="1" y="317"/>
                    </a:cxn>
                    <a:cxn ang="0">
                      <a:pos x="0" y="251"/>
                    </a:cxn>
                    <a:cxn ang="0">
                      <a:pos x="0" y="192"/>
                    </a:cxn>
                    <a:cxn ang="0">
                      <a:pos x="3" y="143"/>
                    </a:cxn>
                    <a:cxn ang="0">
                      <a:pos x="7" y="99"/>
                    </a:cxn>
                    <a:cxn ang="0">
                      <a:pos x="12" y="63"/>
                    </a:cxn>
                    <a:cxn ang="0">
                      <a:pos x="16" y="36"/>
                    </a:cxn>
                    <a:cxn ang="0">
                      <a:pos x="21" y="17"/>
                    </a:cxn>
                    <a:cxn ang="0">
                      <a:pos x="24" y="5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25" h="391">
                      <a:moveTo>
                        <a:pt x="25" y="0"/>
                      </a:moveTo>
                      <a:lnTo>
                        <a:pt x="21" y="51"/>
                      </a:lnTo>
                      <a:lnTo>
                        <a:pt x="18" y="150"/>
                      </a:lnTo>
                      <a:lnTo>
                        <a:pt x="16" y="197"/>
                      </a:lnTo>
                      <a:lnTo>
                        <a:pt x="18" y="242"/>
                      </a:lnTo>
                      <a:lnTo>
                        <a:pt x="18" y="283"/>
                      </a:lnTo>
                      <a:lnTo>
                        <a:pt x="19" y="317"/>
                      </a:lnTo>
                      <a:lnTo>
                        <a:pt x="21" y="347"/>
                      </a:lnTo>
                      <a:lnTo>
                        <a:pt x="22" y="368"/>
                      </a:lnTo>
                      <a:lnTo>
                        <a:pt x="24" y="383"/>
                      </a:lnTo>
                      <a:lnTo>
                        <a:pt x="24" y="388"/>
                      </a:lnTo>
                      <a:lnTo>
                        <a:pt x="6" y="391"/>
                      </a:lnTo>
                      <a:lnTo>
                        <a:pt x="1" y="317"/>
                      </a:lnTo>
                      <a:lnTo>
                        <a:pt x="0" y="251"/>
                      </a:lnTo>
                      <a:lnTo>
                        <a:pt x="0" y="192"/>
                      </a:lnTo>
                      <a:lnTo>
                        <a:pt x="3" y="143"/>
                      </a:lnTo>
                      <a:lnTo>
                        <a:pt x="7" y="99"/>
                      </a:lnTo>
                      <a:lnTo>
                        <a:pt x="12" y="63"/>
                      </a:lnTo>
                      <a:lnTo>
                        <a:pt x="16" y="36"/>
                      </a:lnTo>
                      <a:lnTo>
                        <a:pt x="21" y="17"/>
                      </a:lnTo>
                      <a:lnTo>
                        <a:pt x="24" y="5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537"/>
                <p:cNvSpPr>
                  <a:spLocks noEditPoints="1"/>
                </p:cNvSpPr>
                <p:nvPr/>
              </p:nvSpPr>
              <p:spPr bwMode="auto">
                <a:xfrm>
                  <a:off x="2589213" y="2222500"/>
                  <a:ext cx="244475" cy="176213"/>
                </a:xfrm>
                <a:custGeom>
                  <a:avLst/>
                  <a:gdLst/>
                  <a:ahLst/>
                  <a:cxnLst>
                    <a:cxn ang="0">
                      <a:pos x="4" y="111"/>
                    </a:cxn>
                    <a:cxn ang="0">
                      <a:pos x="0" y="111"/>
                    </a:cxn>
                    <a:cxn ang="0">
                      <a:pos x="4" y="111"/>
                    </a:cxn>
                    <a:cxn ang="0">
                      <a:pos x="152" y="0"/>
                    </a:cxn>
                    <a:cxn ang="0">
                      <a:pos x="152" y="1"/>
                    </a:cxn>
                    <a:cxn ang="0">
                      <a:pos x="154" y="7"/>
                    </a:cxn>
                    <a:cxn ang="0">
                      <a:pos x="154" y="25"/>
                    </a:cxn>
                    <a:cxn ang="0">
                      <a:pos x="152" y="37"/>
                    </a:cxn>
                    <a:cxn ang="0">
                      <a:pos x="148" y="49"/>
                    </a:cxn>
                    <a:cxn ang="0">
                      <a:pos x="140" y="63"/>
                    </a:cxn>
                    <a:cxn ang="0">
                      <a:pos x="130" y="75"/>
                    </a:cxn>
                    <a:cxn ang="0">
                      <a:pos x="115" y="87"/>
                    </a:cxn>
                    <a:cxn ang="0">
                      <a:pos x="95" y="96"/>
                    </a:cxn>
                    <a:cxn ang="0">
                      <a:pos x="70" y="105"/>
                    </a:cxn>
                    <a:cxn ang="0">
                      <a:pos x="39" y="109"/>
                    </a:cxn>
                    <a:cxn ang="0">
                      <a:pos x="4" y="111"/>
                    </a:cxn>
                    <a:cxn ang="0">
                      <a:pos x="12" y="109"/>
                    </a:cxn>
                    <a:cxn ang="0">
                      <a:pos x="24" y="108"/>
                    </a:cxn>
                    <a:cxn ang="0">
                      <a:pos x="40" y="105"/>
                    </a:cxn>
                    <a:cxn ang="0">
                      <a:pos x="58" y="100"/>
                    </a:cxn>
                    <a:cxn ang="0">
                      <a:pos x="78" y="94"/>
                    </a:cxn>
                    <a:cxn ang="0">
                      <a:pos x="97" y="85"/>
                    </a:cxn>
                    <a:cxn ang="0">
                      <a:pos x="115" y="75"/>
                    </a:cxn>
                    <a:cxn ang="0">
                      <a:pos x="130" y="61"/>
                    </a:cxn>
                    <a:cxn ang="0">
                      <a:pos x="142" y="43"/>
                    </a:cxn>
                    <a:cxn ang="0">
                      <a:pos x="151" y="24"/>
                    </a:cxn>
                    <a:cxn ang="0">
                      <a:pos x="152" y="0"/>
                    </a:cxn>
                  </a:cxnLst>
                  <a:rect l="0" t="0" r="r" b="b"/>
                  <a:pathLst>
                    <a:path w="154" h="111">
                      <a:moveTo>
                        <a:pt x="4" y="111"/>
                      </a:moveTo>
                      <a:lnTo>
                        <a:pt x="0" y="111"/>
                      </a:lnTo>
                      <a:lnTo>
                        <a:pt x="4" y="111"/>
                      </a:lnTo>
                      <a:close/>
                      <a:moveTo>
                        <a:pt x="152" y="0"/>
                      </a:moveTo>
                      <a:lnTo>
                        <a:pt x="152" y="1"/>
                      </a:lnTo>
                      <a:lnTo>
                        <a:pt x="154" y="7"/>
                      </a:lnTo>
                      <a:lnTo>
                        <a:pt x="154" y="25"/>
                      </a:lnTo>
                      <a:lnTo>
                        <a:pt x="152" y="37"/>
                      </a:lnTo>
                      <a:lnTo>
                        <a:pt x="148" y="49"/>
                      </a:lnTo>
                      <a:lnTo>
                        <a:pt x="140" y="63"/>
                      </a:lnTo>
                      <a:lnTo>
                        <a:pt x="130" y="75"/>
                      </a:lnTo>
                      <a:lnTo>
                        <a:pt x="115" y="87"/>
                      </a:lnTo>
                      <a:lnTo>
                        <a:pt x="95" y="96"/>
                      </a:lnTo>
                      <a:lnTo>
                        <a:pt x="70" y="105"/>
                      </a:lnTo>
                      <a:lnTo>
                        <a:pt x="39" y="109"/>
                      </a:lnTo>
                      <a:lnTo>
                        <a:pt x="4" y="111"/>
                      </a:lnTo>
                      <a:lnTo>
                        <a:pt x="12" y="109"/>
                      </a:lnTo>
                      <a:lnTo>
                        <a:pt x="24" y="108"/>
                      </a:lnTo>
                      <a:lnTo>
                        <a:pt x="40" y="105"/>
                      </a:lnTo>
                      <a:lnTo>
                        <a:pt x="58" y="100"/>
                      </a:lnTo>
                      <a:lnTo>
                        <a:pt x="78" y="94"/>
                      </a:lnTo>
                      <a:lnTo>
                        <a:pt x="97" y="85"/>
                      </a:lnTo>
                      <a:lnTo>
                        <a:pt x="115" y="75"/>
                      </a:lnTo>
                      <a:lnTo>
                        <a:pt x="130" y="61"/>
                      </a:lnTo>
                      <a:lnTo>
                        <a:pt x="142" y="43"/>
                      </a:lnTo>
                      <a:lnTo>
                        <a:pt x="151" y="24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539"/>
                <p:cNvSpPr>
                  <a:spLocks noEditPoints="1"/>
                </p:cNvSpPr>
                <p:nvPr/>
              </p:nvSpPr>
              <p:spPr bwMode="auto">
                <a:xfrm>
                  <a:off x="2479675" y="2547938"/>
                  <a:ext cx="258762" cy="217488"/>
                </a:xfrm>
                <a:custGeom>
                  <a:avLst/>
                  <a:gdLst/>
                  <a:ahLst/>
                  <a:cxnLst>
                    <a:cxn ang="0">
                      <a:pos x="82" y="9"/>
                    </a:cxn>
                    <a:cxn ang="0">
                      <a:pos x="58" y="15"/>
                    </a:cxn>
                    <a:cxn ang="0">
                      <a:pos x="39" y="27"/>
                    </a:cxn>
                    <a:cxn ang="0">
                      <a:pos x="22" y="42"/>
                    </a:cxn>
                    <a:cxn ang="0">
                      <a:pos x="12" y="60"/>
                    </a:cxn>
                    <a:cxn ang="0">
                      <a:pos x="7" y="80"/>
                    </a:cxn>
                    <a:cxn ang="0">
                      <a:pos x="10" y="96"/>
                    </a:cxn>
                    <a:cxn ang="0">
                      <a:pos x="18" y="110"/>
                    </a:cxn>
                    <a:cxn ang="0">
                      <a:pos x="31" y="120"/>
                    </a:cxn>
                    <a:cxn ang="0">
                      <a:pos x="48" y="126"/>
                    </a:cxn>
                    <a:cxn ang="0">
                      <a:pos x="67" y="129"/>
                    </a:cxn>
                    <a:cxn ang="0">
                      <a:pos x="72" y="129"/>
                    </a:cxn>
                    <a:cxn ang="0">
                      <a:pos x="78" y="128"/>
                    </a:cxn>
                    <a:cxn ang="0">
                      <a:pos x="82" y="128"/>
                    </a:cxn>
                    <a:cxn ang="0">
                      <a:pos x="105" y="120"/>
                    </a:cxn>
                    <a:cxn ang="0">
                      <a:pos x="126" y="108"/>
                    </a:cxn>
                    <a:cxn ang="0">
                      <a:pos x="141" y="93"/>
                    </a:cxn>
                    <a:cxn ang="0">
                      <a:pos x="151" y="75"/>
                    </a:cxn>
                    <a:cxn ang="0">
                      <a:pos x="154" y="57"/>
                    </a:cxn>
                    <a:cxn ang="0">
                      <a:pos x="151" y="41"/>
                    </a:cxn>
                    <a:cxn ang="0">
                      <a:pos x="144" y="29"/>
                    </a:cxn>
                    <a:cxn ang="0">
                      <a:pos x="130" y="18"/>
                    </a:cxn>
                    <a:cxn ang="0">
                      <a:pos x="114" y="12"/>
                    </a:cxn>
                    <a:cxn ang="0">
                      <a:pos x="94" y="9"/>
                    </a:cxn>
                    <a:cxn ang="0">
                      <a:pos x="82" y="9"/>
                    </a:cxn>
                    <a:cxn ang="0">
                      <a:pos x="91" y="0"/>
                    </a:cxn>
                    <a:cxn ang="0">
                      <a:pos x="94" y="0"/>
                    </a:cxn>
                    <a:cxn ang="0">
                      <a:pos x="117" y="3"/>
                    </a:cxn>
                    <a:cxn ang="0">
                      <a:pos x="135" y="11"/>
                    </a:cxn>
                    <a:cxn ang="0">
                      <a:pos x="150" y="23"/>
                    </a:cxn>
                    <a:cxn ang="0">
                      <a:pos x="158" y="39"/>
                    </a:cxn>
                    <a:cxn ang="0">
                      <a:pos x="163" y="57"/>
                    </a:cxn>
                    <a:cxn ang="0">
                      <a:pos x="158" y="78"/>
                    </a:cxn>
                    <a:cxn ang="0">
                      <a:pos x="148" y="98"/>
                    </a:cxn>
                    <a:cxn ang="0">
                      <a:pos x="130" y="114"/>
                    </a:cxn>
                    <a:cxn ang="0">
                      <a:pos x="109" y="128"/>
                    </a:cxn>
                    <a:cxn ang="0">
                      <a:pos x="84" y="135"/>
                    </a:cxn>
                    <a:cxn ang="0">
                      <a:pos x="78" y="137"/>
                    </a:cxn>
                    <a:cxn ang="0">
                      <a:pos x="67" y="137"/>
                    </a:cxn>
                    <a:cxn ang="0">
                      <a:pos x="45" y="134"/>
                    </a:cxn>
                    <a:cxn ang="0">
                      <a:pos x="27" y="126"/>
                    </a:cxn>
                    <a:cxn ang="0">
                      <a:pos x="12" y="114"/>
                    </a:cxn>
                    <a:cxn ang="0">
                      <a:pos x="3" y="98"/>
                    </a:cxn>
                    <a:cxn ang="0">
                      <a:pos x="0" y="80"/>
                    </a:cxn>
                    <a:cxn ang="0">
                      <a:pos x="4" y="57"/>
                    </a:cxn>
                    <a:cxn ang="0">
                      <a:pos x="15" y="38"/>
                    </a:cxn>
                    <a:cxn ang="0">
                      <a:pos x="33" y="21"/>
                    </a:cxn>
                    <a:cxn ang="0">
                      <a:pos x="55" y="9"/>
                    </a:cxn>
                    <a:cxn ang="0">
                      <a:pos x="82" y="2"/>
                    </a:cxn>
                    <a:cxn ang="0">
                      <a:pos x="87" y="2"/>
                    </a:cxn>
                    <a:cxn ang="0">
                      <a:pos x="91" y="0"/>
                    </a:cxn>
                  </a:cxnLst>
                  <a:rect l="0" t="0" r="r" b="b"/>
                  <a:pathLst>
                    <a:path w="163" h="137">
                      <a:moveTo>
                        <a:pt x="82" y="9"/>
                      </a:moveTo>
                      <a:lnTo>
                        <a:pt x="58" y="15"/>
                      </a:lnTo>
                      <a:lnTo>
                        <a:pt x="39" y="27"/>
                      </a:lnTo>
                      <a:lnTo>
                        <a:pt x="22" y="42"/>
                      </a:lnTo>
                      <a:lnTo>
                        <a:pt x="12" y="60"/>
                      </a:lnTo>
                      <a:lnTo>
                        <a:pt x="7" y="80"/>
                      </a:lnTo>
                      <a:lnTo>
                        <a:pt x="10" y="96"/>
                      </a:lnTo>
                      <a:lnTo>
                        <a:pt x="18" y="110"/>
                      </a:lnTo>
                      <a:lnTo>
                        <a:pt x="31" y="120"/>
                      </a:lnTo>
                      <a:lnTo>
                        <a:pt x="48" y="126"/>
                      </a:lnTo>
                      <a:lnTo>
                        <a:pt x="67" y="129"/>
                      </a:lnTo>
                      <a:lnTo>
                        <a:pt x="72" y="129"/>
                      </a:lnTo>
                      <a:lnTo>
                        <a:pt x="78" y="128"/>
                      </a:lnTo>
                      <a:lnTo>
                        <a:pt x="82" y="128"/>
                      </a:lnTo>
                      <a:lnTo>
                        <a:pt x="105" y="120"/>
                      </a:lnTo>
                      <a:lnTo>
                        <a:pt x="126" y="108"/>
                      </a:lnTo>
                      <a:lnTo>
                        <a:pt x="141" y="93"/>
                      </a:lnTo>
                      <a:lnTo>
                        <a:pt x="151" y="75"/>
                      </a:lnTo>
                      <a:lnTo>
                        <a:pt x="154" y="57"/>
                      </a:lnTo>
                      <a:lnTo>
                        <a:pt x="151" y="41"/>
                      </a:lnTo>
                      <a:lnTo>
                        <a:pt x="144" y="29"/>
                      </a:lnTo>
                      <a:lnTo>
                        <a:pt x="130" y="18"/>
                      </a:lnTo>
                      <a:lnTo>
                        <a:pt x="114" y="12"/>
                      </a:lnTo>
                      <a:lnTo>
                        <a:pt x="94" y="9"/>
                      </a:lnTo>
                      <a:lnTo>
                        <a:pt x="82" y="9"/>
                      </a:lnTo>
                      <a:close/>
                      <a:moveTo>
                        <a:pt x="91" y="0"/>
                      </a:moveTo>
                      <a:lnTo>
                        <a:pt x="94" y="0"/>
                      </a:lnTo>
                      <a:lnTo>
                        <a:pt x="117" y="3"/>
                      </a:lnTo>
                      <a:lnTo>
                        <a:pt x="135" y="11"/>
                      </a:lnTo>
                      <a:lnTo>
                        <a:pt x="150" y="23"/>
                      </a:lnTo>
                      <a:lnTo>
                        <a:pt x="158" y="39"/>
                      </a:lnTo>
                      <a:lnTo>
                        <a:pt x="163" y="57"/>
                      </a:lnTo>
                      <a:lnTo>
                        <a:pt x="158" y="78"/>
                      </a:lnTo>
                      <a:lnTo>
                        <a:pt x="148" y="98"/>
                      </a:lnTo>
                      <a:lnTo>
                        <a:pt x="130" y="114"/>
                      </a:lnTo>
                      <a:lnTo>
                        <a:pt x="109" y="128"/>
                      </a:lnTo>
                      <a:lnTo>
                        <a:pt x="84" y="135"/>
                      </a:lnTo>
                      <a:lnTo>
                        <a:pt x="78" y="137"/>
                      </a:lnTo>
                      <a:lnTo>
                        <a:pt x="67" y="137"/>
                      </a:lnTo>
                      <a:lnTo>
                        <a:pt x="45" y="134"/>
                      </a:lnTo>
                      <a:lnTo>
                        <a:pt x="27" y="126"/>
                      </a:lnTo>
                      <a:lnTo>
                        <a:pt x="12" y="114"/>
                      </a:lnTo>
                      <a:lnTo>
                        <a:pt x="3" y="98"/>
                      </a:lnTo>
                      <a:lnTo>
                        <a:pt x="0" y="80"/>
                      </a:lnTo>
                      <a:lnTo>
                        <a:pt x="4" y="57"/>
                      </a:lnTo>
                      <a:lnTo>
                        <a:pt x="15" y="38"/>
                      </a:lnTo>
                      <a:lnTo>
                        <a:pt x="33" y="21"/>
                      </a:lnTo>
                      <a:lnTo>
                        <a:pt x="55" y="9"/>
                      </a:lnTo>
                      <a:lnTo>
                        <a:pt x="82" y="2"/>
                      </a:lnTo>
                      <a:lnTo>
                        <a:pt x="87" y="2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540"/>
                <p:cNvSpPr>
                  <a:spLocks/>
                </p:cNvSpPr>
                <p:nvPr/>
              </p:nvSpPr>
              <p:spPr bwMode="auto">
                <a:xfrm>
                  <a:off x="3019425" y="2566988"/>
                  <a:ext cx="6350" cy="555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6"/>
                    </a:cxn>
                    <a:cxn ang="0">
                      <a:pos x="4" y="14"/>
                    </a:cxn>
                    <a:cxn ang="0">
                      <a:pos x="4" y="21"/>
                    </a:cxn>
                    <a:cxn ang="0">
                      <a:pos x="3" y="29"/>
                    </a:cxn>
                    <a:cxn ang="0">
                      <a:pos x="0" y="35"/>
                    </a:cxn>
                    <a:cxn ang="0">
                      <a:pos x="1" y="18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35">
                      <a:moveTo>
                        <a:pt x="1" y="0"/>
                      </a:moveTo>
                      <a:lnTo>
                        <a:pt x="3" y="6"/>
                      </a:lnTo>
                      <a:lnTo>
                        <a:pt x="4" y="14"/>
                      </a:lnTo>
                      <a:lnTo>
                        <a:pt x="4" y="21"/>
                      </a:lnTo>
                      <a:lnTo>
                        <a:pt x="3" y="29"/>
                      </a:lnTo>
                      <a:lnTo>
                        <a:pt x="0" y="35"/>
                      </a:lnTo>
                      <a:lnTo>
                        <a:pt x="1" y="1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D8A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542"/>
                <p:cNvSpPr>
                  <a:spLocks noEditPoints="1"/>
                </p:cNvSpPr>
                <p:nvPr/>
              </p:nvSpPr>
              <p:spPr bwMode="auto">
                <a:xfrm>
                  <a:off x="2800350" y="2505075"/>
                  <a:ext cx="230187" cy="203200"/>
                </a:xfrm>
                <a:custGeom>
                  <a:avLst/>
                  <a:gdLst/>
                  <a:ahLst/>
                  <a:cxnLst>
                    <a:cxn ang="0">
                      <a:pos x="78" y="8"/>
                    </a:cxn>
                    <a:cxn ang="0">
                      <a:pos x="73" y="9"/>
                    </a:cxn>
                    <a:cxn ang="0">
                      <a:pos x="52" y="15"/>
                    </a:cxn>
                    <a:cxn ang="0">
                      <a:pos x="34" y="24"/>
                    </a:cxn>
                    <a:cxn ang="0">
                      <a:pos x="19" y="39"/>
                    </a:cxn>
                    <a:cxn ang="0">
                      <a:pos x="10" y="56"/>
                    </a:cxn>
                    <a:cxn ang="0">
                      <a:pos x="7" y="74"/>
                    </a:cxn>
                    <a:cxn ang="0">
                      <a:pos x="12" y="92"/>
                    </a:cxn>
                    <a:cxn ang="0">
                      <a:pos x="22" y="107"/>
                    </a:cxn>
                    <a:cxn ang="0">
                      <a:pos x="40" y="117"/>
                    </a:cxn>
                    <a:cxn ang="0">
                      <a:pos x="61" y="120"/>
                    </a:cxn>
                    <a:cxn ang="0">
                      <a:pos x="67" y="120"/>
                    </a:cxn>
                    <a:cxn ang="0">
                      <a:pos x="75" y="119"/>
                    </a:cxn>
                    <a:cxn ang="0">
                      <a:pos x="100" y="110"/>
                    </a:cxn>
                    <a:cxn ang="0">
                      <a:pos x="120" y="95"/>
                    </a:cxn>
                    <a:cxn ang="0">
                      <a:pos x="133" y="77"/>
                    </a:cxn>
                    <a:cxn ang="0">
                      <a:pos x="138" y="54"/>
                    </a:cxn>
                    <a:cxn ang="0">
                      <a:pos x="133" y="36"/>
                    </a:cxn>
                    <a:cxn ang="0">
                      <a:pos x="121" y="21"/>
                    </a:cxn>
                    <a:cxn ang="0">
                      <a:pos x="105" y="11"/>
                    </a:cxn>
                    <a:cxn ang="0">
                      <a:pos x="84" y="8"/>
                    </a:cxn>
                    <a:cxn ang="0">
                      <a:pos x="78" y="8"/>
                    </a:cxn>
                    <a:cxn ang="0">
                      <a:pos x="72" y="0"/>
                    </a:cxn>
                    <a:cxn ang="0">
                      <a:pos x="84" y="0"/>
                    </a:cxn>
                    <a:cxn ang="0">
                      <a:pos x="103" y="3"/>
                    </a:cxn>
                    <a:cxn ang="0">
                      <a:pos x="120" y="11"/>
                    </a:cxn>
                    <a:cxn ang="0">
                      <a:pos x="133" y="21"/>
                    </a:cxn>
                    <a:cxn ang="0">
                      <a:pos x="142" y="36"/>
                    </a:cxn>
                    <a:cxn ang="0">
                      <a:pos x="145" y="53"/>
                    </a:cxn>
                    <a:cxn ang="0">
                      <a:pos x="142" y="74"/>
                    </a:cxn>
                    <a:cxn ang="0">
                      <a:pos x="133" y="92"/>
                    </a:cxn>
                    <a:cxn ang="0">
                      <a:pos x="118" y="108"/>
                    </a:cxn>
                    <a:cxn ang="0">
                      <a:pos x="99" y="120"/>
                    </a:cxn>
                    <a:cxn ang="0">
                      <a:pos x="76" y="126"/>
                    </a:cxn>
                    <a:cxn ang="0">
                      <a:pos x="69" y="128"/>
                    </a:cxn>
                    <a:cxn ang="0">
                      <a:pos x="61" y="128"/>
                    </a:cxn>
                    <a:cxn ang="0">
                      <a:pos x="42" y="125"/>
                    </a:cxn>
                    <a:cxn ang="0">
                      <a:pos x="25" y="117"/>
                    </a:cxn>
                    <a:cxn ang="0">
                      <a:pos x="12" y="107"/>
                    </a:cxn>
                    <a:cxn ang="0">
                      <a:pos x="3" y="92"/>
                    </a:cxn>
                    <a:cxn ang="0">
                      <a:pos x="0" y="74"/>
                    </a:cxn>
                    <a:cxn ang="0">
                      <a:pos x="3" y="53"/>
                    </a:cxn>
                    <a:cxn ang="0">
                      <a:pos x="13" y="35"/>
                    </a:cxn>
                    <a:cxn ang="0">
                      <a:pos x="28" y="18"/>
                    </a:cxn>
                    <a:cxn ang="0">
                      <a:pos x="49" y="6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145" h="128">
                      <a:moveTo>
                        <a:pt x="78" y="8"/>
                      </a:moveTo>
                      <a:lnTo>
                        <a:pt x="73" y="9"/>
                      </a:lnTo>
                      <a:lnTo>
                        <a:pt x="52" y="15"/>
                      </a:lnTo>
                      <a:lnTo>
                        <a:pt x="34" y="24"/>
                      </a:lnTo>
                      <a:lnTo>
                        <a:pt x="19" y="39"/>
                      </a:lnTo>
                      <a:lnTo>
                        <a:pt x="10" y="56"/>
                      </a:lnTo>
                      <a:lnTo>
                        <a:pt x="7" y="74"/>
                      </a:lnTo>
                      <a:lnTo>
                        <a:pt x="12" y="92"/>
                      </a:lnTo>
                      <a:lnTo>
                        <a:pt x="22" y="107"/>
                      </a:lnTo>
                      <a:lnTo>
                        <a:pt x="40" y="117"/>
                      </a:lnTo>
                      <a:lnTo>
                        <a:pt x="61" y="120"/>
                      </a:lnTo>
                      <a:lnTo>
                        <a:pt x="67" y="120"/>
                      </a:lnTo>
                      <a:lnTo>
                        <a:pt x="75" y="119"/>
                      </a:lnTo>
                      <a:lnTo>
                        <a:pt x="100" y="110"/>
                      </a:lnTo>
                      <a:lnTo>
                        <a:pt x="120" y="95"/>
                      </a:lnTo>
                      <a:lnTo>
                        <a:pt x="133" y="77"/>
                      </a:lnTo>
                      <a:lnTo>
                        <a:pt x="138" y="54"/>
                      </a:lnTo>
                      <a:lnTo>
                        <a:pt x="133" y="36"/>
                      </a:lnTo>
                      <a:lnTo>
                        <a:pt x="121" y="21"/>
                      </a:lnTo>
                      <a:lnTo>
                        <a:pt x="105" y="11"/>
                      </a:lnTo>
                      <a:lnTo>
                        <a:pt x="84" y="8"/>
                      </a:lnTo>
                      <a:lnTo>
                        <a:pt x="78" y="8"/>
                      </a:lnTo>
                      <a:close/>
                      <a:moveTo>
                        <a:pt x="72" y="0"/>
                      </a:moveTo>
                      <a:lnTo>
                        <a:pt x="84" y="0"/>
                      </a:lnTo>
                      <a:lnTo>
                        <a:pt x="103" y="3"/>
                      </a:lnTo>
                      <a:lnTo>
                        <a:pt x="120" y="11"/>
                      </a:lnTo>
                      <a:lnTo>
                        <a:pt x="133" y="21"/>
                      </a:lnTo>
                      <a:lnTo>
                        <a:pt x="142" y="36"/>
                      </a:lnTo>
                      <a:lnTo>
                        <a:pt x="145" y="53"/>
                      </a:lnTo>
                      <a:lnTo>
                        <a:pt x="142" y="74"/>
                      </a:lnTo>
                      <a:lnTo>
                        <a:pt x="133" y="92"/>
                      </a:lnTo>
                      <a:lnTo>
                        <a:pt x="118" y="108"/>
                      </a:lnTo>
                      <a:lnTo>
                        <a:pt x="99" y="120"/>
                      </a:lnTo>
                      <a:lnTo>
                        <a:pt x="76" y="126"/>
                      </a:lnTo>
                      <a:lnTo>
                        <a:pt x="69" y="128"/>
                      </a:lnTo>
                      <a:lnTo>
                        <a:pt x="61" y="128"/>
                      </a:lnTo>
                      <a:lnTo>
                        <a:pt x="42" y="125"/>
                      </a:lnTo>
                      <a:lnTo>
                        <a:pt x="25" y="117"/>
                      </a:lnTo>
                      <a:lnTo>
                        <a:pt x="12" y="107"/>
                      </a:lnTo>
                      <a:lnTo>
                        <a:pt x="3" y="92"/>
                      </a:lnTo>
                      <a:lnTo>
                        <a:pt x="0" y="74"/>
                      </a:lnTo>
                      <a:lnTo>
                        <a:pt x="3" y="53"/>
                      </a:lnTo>
                      <a:lnTo>
                        <a:pt x="13" y="35"/>
                      </a:lnTo>
                      <a:lnTo>
                        <a:pt x="28" y="18"/>
                      </a:lnTo>
                      <a:lnTo>
                        <a:pt x="49" y="6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543"/>
                <p:cNvSpPr>
                  <a:spLocks/>
                </p:cNvSpPr>
                <p:nvPr/>
              </p:nvSpPr>
              <p:spPr bwMode="auto">
                <a:xfrm>
                  <a:off x="2724150" y="2600325"/>
                  <a:ext cx="87312" cy="50800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42" y="0"/>
                    </a:cxn>
                    <a:cxn ang="0">
                      <a:pos x="49" y="3"/>
                    </a:cxn>
                    <a:cxn ang="0">
                      <a:pos x="54" y="9"/>
                    </a:cxn>
                    <a:cxn ang="0">
                      <a:pos x="55" y="15"/>
                    </a:cxn>
                    <a:cxn ang="0">
                      <a:pos x="48" y="17"/>
                    </a:cxn>
                    <a:cxn ang="0">
                      <a:pos x="48" y="15"/>
                    </a:cxn>
                    <a:cxn ang="0">
                      <a:pos x="46" y="14"/>
                    </a:cxn>
                    <a:cxn ang="0">
                      <a:pos x="46" y="12"/>
                    </a:cxn>
                    <a:cxn ang="0">
                      <a:pos x="43" y="9"/>
                    </a:cxn>
                    <a:cxn ang="0">
                      <a:pos x="40" y="8"/>
                    </a:cxn>
                    <a:cxn ang="0">
                      <a:pos x="31" y="8"/>
                    </a:cxn>
                    <a:cxn ang="0">
                      <a:pos x="24" y="11"/>
                    </a:cxn>
                    <a:cxn ang="0">
                      <a:pos x="16" y="18"/>
                    </a:cxn>
                    <a:cxn ang="0">
                      <a:pos x="10" y="26"/>
                    </a:cxn>
                    <a:cxn ang="0">
                      <a:pos x="7" y="32"/>
                    </a:cxn>
                    <a:cxn ang="0">
                      <a:pos x="0" y="27"/>
                    </a:cxn>
                    <a:cxn ang="0">
                      <a:pos x="1" y="24"/>
                    </a:cxn>
                    <a:cxn ang="0">
                      <a:pos x="6" y="18"/>
                    </a:cxn>
                    <a:cxn ang="0">
                      <a:pos x="12" y="11"/>
                    </a:cxn>
                    <a:cxn ang="0">
                      <a:pos x="21" y="5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55" h="32">
                      <a:moveTo>
                        <a:pt x="30" y="0"/>
                      </a:moveTo>
                      <a:lnTo>
                        <a:pt x="42" y="0"/>
                      </a:lnTo>
                      <a:lnTo>
                        <a:pt x="49" y="3"/>
                      </a:lnTo>
                      <a:lnTo>
                        <a:pt x="54" y="9"/>
                      </a:lnTo>
                      <a:lnTo>
                        <a:pt x="55" y="15"/>
                      </a:lnTo>
                      <a:lnTo>
                        <a:pt x="48" y="17"/>
                      </a:lnTo>
                      <a:lnTo>
                        <a:pt x="48" y="15"/>
                      </a:lnTo>
                      <a:lnTo>
                        <a:pt x="46" y="14"/>
                      </a:lnTo>
                      <a:lnTo>
                        <a:pt x="46" y="12"/>
                      </a:lnTo>
                      <a:lnTo>
                        <a:pt x="43" y="9"/>
                      </a:lnTo>
                      <a:lnTo>
                        <a:pt x="40" y="8"/>
                      </a:lnTo>
                      <a:lnTo>
                        <a:pt x="31" y="8"/>
                      </a:lnTo>
                      <a:lnTo>
                        <a:pt x="24" y="11"/>
                      </a:lnTo>
                      <a:lnTo>
                        <a:pt x="16" y="18"/>
                      </a:lnTo>
                      <a:lnTo>
                        <a:pt x="10" y="26"/>
                      </a:lnTo>
                      <a:lnTo>
                        <a:pt x="7" y="32"/>
                      </a:lnTo>
                      <a:lnTo>
                        <a:pt x="0" y="27"/>
                      </a:lnTo>
                      <a:lnTo>
                        <a:pt x="1" y="24"/>
                      </a:lnTo>
                      <a:lnTo>
                        <a:pt x="6" y="18"/>
                      </a:lnTo>
                      <a:lnTo>
                        <a:pt x="12" y="11"/>
                      </a:lnTo>
                      <a:lnTo>
                        <a:pt x="21" y="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1674812" y="5334000"/>
                <a:ext cx="18662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Baby Boomers</a:t>
                </a: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547848" y="1482992"/>
              <a:ext cx="1349374" cy="3851008"/>
              <a:chOff x="4189410" y="1883102"/>
              <a:chExt cx="1349374" cy="3851008"/>
            </a:xfrm>
          </p:grpSpPr>
          <p:grpSp>
            <p:nvGrpSpPr>
              <p:cNvPr id="6" name="Group 633"/>
              <p:cNvGrpSpPr/>
              <p:nvPr/>
            </p:nvGrpSpPr>
            <p:grpSpPr>
              <a:xfrm>
                <a:off x="4189410" y="1883102"/>
                <a:ext cx="1349374" cy="3311198"/>
                <a:chOff x="4248150" y="2027238"/>
                <a:chExt cx="1290637" cy="3167062"/>
              </a:xfrm>
            </p:grpSpPr>
            <p:sp>
              <p:nvSpPr>
                <p:cNvPr id="7" name="Freeform 468"/>
                <p:cNvSpPr>
                  <a:spLocks/>
                </p:cNvSpPr>
                <p:nvPr/>
              </p:nvSpPr>
              <p:spPr bwMode="auto">
                <a:xfrm>
                  <a:off x="4637088" y="3127375"/>
                  <a:ext cx="569912" cy="1089025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05" y="5"/>
                    </a:cxn>
                    <a:cxn ang="0">
                      <a:pos x="313" y="9"/>
                    </a:cxn>
                    <a:cxn ang="0">
                      <a:pos x="322" y="12"/>
                    </a:cxn>
                    <a:cxn ang="0">
                      <a:pos x="331" y="12"/>
                    </a:cxn>
                    <a:cxn ang="0">
                      <a:pos x="359" y="635"/>
                    </a:cxn>
                    <a:cxn ang="0">
                      <a:pos x="79" y="686"/>
                    </a:cxn>
                    <a:cxn ang="0">
                      <a:pos x="0" y="24"/>
                    </a:cxn>
                    <a:cxn ang="0">
                      <a:pos x="13" y="14"/>
                    </a:cxn>
                    <a:cxn ang="0">
                      <a:pos x="67" y="14"/>
                    </a:cxn>
                    <a:cxn ang="0">
                      <a:pos x="106" y="12"/>
                    </a:cxn>
                    <a:cxn ang="0">
                      <a:pos x="151" y="11"/>
                    </a:cxn>
                    <a:cxn ang="0">
                      <a:pos x="197" y="9"/>
                    </a:cxn>
                    <a:cxn ang="0">
                      <a:pos x="296" y="0"/>
                    </a:cxn>
                  </a:cxnLst>
                  <a:rect l="0" t="0" r="r" b="b"/>
                  <a:pathLst>
                    <a:path w="359" h="686">
                      <a:moveTo>
                        <a:pt x="296" y="0"/>
                      </a:moveTo>
                      <a:lnTo>
                        <a:pt x="305" y="5"/>
                      </a:lnTo>
                      <a:lnTo>
                        <a:pt x="313" y="9"/>
                      </a:lnTo>
                      <a:lnTo>
                        <a:pt x="322" y="12"/>
                      </a:lnTo>
                      <a:lnTo>
                        <a:pt x="331" y="12"/>
                      </a:lnTo>
                      <a:lnTo>
                        <a:pt x="359" y="635"/>
                      </a:lnTo>
                      <a:lnTo>
                        <a:pt x="79" y="686"/>
                      </a:lnTo>
                      <a:lnTo>
                        <a:pt x="0" y="24"/>
                      </a:lnTo>
                      <a:lnTo>
                        <a:pt x="13" y="14"/>
                      </a:lnTo>
                      <a:lnTo>
                        <a:pt x="67" y="14"/>
                      </a:lnTo>
                      <a:lnTo>
                        <a:pt x="106" y="12"/>
                      </a:lnTo>
                      <a:lnTo>
                        <a:pt x="151" y="11"/>
                      </a:lnTo>
                      <a:lnTo>
                        <a:pt x="197" y="9"/>
                      </a:lnTo>
                      <a:lnTo>
                        <a:pt x="2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Freeform 469"/>
                <p:cNvSpPr>
                  <a:spLocks/>
                </p:cNvSpPr>
                <p:nvPr/>
              </p:nvSpPr>
              <p:spPr bwMode="auto">
                <a:xfrm>
                  <a:off x="4637088" y="3127375"/>
                  <a:ext cx="569912" cy="1089025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05" y="5"/>
                    </a:cxn>
                    <a:cxn ang="0">
                      <a:pos x="313" y="9"/>
                    </a:cxn>
                    <a:cxn ang="0">
                      <a:pos x="322" y="12"/>
                    </a:cxn>
                    <a:cxn ang="0">
                      <a:pos x="331" y="12"/>
                    </a:cxn>
                    <a:cxn ang="0">
                      <a:pos x="359" y="635"/>
                    </a:cxn>
                    <a:cxn ang="0">
                      <a:pos x="79" y="686"/>
                    </a:cxn>
                    <a:cxn ang="0">
                      <a:pos x="0" y="24"/>
                    </a:cxn>
                    <a:cxn ang="0">
                      <a:pos x="13" y="14"/>
                    </a:cxn>
                    <a:cxn ang="0">
                      <a:pos x="67" y="14"/>
                    </a:cxn>
                    <a:cxn ang="0">
                      <a:pos x="106" y="12"/>
                    </a:cxn>
                    <a:cxn ang="0">
                      <a:pos x="151" y="11"/>
                    </a:cxn>
                    <a:cxn ang="0">
                      <a:pos x="197" y="9"/>
                    </a:cxn>
                    <a:cxn ang="0">
                      <a:pos x="296" y="0"/>
                    </a:cxn>
                  </a:cxnLst>
                  <a:rect l="0" t="0" r="r" b="b"/>
                  <a:pathLst>
                    <a:path w="359" h="686">
                      <a:moveTo>
                        <a:pt x="296" y="0"/>
                      </a:moveTo>
                      <a:lnTo>
                        <a:pt x="305" y="5"/>
                      </a:lnTo>
                      <a:lnTo>
                        <a:pt x="313" y="9"/>
                      </a:lnTo>
                      <a:lnTo>
                        <a:pt x="322" y="12"/>
                      </a:lnTo>
                      <a:lnTo>
                        <a:pt x="331" y="12"/>
                      </a:lnTo>
                      <a:lnTo>
                        <a:pt x="359" y="635"/>
                      </a:lnTo>
                      <a:lnTo>
                        <a:pt x="79" y="686"/>
                      </a:lnTo>
                      <a:lnTo>
                        <a:pt x="0" y="24"/>
                      </a:lnTo>
                      <a:lnTo>
                        <a:pt x="13" y="14"/>
                      </a:lnTo>
                      <a:lnTo>
                        <a:pt x="67" y="14"/>
                      </a:lnTo>
                      <a:lnTo>
                        <a:pt x="106" y="12"/>
                      </a:lnTo>
                      <a:lnTo>
                        <a:pt x="151" y="11"/>
                      </a:lnTo>
                      <a:lnTo>
                        <a:pt x="197" y="9"/>
                      </a:lnTo>
                      <a:lnTo>
                        <a:pt x="296" y="0"/>
                      </a:lnTo>
                      <a:close/>
                    </a:path>
                  </a:pathLst>
                </a:custGeom>
                <a:solidFill>
                  <a:srgbClr val="F9FCF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470"/>
                <p:cNvSpPr>
                  <a:spLocks/>
                </p:cNvSpPr>
                <p:nvPr/>
              </p:nvSpPr>
              <p:spPr bwMode="auto">
                <a:xfrm>
                  <a:off x="4505325" y="4029075"/>
                  <a:ext cx="763587" cy="1136650"/>
                </a:xfrm>
                <a:custGeom>
                  <a:avLst/>
                  <a:gdLst/>
                  <a:ahLst/>
                  <a:cxnLst>
                    <a:cxn ang="0">
                      <a:pos x="481" y="0"/>
                    </a:cxn>
                    <a:cxn ang="0">
                      <a:pos x="481" y="4"/>
                    </a:cxn>
                    <a:cxn ang="0">
                      <a:pos x="480" y="19"/>
                    </a:cxn>
                    <a:cxn ang="0">
                      <a:pos x="478" y="42"/>
                    </a:cxn>
                    <a:cxn ang="0">
                      <a:pos x="477" y="70"/>
                    </a:cxn>
                    <a:cxn ang="0">
                      <a:pos x="475" y="105"/>
                    </a:cxn>
                    <a:cxn ang="0">
                      <a:pos x="472" y="144"/>
                    </a:cxn>
                    <a:cxn ang="0">
                      <a:pos x="469" y="186"/>
                    </a:cxn>
                    <a:cxn ang="0">
                      <a:pos x="460" y="276"/>
                    </a:cxn>
                    <a:cxn ang="0">
                      <a:pos x="451" y="363"/>
                    </a:cxn>
                    <a:cxn ang="0">
                      <a:pos x="445" y="409"/>
                    </a:cxn>
                    <a:cxn ang="0">
                      <a:pos x="438" y="454"/>
                    </a:cxn>
                    <a:cxn ang="0">
                      <a:pos x="429" y="498"/>
                    </a:cxn>
                    <a:cxn ang="0">
                      <a:pos x="421" y="538"/>
                    </a:cxn>
                    <a:cxn ang="0">
                      <a:pos x="414" y="576"/>
                    </a:cxn>
                    <a:cxn ang="0">
                      <a:pos x="408" y="609"/>
                    </a:cxn>
                    <a:cxn ang="0">
                      <a:pos x="402" y="636"/>
                    </a:cxn>
                    <a:cxn ang="0">
                      <a:pos x="397" y="656"/>
                    </a:cxn>
                    <a:cxn ang="0">
                      <a:pos x="394" y="669"/>
                    </a:cxn>
                    <a:cxn ang="0">
                      <a:pos x="393" y="674"/>
                    </a:cxn>
                    <a:cxn ang="0">
                      <a:pos x="258" y="716"/>
                    </a:cxn>
                    <a:cxn ang="0">
                      <a:pos x="110" y="678"/>
                    </a:cxn>
                    <a:cxn ang="0">
                      <a:pos x="108" y="677"/>
                    </a:cxn>
                    <a:cxn ang="0">
                      <a:pos x="107" y="671"/>
                    </a:cxn>
                    <a:cxn ang="0">
                      <a:pos x="102" y="659"/>
                    </a:cxn>
                    <a:cxn ang="0">
                      <a:pos x="98" y="642"/>
                    </a:cxn>
                    <a:cxn ang="0">
                      <a:pos x="92" y="620"/>
                    </a:cxn>
                    <a:cxn ang="0">
                      <a:pos x="84" y="591"/>
                    </a:cxn>
                    <a:cxn ang="0">
                      <a:pos x="75" y="555"/>
                    </a:cxn>
                    <a:cxn ang="0">
                      <a:pos x="66" y="510"/>
                    </a:cxn>
                    <a:cxn ang="0">
                      <a:pos x="57" y="459"/>
                    </a:cxn>
                    <a:cxn ang="0">
                      <a:pos x="47" y="397"/>
                    </a:cxn>
                    <a:cxn ang="0">
                      <a:pos x="35" y="327"/>
                    </a:cxn>
                    <a:cxn ang="0">
                      <a:pos x="24" y="247"/>
                    </a:cxn>
                    <a:cxn ang="0">
                      <a:pos x="12" y="156"/>
                    </a:cxn>
                    <a:cxn ang="0">
                      <a:pos x="0" y="54"/>
                    </a:cxn>
                    <a:cxn ang="0">
                      <a:pos x="5" y="54"/>
                    </a:cxn>
                    <a:cxn ang="0">
                      <a:pos x="18" y="55"/>
                    </a:cxn>
                    <a:cxn ang="0">
                      <a:pos x="41" y="55"/>
                    </a:cxn>
                    <a:cxn ang="0">
                      <a:pos x="69" y="57"/>
                    </a:cxn>
                    <a:cxn ang="0">
                      <a:pos x="141" y="57"/>
                    </a:cxn>
                    <a:cxn ang="0">
                      <a:pos x="183" y="55"/>
                    </a:cxn>
                    <a:cxn ang="0">
                      <a:pos x="273" y="49"/>
                    </a:cxn>
                    <a:cxn ang="0">
                      <a:pos x="319" y="43"/>
                    </a:cxn>
                    <a:cxn ang="0">
                      <a:pos x="364" y="36"/>
                    </a:cxn>
                    <a:cxn ang="0">
                      <a:pos x="406" y="27"/>
                    </a:cxn>
                    <a:cxn ang="0">
                      <a:pos x="445" y="15"/>
                    </a:cxn>
                    <a:cxn ang="0">
                      <a:pos x="481" y="0"/>
                    </a:cxn>
                  </a:cxnLst>
                  <a:rect l="0" t="0" r="r" b="b"/>
                  <a:pathLst>
                    <a:path w="481" h="716">
                      <a:moveTo>
                        <a:pt x="481" y="0"/>
                      </a:moveTo>
                      <a:lnTo>
                        <a:pt x="481" y="4"/>
                      </a:lnTo>
                      <a:lnTo>
                        <a:pt x="480" y="19"/>
                      </a:lnTo>
                      <a:lnTo>
                        <a:pt x="478" y="42"/>
                      </a:lnTo>
                      <a:lnTo>
                        <a:pt x="477" y="70"/>
                      </a:lnTo>
                      <a:lnTo>
                        <a:pt x="475" y="105"/>
                      </a:lnTo>
                      <a:lnTo>
                        <a:pt x="472" y="144"/>
                      </a:lnTo>
                      <a:lnTo>
                        <a:pt x="469" y="186"/>
                      </a:lnTo>
                      <a:lnTo>
                        <a:pt x="460" y="276"/>
                      </a:lnTo>
                      <a:lnTo>
                        <a:pt x="451" y="363"/>
                      </a:lnTo>
                      <a:lnTo>
                        <a:pt x="445" y="409"/>
                      </a:lnTo>
                      <a:lnTo>
                        <a:pt x="438" y="454"/>
                      </a:lnTo>
                      <a:lnTo>
                        <a:pt x="429" y="498"/>
                      </a:lnTo>
                      <a:lnTo>
                        <a:pt x="421" y="538"/>
                      </a:lnTo>
                      <a:lnTo>
                        <a:pt x="414" y="576"/>
                      </a:lnTo>
                      <a:lnTo>
                        <a:pt x="408" y="609"/>
                      </a:lnTo>
                      <a:lnTo>
                        <a:pt x="402" y="636"/>
                      </a:lnTo>
                      <a:lnTo>
                        <a:pt x="397" y="656"/>
                      </a:lnTo>
                      <a:lnTo>
                        <a:pt x="394" y="669"/>
                      </a:lnTo>
                      <a:lnTo>
                        <a:pt x="393" y="674"/>
                      </a:lnTo>
                      <a:lnTo>
                        <a:pt x="258" y="716"/>
                      </a:lnTo>
                      <a:lnTo>
                        <a:pt x="110" y="678"/>
                      </a:lnTo>
                      <a:lnTo>
                        <a:pt x="108" y="677"/>
                      </a:lnTo>
                      <a:lnTo>
                        <a:pt x="107" y="671"/>
                      </a:lnTo>
                      <a:lnTo>
                        <a:pt x="102" y="659"/>
                      </a:lnTo>
                      <a:lnTo>
                        <a:pt x="98" y="642"/>
                      </a:lnTo>
                      <a:lnTo>
                        <a:pt x="92" y="620"/>
                      </a:lnTo>
                      <a:lnTo>
                        <a:pt x="84" y="591"/>
                      </a:lnTo>
                      <a:lnTo>
                        <a:pt x="75" y="555"/>
                      </a:lnTo>
                      <a:lnTo>
                        <a:pt x="66" y="510"/>
                      </a:lnTo>
                      <a:lnTo>
                        <a:pt x="57" y="459"/>
                      </a:lnTo>
                      <a:lnTo>
                        <a:pt x="47" y="397"/>
                      </a:lnTo>
                      <a:lnTo>
                        <a:pt x="35" y="327"/>
                      </a:lnTo>
                      <a:lnTo>
                        <a:pt x="24" y="247"/>
                      </a:lnTo>
                      <a:lnTo>
                        <a:pt x="12" y="156"/>
                      </a:lnTo>
                      <a:lnTo>
                        <a:pt x="0" y="54"/>
                      </a:lnTo>
                      <a:lnTo>
                        <a:pt x="5" y="54"/>
                      </a:lnTo>
                      <a:lnTo>
                        <a:pt x="18" y="55"/>
                      </a:lnTo>
                      <a:lnTo>
                        <a:pt x="41" y="55"/>
                      </a:lnTo>
                      <a:lnTo>
                        <a:pt x="69" y="57"/>
                      </a:lnTo>
                      <a:lnTo>
                        <a:pt x="141" y="57"/>
                      </a:lnTo>
                      <a:lnTo>
                        <a:pt x="183" y="55"/>
                      </a:lnTo>
                      <a:lnTo>
                        <a:pt x="273" y="49"/>
                      </a:lnTo>
                      <a:lnTo>
                        <a:pt x="319" y="43"/>
                      </a:lnTo>
                      <a:lnTo>
                        <a:pt x="364" y="36"/>
                      </a:lnTo>
                      <a:lnTo>
                        <a:pt x="406" y="27"/>
                      </a:lnTo>
                      <a:lnTo>
                        <a:pt x="445" y="15"/>
                      </a:lnTo>
                      <a:lnTo>
                        <a:pt x="481" y="0"/>
                      </a:lnTo>
                      <a:close/>
                    </a:path>
                  </a:pathLst>
                </a:custGeom>
                <a:solidFill>
                  <a:srgbClr val="133A6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471"/>
                <p:cNvSpPr>
                  <a:spLocks/>
                </p:cNvSpPr>
                <p:nvPr/>
              </p:nvSpPr>
              <p:spPr bwMode="auto">
                <a:xfrm>
                  <a:off x="4843463" y="4354513"/>
                  <a:ext cx="185737" cy="811213"/>
                </a:xfrm>
                <a:custGeom>
                  <a:avLst/>
                  <a:gdLst/>
                  <a:ahLst/>
                  <a:cxnLst>
                    <a:cxn ang="0">
                      <a:pos x="117" y="0"/>
                    </a:cxn>
                    <a:cxn ang="0">
                      <a:pos x="115" y="3"/>
                    </a:cxn>
                    <a:cxn ang="0">
                      <a:pos x="102" y="17"/>
                    </a:cxn>
                    <a:cxn ang="0">
                      <a:pos x="90" y="24"/>
                    </a:cxn>
                    <a:cxn ang="0">
                      <a:pos x="72" y="32"/>
                    </a:cxn>
                    <a:cxn ang="0">
                      <a:pos x="52" y="511"/>
                    </a:cxn>
                    <a:cxn ang="0">
                      <a:pos x="33" y="509"/>
                    </a:cxn>
                    <a:cxn ang="0">
                      <a:pos x="48" y="36"/>
                    </a:cxn>
                    <a:cxn ang="0">
                      <a:pos x="43" y="35"/>
                    </a:cxn>
                    <a:cxn ang="0">
                      <a:pos x="32" y="32"/>
                    </a:cxn>
                    <a:cxn ang="0">
                      <a:pos x="17" y="26"/>
                    </a:cxn>
                    <a:cxn ang="0">
                      <a:pos x="0" y="17"/>
                    </a:cxn>
                    <a:cxn ang="0">
                      <a:pos x="17" y="17"/>
                    </a:cxn>
                    <a:cxn ang="0">
                      <a:pos x="35" y="15"/>
                    </a:cxn>
                    <a:cxn ang="0">
                      <a:pos x="54" y="14"/>
                    </a:cxn>
                    <a:cxn ang="0">
                      <a:pos x="76" y="11"/>
                    </a:cxn>
                    <a:cxn ang="0">
                      <a:pos x="97" y="6"/>
                    </a:cxn>
                    <a:cxn ang="0">
                      <a:pos x="117" y="0"/>
                    </a:cxn>
                  </a:cxnLst>
                  <a:rect l="0" t="0" r="r" b="b"/>
                  <a:pathLst>
                    <a:path w="117" h="511">
                      <a:moveTo>
                        <a:pt x="117" y="0"/>
                      </a:moveTo>
                      <a:lnTo>
                        <a:pt x="115" y="3"/>
                      </a:lnTo>
                      <a:lnTo>
                        <a:pt x="102" y="17"/>
                      </a:lnTo>
                      <a:lnTo>
                        <a:pt x="90" y="24"/>
                      </a:lnTo>
                      <a:lnTo>
                        <a:pt x="72" y="32"/>
                      </a:lnTo>
                      <a:lnTo>
                        <a:pt x="52" y="511"/>
                      </a:lnTo>
                      <a:lnTo>
                        <a:pt x="33" y="509"/>
                      </a:lnTo>
                      <a:lnTo>
                        <a:pt x="48" y="36"/>
                      </a:lnTo>
                      <a:lnTo>
                        <a:pt x="43" y="35"/>
                      </a:lnTo>
                      <a:lnTo>
                        <a:pt x="32" y="32"/>
                      </a:lnTo>
                      <a:lnTo>
                        <a:pt x="17" y="26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35" y="15"/>
                      </a:lnTo>
                      <a:lnTo>
                        <a:pt x="54" y="14"/>
                      </a:lnTo>
                      <a:lnTo>
                        <a:pt x="76" y="11"/>
                      </a:lnTo>
                      <a:lnTo>
                        <a:pt x="97" y="6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00001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472"/>
                <p:cNvSpPr>
                  <a:spLocks/>
                </p:cNvSpPr>
                <p:nvPr/>
              </p:nvSpPr>
              <p:spPr bwMode="auto">
                <a:xfrm>
                  <a:off x="4581525" y="5048250"/>
                  <a:ext cx="658812" cy="146050"/>
                </a:xfrm>
                <a:custGeom>
                  <a:avLst/>
                  <a:gdLst/>
                  <a:ahLst/>
                  <a:cxnLst>
                    <a:cxn ang="0">
                      <a:pos x="95" y="0"/>
                    </a:cxn>
                    <a:cxn ang="0">
                      <a:pos x="119" y="2"/>
                    </a:cxn>
                    <a:cxn ang="0">
                      <a:pos x="147" y="8"/>
                    </a:cxn>
                    <a:cxn ang="0">
                      <a:pos x="179" y="21"/>
                    </a:cxn>
                    <a:cxn ang="0">
                      <a:pos x="214" y="39"/>
                    </a:cxn>
                    <a:cxn ang="0">
                      <a:pos x="216" y="38"/>
                    </a:cxn>
                    <a:cxn ang="0">
                      <a:pos x="222" y="35"/>
                    </a:cxn>
                    <a:cxn ang="0">
                      <a:pos x="232" y="29"/>
                    </a:cxn>
                    <a:cxn ang="0">
                      <a:pos x="244" y="23"/>
                    </a:cxn>
                    <a:cxn ang="0">
                      <a:pos x="258" y="15"/>
                    </a:cxn>
                    <a:cxn ang="0">
                      <a:pos x="274" y="9"/>
                    </a:cxn>
                    <a:cxn ang="0">
                      <a:pos x="292" y="5"/>
                    </a:cxn>
                    <a:cxn ang="0">
                      <a:pos x="310" y="2"/>
                    </a:cxn>
                    <a:cxn ang="0">
                      <a:pos x="328" y="0"/>
                    </a:cxn>
                    <a:cxn ang="0">
                      <a:pos x="348" y="3"/>
                    </a:cxn>
                    <a:cxn ang="0">
                      <a:pos x="364" y="11"/>
                    </a:cxn>
                    <a:cxn ang="0">
                      <a:pos x="381" y="21"/>
                    </a:cxn>
                    <a:cxn ang="0">
                      <a:pos x="394" y="39"/>
                    </a:cxn>
                    <a:cxn ang="0">
                      <a:pos x="406" y="62"/>
                    </a:cxn>
                    <a:cxn ang="0">
                      <a:pos x="415" y="92"/>
                    </a:cxn>
                    <a:cxn ang="0">
                      <a:pos x="0" y="92"/>
                    </a:cxn>
                    <a:cxn ang="0">
                      <a:pos x="0" y="90"/>
                    </a:cxn>
                    <a:cxn ang="0">
                      <a:pos x="2" y="84"/>
                    </a:cxn>
                    <a:cxn ang="0">
                      <a:pos x="5" y="75"/>
                    </a:cxn>
                    <a:cxn ang="0">
                      <a:pos x="8" y="65"/>
                    </a:cxn>
                    <a:cxn ang="0">
                      <a:pos x="14" y="53"/>
                    </a:cxn>
                    <a:cxn ang="0">
                      <a:pos x="21" y="41"/>
                    </a:cxn>
                    <a:cxn ang="0">
                      <a:pos x="30" y="29"/>
                    </a:cxn>
                    <a:cxn ang="0">
                      <a:pos x="42" y="18"/>
                    </a:cxn>
                    <a:cxn ang="0">
                      <a:pos x="57" y="9"/>
                    </a:cxn>
                    <a:cxn ang="0">
                      <a:pos x="74" y="3"/>
                    </a:cxn>
                    <a:cxn ang="0">
                      <a:pos x="95" y="0"/>
                    </a:cxn>
                  </a:cxnLst>
                  <a:rect l="0" t="0" r="r" b="b"/>
                  <a:pathLst>
                    <a:path w="415" h="92">
                      <a:moveTo>
                        <a:pt x="95" y="0"/>
                      </a:moveTo>
                      <a:lnTo>
                        <a:pt x="119" y="2"/>
                      </a:lnTo>
                      <a:lnTo>
                        <a:pt x="147" y="8"/>
                      </a:lnTo>
                      <a:lnTo>
                        <a:pt x="179" y="21"/>
                      </a:lnTo>
                      <a:lnTo>
                        <a:pt x="214" y="39"/>
                      </a:lnTo>
                      <a:lnTo>
                        <a:pt x="216" y="38"/>
                      </a:lnTo>
                      <a:lnTo>
                        <a:pt x="222" y="35"/>
                      </a:lnTo>
                      <a:lnTo>
                        <a:pt x="232" y="29"/>
                      </a:lnTo>
                      <a:lnTo>
                        <a:pt x="244" y="23"/>
                      </a:lnTo>
                      <a:lnTo>
                        <a:pt x="258" y="15"/>
                      </a:lnTo>
                      <a:lnTo>
                        <a:pt x="274" y="9"/>
                      </a:lnTo>
                      <a:lnTo>
                        <a:pt x="292" y="5"/>
                      </a:lnTo>
                      <a:lnTo>
                        <a:pt x="310" y="2"/>
                      </a:lnTo>
                      <a:lnTo>
                        <a:pt x="328" y="0"/>
                      </a:lnTo>
                      <a:lnTo>
                        <a:pt x="348" y="3"/>
                      </a:lnTo>
                      <a:lnTo>
                        <a:pt x="364" y="11"/>
                      </a:lnTo>
                      <a:lnTo>
                        <a:pt x="381" y="21"/>
                      </a:lnTo>
                      <a:lnTo>
                        <a:pt x="394" y="39"/>
                      </a:lnTo>
                      <a:lnTo>
                        <a:pt x="406" y="62"/>
                      </a:lnTo>
                      <a:lnTo>
                        <a:pt x="415" y="92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2" y="84"/>
                      </a:lnTo>
                      <a:lnTo>
                        <a:pt x="5" y="75"/>
                      </a:lnTo>
                      <a:lnTo>
                        <a:pt x="8" y="65"/>
                      </a:lnTo>
                      <a:lnTo>
                        <a:pt x="14" y="53"/>
                      </a:lnTo>
                      <a:lnTo>
                        <a:pt x="21" y="41"/>
                      </a:lnTo>
                      <a:lnTo>
                        <a:pt x="30" y="29"/>
                      </a:lnTo>
                      <a:lnTo>
                        <a:pt x="42" y="18"/>
                      </a:lnTo>
                      <a:lnTo>
                        <a:pt x="57" y="9"/>
                      </a:lnTo>
                      <a:lnTo>
                        <a:pt x="74" y="3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473"/>
                <p:cNvSpPr>
                  <a:spLocks/>
                </p:cNvSpPr>
                <p:nvPr/>
              </p:nvSpPr>
              <p:spPr bwMode="auto">
                <a:xfrm>
                  <a:off x="5287963" y="3970338"/>
                  <a:ext cx="222250" cy="184150"/>
                </a:xfrm>
                <a:custGeom>
                  <a:avLst/>
                  <a:gdLst/>
                  <a:ahLst/>
                  <a:cxnLst>
                    <a:cxn ang="0">
                      <a:pos x="138" y="0"/>
                    </a:cxn>
                    <a:cxn ang="0">
                      <a:pos x="140" y="26"/>
                    </a:cxn>
                    <a:cxn ang="0">
                      <a:pos x="137" y="52"/>
                    </a:cxn>
                    <a:cxn ang="0">
                      <a:pos x="129" y="73"/>
                    </a:cxn>
                    <a:cxn ang="0">
                      <a:pos x="117" y="92"/>
                    </a:cxn>
                    <a:cxn ang="0">
                      <a:pos x="102" y="106"/>
                    </a:cxn>
                    <a:cxn ang="0">
                      <a:pos x="83" y="115"/>
                    </a:cxn>
                    <a:cxn ang="0">
                      <a:pos x="60" y="116"/>
                    </a:cxn>
                    <a:cxn ang="0">
                      <a:pos x="41" y="112"/>
                    </a:cxn>
                    <a:cxn ang="0">
                      <a:pos x="27" y="104"/>
                    </a:cxn>
                    <a:cxn ang="0">
                      <a:pos x="17" y="94"/>
                    </a:cxn>
                    <a:cxn ang="0">
                      <a:pos x="9" y="82"/>
                    </a:cxn>
                    <a:cxn ang="0">
                      <a:pos x="5" y="70"/>
                    </a:cxn>
                    <a:cxn ang="0">
                      <a:pos x="2" y="59"/>
                    </a:cxn>
                    <a:cxn ang="0">
                      <a:pos x="0" y="52"/>
                    </a:cxn>
                    <a:cxn ang="0">
                      <a:pos x="0" y="49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40" h="116">
                      <a:moveTo>
                        <a:pt x="138" y="0"/>
                      </a:moveTo>
                      <a:lnTo>
                        <a:pt x="140" y="26"/>
                      </a:lnTo>
                      <a:lnTo>
                        <a:pt x="137" y="52"/>
                      </a:lnTo>
                      <a:lnTo>
                        <a:pt x="129" y="73"/>
                      </a:lnTo>
                      <a:lnTo>
                        <a:pt x="117" y="92"/>
                      </a:lnTo>
                      <a:lnTo>
                        <a:pt x="102" y="106"/>
                      </a:lnTo>
                      <a:lnTo>
                        <a:pt x="83" y="115"/>
                      </a:lnTo>
                      <a:lnTo>
                        <a:pt x="60" y="116"/>
                      </a:lnTo>
                      <a:lnTo>
                        <a:pt x="41" y="112"/>
                      </a:lnTo>
                      <a:lnTo>
                        <a:pt x="27" y="104"/>
                      </a:lnTo>
                      <a:lnTo>
                        <a:pt x="17" y="94"/>
                      </a:lnTo>
                      <a:lnTo>
                        <a:pt x="9" y="82"/>
                      </a:lnTo>
                      <a:lnTo>
                        <a:pt x="5" y="70"/>
                      </a:lnTo>
                      <a:lnTo>
                        <a:pt x="2" y="59"/>
                      </a:lnTo>
                      <a:lnTo>
                        <a:pt x="0" y="52"/>
                      </a:lnTo>
                      <a:lnTo>
                        <a:pt x="0" y="49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474"/>
                <p:cNvSpPr>
                  <a:spLocks/>
                </p:cNvSpPr>
                <p:nvPr/>
              </p:nvSpPr>
              <p:spPr bwMode="auto">
                <a:xfrm>
                  <a:off x="4310063" y="2027238"/>
                  <a:ext cx="1016000" cy="985838"/>
                </a:xfrm>
                <a:custGeom>
                  <a:avLst/>
                  <a:gdLst/>
                  <a:ahLst/>
                  <a:cxnLst>
                    <a:cxn ang="0">
                      <a:pos x="300" y="0"/>
                    </a:cxn>
                    <a:cxn ang="0">
                      <a:pos x="345" y="3"/>
                    </a:cxn>
                    <a:cxn ang="0">
                      <a:pos x="391" y="12"/>
                    </a:cxn>
                    <a:cxn ang="0">
                      <a:pos x="436" y="28"/>
                    </a:cxn>
                    <a:cxn ang="0">
                      <a:pos x="477" y="49"/>
                    </a:cxn>
                    <a:cxn ang="0">
                      <a:pos x="513" y="75"/>
                    </a:cxn>
                    <a:cxn ang="0">
                      <a:pos x="544" y="106"/>
                    </a:cxn>
                    <a:cxn ang="0">
                      <a:pos x="571" y="141"/>
                    </a:cxn>
                    <a:cxn ang="0">
                      <a:pos x="595" y="178"/>
                    </a:cxn>
                    <a:cxn ang="0">
                      <a:pos x="613" y="219"/>
                    </a:cxn>
                    <a:cxn ang="0">
                      <a:pos x="627" y="259"/>
                    </a:cxn>
                    <a:cxn ang="0">
                      <a:pos x="636" y="301"/>
                    </a:cxn>
                    <a:cxn ang="0">
                      <a:pos x="640" y="343"/>
                    </a:cxn>
                    <a:cxn ang="0">
                      <a:pos x="639" y="384"/>
                    </a:cxn>
                    <a:cxn ang="0">
                      <a:pos x="633" y="421"/>
                    </a:cxn>
                    <a:cxn ang="0">
                      <a:pos x="622" y="456"/>
                    </a:cxn>
                    <a:cxn ang="0">
                      <a:pos x="603" y="495"/>
                    </a:cxn>
                    <a:cxn ang="0">
                      <a:pos x="577" y="528"/>
                    </a:cxn>
                    <a:cxn ang="0">
                      <a:pos x="547" y="556"/>
                    </a:cxn>
                    <a:cxn ang="0">
                      <a:pos x="514" y="580"/>
                    </a:cxn>
                    <a:cxn ang="0">
                      <a:pos x="477" y="599"/>
                    </a:cxn>
                    <a:cxn ang="0">
                      <a:pos x="436" y="612"/>
                    </a:cxn>
                    <a:cxn ang="0">
                      <a:pos x="394" y="620"/>
                    </a:cxn>
                    <a:cxn ang="0">
                      <a:pos x="350" y="621"/>
                    </a:cxn>
                    <a:cxn ang="0">
                      <a:pos x="305" y="617"/>
                    </a:cxn>
                    <a:cxn ang="0">
                      <a:pos x="258" y="608"/>
                    </a:cxn>
                    <a:cxn ang="0">
                      <a:pos x="213" y="591"/>
                    </a:cxn>
                    <a:cxn ang="0">
                      <a:pos x="165" y="567"/>
                    </a:cxn>
                    <a:cxn ang="0">
                      <a:pos x="122" y="537"/>
                    </a:cxn>
                    <a:cxn ang="0">
                      <a:pos x="86" y="501"/>
                    </a:cxn>
                    <a:cxn ang="0">
                      <a:pos x="54" y="462"/>
                    </a:cxn>
                    <a:cxn ang="0">
                      <a:pos x="29" y="420"/>
                    </a:cxn>
                    <a:cxn ang="0">
                      <a:pos x="12" y="373"/>
                    </a:cxn>
                    <a:cxn ang="0">
                      <a:pos x="2" y="327"/>
                    </a:cxn>
                    <a:cxn ang="0">
                      <a:pos x="0" y="279"/>
                    </a:cxn>
                    <a:cxn ang="0">
                      <a:pos x="6" y="229"/>
                    </a:cxn>
                    <a:cxn ang="0">
                      <a:pos x="21" y="181"/>
                    </a:cxn>
                    <a:cxn ang="0">
                      <a:pos x="42" y="141"/>
                    </a:cxn>
                    <a:cxn ang="0">
                      <a:pos x="68" y="105"/>
                    </a:cxn>
                    <a:cxn ang="0">
                      <a:pos x="99" y="73"/>
                    </a:cxn>
                    <a:cxn ang="0">
                      <a:pos x="134" y="48"/>
                    </a:cxn>
                    <a:cxn ang="0">
                      <a:pos x="171" y="27"/>
                    </a:cxn>
                    <a:cxn ang="0">
                      <a:pos x="212" y="12"/>
                    </a:cxn>
                    <a:cxn ang="0">
                      <a:pos x="255" y="3"/>
                    </a:cxn>
                    <a:cxn ang="0">
                      <a:pos x="300" y="0"/>
                    </a:cxn>
                  </a:cxnLst>
                  <a:rect l="0" t="0" r="r" b="b"/>
                  <a:pathLst>
                    <a:path w="640" h="621">
                      <a:moveTo>
                        <a:pt x="300" y="0"/>
                      </a:moveTo>
                      <a:lnTo>
                        <a:pt x="345" y="3"/>
                      </a:lnTo>
                      <a:lnTo>
                        <a:pt x="391" y="12"/>
                      </a:lnTo>
                      <a:lnTo>
                        <a:pt x="436" y="28"/>
                      </a:lnTo>
                      <a:lnTo>
                        <a:pt x="477" y="49"/>
                      </a:lnTo>
                      <a:lnTo>
                        <a:pt x="513" y="75"/>
                      </a:lnTo>
                      <a:lnTo>
                        <a:pt x="544" y="106"/>
                      </a:lnTo>
                      <a:lnTo>
                        <a:pt x="571" y="141"/>
                      </a:lnTo>
                      <a:lnTo>
                        <a:pt x="595" y="178"/>
                      </a:lnTo>
                      <a:lnTo>
                        <a:pt x="613" y="219"/>
                      </a:lnTo>
                      <a:lnTo>
                        <a:pt x="627" y="259"/>
                      </a:lnTo>
                      <a:lnTo>
                        <a:pt x="636" y="301"/>
                      </a:lnTo>
                      <a:lnTo>
                        <a:pt x="640" y="343"/>
                      </a:lnTo>
                      <a:lnTo>
                        <a:pt x="639" y="384"/>
                      </a:lnTo>
                      <a:lnTo>
                        <a:pt x="633" y="421"/>
                      </a:lnTo>
                      <a:lnTo>
                        <a:pt x="622" y="456"/>
                      </a:lnTo>
                      <a:lnTo>
                        <a:pt x="603" y="495"/>
                      </a:lnTo>
                      <a:lnTo>
                        <a:pt x="577" y="528"/>
                      </a:lnTo>
                      <a:lnTo>
                        <a:pt x="547" y="556"/>
                      </a:lnTo>
                      <a:lnTo>
                        <a:pt x="514" y="580"/>
                      </a:lnTo>
                      <a:lnTo>
                        <a:pt x="477" y="599"/>
                      </a:lnTo>
                      <a:lnTo>
                        <a:pt x="436" y="612"/>
                      </a:lnTo>
                      <a:lnTo>
                        <a:pt x="394" y="620"/>
                      </a:lnTo>
                      <a:lnTo>
                        <a:pt x="350" y="621"/>
                      </a:lnTo>
                      <a:lnTo>
                        <a:pt x="305" y="617"/>
                      </a:lnTo>
                      <a:lnTo>
                        <a:pt x="258" y="608"/>
                      </a:lnTo>
                      <a:lnTo>
                        <a:pt x="213" y="591"/>
                      </a:lnTo>
                      <a:lnTo>
                        <a:pt x="165" y="567"/>
                      </a:lnTo>
                      <a:lnTo>
                        <a:pt x="122" y="537"/>
                      </a:lnTo>
                      <a:lnTo>
                        <a:pt x="86" y="501"/>
                      </a:lnTo>
                      <a:lnTo>
                        <a:pt x="54" y="462"/>
                      </a:lnTo>
                      <a:lnTo>
                        <a:pt x="29" y="420"/>
                      </a:lnTo>
                      <a:lnTo>
                        <a:pt x="12" y="373"/>
                      </a:lnTo>
                      <a:lnTo>
                        <a:pt x="2" y="327"/>
                      </a:lnTo>
                      <a:lnTo>
                        <a:pt x="0" y="279"/>
                      </a:lnTo>
                      <a:lnTo>
                        <a:pt x="6" y="229"/>
                      </a:lnTo>
                      <a:lnTo>
                        <a:pt x="21" y="181"/>
                      </a:lnTo>
                      <a:lnTo>
                        <a:pt x="42" y="141"/>
                      </a:lnTo>
                      <a:lnTo>
                        <a:pt x="68" y="105"/>
                      </a:lnTo>
                      <a:lnTo>
                        <a:pt x="99" y="73"/>
                      </a:lnTo>
                      <a:lnTo>
                        <a:pt x="134" y="48"/>
                      </a:lnTo>
                      <a:lnTo>
                        <a:pt x="171" y="27"/>
                      </a:lnTo>
                      <a:lnTo>
                        <a:pt x="212" y="12"/>
                      </a:lnTo>
                      <a:lnTo>
                        <a:pt x="255" y="3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FFDAA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478"/>
                <p:cNvSpPr>
                  <a:spLocks/>
                </p:cNvSpPr>
                <p:nvPr/>
              </p:nvSpPr>
              <p:spPr bwMode="auto">
                <a:xfrm>
                  <a:off x="4310063" y="2027238"/>
                  <a:ext cx="877887" cy="800100"/>
                </a:xfrm>
                <a:custGeom>
                  <a:avLst/>
                  <a:gdLst/>
                  <a:ahLst/>
                  <a:cxnLst>
                    <a:cxn ang="0">
                      <a:pos x="300" y="0"/>
                    </a:cxn>
                    <a:cxn ang="0">
                      <a:pos x="345" y="3"/>
                    </a:cxn>
                    <a:cxn ang="0">
                      <a:pos x="391" y="12"/>
                    </a:cxn>
                    <a:cxn ang="0">
                      <a:pos x="436" y="28"/>
                    </a:cxn>
                    <a:cxn ang="0">
                      <a:pos x="468" y="43"/>
                    </a:cxn>
                    <a:cxn ang="0">
                      <a:pos x="495" y="60"/>
                    </a:cxn>
                    <a:cxn ang="0">
                      <a:pos x="517" y="78"/>
                    </a:cxn>
                    <a:cxn ang="0">
                      <a:pos x="537" y="97"/>
                    </a:cxn>
                    <a:cxn ang="0">
                      <a:pos x="553" y="118"/>
                    </a:cxn>
                    <a:cxn ang="0">
                      <a:pos x="550" y="151"/>
                    </a:cxn>
                    <a:cxn ang="0">
                      <a:pos x="541" y="178"/>
                    </a:cxn>
                    <a:cxn ang="0">
                      <a:pos x="528" y="201"/>
                    </a:cxn>
                    <a:cxn ang="0">
                      <a:pos x="510" y="220"/>
                    </a:cxn>
                    <a:cxn ang="0">
                      <a:pos x="487" y="234"/>
                    </a:cxn>
                    <a:cxn ang="0">
                      <a:pos x="463" y="246"/>
                    </a:cxn>
                    <a:cxn ang="0">
                      <a:pos x="435" y="253"/>
                    </a:cxn>
                    <a:cxn ang="0">
                      <a:pos x="406" y="259"/>
                    </a:cxn>
                    <a:cxn ang="0">
                      <a:pos x="376" y="262"/>
                    </a:cxn>
                    <a:cxn ang="0">
                      <a:pos x="345" y="264"/>
                    </a:cxn>
                    <a:cxn ang="0">
                      <a:pos x="315" y="262"/>
                    </a:cxn>
                    <a:cxn ang="0">
                      <a:pos x="287" y="261"/>
                    </a:cxn>
                    <a:cxn ang="0">
                      <a:pos x="258" y="258"/>
                    </a:cxn>
                    <a:cxn ang="0">
                      <a:pos x="233" y="255"/>
                    </a:cxn>
                    <a:cxn ang="0">
                      <a:pos x="212" y="250"/>
                    </a:cxn>
                    <a:cxn ang="0">
                      <a:pos x="192" y="247"/>
                    </a:cxn>
                    <a:cxn ang="0">
                      <a:pos x="179" y="244"/>
                    </a:cxn>
                    <a:cxn ang="0">
                      <a:pos x="170" y="243"/>
                    </a:cxn>
                    <a:cxn ang="0">
                      <a:pos x="167" y="241"/>
                    </a:cxn>
                    <a:cxn ang="0">
                      <a:pos x="176" y="286"/>
                    </a:cxn>
                    <a:cxn ang="0">
                      <a:pos x="180" y="327"/>
                    </a:cxn>
                    <a:cxn ang="0">
                      <a:pos x="179" y="363"/>
                    </a:cxn>
                    <a:cxn ang="0">
                      <a:pos x="174" y="394"/>
                    </a:cxn>
                    <a:cxn ang="0">
                      <a:pos x="165" y="421"/>
                    </a:cxn>
                    <a:cxn ang="0">
                      <a:pos x="155" y="444"/>
                    </a:cxn>
                    <a:cxn ang="0">
                      <a:pos x="143" y="463"/>
                    </a:cxn>
                    <a:cxn ang="0">
                      <a:pos x="129" y="480"/>
                    </a:cxn>
                    <a:cxn ang="0">
                      <a:pos x="114" y="492"/>
                    </a:cxn>
                    <a:cxn ang="0">
                      <a:pos x="101" y="499"/>
                    </a:cxn>
                    <a:cxn ang="0">
                      <a:pos x="87" y="504"/>
                    </a:cxn>
                    <a:cxn ang="0">
                      <a:pos x="56" y="465"/>
                    </a:cxn>
                    <a:cxn ang="0">
                      <a:pos x="30" y="421"/>
                    </a:cxn>
                    <a:cxn ang="0">
                      <a:pos x="12" y="376"/>
                    </a:cxn>
                    <a:cxn ang="0">
                      <a:pos x="2" y="328"/>
                    </a:cxn>
                    <a:cxn ang="0">
                      <a:pos x="0" y="279"/>
                    </a:cxn>
                    <a:cxn ang="0">
                      <a:pos x="6" y="229"/>
                    </a:cxn>
                    <a:cxn ang="0">
                      <a:pos x="21" y="181"/>
                    </a:cxn>
                    <a:cxn ang="0">
                      <a:pos x="42" y="141"/>
                    </a:cxn>
                    <a:cxn ang="0">
                      <a:pos x="68" y="105"/>
                    </a:cxn>
                    <a:cxn ang="0">
                      <a:pos x="99" y="73"/>
                    </a:cxn>
                    <a:cxn ang="0">
                      <a:pos x="134" y="48"/>
                    </a:cxn>
                    <a:cxn ang="0">
                      <a:pos x="171" y="27"/>
                    </a:cxn>
                    <a:cxn ang="0">
                      <a:pos x="212" y="12"/>
                    </a:cxn>
                    <a:cxn ang="0">
                      <a:pos x="255" y="3"/>
                    </a:cxn>
                    <a:cxn ang="0">
                      <a:pos x="300" y="0"/>
                    </a:cxn>
                  </a:cxnLst>
                  <a:rect l="0" t="0" r="r" b="b"/>
                  <a:pathLst>
                    <a:path w="553" h="504">
                      <a:moveTo>
                        <a:pt x="300" y="0"/>
                      </a:moveTo>
                      <a:lnTo>
                        <a:pt x="345" y="3"/>
                      </a:lnTo>
                      <a:lnTo>
                        <a:pt x="391" y="12"/>
                      </a:lnTo>
                      <a:lnTo>
                        <a:pt x="436" y="28"/>
                      </a:lnTo>
                      <a:lnTo>
                        <a:pt x="468" y="43"/>
                      </a:lnTo>
                      <a:lnTo>
                        <a:pt x="495" y="60"/>
                      </a:lnTo>
                      <a:lnTo>
                        <a:pt x="517" y="78"/>
                      </a:lnTo>
                      <a:lnTo>
                        <a:pt x="537" y="97"/>
                      </a:lnTo>
                      <a:lnTo>
                        <a:pt x="553" y="118"/>
                      </a:lnTo>
                      <a:lnTo>
                        <a:pt x="550" y="151"/>
                      </a:lnTo>
                      <a:lnTo>
                        <a:pt x="541" y="178"/>
                      </a:lnTo>
                      <a:lnTo>
                        <a:pt x="528" y="201"/>
                      </a:lnTo>
                      <a:lnTo>
                        <a:pt x="510" y="220"/>
                      </a:lnTo>
                      <a:lnTo>
                        <a:pt x="487" y="234"/>
                      </a:lnTo>
                      <a:lnTo>
                        <a:pt x="463" y="246"/>
                      </a:lnTo>
                      <a:lnTo>
                        <a:pt x="435" y="253"/>
                      </a:lnTo>
                      <a:lnTo>
                        <a:pt x="406" y="259"/>
                      </a:lnTo>
                      <a:lnTo>
                        <a:pt x="376" y="262"/>
                      </a:lnTo>
                      <a:lnTo>
                        <a:pt x="345" y="264"/>
                      </a:lnTo>
                      <a:lnTo>
                        <a:pt x="315" y="262"/>
                      </a:lnTo>
                      <a:lnTo>
                        <a:pt x="287" y="261"/>
                      </a:lnTo>
                      <a:lnTo>
                        <a:pt x="258" y="258"/>
                      </a:lnTo>
                      <a:lnTo>
                        <a:pt x="233" y="255"/>
                      </a:lnTo>
                      <a:lnTo>
                        <a:pt x="212" y="250"/>
                      </a:lnTo>
                      <a:lnTo>
                        <a:pt x="192" y="247"/>
                      </a:lnTo>
                      <a:lnTo>
                        <a:pt x="179" y="244"/>
                      </a:lnTo>
                      <a:lnTo>
                        <a:pt x="170" y="243"/>
                      </a:lnTo>
                      <a:lnTo>
                        <a:pt x="167" y="241"/>
                      </a:lnTo>
                      <a:lnTo>
                        <a:pt x="176" y="286"/>
                      </a:lnTo>
                      <a:lnTo>
                        <a:pt x="180" y="327"/>
                      </a:lnTo>
                      <a:lnTo>
                        <a:pt x="179" y="363"/>
                      </a:lnTo>
                      <a:lnTo>
                        <a:pt x="174" y="394"/>
                      </a:lnTo>
                      <a:lnTo>
                        <a:pt x="165" y="421"/>
                      </a:lnTo>
                      <a:lnTo>
                        <a:pt x="155" y="444"/>
                      </a:lnTo>
                      <a:lnTo>
                        <a:pt x="143" y="463"/>
                      </a:lnTo>
                      <a:lnTo>
                        <a:pt x="129" y="480"/>
                      </a:lnTo>
                      <a:lnTo>
                        <a:pt x="114" y="492"/>
                      </a:lnTo>
                      <a:lnTo>
                        <a:pt x="101" y="499"/>
                      </a:lnTo>
                      <a:lnTo>
                        <a:pt x="87" y="504"/>
                      </a:lnTo>
                      <a:lnTo>
                        <a:pt x="56" y="465"/>
                      </a:lnTo>
                      <a:lnTo>
                        <a:pt x="30" y="421"/>
                      </a:lnTo>
                      <a:lnTo>
                        <a:pt x="12" y="376"/>
                      </a:lnTo>
                      <a:lnTo>
                        <a:pt x="2" y="328"/>
                      </a:lnTo>
                      <a:lnTo>
                        <a:pt x="0" y="279"/>
                      </a:lnTo>
                      <a:lnTo>
                        <a:pt x="6" y="229"/>
                      </a:lnTo>
                      <a:lnTo>
                        <a:pt x="21" y="181"/>
                      </a:lnTo>
                      <a:lnTo>
                        <a:pt x="42" y="141"/>
                      </a:lnTo>
                      <a:lnTo>
                        <a:pt x="68" y="105"/>
                      </a:lnTo>
                      <a:lnTo>
                        <a:pt x="99" y="73"/>
                      </a:lnTo>
                      <a:lnTo>
                        <a:pt x="134" y="48"/>
                      </a:lnTo>
                      <a:lnTo>
                        <a:pt x="171" y="27"/>
                      </a:lnTo>
                      <a:lnTo>
                        <a:pt x="212" y="12"/>
                      </a:lnTo>
                      <a:lnTo>
                        <a:pt x="255" y="3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479"/>
                <p:cNvSpPr>
                  <a:spLocks/>
                </p:cNvSpPr>
                <p:nvPr/>
              </p:nvSpPr>
              <p:spPr bwMode="auto">
                <a:xfrm>
                  <a:off x="4248150" y="3135313"/>
                  <a:ext cx="309562" cy="1069975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194" y="273"/>
                    </a:cxn>
                    <a:cxn ang="0">
                      <a:pos x="194" y="277"/>
                    </a:cxn>
                    <a:cxn ang="0">
                      <a:pos x="192" y="292"/>
                    </a:cxn>
                    <a:cxn ang="0">
                      <a:pos x="191" y="315"/>
                    </a:cxn>
                    <a:cxn ang="0">
                      <a:pos x="188" y="343"/>
                    </a:cxn>
                    <a:cxn ang="0">
                      <a:pos x="186" y="378"/>
                    </a:cxn>
                    <a:cxn ang="0">
                      <a:pos x="185" y="417"/>
                    </a:cxn>
                    <a:cxn ang="0">
                      <a:pos x="183" y="457"/>
                    </a:cxn>
                    <a:cxn ang="0">
                      <a:pos x="183" y="499"/>
                    </a:cxn>
                    <a:cxn ang="0">
                      <a:pos x="185" y="542"/>
                    </a:cxn>
                    <a:cxn ang="0">
                      <a:pos x="186" y="582"/>
                    </a:cxn>
                    <a:cxn ang="0">
                      <a:pos x="189" y="620"/>
                    </a:cxn>
                    <a:cxn ang="0">
                      <a:pos x="195" y="653"/>
                    </a:cxn>
                    <a:cxn ang="0">
                      <a:pos x="191" y="654"/>
                    </a:cxn>
                    <a:cxn ang="0">
                      <a:pos x="180" y="656"/>
                    </a:cxn>
                    <a:cxn ang="0">
                      <a:pos x="164" y="659"/>
                    </a:cxn>
                    <a:cxn ang="0">
                      <a:pos x="140" y="663"/>
                    </a:cxn>
                    <a:cxn ang="0">
                      <a:pos x="113" y="666"/>
                    </a:cxn>
                    <a:cxn ang="0">
                      <a:pos x="81" y="669"/>
                    </a:cxn>
                    <a:cxn ang="0">
                      <a:pos x="47" y="672"/>
                    </a:cxn>
                    <a:cxn ang="0">
                      <a:pos x="9" y="674"/>
                    </a:cxn>
                    <a:cxn ang="0">
                      <a:pos x="9" y="669"/>
                    </a:cxn>
                    <a:cxn ang="0">
                      <a:pos x="8" y="657"/>
                    </a:cxn>
                    <a:cxn ang="0">
                      <a:pos x="5" y="636"/>
                    </a:cxn>
                    <a:cxn ang="0">
                      <a:pos x="3" y="611"/>
                    </a:cxn>
                    <a:cxn ang="0">
                      <a:pos x="2" y="578"/>
                    </a:cxn>
                    <a:cxn ang="0">
                      <a:pos x="0" y="542"/>
                    </a:cxn>
                    <a:cxn ang="0">
                      <a:pos x="0" y="501"/>
                    </a:cxn>
                    <a:cxn ang="0">
                      <a:pos x="6" y="411"/>
                    </a:cxn>
                    <a:cxn ang="0">
                      <a:pos x="14" y="363"/>
                    </a:cxn>
                    <a:cxn ang="0">
                      <a:pos x="23" y="315"/>
                    </a:cxn>
                    <a:cxn ang="0">
                      <a:pos x="35" y="267"/>
                    </a:cxn>
                    <a:cxn ang="0">
                      <a:pos x="51" y="214"/>
                    </a:cxn>
                    <a:cxn ang="0">
                      <a:pos x="66" y="171"/>
                    </a:cxn>
                    <a:cxn ang="0">
                      <a:pos x="80" y="136"/>
                    </a:cxn>
                    <a:cxn ang="0">
                      <a:pos x="93" y="108"/>
                    </a:cxn>
                    <a:cxn ang="0">
                      <a:pos x="104" y="84"/>
                    </a:cxn>
                    <a:cxn ang="0">
                      <a:pos x="114" y="64"/>
                    </a:cxn>
                    <a:cxn ang="0">
                      <a:pos x="123" y="48"/>
                    </a:cxn>
                    <a:cxn ang="0">
                      <a:pos x="131" y="31"/>
                    </a:cxn>
                    <a:cxn ang="0">
                      <a:pos x="137" y="16"/>
                    </a:cxn>
                    <a:cxn ang="0">
                      <a:pos x="141" y="0"/>
                    </a:cxn>
                  </a:cxnLst>
                  <a:rect l="0" t="0" r="r" b="b"/>
                  <a:pathLst>
                    <a:path w="195" h="674">
                      <a:moveTo>
                        <a:pt x="141" y="0"/>
                      </a:moveTo>
                      <a:lnTo>
                        <a:pt x="194" y="273"/>
                      </a:lnTo>
                      <a:lnTo>
                        <a:pt x="194" y="277"/>
                      </a:lnTo>
                      <a:lnTo>
                        <a:pt x="192" y="292"/>
                      </a:lnTo>
                      <a:lnTo>
                        <a:pt x="191" y="315"/>
                      </a:lnTo>
                      <a:lnTo>
                        <a:pt x="188" y="343"/>
                      </a:lnTo>
                      <a:lnTo>
                        <a:pt x="186" y="378"/>
                      </a:lnTo>
                      <a:lnTo>
                        <a:pt x="185" y="417"/>
                      </a:lnTo>
                      <a:lnTo>
                        <a:pt x="183" y="457"/>
                      </a:lnTo>
                      <a:lnTo>
                        <a:pt x="183" y="499"/>
                      </a:lnTo>
                      <a:lnTo>
                        <a:pt x="185" y="542"/>
                      </a:lnTo>
                      <a:lnTo>
                        <a:pt x="186" y="582"/>
                      </a:lnTo>
                      <a:lnTo>
                        <a:pt x="189" y="620"/>
                      </a:lnTo>
                      <a:lnTo>
                        <a:pt x="195" y="653"/>
                      </a:lnTo>
                      <a:lnTo>
                        <a:pt x="191" y="654"/>
                      </a:lnTo>
                      <a:lnTo>
                        <a:pt x="180" y="656"/>
                      </a:lnTo>
                      <a:lnTo>
                        <a:pt x="164" y="659"/>
                      </a:lnTo>
                      <a:lnTo>
                        <a:pt x="140" y="663"/>
                      </a:lnTo>
                      <a:lnTo>
                        <a:pt x="113" y="666"/>
                      </a:lnTo>
                      <a:lnTo>
                        <a:pt x="81" y="669"/>
                      </a:lnTo>
                      <a:lnTo>
                        <a:pt x="47" y="672"/>
                      </a:lnTo>
                      <a:lnTo>
                        <a:pt x="9" y="674"/>
                      </a:lnTo>
                      <a:lnTo>
                        <a:pt x="9" y="669"/>
                      </a:lnTo>
                      <a:lnTo>
                        <a:pt x="8" y="657"/>
                      </a:lnTo>
                      <a:lnTo>
                        <a:pt x="5" y="636"/>
                      </a:lnTo>
                      <a:lnTo>
                        <a:pt x="3" y="611"/>
                      </a:lnTo>
                      <a:lnTo>
                        <a:pt x="2" y="578"/>
                      </a:lnTo>
                      <a:lnTo>
                        <a:pt x="0" y="542"/>
                      </a:lnTo>
                      <a:lnTo>
                        <a:pt x="0" y="501"/>
                      </a:lnTo>
                      <a:lnTo>
                        <a:pt x="6" y="411"/>
                      </a:lnTo>
                      <a:lnTo>
                        <a:pt x="14" y="363"/>
                      </a:lnTo>
                      <a:lnTo>
                        <a:pt x="23" y="315"/>
                      </a:lnTo>
                      <a:lnTo>
                        <a:pt x="35" y="267"/>
                      </a:lnTo>
                      <a:lnTo>
                        <a:pt x="51" y="214"/>
                      </a:lnTo>
                      <a:lnTo>
                        <a:pt x="66" y="171"/>
                      </a:lnTo>
                      <a:lnTo>
                        <a:pt x="80" y="136"/>
                      </a:lnTo>
                      <a:lnTo>
                        <a:pt x="93" y="108"/>
                      </a:lnTo>
                      <a:lnTo>
                        <a:pt x="104" y="84"/>
                      </a:lnTo>
                      <a:lnTo>
                        <a:pt x="114" y="64"/>
                      </a:lnTo>
                      <a:lnTo>
                        <a:pt x="123" y="48"/>
                      </a:lnTo>
                      <a:lnTo>
                        <a:pt x="131" y="31"/>
                      </a:lnTo>
                      <a:lnTo>
                        <a:pt x="137" y="16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133A6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480"/>
                <p:cNvSpPr>
                  <a:spLocks/>
                </p:cNvSpPr>
                <p:nvPr/>
              </p:nvSpPr>
              <p:spPr bwMode="auto">
                <a:xfrm>
                  <a:off x="4505325" y="4111625"/>
                  <a:ext cx="381000" cy="184150"/>
                </a:xfrm>
                <a:custGeom>
                  <a:avLst/>
                  <a:gdLst/>
                  <a:ahLst/>
                  <a:cxnLst>
                    <a:cxn ang="0">
                      <a:pos x="233" y="0"/>
                    </a:cxn>
                    <a:cxn ang="0">
                      <a:pos x="236" y="29"/>
                    </a:cxn>
                    <a:cxn ang="0">
                      <a:pos x="239" y="56"/>
                    </a:cxn>
                    <a:cxn ang="0">
                      <a:pos x="240" y="84"/>
                    </a:cxn>
                    <a:cxn ang="0">
                      <a:pos x="236" y="86"/>
                    </a:cxn>
                    <a:cxn ang="0">
                      <a:pos x="224" y="89"/>
                    </a:cxn>
                    <a:cxn ang="0">
                      <a:pos x="204" y="93"/>
                    </a:cxn>
                    <a:cxn ang="0">
                      <a:pos x="179" y="98"/>
                    </a:cxn>
                    <a:cxn ang="0">
                      <a:pos x="146" y="104"/>
                    </a:cxn>
                    <a:cxn ang="0">
                      <a:pos x="107" y="108"/>
                    </a:cxn>
                    <a:cxn ang="0">
                      <a:pos x="63" y="113"/>
                    </a:cxn>
                    <a:cxn ang="0">
                      <a:pos x="14" y="116"/>
                    </a:cxn>
                    <a:cxn ang="0">
                      <a:pos x="9" y="80"/>
                    </a:cxn>
                    <a:cxn ang="0">
                      <a:pos x="5" y="42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20" y="3"/>
                    </a:cxn>
                    <a:cxn ang="0">
                      <a:pos x="41" y="3"/>
                    </a:cxn>
                    <a:cxn ang="0">
                      <a:pos x="71" y="5"/>
                    </a:cxn>
                    <a:cxn ang="0">
                      <a:pos x="144" y="5"/>
                    </a:cxn>
                    <a:cxn ang="0">
                      <a:pos x="188" y="3"/>
                    </a:cxn>
                    <a:cxn ang="0">
                      <a:pos x="233" y="0"/>
                    </a:cxn>
                  </a:cxnLst>
                  <a:rect l="0" t="0" r="r" b="b"/>
                  <a:pathLst>
                    <a:path w="240" h="116">
                      <a:moveTo>
                        <a:pt x="233" y="0"/>
                      </a:moveTo>
                      <a:lnTo>
                        <a:pt x="236" y="29"/>
                      </a:lnTo>
                      <a:lnTo>
                        <a:pt x="239" y="56"/>
                      </a:lnTo>
                      <a:lnTo>
                        <a:pt x="240" y="84"/>
                      </a:lnTo>
                      <a:lnTo>
                        <a:pt x="236" y="86"/>
                      </a:lnTo>
                      <a:lnTo>
                        <a:pt x="224" y="89"/>
                      </a:lnTo>
                      <a:lnTo>
                        <a:pt x="204" y="93"/>
                      </a:lnTo>
                      <a:lnTo>
                        <a:pt x="179" y="98"/>
                      </a:lnTo>
                      <a:lnTo>
                        <a:pt x="146" y="104"/>
                      </a:lnTo>
                      <a:lnTo>
                        <a:pt x="107" y="108"/>
                      </a:lnTo>
                      <a:lnTo>
                        <a:pt x="63" y="113"/>
                      </a:lnTo>
                      <a:lnTo>
                        <a:pt x="14" y="116"/>
                      </a:lnTo>
                      <a:lnTo>
                        <a:pt x="9" y="80"/>
                      </a:lnTo>
                      <a:lnTo>
                        <a:pt x="5" y="42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20" y="3"/>
                      </a:lnTo>
                      <a:lnTo>
                        <a:pt x="41" y="3"/>
                      </a:lnTo>
                      <a:lnTo>
                        <a:pt x="71" y="5"/>
                      </a:lnTo>
                      <a:lnTo>
                        <a:pt x="144" y="5"/>
                      </a:lnTo>
                      <a:lnTo>
                        <a:pt x="188" y="3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rgbClr val="000F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481"/>
                <p:cNvSpPr>
                  <a:spLocks/>
                </p:cNvSpPr>
                <p:nvPr/>
              </p:nvSpPr>
              <p:spPr bwMode="auto">
                <a:xfrm>
                  <a:off x="5078413" y="3127375"/>
                  <a:ext cx="128587" cy="102235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53" y="18"/>
                    </a:cxn>
                    <a:cxn ang="0">
                      <a:pos x="81" y="635"/>
                    </a:cxn>
                    <a:cxn ang="0">
                      <a:pos x="33" y="644"/>
                    </a:cxn>
                    <a:cxn ang="0">
                      <a:pos x="29" y="613"/>
                    </a:cxn>
                    <a:cxn ang="0">
                      <a:pos x="23" y="574"/>
                    </a:cxn>
                    <a:cxn ang="0">
                      <a:pos x="17" y="527"/>
                    </a:cxn>
                    <a:cxn ang="0">
                      <a:pos x="11" y="476"/>
                    </a:cxn>
                    <a:cxn ang="0">
                      <a:pos x="6" y="422"/>
                    </a:cxn>
                    <a:cxn ang="0">
                      <a:pos x="2" y="365"/>
                    </a:cxn>
                    <a:cxn ang="0">
                      <a:pos x="0" y="305"/>
                    </a:cxn>
                    <a:cxn ang="0">
                      <a:pos x="0" y="243"/>
                    </a:cxn>
                    <a:cxn ang="0">
                      <a:pos x="2" y="188"/>
                    </a:cxn>
                    <a:cxn ang="0">
                      <a:pos x="3" y="140"/>
                    </a:cxn>
                    <a:cxn ang="0">
                      <a:pos x="6" y="98"/>
                    </a:cxn>
                    <a:cxn ang="0">
                      <a:pos x="9" y="63"/>
                    </a:cxn>
                    <a:cxn ang="0">
                      <a:pos x="12" y="36"/>
                    </a:cxn>
                    <a:cxn ang="0">
                      <a:pos x="15" y="17"/>
                    </a:cxn>
                    <a:cxn ang="0">
                      <a:pos x="18" y="5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81" h="644">
                      <a:moveTo>
                        <a:pt x="18" y="0"/>
                      </a:moveTo>
                      <a:lnTo>
                        <a:pt x="53" y="18"/>
                      </a:lnTo>
                      <a:lnTo>
                        <a:pt x="81" y="635"/>
                      </a:lnTo>
                      <a:lnTo>
                        <a:pt x="33" y="644"/>
                      </a:lnTo>
                      <a:lnTo>
                        <a:pt x="29" y="613"/>
                      </a:lnTo>
                      <a:lnTo>
                        <a:pt x="23" y="574"/>
                      </a:lnTo>
                      <a:lnTo>
                        <a:pt x="17" y="527"/>
                      </a:lnTo>
                      <a:lnTo>
                        <a:pt x="11" y="476"/>
                      </a:lnTo>
                      <a:lnTo>
                        <a:pt x="6" y="422"/>
                      </a:lnTo>
                      <a:lnTo>
                        <a:pt x="2" y="365"/>
                      </a:lnTo>
                      <a:lnTo>
                        <a:pt x="0" y="305"/>
                      </a:lnTo>
                      <a:lnTo>
                        <a:pt x="0" y="243"/>
                      </a:lnTo>
                      <a:lnTo>
                        <a:pt x="2" y="188"/>
                      </a:lnTo>
                      <a:lnTo>
                        <a:pt x="3" y="140"/>
                      </a:lnTo>
                      <a:lnTo>
                        <a:pt x="6" y="98"/>
                      </a:lnTo>
                      <a:lnTo>
                        <a:pt x="9" y="63"/>
                      </a:lnTo>
                      <a:lnTo>
                        <a:pt x="12" y="36"/>
                      </a:lnTo>
                      <a:lnTo>
                        <a:pt x="15" y="17"/>
                      </a:lnTo>
                      <a:lnTo>
                        <a:pt x="18" y="5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9FC6D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482"/>
                <p:cNvSpPr>
                  <a:spLocks/>
                </p:cNvSpPr>
                <p:nvPr/>
              </p:nvSpPr>
              <p:spPr bwMode="auto">
                <a:xfrm>
                  <a:off x="5119688" y="4029075"/>
                  <a:ext cx="149225" cy="173038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94" y="4"/>
                    </a:cxn>
                    <a:cxn ang="0">
                      <a:pos x="93" y="16"/>
                    </a:cxn>
                    <a:cxn ang="0">
                      <a:pos x="91" y="37"/>
                    </a:cxn>
                    <a:cxn ang="0">
                      <a:pos x="90" y="64"/>
                    </a:cxn>
                    <a:cxn ang="0">
                      <a:pos x="87" y="99"/>
                    </a:cxn>
                    <a:cxn ang="0">
                      <a:pos x="60" y="103"/>
                    </a:cxn>
                    <a:cxn ang="0">
                      <a:pos x="36" y="106"/>
                    </a:cxn>
                    <a:cxn ang="0">
                      <a:pos x="15" y="109"/>
                    </a:cxn>
                    <a:cxn ang="0">
                      <a:pos x="13" y="106"/>
                    </a:cxn>
                    <a:cxn ang="0">
                      <a:pos x="12" y="97"/>
                    </a:cxn>
                    <a:cxn ang="0">
                      <a:pos x="9" y="81"/>
                    </a:cxn>
                    <a:cxn ang="0">
                      <a:pos x="4" y="60"/>
                    </a:cxn>
                    <a:cxn ang="0">
                      <a:pos x="0" y="31"/>
                    </a:cxn>
                    <a:cxn ang="0">
                      <a:pos x="51" y="18"/>
                    </a:cxn>
                    <a:cxn ang="0">
                      <a:pos x="94" y="0"/>
                    </a:cxn>
                  </a:cxnLst>
                  <a:rect l="0" t="0" r="r" b="b"/>
                  <a:pathLst>
                    <a:path w="94" h="109">
                      <a:moveTo>
                        <a:pt x="94" y="0"/>
                      </a:moveTo>
                      <a:lnTo>
                        <a:pt x="94" y="4"/>
                      </a:lnTo>
                      <a:lnTo>
                        <a:pt x="93" y="16"/>
                      </a:lnTo>
                      <a:lnTo>
                        <a:pt x="91" y="37"/>
                      </a:lnTo>
                      <a:lnTo>
                        <a:pt x="90" y="64"/>
                      </a:lnTo>
                      <a:lnTo>
                        <a:pt x="87" y="99"/>
                      </a:lnTo>
                      <a:lnTo>
                        <a:pt x="60" y="103"/>
                      </a:lnTo>
                      <a:lnTo>
                        <a:pt x="36" y="106"/>
                      </a:lnTo>
                      <a:lnTo>
                        <a:pt x="15" y="109"/>
                      </a:lnTo>
                      <a:lnTo>
                        <a:pt x="13" y="106"/>
                      </a:lnTo>
                      <a:lnTo>
                        <a:pt x="12" y="97"/>
                      </a:lnTo>
                      <a:lnTo>
                        <a:pt x="9" y="81"/>
                      </a:lnTo>
                      <a:lnTo>
                        <a:pt x="4" y="60"/>
                      </a:lnTo>
                      <a:lnTo>
                        <a:pt x="0" y="31"/>
                      </a:lnTo>
                      <a:lnTo>
                        <a:pt x="51" y="18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000F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483"/>
                <p:cNvSpPr>
                  <a:spLocks/>
                </p:cNvSpPr>
                <p:nvPr/>
              </p:nvSpPr>
              <p:spPr bwMode="auto">
                <a:xfrm>
                  <a:off x="4470400" y="3135313"/>
                  <a:ext cx="420687" cy="113188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0"/>
                    </a:cxn>
                    <a:cxn ang="0">
                      <a:pos x="16" y="1"/>
                    </a:cxn>
                    <a:cxn ang="0">
                      <a:pos x="34" y="3"/>
                    </a:cxn>
                    <a:cxn ang="0">
                      <a:pos x="54" y="4"/>
                    </a:cxn>
                    <a:cxn ang="0">
                      <a:pos x="99" y="7"/>
                    </a:cxn>
                    <a:cxn ang="0">
                      <a:pos x="118" y="7"/>
                    </a:cxn>
                    <a:cxn ang="0">
                      <a:pos x="120" y="12"/>
                    </a:cxn>
                    <a:cxn ang="0">
                      <a:pos x="126" y="22"/>
                    </a:cxn>
                    <a:cxn ang="0">
                      <a:pos x="133" y="42"/>
                    </a:cxn>
                    <a:cxn ang="0">
                      <a:pos x="144" y="67"/>
                    </a:cxn>
                    <a:cxn ang="0">
                      <a:pos x="156" y="99"/>
                    </a:cxn>
                    <a:cxn ang="0">
                      <a:pos x="169" y="135"/>
                    </a:cxn>
                    <a:cxn ang="0">
                      <a:pos x="183" y="177"/>
                    </a:cxn>
                    <a:cxn ang="0">
                      <a:pos x="198" y="222"/>
                    </a:cxn>
                    <a:cxn ang="0">
                      <a:pos x="211" y="273"/>
                    </a:cxn>
                    <a:cxn ang="0">
                      <a:pos x="225" y="325"/>
                    </a:cxn>
                    <a:cxn ang="0">
                      <a:pos x="237" y="381"/>
                    </a:cxn>
                    <a:cxn ang="0">
                      <a:pos x="247" y="439"/>
                    </a:cxn>
                    <a:cxn ang="0">
                      <a:pos x="256" y="498"/>
                    </a:cxn>
                    <a:cxn ang="0">
                      <a:pos x="262" y="560"/>
                    </a:cxn>
                    <a:cxn ang="0">
                      <a:pos x="265" y="620"/>
                    </a:cxn>
                    <a:cxn ang="0">
                      <a:pos x="264" y="681"/>
                    </a:cxn>
                    <a:cxn ang="0">
                      <a:pos x="259" y="683"/>
                    </a:cxn>
                    <a:cxn ang="0">
                      <a:pos x="246" y="684"/>
                    </a:cxn>
                    <a:cxn ang="0">
                      <a:pos x="226" y="689"/>
                    </a:cxn>
                    <a:cxn ang="0">
                      <a:pos x="202" y="693"/>
                    </a:cxn>
                    <a:cxn ang="0">
                      <a:pos x="174" y="698"/>
                    </a:cxn>
                    <a:cxn ang="0">
                      <a:pos x="144" y="702"/>
                    </a:cxn>
                    <a:cxn ang="0">
                      <a:pos x="112" y="707"/>
                    </a:cxn>
                    <a:cxn ang="0">
                      <a:pos x="82" y="710"/>
                    </a:cxn>
                    <a:cxn ang="0">
                      <a:pos x="55" y="713"/>
                    </a:cxn>
                    <a:cxn ang="0">
                      <a:pos x="33" y="713"/>
                    </a:cxn>
                    <a:cxn ang="0">
                      <a:pos x="33" y="708"/>
                    </a:cxn>
                    <a:cxn ang="0">
                      <a:pos x="30" y="695"/>
                    </a:cxn>
                    <a:cxn ang="0">
                      <a:pos x="28" y="674"/>
                    </a:cxn>
                    <a:cxn ang="0">
                      <a:pos x="25" y="645"/>
                    </a:cxn>
                    <a:cxn ang="0">
                      <a:pos x="21" y="612"/>
                    </a:cxn>
                    <a:cxn ang="0">
                      <a:pos x="18" y="575"/>
                    </a:cxn>
                    <a:cxn ang="0">
                      <a:pos x="13" y="534"/>
                    </a:cxn>
                    <a:cxn ang="0">
                      <a:pos x="9" y="490"/>
                    </a:cxn>
                    <a:cxn ang="0">
                      <a:pos x="3" y="400"/>
                    </a:cxn>
                    <a:cxn ang="0">
                      <a:pos x="1" y="357"/>
                    </a:cxn>
                    <a:cxn ang="0">
                      <a:pos x="0" y="316"/>
                    </a:cxn>
                    <a:cxn ang="0">
                      <a:pos x="0" y="277"/>
                    </a:cxn>
                    <a:cxn ang="0">
                      <a:pos x="1" y="243"/>
                    </a:cxn>
                    <a:cxn ang="0">
                      <a:pos x="4" y="190"/>
                    </a:cxn>
                    <a:cxn ang="0">
                      <a:pos x="6" y="142"/>
                    </a:cxn>
                    <a:cxn ang="0">
                      <a:pos x="6" y="102"/>
                    </a:cxn>
                    <a:cxn ang="0">
                      <a:pos x="4" y="66"/>
                    </a:cxn>
                    <a:cxn ang="0">
                      <a:pos x="4" y="37"/>
                    </a:cxn>
                    <a:cxn ang="0">
                      <a:pos x="3" y="18"/>
                    </a:cxn>
                    <a:cxn ang="0">
                      <a:pos x="1" y="4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65" h="713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16" y="1"/>
                      </a:lnTo>
                      <a:lnTo>
                        <a:pt x="34" y="3"/>
                      </a:lnTo>
                      <a:lnTo>
                        <a:pt x="54" y="4"/>
                      </a:lnTo>
                      <a:lnTo>
                        <a:pt x="99" y="7"/>
                      </a:lnTo>
                      <a:lnTo>
                        <a:pt x="118" y="7"/>
                      </a:lnTo>
                      <a:lnTo>
                        <a:pt x="120" y="12"/>
                      </a:lnTo>
                      <a:lnTo>
                        <a:pt x="126" y="22"/>
                      </a:lnTo>
                      <a:lnTo>
                        <a:pt x="133" y="42"/>
                      </a:lnTo>
                      <a:lnTo>
                        <a:pt x="144" y="67"/>
                      </a:lnTo>
                      <a:lnTo>
                        <a:pt x="156" y="99"/>
                      </a:lnTo>
                      <a:lnTo>
                        <a:pt x="169" y="135"/>
                      </a:lnTo>
                      <a:lnTo>
                        <a:pt x="183" y="177"/>
                      </a:lnTo>
                      <a:lnTo>
                        <a:pt x="198" y="222"/>
                      </a:lnTo>
                      <a:lnTo>
                        <a:pt x="211" y="273"/>
                      </a:lnTo>
                      <a:lnTo>
                        <a:pt x="225" y="325"/>
                      </a:lnTo>
                      <a:lnTo>
                        <a:pt x="237" y="381"/>
                      </a:lnTo>
                      <a:lnTo>
                        <a:pt x="247" y="439"/>
                      </a:lnTo>
                      <a:lnTo>
                        <a:pt x="256" y="498"/>
                      </a:lnTo>
                      <a:lnTo>
                        <a:pt x="262" y="560"/>
                      </a:lnTo>
                      <a:lnTo>
                        <a:pt x="265" y="620"/>
                      </a:lnTo>
                      <a:lnTo>
                        <a:pt x="264" y="681"/>
                      </a:lnTo>
                      <a:lnTo>
                        <a:pt x="259" y="683"/>
                      </a:lnTo>
                      <a:lnTo>
                        <a:pt x="246" y="684"/>
                      </a:lnTo>
                      <a:lnTo>
                        <a:pt x="226" y="689"/>
                      </a:lnTo>
                      <a:lnTo>
                        <a:pt x="202" y="693"/>
                      </a:lnTo>
                      <a:lnTo>
                        <a:pt x="174" y="698"/>
                      </a:lnTo>
                      <a:lnTo>
                        <a:pt x="144" y="702"/>
                      </a:lnTo>
                      <a:lnTo>
                        <a:pt x="112" y="707"/>
                      </a:lnTo>
                      <a:lnTo>
                        <a:pt x="82" y="710"/>
                      </a:lnTo>
                      <a:lnTo>
                        <a:pt x="55" y="713"/>
                      </a:lnTo>
                      <a:lnTo>
                        <a:pt x="33" y="713"/>
                      </a:lnTo>
                      <a:lnTo>
                        <a:pt x="33" y="708"/>
                      </a:lnTo>
                      <a:lnTo>
                        <a:pt x="30" y="695"/>
                      </a:lnTo>
                      <a:lnTo>
                        <a:pt x="28" y="674"/>
                      </a:lnTo>
                      <a:lnTo>
                        <a:pt x="25" y="645"/>
                      </a:lnTo>
                      <a:lnTo>
                        <a:pt x="21" y="612"/>
                      </a:lnTo>
                      <a:lnTo>
                        <a:pt x="18" y="575"/>
                      </a:lnTo>
                      <a:lnTo>
                        <a:pt x="13" y="534"/>
                      </a:lnTo>
                      <a:lnTo>
                        <a:pt x="9" y="490"/>
                      </a:lnTo>
                      <a:lnTo>
                        <a:pt x="3" y="400"/>
                      </a:lnTo>
                      <a:lnTo>
                        <a:pt x="1" y="357"/>
                      </a:lnTo>
                      <a:lnTo>
                        <a:pt x="0" y="316"/>
                      </a:lnTo>
                      <a:lnTo>
                        <a:pt x="0" y="277"/>
                      </a:lnTo>
                      <a:lnTo>
                        <a:pt x="1" y="243"/>
                      </a:lnTo>
                      <a:lnTo>
                        <a:pt x="4" y="190"/>
                      </a:lnTo>
                      <a:lnTo>
                        <a:pt x="6" y="142"/>
                      </a:lnTo>
                      <a:lnTo>
                        <a:pt x="6" y="102"/>
                      </a:lnTo>
                      <a:lnTo>
                        <a:pt x="4" y="66"/>
                      </a:lnTo>
                      <a:lnTo>
                        <a:pt x="4" y="37"/>
                      </a:lnTo>
                      <a:lnTo>
                        <a:pt x="3" y="18"/>
                      </a:lnTo>
                      <a:lnTo>
                        <a:pt x="1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33A6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484"/>
                <p:cNvSpPr>
                  <a:spLocks/>
                </p:cNvSpPr>
                <p:nvPr/>
              </p:nvSpPr>
              <p:spPr bwMode="auto">
                <a:xfrm>
                  <a:off x="4295775" y="4173538"/>
                  <a:ext cx="252412" cy="152400"/>
                </a:xfrm>
                <a:custGeom>
                  <a:avLst/>
                  <a:gdLst/>
                  <a:ahLst/>
                  <a:cxnLst>
                    <a:cxn ang="0">
                      <a:pos x="152" y="0"/>
                    </a:cxn>
                    <a:cxn ang="0">
                      <a:pos x="155" y="0"/>
                    </a:cxn>
                    <a:cxn ang="0">
                      <a:pos x="156" y="3"/>
                    </a:cxn>
                    <a:cxn ang="0">
                      <a:pos x="158" y="11"/>
                    </a:cxn>
                    <a:cxn ang="0">
                      <a:pos x="159" y="23"/>
                    </a:cxn>
                    <a:cxn ang="0">
                      <a:pos x="159" y="50"/>
                    </a:cxn>
                    <a:cxn ang="0">
                      <a:pos x="155" y="65"/>
                    </a:cxn>
                    <a:cxn ang="0">
                      <a:pos x="147" y="78"/>
                    </a:cxn>
                    <a:cxn ang="0">
                      <a:pos x="135" y="89"/>
                    </a:cxn>
                    <a:cxn ang="0">
                      <a:pos x="117" y="95"/>
                    </a:cxn>
                    <a:cxn ang="0">
                      <a:pos x="92" y="96"/>
                    </a:cxn>
                    <a:cxn ang="0">
                      <a:pos x="69" y="92"/>
                    </a:cxn>
                    <a:cxn ang="0">
                      <a:pos x="51" y="81"/>
                    </a:cxn>
                    <a:cxn ang="0">
                      <a:pos x="35" y="69"/>
                    </a:cxn>
                    <a:cxn ang="0">
                      <a:pos x="23" y="56"/>
                    </a:cxn>
                    <a:cxn ang="0">
                      <a:pos x="12" y="41"/>
                    </a:cxn>
                    <a:cxn ang="0">
                      <a:pos x="6" y="30"/>
                    </a:cxn>
                    <a:cxn ang="0">
                      <a:pos x="0" y="18"/>
                    </a:cxn>
                    <a:cxn ang="0">
                      <a:pos x="5" y="18"/>
                    </a:cxn>
                    <a:cxn ang="0">
                      <a:pos x="17" y="17"/>
                    </a:cxn>
                    <a:cxn ang="0">
                      <a:pos x="36" y="15"/>
                    </a:cxn>
                    <a:cxn ang="0">
                      <a:pos x="59" y="14"/>
                    </a:cxn>
                    <a:cxn ang="0">
                      <a:pos x="84" y="11"/>
                    </a:cxn>
                    <a:cxn ang="0">
                      <a:pos x="111" y="8"/>
                    </a:cxn>
                    <a:cxn ang="0">
                      <a:pos x="131" y="5"/>
                    </a:cxn>
                    <a:cxn ang="0">
                      <a:pos x="144" y="3"/>
                    </a:cxn>
                    <a:cxn ang="0">
                      <a:pos x="152" y="0"/>
                    </a:cxn>
                  </a:cxnLst>
                  <a:rect l="0" t="0" r="r" b="b"/>
                  <a:pathLst>
                    <a:path w="159" h="96">
                      <a:moveTo>
                        <a:pt x="152" y="0"/>
                      </a:moveTo>
                      <a:lnTo>
                        <a:pt x="155" y="0"/>
                      </a:lnTo>
                      <a:lnTo>
                        <a:pt x="156" y="3"/>
                      </a:lnTo>
                      <a:lnTo>
                        <a:pt x="158" y="11"/>
                      </a:lnTo>
                      <a:lnTo>
                        <a:pt x="159" y="23"/>
                      </a:lnTo>
                      <a:lnTo>
                        <a:pt x="159" y="50"/>
                      </a:lnTo>
                      <a:lnTo>
                        <a:pt x="155" y="65"/>
                      </a:lnTo>
                      <a:lnTo>
                        <a:pt x="147" y="78"/>
                      </a:lnTo>
                      <a:lnTo>
                        <a:pt x="135" y="89"/>
                      </a:lnTo>
                      <a:lnTo>
                        <a:pt x="117" y="95"/>
                      </a:lnTo>
                      <a:lnTo>
                        <a:pt x="92" y="96"/>
                      </a:lnTo>
                      <a:lnTo>
                        <a:pt x="69" y="92"/>
                      </a:lnTo>
                      <a:lnTo>
                        <a:pt x="51" y="81"/>
                      </a:lnTo>
                      <a:lnTo>
                        <a:pt x="35" y="69"/>
                      </a:lnTo>
                      <a:lnTo>
                        <a:pt x="23" y="56"/>
                      </a:lnTo>
                      <a:lnTo>
                        <a:pt x="12" y="41"/>
                      </a:lnTo>
                      <a:lnTo>
                        <a:pt x="6" y="30"/>
                      </a:lnTo>
                      <a:lnTo>
                        <a:pt x="0" y="18"/>
                      </a:lnTo>
                      <a:lnTo>
                        <a:pt x="5" y="18"/>
                      </a:lnTo>
                      <a:lnTo>
                        <a:pt x="17" y="17"/>
                      </a:lnTo>
                      <a:lnTo>
                        <a:pt x="36" y="15"/>
                      </a:lnTo>
                      <a:lnTo>
                        <a:pt x="59" y="14"/>
                      </a:lnTo>
                      <a:lnTo>
                        <a:pt x="84" y="11"/>
                      </a:lnTo>
                      <a:lnTo>
                        <a:pt x="111" y="8"/>
                      </a:lnTo>
                      <a:lnTo>
                        <a:pt x="131" y="5"/>
                      </a:lnTo>
                      <a:lnTo>
                        <a:pt x="144" y="3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485"/>
                <p:cNvSpPr>
                  <a:spLocks/>
                </p:cNvSpPr>
                <p:nvPr/>
              </p:nvSpPr>
              <p:spPr bwMode="auto">
                <a:xfrm>
                  <a:off x="5092700" y="3101975"/>
                  <a:ext cx="446087" cy="1071563"/>
                </a:xfrm>
                <a:custGeom>
                  <a:avLst/>
                  <a:gdLst/>
                  <a:ahLst/>
                  <a:cxnLst>
                    <a:cxn ang="0">
                      <a:pos x="114" y="0"/>
                    </a:cxn>
                    <a:cxn ang="0">
                      <a:pos x="116" y="3"/>
                    </a:cxn>
                    <a:cxn ang="0">
                      <a:pos x="123" y="13"/>
                    </a:cxn>
                    <a:cxn ang="0">
                      <a:pos x="132" y="27"/>
                    </a:cxn>
                    <a:cxn ang="0">
                      <a:pos x="144" y="48"/>
                    </a:cxn>
                    <a:cxn ang="0">
                      <a:pos x="158" y="72"/>
                    </a:cxn>
                    <a:cxn ang="0">
                      <a:pos x="173" y="99"/>
                    </a:cxn>
                    <a:cxn ang="0">
                      <a:pos x="188" y="130"/>
                    </a:cxn>
                    <a:cxn ang="0">
                      <a:pos x="210" y="180"/>
                    </a:cxn>
                    <a:cxn ang="0">
                      <a:pos x="230" y="235"/>
                    </a:cxn>
                    <a:cxn ang="0">
                      <a:pos x="246" y="292"/>
                    </a:cxn>
                    <a:cxn ang="0">
                      <a:pos x="258" y="351"/>
                    </a:cxn>
                    <a:cxn ang="0">
                      <a:pos x="269" y="408"/>
                    </a:cxn>
                    <a:cxn ang="0">
                      <a:pos x="276" y="465"/>
                    </a:cxn>
                    <a:cxn ang="0">
                      <a:pos x="281" y="517"/>
                    </a:cxn>
                    <a:cxn ang="0">
                      <a:pos x="281" y="564"/>
                    </a:cxn>
                    <a:cxn ang="0">
                      <a:pos x="276" y="566"/>
                    </a:cxn>
                    <a:cxn ang="0">
                      <a:pos x="266" y="569"/>
                    </a:cxn>
                    <a:cxn ang="0">
                      <a:pos x="251" y="573"/>
                    </a:cxn>
                    <a:cxn ang="0">
                      <a:pos x="231" y="578"/>
                    </a:cxn>
                    <a:cxn ang="0">
                      <a:pos x="210" y="582"/>
                    </a:cxn>
                    <a:cxn ang="0">
                      <a:pos x="188" y="587"/>
                    </a:cxn>
                    <a:cxn ang="0">
                      <a:pos x="167" y="591"/>
                    </a:cxn>
                    <a:cxn ang="0">
                      <a:pos x="168" y="651"/>
                    </a:cxn>
                    <a:cxn ang="0">
                      <a:pos x="164" y="653"/>
                    </a:cxn>
                    <a:cxn ang="0">
                      <a:pos x="152" y="656"/>
                    </a:cxn>
                    <a:cxn ang="0">
                      <a:pos x="135" y="659"/>
                    </a:cxn>
                    <a:cxn ang="0">
                      <a:pos x="116" y="663"/>
                    </a:cxn>
                    <a:cxn ang="0">
                      <a:pos x="93" y="668"/>
                    </a:cxn>
                    <a:cxn ang="0">
                      <a:pos x="72" y="672"/>
                    </a:cxn>
                    <a:cxn ang="0">
                      <a:pos x="54" y="674"/>
                    </a:cxn>
                    <a:cxn ang="0">
                      <a:pos x="41" y="675"/>
                    </a:cxn>
                    <a:cxn ang="0">
                      <a:pos x="39" y="671"/>
                    </a:cxn>
                    <a:cxn ang="0">
                      <a:pos x="38" y="657"/>
                    </a:cxn>
                    <a:cxn ang="0">
                      <a:pos x="35" y="638"/>
                    </a:cxn>
                    <a:cxn ang="0">
                      <a:pos x="30" y="611"/>
                    </a:cxn>
                    <a:cxn ang="0">
                      <a:pos x="24" y="576"/>
                    </a:cxn>
                    <a:cxn ang="0">
                      <a:pos x="20" y="538"/>
                    </a:cxn>
                    <a:cxn ang="0">
                      <a:pos x="14" y="495"/>
                    </a:cxn>
                    <a:cxn ang="0">
                      <a:pos x="9" y="448"/>
                    </a:cxn>
                    <a:cxn ang="0">
                      <a:pos x="5" y="399"/>
                    </a:cxn>
                    <a:cxn ang="0">
                      <a:pos x="2" y="348"/>
                    </a:cxn>
                    <a:cxn ang="0">
                      <a:pos x="0" y="295"/>
                    </a:cxn>
                    <a:cxn ang="0">
                      <a:pos x="0" y="171"/>
                    </a:cxn>
                    <a:cxn ang="0">
                      <a:pos x="2" y="121"/>
                    </a:cxn>
                    <a:cxn ang="0">
                      <a:pos x="3" y="84"/>
                    </a:cxn>
                    <a:cxn ang="0">
                      <a:pos x="6" y="54"/>
                    </a:cxn>
                    <a:cxn ang="0">
                      <a:pos x="8" y="33"/>
                    </a:cxn>
                    <a:cxn ang="0">
                      <a:pos x="9" y="21"/>
                    </a:cxn>
                    <a:cxn ang="0">
                      <a:pos x="9" y="16"/>
                    </a:cxn>
                    <a:cxn ang="0">
                      <a:pos x="114" y="0"/>
                    </a:cxn>
                  </a:cxnLst>
                  <a:rect l="0" t="0" r="r" b="b"/>
                  <a:pathLst>
                    <a:path w="281" h="675">
                      <a:moveTo>
                        <a:pt x="114" y="0"/>
                      </a:moveTo>
                      <a:lnTo>
                        <a:pt x="116" y="3"/>
                      </a:lnTo>
                      <a:lnTo>
                        <a:pt x="123" y="13"/>
                      </a:lnTo>
                      <a:lnTo>
                        <a:pt x="132" y="27"/>
                      </a:lnTo>
                      <a:lnTo>
                        <a:pt x="144" y="48"/>
                      </a:lnTo>
                      <a:lnTo>
                        <a:pt x="158" y="72"/>
                      </a:lnTo>
                      <a:lnTo>
                        <a:pt x="173" y="99"/>
                      </a:lnTo>
                      <a:lnTo>
                        <a:pt x="188" y="130"/>
                      </a:lnTo>
                      <a:lnTo>
                        <a:pt x="210" y="180"/>
                      </a:lnTo>
                      <a:lnTo>
                        <a:pt x="230" y="235"/>
                      </a:lnTo>
                      <a:lnTo>
                        <a:pt x="246" y="292"/>
                      </a:lnTo>
                      <a:lnTo>
                        <a:pt x="258" y="351"/>
                      </a:lnTo>
                      <a:lnTo>
                        <a:pt x="269" y="408"/>
                      </a:lnTo>
                      <a:lnTo>
                        <a:pt x="276" y="465"/>
                      </a:lnTo>
                      <a:lnTo>
                        <a:pt x="281" y="517"/>
                      </a:lnTo>
                      <a:lnTo>
                        <a:pt x="281" y="564"/>
                      </a:lnTo>
                      <a:lnTo>
                        <a:pt x="276" y="566"/>
                      </a:lnTo>
                      <a:lnTo>
                        <a:pt x="266" y="569"/>
                      </a:lnTo>
                      <a:lnTo>
                        <a:pt x="251" y="573"/>
                      </a:lnTo>
                      <a:lnTo>
                        <a:pt x="231" y="578"/>
                      </a:lnTo>
                      <a:lnTo>
                        <a:pt x="210" y="582"/>
                      </a:lnTo>
                      <a:lnTo>
                        <a:pt x="188" y="587"/>
                      </a:lnTo>
                      <a:lnTo>
                        <a:pt x="167" y="591"/>
                      </a:lnTo>
                      <a:lnTo>
                        <a:pt x="168" y="651"/>
                      </a:lnTo>
                      <a:lnTo>
                        <a:pt x="164" y="653"/>
                      </a:lnTo>
                      <a:lnTo>
                        <a:pt x="152" y="656"/>
                      </a:lnTo>
                      <a:lnTo>
                        <a:pt x="135" y="659"/>
                      </a:lnTo>
                      <a:lnTo>
                        <a:pt x="116" y="663"/>
                      </a:lnTo>
                      <a:lnTo>
                        <a:pt x="93" y="668"/>
                      </a:lnTo>
                      <a:lnTo>
                        <a:pt x="72" y="672"/>
                      </a:lnTo>
                      <a:lnTo>
                        <a:pt x="54" y="674"/>
                      </a:lnTo>
                      <a:lnTo>
                        <a:pt x="41" y="675"/>
                      </a:lnTo>
                      <a:lnTo>
                        <a:pt x="39" y="671"/>
                      </a:lnTo>
                      <a:lnTo>
                        <a:pt x="38" y="657"/>
                      </a:lnTo>
                      <a:lnTo>
                        <a:pt x="35" y="638"/>
                      </a:lnTo>
                      <a:lnTo>
                        <a:pt x="30" y="611"/>
                      </a:lnTo>
                      <a:lnTo>
                        <a:pt x="24" y="576"/>
                      </a:lnTo>
                      <a:lnTo>
                        <a:pt x="20" y="538"/>
                      </a:lnTo>
                      <a:lnTo>
                        <a:pt x="14" y="495"/>
                      </a:lnTo>
                      <a:lnTo>
                        <a:pt x="9" y="448"/>
                      </a:lnTo>
                      <a:lnTo>
                        <a:pt x="5" y="399"/>
                      </a:lnTo>
                      <a:lnTo>
                        <a:pt x="2" y="348"/>
                      </a:lnTo>
                      <a:lnTo>
                        <a:pt x="0" y="295"/>
                      </a:lnTo>
                      <a:lnTo>
                        <a:pt x="0" y="171"/>
                      </a:lnTo>
                      <a:lnTo>
                        <a:pt x="2" y="121"/>
                      </a:lnTo>
                      <a:lnTo>
                        <a:pt x="3" y="84"/>
                      </a:lnTo>
                      <a:lnTo>
                        <a:pt x="6" y="54"/>
                      </a:lnTo>
                      <a:lnTo>
                        <a:pt x="8" y="33"/>
                      </a:lnTo>
                      <a:lnTo>
                        <a:pt x="9" y="21"/>
                      </a:lnTo>
                      <a:lnTo>
                        <a:pt x="9" y="16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rgbClr val="133A6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487"/>
                <p:cNvSpPr>
                  <a:spLocks/>
                </p:cNvSpPr>
                <p:nvPr/>
              </p:nvSpPr>
              <p:spPr bwMode="auto">
                <a:xfrm>
                  <a:off x="4799013" y="3136900"/>
                  <a:ext cx="198437" cy="123825"/>
                </a:xfrm>
                <a:custGeom>
                  <a:avLst/>
                  <a:gdLst/>
                  <a:ahLst/>
                  <a:cxnLst>
                    <a:cxn ang="0">
                      <a:pos x="125" y="0"/>
                    </a:cxn>
                    <a:cxn ang="0">
                      <a:pos x="100" y="75"/>
                    </a:cxn>
                    <a:cxn ang="0">
                      <a:pos x="66" y="78"/>
                    </a:cxn>
                    <a:cxn ang="0">
                      <a:pos x="0" y="6"/>
                    </a:cxn>
                    <a:cxn ang="0">
                      <a:pos x="39" y="5"/>
                    </a:cxn>
                    <a:cxn ang="0">
                      <a:pos x="80" y="3"/>
                    </a:cxn>
                    <a:cxn ang="0">
                      <a:pos x="125" y="0"/>
                    </a:cxn>
                  </a:cxnLst>
                  <a:rect l="0" t="0" r="r" b="b"/>
                  <a:pathLst>
                    <a:path w="125" h="78">
                      <a:moveTo>
                        <a:pt x="125" y="0"/>
                      </a:moveTo>
                      <a:lnTo>
                        <a:pt x="100" y="75"/>
                      </a:lnTo>
                      <a:lnTo>
                        <a:pt x="66" y="78"/>
                      </a:lnTo>
                      <a:lnTo>
                        <a:pt x="0" y="6"/>
                      </a:lnTo>
                      <a:lnTo>
                        <a:pt x="39" y="5"/>
                      </a:lnTo>
                      <a:lnTo>
                        <a:pt x="80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DA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488"/>
                <p:cNvSpPr>
                  <a:spLocks/>
                </p:cNvSpPr>
                <p:nvPr/>
              </p:nvSpPr>
              <p:spPr bwMode="auto">
                <a:xfrm>
                  <a:off x="4903788" y="3236913"/>
                  <a:ext cx="168275" cy="719138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53" y="84"/>
                    </a:cxn>
                    <a:cxn ang="0">
                      <a:pos x="62" y="129"/>
                    </a:cxn>
                    <a:cxn ang="0">
                      <a:pos x="71" y="173"/>
                    </a:cxn>
                    <a:cxn ang="0">
                      <a:pos x="80" y="215"/>
                    </a:cxn>
                    <a:cxn ang="0">
                      <a:pos x="86" y="255"/>
                    </a:cxn>
                    <a:cxn ang="0">
                      <a:pos x="92" y="291"/>
                    </a:cxn>
                    <a:cxn ang="0">
                      <a:pos x="97" y="324"/>
                    </a:cxn>
                    <a:cxn ang="0">
                      <a:pos x="101" y="351"/>
                    </a:cxn>
                    <a:cxn ang="0">
                      <a:pos x="104" y="371"/>
                    </a:cxn>
                    <a:cxn ang="0">
                      <a:pos x="106" y="384"/>
                    </a:cxn>
                    <a:cxn ang="0">
                      <a:pos x="106" y="389"/>
                    </a:cxn>
                    <a:cxn ang="0">
                      <a:pos x="53" y="453"/>
                    </a:cxn>
                    <a:cxn ang="0">
                      <a:pos x="0" y="392"/>
                    </a:cxn>
                    <a:cxn ang="0">
                      <a:pos x="1" y="356"/>
                    </a:cxn>
                    <a:cxn ang="0">
                      <a:pos x="2" y="317"/>
                    </a:cxn>
                    <a:cxn ang="0">
                      <a:pos x="4" y="275"/>
                    </a:cxn>
                    <a:cxn ang="0">
                      <a:pos x="4" y="189"/>
                    </a:cxn>
                    <a:cxn ang="0">
                      <a:pos x="2" y="147"/>
                    </a:cxn>
                    <a:cxn ang="0">
                      <a:pos x="2" y="110"/>
                    </a:cxn>
                    <a:cxn ang="0">
                      <a:pos x="1" y="75"/>
                    </a:cxn>
                    <a:cxn ang="0">
                      <a:pos x="1" y="47"/>
                    </a:cxn>
                    <a:cxn ang="0">
                      <a:pos x="0" y="24"/>
                    </a:cxn>
                    <a:cxn ang="0">
                      <a:pos x="0" y="5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106" h="453">
                      <a:moveTo>
                        <a:pt x="29" y="0"/>
                      </a:moveTo>
                      <a:lnTo>
                        <a:pt x="53" y="84"/>
                      </a:lnTo>
                      <a:lnTo>
                        <a:pt x="62" y="129"/>
                      </a:lnTo>
                      <a:lnTo>
                        <a:pt x="71" y="173"/>
                      </a:lnTo>
                      <a:lnTo>
                        <a:pt x="80" y="215"/>
                      </a:lnTo>
                      <a:lnTo>
                        <a:pt x="86" y="255"/>
                      </a:lnTo>
                      <a:lnTo>
                        <a:pt x="92" y="291"/>
                      </a:lnTo>
                      <a:lnTo>
                        <a:pt x="97" y="324"/>
                      </a:lnTo>
                      <a:lnTo>
                        <a:pt x="101" y="351"/>
                      </a:lnTo>
                      <a:lnTo>
                        <a:pt x="104" y="371"/>
                      </a:lnTo>
                      <a:lnTo>
                        <a:pt x="106" y="384"/>
                      </a:lnTo>
                      <a:lnTo>
                        <a:pt x="106" y="389"/>
                      </a:lnTo>
                      <a:lnTo>
                        <a:pt x="53" y="453"/>
                      </a:lnTo>
                      <a:lnTo>
                        <a:pt x="0" y="392"/>
                      </a:lnTo>
                      <a:lnTo>
                        <a:pt x="1" y="356"/>
                      </a:lnTo>
                      <a:lnTo>
                        <a:pt x="2" y="317"/>
                      </a:lnTo>
                      <a:lnTo>
                        <a:pt x="4" y="275"/>
                      </a:lnTo>
                      <a:lnTo>
                        <a:pt x="4" y="189"/>
                      </a:lnTo>
                      <a:lnTo>
                        <a:pt x="2" y="147"/>
                      </a:lnTo>
                      <a:lnTo>
                        <a:pt x="2" y="110"/>
                      </a:lnTo>
                      <a:lnTo>
                        <a:pt x="1" y="75"/>
                      </a:lnTo>
                      <a:lnTo>
                        <a:pt x="1" y="47"/>
                      </a:lnTo>
                      <a:lnTo>
                        <a:pt x="0" y="24"/>
                      </a:lnTo>
                      <a:lnTo>
                        <a:pt x="0" y="5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DA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489"/>
                <p:cNvSpPr>
                  <a:spLocks/>
                </p:cNvSpPr>
                <p:nvPr/>
              </p:nvSpPr>
              <p:spPr bwMode="auto">
                <a:xfrm>
                  <a:off x="4589463" y="3575050"/>
                  <a:ext cx="152400" cy="60325"/>
                </a:xfrm>
                <a:custGeom>
                  <a:avLst/>
                  <a:gdLst/>
                  <a:ahLst/>
                  <a:cxnLst>
                    <a:cxn ang="0">
                      <a:pos x="93" y="0"/>
                    </a:cxn>
                    <a:cxn ang="0">
                      <a:pos x="96" y="23"/>
                    </a:cxn>
                    <a:cxn ang="0">
                      <a:pos x="4" y="38"/>
                    </a:cxn>
                    <a:cxn ang="0">
                      <a:pos x="0" y="14"/>
                    </a:cxn>
                    <a:cxn ang="0">
                      <a:pos x="93" y="0"/>
                    </a:cxn>
                  </a:cxnLst>
                  <a:rect l="0" t="0" r="r" b="b"/>
                  <a:pathLst>
                    <a:path w="96" h="38">
                      <a:moveTo>
                        <a:pt x="93" y="0"/>
                      </a:moveTo>
                      <a:lnTo>
                        <a:pt x="96" y="23"/>
                      </a:lnTo>
                      <a:lnTo>
                        <a:pt x="4" y="38"/>
                      </a:lnTo>
                      <a:lnTo>
                        <a:pt x="0" y="14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000F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490"/>
                <p:cNvSpPr>
                  <a:spLocks/>
                </p:cNvSpPr>
                <p:nvPr/>
              </p:nvSpPr>
              <p:spPr bwMode="auto">
                <a:xfrm>
                  <a:off x="5278438" y="3506788"/>
                  <a:ext cx="107950" cy="5334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3"/>
                    </a:cxn>
                    <a:cxn ang="0">
                      <a:pos x="5" y="12"/>
                    </a:cxn>
                    <a:cxn ang="0">
                      <a:pos x="11" y="25"/>
                    </a:cxn>
                    <a:cxn ang="0">
                      <a:pos x="18" y="48"/>
                    </a:cxn>
                    <a:cxn ang="0">
                      <a:pos x="26" y="76"/>
                    </a:cxn>
                    <a:cxn ang="0">
                      <a:pos x="35" y="111"/>
                    </a:cxn>
                    <a:cxn ang="0">
                      <a:pos x="44" y="154"/>
                    </a:cxn>
                    <a:cxn ang="0">
                      <a:pos x="53" y="205"/>
                    </a:cxn>
                    <a:cxn ang="0">
                      <a:pos x="60" y="264"/>
                    </a:cxn>
                    <a:cxn ang="0">
                      <a:pos x="68" y="332"/>
                    </a:cxn>
                    <a:cxn ang="0">
                      <a:pos x="50" y="336"/>
                    </a:cxn>
                    <a:cxn ang="0">
                      <a:pos x="50" y="332"/>
                    </a:cxn>
                    <a:cxn ang="0">
                      <a:pos x="48" y="318"/>
                    </a:cxn>
                    <a:cxn ang="0">
                      <a:pos x="47" y="297"/>
                    </a:cxn>
                    <a:cxn ang="0">
                      <a:pos x="45" y="270"/>
                    </a:cxn>
                    <a:cxn ang="0">
                      <a:pos x="42" y="237"/>
                    </a:cxn>
                    <a:cxn ang="0">
                      <a:pos x="38" y="201"/>
                    </a:cxn>
                    <a:cxn ang="0">
                      <a:pos x="33" y="162"/>
                    </a:cxn>
                    <a:cxn ang="0">
                      <a:pos x="27" y="120"/>
                    </a:cxn>
                    <a:cxn ang="0">
                      <a:pos x="20" y="79"/>
                    </a:cxn>
                    <a:cxn ang="0">
                      <a:pos x="11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8" h="336">
                      <a:moveTo>
                        <a:pt x="0" y="0"/>
                      </a:moveTo>
                      <a:lnTo>
                        <a:pt x="2" y="3"/>
                      </a:lnTo>
                      <a:lnTo>
                        <a:pt x="5" y="12"/>
                      </a:lnTo>
                      <a:lnTo>
                        <a:pt x="11" y="25"/>
                      </a:lnTo>
                      <a:lnTo>
                        <a:pt x="18" y="48"/>
                      </a:lnTo>
                      <a:lnTo>
                        <a:pt x="26" y="76"/>
                      </a:lnTo>
                      <a:lnTo>
                        <a:pt x="35" y="111"/>
                      </a:lnTo>
                      <a:lnTo>
                        <a:pt x="44" y="154"/>
                      </a:lnTo>
                      <a:lnTo>
                        <a:pt x="53" y="205"/>
                      </a:lnTo>
                      <a:lnTo>
                        <a:pt x="60" y="264"/>
                      </a:lnTo>
                      <a:lnTo>
                        <a:pt x="68" y="332"/>
                      </a:lnTo>
                      <a:lnTo>
                        <a:pt x="50" y="336"/>
                      </a:lnTo>
                      <a:lnTo>
                        <a:pt x="50" y="332"/>
                      </a:lnTo>
                      <a:lnTo>
                        <a:pt x="48" y="318"/>
                      </a:lnTo>
                      <a:lnTo>
                        <a:pt x="47" y="297"/>
                      </a:lnTo>
                      <a:lnTo>
                        <a:pt x="45" y="270"/>
                      </a:lnTo>
                      <a:lnTo>
                        <a:pt x="42" y="237"/>
                      </a:lnTo>
                      <a:lnTo>
                        <a:pt x="38" y="201"/>
                      </a:lnTo>
                      <a:lnTo>
                        <a:pt x="33" y="162"/>
                      </a:lnTo>
                      <a:lnTo>
                        <a:pt x="27" y="120"/>
                      </a:lnTo>
                      <a:lnTo>
                        <a:pt x="20" y="79"/>
                      </a:lnTo>
                      <a:lnTo>
                        <a:pt x="11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F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491"/>
                <p:cNvSpPr>
                  <a:spLocks/>
                </p:cNvSpPr>
                <p:nvPr/>
              </p:nvSpPr>
              <p:spPr bwMode="auto">
                <a:xfrm>
                  <a:off x="4519613" y="3556000"/>
                  <a:ext cx="41275" cy="620713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21" y="51"/>
                    </a:cxn>
                    <a:cxn ang="0">
                      <a:pos x="18" y="150"/>
                    </a:cxn>
                    <a:cxn ang="0">
                      <a:pos x="17" y="198"/>
                    </a:cxn>
                    <a:cxn ang="0">
                      <a:pos x="18" y="242"/>
                    </a:cxn>
                    <a:cxn ang="0">
                      <a:pos x="18" y="283"/>
                    </a:cxn>
                    <a:cxn ang="0">
                      <a:pos x="20" y="319"/>
                    </a:cxn>
                    <a:cxn ang="0">
                      <a:pos x="21" y="347"/>
                    </a:cxn>
                    <a:cxn ang="0">
                      <a:pos x="23" y="368"/>
                    </a:cxn>
                    <a:cxn ang="0">
                      <a:pos x="24" y="383"/>
                    </a:cxn>
                    <a:cxn ang="0">
                      <a:pos x="24" y="388"/>
                    </a:cxn>
                    <a:cxn ang="0">
                      <a:pos x="6" y="391"/>
                    </a:cxn>
                    <a:cxn ang="0">
                      <a:pos x="2" y="317"/>
                    </a:cxn>
                    <a:cxn ang="0">
                      <a:pos x="0" y="251"/>
                    </a:cxn>
                    <a:cxn ang="0">
                      <a:pos x="2" y="192"/>
                    </a:cxn>
                    <a:cxn ang="0">
                      <a:pos x="5" y="143"/>
                    </a:cxn>
                    <a:cxn ang="0">
                      <a:pos x="8" y="99"/>
                    </a:cxn>
                    <a:cxn ang="0">
                      <a:pos x="12" y="63"/>
                    </a:cxn>
                    <a:cxn ang="0">
                      <a:pos x="18" y="36"/>
                    </a:cxn>
                    <a:cxn ang="0">
                      <a:pos x="21" y="17"/>
                    </a:cxn>
                    <a:cxn ang="0">
                      <a:pos x="24" y="5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26" h="391">
                      <a:moveTo>
                        <a:pt x="26" y="0"/>
                      </a:moveTo>
                      <a:lnTo>
                        <a:pt x="21" y="51"/>
                      </a:lnTo>
                      <a:lnTo>
                        <a:pt x="18" y="150"/>
                      </a:lnTo>
                      <a:lnTo>
                        <a:pt x="17" y="198"/>
                      </a:lnTo>
                      <a:lnTo>
                        <a:pt x="18" y="242"/>
                      </a:lnTo>
                      <a:lnTo>
                        <a:pt x="18" y="283"/>
                      </a:lnTo>
                      <a:lnTo>
                        <a:pt x="20" y="319"/>
                      </a:lnTo>
                      <a:lnTo>
                        <a:pt x="21" y="347"/>
                      </a:lnTo>
                      <a:lnTo>
                        <a:pt x="23" y="368"/>
                      </a:lnTo>
                      <a:lnTo>
                        <a:pt x="24" y="383"/>
                      </a:lnTo>
                      <a:lnTo>
                        <a:pt x="24" y="388"/>
                      </a:lnTo>
                      <a:lnTo>
                        <a:pt x="6" y="391"/>
                      </a:lnTo>
                      <a:lnTo>
                        <a:pt x="2" y="317"/>
                      </a:lnTo>
                      <a:lnTo>
                        <a:pt x="0" y="251"/>
                      </a:lnTo>
                      <a:lnTo>
                        <a:pt x="2" y="192"/>
                      </a:lnTo>
                      <a:lnTo>
                        <a:pt x="5" y="143"/>
                      </a:lnTo>
                      <a:lnTo>
                        <a:pt x="8" y="99"/>
                      </a:lnTo>
                      <a:lnTo>
                        <a:pt x="12" y="63"/>
                      </a:lnTo>
                      <a:lnTo>
                        <a:pt x="18" y="36"/>
                      </a:lnTo>
                      <a:lnTo>
                        <a:pt x="21" y="17"/>
                      </a:lnTo>
                      <a:lnTo>
                        <a:pt x="24" y="5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F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493"/>
                <p:cNvSpPr>
                  <a:spLocks noEditPoints="1"/>
                </p:cNvSpPr>
                <p:nvPr/>
              </p:nvSpPr>
              <p:spPr bwMode="auto">
                <a:xfrm>
                  <a:off x="4857750" y="2217738"/>
                  <a:ext cx="244475" cy="176213"/>
                </a:xfrm>
                <a:custGeom>
                  <a:avLst/>
                  <a:gdLst/>
                  <a:ahLst/>
                  <a:cxnLst>
                    <a:cxn ang="0">
                      <a:pos x="5" y="111"/>
                    </a:cxn>
                    <a:cxn ang="0">
                      <a:pos x="0" y="111"/>
                    </a:cxn>
                    <a:cxn ang="0">
                      <a:pos x="5" y="111"/>
                    </a:cxn>
                    <a:cxn ang="0">
                      <a:pos x="153" y="0"/>
                    </a:cxn>
                    <a:cxn ang="0">
                      <a:pos x="153" y="1"/>
                    </a:cxn>
                    <a:cxn ang="0">
                      <a:pos x="154" y="7"/>
                    </a:cxn>
                    <a:cxn ang="0">
                      <a:pos x="154" y="25"/>
                    </a:cxn>
                    <a:cxn ang="0">
                      <a:pos x="153" y="37"/>
                    </a:cxn>
                    <a:cxn ang="0">
                      <a:pos x="148" y="49"/>
                    </a:cxn>
                    <a:cxn ang="0">
                      <a:pos x="142" y="63"/>
                    </a:cxn>
                    <a:cxn ang="0">
                      <a:pos x="130" y="75"/>
                    </a:cxn>
                    <a:cxn ang="0">
                      <a:pos x="115" y="87"/>
                    </a:cxn>
                    <a:cxn ang="0">
                      <a:pos x="96" y="96"/>
                    </a:cxn>
                    <a:cxn ang="0">
                      <a:pos x="70" y="105"/>
                    </a:cxn>
                    <a:cxn ang="0">
                      <a:pos x="39" y="109"/>
                    </a:cxn>
                    <a:cxn ang="0">
                      <a:pos x="5" y="111"/>
                    </a:cxn>
                    <a:cxn ang="0">
                      <a:pos x="12" y="109"/>
                    </a:cxn>
                    <a:cxn ang="0">
                      <a:pos x="24" y="108"/>
                    </a:cxn>
                    <a:cxn ang="0">
                      <a:pos x="40" y="105"/>
                    </a:cxn>
                    <a:cxn ang="0">
                      <a:pos x="60" y="100"/>
                    </a:cxn>
                    <a:cxn ang="0">
                      <a:pos x="78" y="94"/>
                    </a:cxn>
                    <a:cxn ang="0">
                      <a:pos x="97" y="85"/>
                    </a:cxn>
                    <a:cxn ang="0">
                      <a:pos x="115" y="75"/>
                    </a:cxn>
                    <a:cxn ang="0">
                      <a:pos x="132" y="61"/>
                    </a:cxn>
                    <a:cxn ang="0">
                      <a:pos x="144" y="43"/>
                    </a:cxn>
                    <a:cxn ang="0">
                      <a:pos x="151" y="24"/>
                    </a:cxn>
                    <a:cxn ang="0">
                      <a:pos x="153" y="0"/>
                    </a:cxn>
                  </a:cxnLst>
                  <a:rect l="0" t="0" r="r" b="b"/>
                  <a:pathLst>
                    <a:path w="154" h="111">
                      <a:moveTo>
                        <a:pt x="5" y="111"/>
                      </a:moveTo>
                      <a:lnTo>
                        <a:pt x="0" y="111"/>
                      </a:lnTo>
                      <a:lnTo>
                        <a:pt x="5" y="111"/>
                      </a:lnTo>
                      <a:close/>
                      <a:moveTo>
                        <a:pt x="153" y="0"/>
                      </a:moveTo>
                      <a:lnTo>
                        <a:pt x="153" y="1"/>
                      </a:lnTo>
                      <a:lnTo>
                        <a:pt x="154" y="7"/>
                      </a:lnTo>
                      <a:lnTo>
                        <a:pt x="154" y="25"/>
                      </a:lnTo>
                      <a:lnTo>
                        <a:pt x="153" y="37"/>
                      </a:lnTo>
                      <a:lnTo>
                        <a:pt x="148" y="49"/>
                      </a:lnTo>
                      <a:lnTo>
                        <a:pt x="142" y="63"/>
                      </a:lnTo>
                      <a:lnTo>
                        <a:pt x="130" y="75"/>
                      </a:lnTo>
                      <a:lnTo>
                        <a:pt x="115" y="87"/>
                      </a:lnTo>
                      <a:lnTo>
                        <a:pt x="96" y="96"/>
                      </a:lnTo>
                      <a:lnTo>
                        <a:pt x="70" y="105"/>
                      </a:lnTo>
                      <a:lnTo>
                        <a:pt x="39" y="109"/>
                      </a:lnTo>
                      <a:lnTo>
                        <a:pt x="5" y="111"/>
                      </a:lnTo>
                      <a:lnTo>
                        <a:pt x="12" y="109"/>
                      </a:lnTo>
                      <a:lnTo>
                        <a:pt x="24" y="108"/>
                      </a:lnTo>
                      <a:lnTo>
                        <a:pt x="40" y="105"/>
                      </a:lnTo>
                      <a:lnTo>
                        <a:pt x="60" y="100"/>
                      </a:lnTo>
                      <a:lnTo>
                        <a:pt x="78" y="94"/>
                      </a:lnTo>
                      <a:lnTo>
                        <a:pt x="97" y="85"/>
                      </a:lnTo>
                      <a:lnTo>
                        <a:pt x="115" y="75"/>
                      </a:lnTo>
                      <a:lnTo>
                        <a:pt x="132" y="61"/>
                      </a:lnTo>
                      <a:lnTo>
                        <a:pt x="144" y="43"/>
                      </a:lnTo>
                      <a:lnTo>
                        <a:pt x="151" y="24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A6B8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494"/>
                <p:cNvSpPr>
                  <a:spLocks/>
                </p:cNvSpPr>
                <p:nvPr/>
              </p:nvSpPr>
              <p:spPr bwMode="auto">
                <a:xfrm>
                  <a:off x="5224463" y="2324100"/>
                  <a:ext cx="66675" cy="3524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"/>
                    </a:cxn>
                    <a:cxn ang="0">
                      <a:pos x="7" y="12"/>
                    </a:cxn>
                    <a:cxn ang="0">
                      <a:pos x="16" y="27"/>
                    </a:cxn>
                    <a:cxn ang="0">
                      <a:pos x="24" y="47"/>
                    </a:cxn>
                    <a:cxn ang="0">
                      <a:pos x="33" y="72"/>
                    </a:cxn>
                    <a:cxn ang="0">
                      <a:pos x="39" y="102"/>
                    </a:cxn>
                    <a:cxn ang="0">
                      <a:pos x="42" y="138"/>
                    </a:cxn>
                    <a:cxn ang="0">
                      <a:pos x="40" y="177"/>
                    </a:cxn>
                    <a:cxn ang="0">
                      <a:pos x="33" y="222"/>
                    </a:cxn>
                    <a:cxn ang="0">
                      <a:pos x="33" y="218"/>
                    </a:cxn>
                    <a:cxn ang="0">
                      <a:pos x="34" y="207"/>
                    </a:cxn>
                    <a:cxn ang="0">
                      <a:pos x="36" y="189"/>
                    </a:cxn>
                    <a:cxn ang="0">
                      <a:pos x="36" y="165"/>
                    </a:cxn>
                    <a:cxn ang="0">
                      <a:pos x="34" y="138"/>
                    </a:cxn>
                    <a:cxn ang="0">
                      <a:pos x="31" y="107"/>
                    </a:cxn>
                    <a:cxn ang="0">
                      <a:pos x="24" y="72"/>
                    </a:cxn>
                    <a:cxn ang="0">
                      <a:pos x="15" y="3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" h="222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7" y="12"/>
                      </a:lnTo>
                      <a:lnTo>
                        <a:pt x="16" y="27"/>
                      </a:lnTo>
                      <a:lnTo>
                        <a:pt x="24" y="47"/>
                      </a:lnTo>
                      <a:lnTo>
                        <a:pt x="33" y="72"/>
                      </a:lnTo>
                      <a:lnTo>
                        <a:pt x="39" y="102"/>
                      </a:lnTo>
                      <a:lnTo>
                        <a:pt x="42" y="138"/>
                      </a:lnTo>
                      <a:lnTo>
                        <a:pt x="40" y="177"/>
                      </a:lnTo>
                      <a:lnTo>
                        <a:pt x="33" y="222"/>
                      </a:lnTo>
                      <a:lnTo>
                        <a:pt x="33" y="218"/>
                      </a:lnTo>
                      <a:lnTo>
                        <a:pt x="34" y="207"/>
                      </a:lnTo>
                      <a:lnTo>
                        <a:pt x="36" y="189"/>
                      </a:lnTo>
                      <a:lnTo>
                        <a:pt x="36" y="165"/>
                      </a:lnTo>
                      <a:lnTo>
                        <a:pt x="34" y="138"/>
                      </a:lnTo>
                      <a:lnTo>
                        <a:pt x="31" y="107"/>
                      </a:lnTo>
                      <a:lnTo>
                        <a:pt x="24" y="72"/>
                      </a:lnTo>
                      <a:lnTo>
                        <a:pt x="15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4408684" y="5334000"/>
                <a:ext cx="9108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Gen X</a:t>
                </a: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6922686" y="1733487"/>
              <a:ext cx="1229126" cy="3600513"/>
              <a:chOff x="6480185" y="2133597"/>
              <a:chExt cx="1229126" cy="3600513"/>
            </a:xfrm>
          </p:grpSpPr>
          <p:grpSp>
            <p:nvGrpSpPr>
              <p:cNvPr id="72" name="Group 634"/>
              <p:cNvGrpSpPr/>
              <p:nvPr/>
            </p:nvGrpSpPr>
            <p:grpSpPr>
              <a:xfrm>
                <a:off x="6480185" y="2133597"/>
                <a:ext cx="1229126" cy="3060698"/>
                <a:chOff x="6480175" y="1984375"/>
                <a:chExt cx="1289050" cy="3209925"/>
              </a:xfrm>
            </p:grpSpPr>
            <p:sp>
              <p:nvSpPr>
                <p:cNvPr id="73" name="Freeform 466"/>
                <p:cNvSpPr>
                  <a:spLocks/>
                </p:cNvSpPr>
                <p:nvPr/>
              </p:nvSpPr>
              <p:spPr bwMode="auto">
                <a:xfrm>
                  <a:off x="7519988" y="3970338"/>
                  <a:ext cx="220662" cy="184150"/>
                </a:xfrm>
                <a:custGeom>
                  <a:avLst/>
                  <a:gdLst/>
                  <a:ahLst/>
                  <a:cxnLst>
                    <a:cxn ang="0">
                      <a:pos x="138" y="0"/>
                    </a:cxn>
                    <a:cxn ang="0">
                      <a:pos x="139" y="26"/>
                    </a:cxn>
                    <a:cxn ang="0">
                      <a:pos x="136" y="52"/>
                    </a:cxn>
                    <a:cxn ang="0">
                      <a:pos x="129" y="73"/>
                    </a:cxn>
                    <a:cxn ang="0">
                      <a:pos x="117" y="92"/>
                    </a:cxn>
                    <a:cxn ang="0">
                      <a:pos x="102" y="106"/>
                    </a:cxn>
                    <a:cxn ang="0">
                      <a:pos x="82" y="115"/>
                    </a:cxn>
                    <a:cxn ang="0">
                      <a:pos x="60" y="116"/>
                    </a:cxn>
                    <a:cxn ang="0">
                      <a:pos x="40" y="112"/>
                    </a:cxn>
                    <a:cxn ang="0">
                      <a:pos x="27" y="104"/>
                    </a:cxn>
                    <a:cxn ang="0">
                      <a:pos x="16" y="94"/>
                    </a:cxn>
                    <a:cxn ang="0">
                      <a:pos x="9" y="82"/>
                    </a:cxn>
                    <a:cxn ang="0">
                      <a:pos x="4" y="70"/>
                    </a:cxn>
                    <a:cxn ang="0">
                      <a:pos x="1" y="59"/>
                    </a:cxn>
                    <a:cxn ang="0">
                      <a:pos x="0" y="52"/>
                    </a:cxn>
                    <a:cxn ang="0">
                      <a:pos x="0" y="49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16">
                      <a:moveTo>
                        <a:pt x="138" y="0"/>
                      </a:moveTo>
                      <a:lnTo>
                        <a:pt x="139" y="26"/>
                      </a:lnTo>
                      <a:lnTo>
                        <a:pt x="136" y="52"/>
                      </a:lnTo>
                      <a:lnTo>
                        <a:pt x="129" y="73"/>
                      </a:lnTo>
                      <a:lnTo>
                        <a:pt x="117" y="92"/>
                      </a:lnTo>
                      <a:lnTo>
                        <a:pt x="102" y="106"/>
                      </a:lnTo>
                      <a:lnTo>
                        <a:pt x="82" y="115"/>
                      </a:lnTo>
                      <a:lnTo>
                        <a:pt x="60" y="116"/>
                      </a:lnTo>
                      <a:lnTo>
                        <a:pt x="40" y="112"/>
                      </a:lnTo>
                      <a:lnTo>
                        <a:pt x="27" y="104"/>
                      </a:lnTo>
                      <a:lnTo>
                        <a:pt x="16" y="94"/>
                      </a:lnTo>
                      <a:lnTo>
                        <a:pt x="9" y="82"/>
                      </a:lnTo>
                      <a:lnTo>
                        <a:pt x="4" y="70"/>
                      </a:lnTo>
                      <a:lnTo>
                        <a:pt x="1" y="59"/>
                      </a:lnTo>
                      <a:lnTo>
                        <a:pt x="0" y="52"/>
                      </a:lnTo>
                      <a:lnTo>
                        <a:pt x="0" y="49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495"/>
                <p:cNvSpPr>
                  <a:spLocks/>
                </p:cNvSpPr>
                <p:nvPr/>
              </p:nvSpPr>
              <p:spPr bwMode="auto">
                <a:xfrm>
                  <a:off x="6737350" y="4029075"/>
                  <a:ext cx="763587" cy="1136650"/>
                </a:xfrm>
                <a:custGeom>
                  <a:avLst/>
                  <a:gdLst/>
                  <a:ahLst/>
                  <a:cxnLst>
                    <a:cxn ang="0">
                      <a:pos x="481" y="0"/>
                    </a:cxn>
                    <a:cxn ang="0">
                      <a:pos x="481" y="4"/>
                    </a:cxn>
                    <a:cxn ang="0">
                      <a:pos x="479" y="19"/>
                    </a:cxn>
                    <a:cxn ang="0">
                      <a:pos x="478" y="42"/>
                    </a:cxn>
                    <a:cxn ang="0">
                      <a:pos x="476" y="70"/>
                    </a:cxn>
                    <a:cxn ang="0">
                      <a:pos x="475" y="105"/>
                    </a:cxn>
                    <a:cxn ang="0">
                      <a:pos x="472" y="144"/>
                    </a:cxn>
                    <a:cxn ang="0">
                      <a:pos x="469" y="186"/>
                    </a:cxn>
                    <a:cxn ang="0">
                      <a:pos x="460" y="276"/>
                    </a:cxn>
                    <a:cxn ang="0">
                      <a:pos x="451" y="363"/>
                    </a:cxn>
                    <a:cxn ang="0">
                      <a:pos x="445" y="409"/>
                    </a:cxn>
                    <a:cxn ang="0">
                      <a:pos x="437" y="454"/>
                    </a:cxn>
                    <a:cxn ang="0">
                      <a:pos x="428" y="498"/>
                    </a:cxn>
                    <a:cxn ang="0">
                      <a:pos x="421" y="538"/>
                    </a:cxn>
                    <a:cxn ang="0">
                      <a:pos x="413" y="576"/>
                    </a:cxn>
                    <a:cxn ang="0">
                      <a:pos x="407" y="609"/>
                    </a:cxn>
                    <a:cxn ang="0">
                      <a:pos x="401" y="636"/>
                    </a:cxn>
                    <a:cxn ang="0">
                      <a:pos x="397" y="656"/>
                    </a:cxn>
                    <a:cxn ang="0">
                      <a:pos x="394" y="669"/>
                    </a:cxn>
                    <a:cxn ang="0">
                      <a:pos x="392" y="674"/>
                    </a:cxn>
                    <a:cxn ang="0">
                      <a:pos x="257" y="716"/>
                    </a:cxn>
                    <a:cxn ang="0">
                      <a:pos x="109" y="678"/>
                    </a:cxn>
                    <a:cxn ang="0">
                      <a:pos x="108" y="677"/>
                    </a:cxn>
                    <a:cxn ang="0">
                      <a:pos x="106" y="671"/>
                    </a:cxn>
                    <a:cxn ang="0">
                      <a:pos x="102" y="659"/>
                    </a:cxn>
                    <a:cxn ang="0">
                      <a:pos x="97" y="642"/>
                    </a:cxn>
                    <a:cxn ang="0">
                      <a:pos x="91" y="620"/>
                    </a:cxn>
                    <a:cxn ang="0">
                      <a:pos x="84" y="591"/>
                    </a:cxn>
                    <a:cxn ang="0">
                      <a:pos x="75" y="555"/>
                    </a:cxn>
                    <a:cxn ang="0">
                      <a:pos x="66" y="510"/>
                    </a:cxn>
                    <a:cxn ang="0">
                      <a:pos x="57" y="459"/>
                    </a:cxn>
                    <a:cxn ang="0">
                      <a:pos x="46" y="397"/>
                    </a:cxn>
                    <a:cxn ang="0">
                      <a:pos x="34" y="327"/>
                    </a:cxn>
                    <a:cxn ang="0">
                      <a:pos x="24" y="247"/>
                    </a:cxn>
                    <a:cxn ang="0">
                      <a:pos x="12" y="156"/>
                    </a:cxn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18" y="55"/>
                    </a:cxn>
                    <a:cxn ang="0">
                      <a:pos x="40" y="55"/>
                    </a:cxn>
                    <a:cxn ang="0">
                      <a:pos x="69" y="57"/>
                    </a:cxn>
                    <a:cxn ang="0">
                      <a:pos x="141" y="57"/>
                    </a:cxn>
                    <a:cxn ang="0">
                      <a:pos x="183" y="55"/>
                    </a:cxn>
                    <a:cxn ang="0">
                      <a:pos x="272" y="49"/>
                    </a:cxn>
                    <a:cxn ang="0">
                      <a:pos x="319" y="43"/>
                    </a:cxn>
                    <a:cxn ang="0">
                      <a:pos x="364" y="36"/>
                    </a:cxn>
                    <a:cxn ang="0">
                      <a:pos x="406" y="27"/>
                    </a:cxn>
                    <a:cxn ang="0">
                      <a:pos x="445" y="15"/>
                    </a:cxn>
                    <a:cxn ang="0">
                      <a:pos x="481" y="0"/>
                    </a:cxn>
                  </a:cxnLst>
                  <a:rect l="0" t="0" r="r" b="b"/>
                  <a:pathLst>
                    <a:path w="481" h="716">
                      <a:moveTo>
                        <a:pt x="481" y="0"/>
                      </a:moveTo>
                      <a:lnTo>
                        <a:pt x="481" y="4"/>
                      </a:lnTo>
                      <a:lnTo>
                        <a:pt x="479" y="19"/>
                      </a:lnTo>
                      <a:lnTo>
                        <a:pt x="478" y="42"/>
                      </a:lnTo>
                      <a:lnTo>
                        <a:pt x="476" y="70"/>
                      </a:lnTo>
                      <a:lnTo>
                        <a:pt x="475" y="105"/>
                      </a:lnTo>
                      <a:lnTo>
                        <a:pt x="472" y="144"/>
                      </a:lnTo>
                      <a:lnTo>
                        <a:pt x="469" y="186"/>
                      </a:lnTo>
                      <a:lnTo>
                        <a:pt x="460" y="276"/>
                      </a:lnTo>
                      <a:lnTo>
                        <a:pt x="451" y="363"/>
                      </a:lnTo>
                      <a:lnTo>
                        <a:pt x="445" y="409"/>
                      </a:lnTo>
                      <a:lnTo>
                        <a:pt x="437" y="454"/>
                      </a:lnTo>
                      <a:lnTo>
                        <a:pt x="428" y="498"/>
                      </a:lnTo>
                      <a:lnTo>
                        <a:pt x="421" y="538"/>
                      </a:lnTo>
                      <a:lnTo>
                        <a:pt x="413" y="576"/>
                      </a:lnTo>
                      <a:lnTo>
                        <a:pt x="407" y="609"/>
                      </a:lnTo>
                      <a:lnTo>
                        <a:pt x="401" y="636"/>
                      </a:lnTo>
                      <a:lnTo>
                        <a:pt x="397" y="656"/>
                      </a:lnTo>
                      <a:lnTo>
                        <a:pt x="394" y="669"/>
                      </a:lnTo>
                      <a:lnTo>
                        <a:pt x="392" y="674"/>
                      </a:lnTo>
                      <a:lnTo>
                        <a:pt x="257" y="716"/>
                      </a:lnTo>
                      <a:lnTo>
                        <a:pt x="109" y="678"/>
                      </a:lnTo>
                      <a:lnTo>
                        <a:pt x="108" y="677"/>
                      </a:lnTo>
                      <a:lnTo>
                        <a:pt x="106" y="671"/>
                      </a:lnTo>
                      <a:lnTo>
                        <a:pt x="102" y="659"/>
                      </a:lnTo>
                      <a:lnTo>
                        <a:pt x="97" y="642"/>
                      </a:lnTo>
                      <a:lnTo>
                        <a:pt x="91" y="620"/>
                      </a:lnTo>
                      <a:lnTo>
                        <a:pt x="84" y="591"/>
                      </a:lnTo>
                      <a:lnTo>
                        <a:pt x="75" y="555"/>
                      </a:lnTo>
                      <a:lnTo>
                        <a:pt x="66" y="510"/>
                      </a:lnTo>
                      <a:lnTo>
                        <a:pt x="57" y="459"/>
                      </a:lnTo>
                      <a:lnTo>
                        <a:pt x="46" y="397"/>
                      </a:lnTo>
                      <a:lnTo>
                        <a:pt x="34" y="327"/>
                      </a:lnTo>
                      <a:lnTo>
                        <a:pt x="24" y="247"/>
                      </a:lnTo>
                      <a:lnTo>
                        <a:pt x="12" y="156"/>
                      </a:lnTo>
                      <a:lnTo>
                        <a:pt x="0" y="54"/>
                      </a:lnTo>
                      <a:lnTo>
                        <a:pt x="4" y="54"/>
                      </a:lnTo>
                      <a:lnTo>
                        <a:pt x="18" y="55"/>
                      </a:lnTo>
                      <a:lnTo>
                        <a:pt x="40" y="55"/>
                      </a:lnTo>
                      <a:lnTo>
                        <a:pt x="69" y="57"/>
                      </a:lnTo>
                      <a:lnTo>
                        <a:pt x="141" y="57"/>
                      </a:lnTo>
                      <a:lnTo>
                        <a:pt x="183" y="55"/>
                      </a:lnTo>
                      <a:lnTo>
                        <a:pt x="272" y="49"/>
                      </a:lnTo>
                      <a:lnTo>
                        <a:pt x="319" y="43"/>
                      </a:lnTo>
                      <a:lnTo>
                        <a:pt x="364" y="36"/>
                      </a:lnTo>
                      <a:lnTo>
                        <a:pt x="406" y="27"/>
                      </a:lnTo>
                      <a:lnTo>
                        <a:pt x="445" y="15"/>
                      </a:lnTo>
                      <a:lnTo>
                        <a:pt x="481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496"/>
                <p:cNvSpPr>
                  <a:spLocks/>
                </p:cNvSpPr>
                <p:nvPr/>
              </p:nvSpPr>
              <p:spPr bwMode="auto">
                <a:xfrm>
                  <a:off x="7075488" y="4354513"/>
                  <a:ext cx="184150" cy="811213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15" y="3"/>
                    </a:cxn>
                    <a:cxn ang="0">
                      <a:pos x="101" y="17"/>
                    </a:cxn>
                    <a:cxn ang="0">
                      <a:pos x="89" y="24"/>
                    </a:cxn>
                    <a:cxn ang="0">
                      <a:pos x="71" y="32"/>
                    </a:cxn>
                    <a:cxn ang="0">
                      <a:pos x="52" y="511"/>
                    </a:cxn>
                    <a:cxn ang="0">
                      <a:pos x="32" y="509"/>
                    </a:cxn>
                    <a:cxn ang="0">
                      <a:pos x="47" y="36"/>
                    </a:cxn>
                    <a:cxn ang="0">
                      <a:pos x="43" y="35"/>
                    </a:cxn>
                    <a:cxn ang="0">
                      <a:pos x="31" y="32"/>
                    </a:cxn>
                    <a:cxn ang="0">
                      <a:pos x="16" y="26"/>
                    </a:cxn>
                    <a:cxn ang="0">
                      <a:pos x="0" y="17"/>
                    </a:cxn>
                    <a:cxn ang="0">
                      <a:pos x="16" y="17"/>
                    </a:cxn>
                    <a:cxn ang="0">
                      <a:pos x="34" y="15"/>
                    </a:cxn>
                    <a:cxn ang="0">
                      <a:pos x="53" y="14"/>
                    </a:cxn>
                    <a:cxn ang="0">
                      <a:pos x="76" y="11"/>
                    </a:cxn>
                    <a:cxn ang="0">
                      <a:pos x="97" y="6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16" h="511">
                      <a:moveTo>
                        <a:pt x="116" y="0"/>
                      </a:moveTo>
                      <a:lnTo>
                        <a:pt x="115" y="3"/>
                      </a:lnTo>
                      <a:lnTo>
                        <a:pt x="101" y="17"/>
                      </a:lnTo>
                      <a:lnTo>
                        <a:pt x="89" y="24"/>
                      </a:lnTo>
                      <a:lnTo>
                        <a:pt x="71" y="32"/>
                      </a:lnTo>
                      <a:lnTo>
                        <a:pt x="52" y="511"/>
                      </a:lnTo>
                      <a:lnTo>
                        <a:pt x="32" y="509"/>
                      </a:lnTo>
                      <a:lnTo>
                        <a:pt x="47" y="36"/>
                      </a:lnTo>
                      <a:lnTo>
                        <a:pt x="43" y="35"/>
                      </a:lnTo>
                      <a:lnTo>
                        <a:pt x="31" y="32"/>
                      </a:lnTo>
                      <a:lnTo>
                        <a:pt x="16" y="26"/>
                      </a:lnTo>
                      <a:lnTo>
                        <a:pt x="0" y="17"/>
                      </a:lnTo>
                      <a:lnTo>
                        <a:pt x="16" y="17"/>
                      </a:lnTo>
                      <a:lnTo>
                        <a:pt x="34" y="15"/>
                      </a:lnTo>
                      <a:lnTo>
                        <a:pt x="53" y="14"/>
                      </a:lnTo>
                      <a:lnTo>
                        <a:pt x="76" y="11"/>
                      </a:lnTo>
                      <a:lnTo>
                        <a:pt x="97" y="6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497"/>
                <p:cNvSpPr>
                  <a:spLocks/>
                </p:cNvSpPr>
                <p:nvPr/>
              </p:nvSpPr>
              <p:spPr bwMode="auto">
                <a:xfrm>
                  <a:off x="6813550" y="5048250"/>
                  <a:ext cx="658812" cy="146050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118" y="2"/>
                    </a:cxn>
                    <a:cxn ang="0">
                      <a:pos x="147" y="8"/>
                    </a:cxn>
                    <a:cxn ang="0">
                      <a:pos x="178" y="21"/>
                    </a:cxn>
                    <a:cxn ang="0">
                      <a:pos x="214" y="39"/>
                    </a:cxn>
                    <a:cxn ang="0">
                      <a:pos x="215" y="38"/>
                    </a:cxn>
                    <a:cxn ang="0">
                      <a:pos x="221" y="35"/>
                    </a:cxn>
                    <a:cxn ang="0">
                      <a:pos x="232" y="29"/>
                    </a:cxn>
                    <a:cxn ang="0">
                      <a:pos x="244" y="23"/>
                    </a:cxn>
                    <a:cxn ang="0">
                      <a:pos x="257" y="15"/>
                    </a:cxn>
                    <a:cxn ang="0">
                      <a:pos x="274" y="9"/>
                    </a:cxn>
                    <a:cxn ang="0">
                      <a:pos x="292" y="5"/>
                    </a:cxn>
                    <a:cxn ang="0">
                      <a:pos x="310" y="2"/>
                    </a:cxn>
                    <a:cxn ang="0">
                      <a:pos x="328" y="0"/>
                    </a:cxn>
                    <a:cxn ang="0">
                      <a:pos x="347" y="3"/>
                    </a:cxn>
                    <a:cxn ang="0">
                      <a:pos x="364" y="11"/>
                    </a:cxn>
                    <a:cxn ang="0">
                      <a:pos x="380" y="21"/>
                    </a:cxn>
                    <a:cxn ang="0">
                      <a:pos x="394" y="39"/>
                    </a:cxn>
                    <a:cxn ang="0">
                      <a:pos x="406" y="62"/>
                    </a:cxn>
                    <a:cxn ang="0">
                      <a:pos x="415" y="92"/>
                    </a:cxn>
                    <a:cxn ang="0">
                      <a:pos x="0" y="92"/>
                    </a:cxn>
                    <a:cxn ang="0">
                      <a:pos x="0" y="90"/>
                    </a:cxn>
                    <a:cxn ang="0">
                      <a:pos x="1" y="84"/>
                    </a:cxn>
                    <a:cxn ang="0">
                      <a:pos x="4" y="75"/>
                    </a:cxn>
                    <a:cxn ang="0">
                      <a:pos x="7" y="65"/>
                    </a:cxn>
                    <a:cxn ang="0">
                      <a:pos x="13" y="53"/>
                    </a:cxn>
                    <a:cxn ang="0">
                      <a:pos x="21" y="41"/>
                    </a:cxn>
                    <a:cxn ang="0">
                      <a:pos x="30" y="29"/>
                    </a:cxn>
                    <a:cxn ang="0">
                      <a:pos x="42" y="18"/>
                    </a:cxn>
                    <a:cxn ang="0">
                      <a:pos x="57" y="9"/>
                    </a:cxn>
                    <a:cxn ang="0">
                      <a:pos x="73" y="3"/>
                    </a:cxn>
                    <a:cxn ang="0">
                      <a:pos x="94" y="0"/>
                    </a:cxn>
                  </a:cxnLst>
                  <a:rect l="0" t="0" r="r" b="b"/>
                  <a:pathLst>
                    <a:path w="415" h="92">
                      <a:moveTo>
                        <a:pt x="94" y="0"/>
                      </a:moveTo>
                      <a:lnTo>
                        <a:pt x="118" y="2"/>
                      </a:lnTo>
                      <a:lnTo>
                        <a:pt x="147" y="8"/>
                      </a:lnTo>
                      <a:lnTo>
                        <a:pt x="178" y="21"/>
                      </a:lnTo>
                      <a:lnTo>
                        <a:pt x="214" y="39"/>
                      </a:lnTo>
                      <a:lnTo>
                        <a:pt x="215" y="38"/>
                      </a:lnTo>
                      <a:lnTo>
                        <a:pt x="221" y="35"/>
                      </a:lnTo>
                      <a:lnTo>
                        <a:pt x="232" y="29"/>
                      </a:lnTo>
                      <a:lnTo>
                        <a:pt x="244" y="23"/>
                      </a:lnTo>
                      <a:lnTo>
                        <a:pt x="257" y="15"/>
                      </a:lnTo>
                      <a:lnTo>
                        <a:pt x="274" y="9"/>
                      </a:lnTo>
                      <a:lnTo>
                        <a:pt x="292" y="5"/>
                      </a:lnTo>
                      <a:lnTo>
                        <a:pt x="310" y="2"/>
                      </a:lnTo>
                      <a:lnTo>
                        <a:pt x="328" y="0"/>
                      </a:lnTo>
                      <a:lnTo>
                        <a:pt x="347" y="3"/>
                      </a:lnTo>
                      <a:lnTo>
                        <a:pt x="364" y="11"/>
                      </a:lnTo>
                      <a:lnTo>
                        <a:pt x="380" y="21"/>
                      </a:lnTo>
                      <a:lnTo>
                        <a:pt x="394" y="39"/>
                      </a:lnTo>
                      <a:lnTo>
                        <a:pt x="406" y="62"/>
                      </a:lnTo>
                      <a:lnTo>
                        <a:pt x="415" y="92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1" y="84"/>
                      </a:lnTo>
                      <a:lnTo>
                        <a:pt x="4" y="75"/>
                      </a:lnTo>
                      <a:lnTo>
                        <a:pt x="7" y="65"/>
                      </a:lnTo>
                      <a:lnTo>
                        <a:pt x="13" y="53"/>
                      </a:lnTo>
                      <a:lnTo>
                        <a:pt x="21" y="41"/>
                      </a:lnTo>
                      <a:lnTo>
                        <a:pt x="30" y="29"/>
                      </a:lnTo>
                      <a:lnTo>
                        <a:pt x="42" y="18"/>
                      </a:lnTo>
                      <a:lnTo>
                        <a:pt x="57" y="9"/>
                      </a:lnTo>
                      <a:lnTo>
                        <a:pt x="73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498"/>
                <p:cNvSpPr>
                  <a:spLocks/>
                </p:cNvSpPr>
                <p:nvPr/>
              </p:nvSpPr>
              <p:spPr bwMode="auto">
                <a:xfrm>
                  <a:off x="6542088" y="2027238"/>
                  <a:ext cx="1016000" cy="985838"/>
                </a:xfrm>
                <a:custGeom>
                  <a:avLst/>
                  <a:gdLst/>
                  <a:ahLst/>
                  <a:cxnLst>
                    <a:cxn ang="0">
                      <a:pos x="300" y="0"/>
                    </a:cxn>
                    <a:cxn ang="0">
                      <a:pos x="344" y="3"/>
                    </a:cxn>
                    <a:cxn ang="0">
                      <a:pos x="391" y="12"/>
                    </a:cxn>
                    <a:cxn ang="0">
                      <a:pos x="436" y="28"/>
                    </a:cxn>
                    <a:cxn ang="0">
                      <a:pos x="476" y="49"/>
                    </a:cxn>
                    <a:cxn ang="0">
                      <a:pos x="512" y="75"/>
                    </a:cxn>
                    <a:cxn ang="0">
                      <a:pos x="544" y="106"/>
                    </a:cxn>
                    <a:cxn ang="0">
                      <a:pos x="571" y="141"/>
                    </a:cxn>
                    <a:cxn ang="0">
                      <a:pos x="595" y="178"/>
                    </a:cxn>
                    <a:cxn ang="0">
                      <a:pos x="613" y="219"/>
                    </a:cxn>
                    <a:cxn ang="0">
                      <a:pos x="626" y="259"/>
                    </a:cxn>
                    <a:cxn ang="0">
                      <a:pos x="635" y="301"/>
                    </a:cxn>
                    <a:cxn ang="0">
                      <a:pos x="640" y="343"/>
                    </a:cxn>
                    <a:cxn ang="0">
                      <a:pos x="638" y="384"/>
                    </a:cxn>
                    <a:cxn ang="0">
                      <a:pos x="632" y="421"/>
                    </a:cxn>
                    <a:cxn ang="0">
                      <a:pos x="622" y="456"/>
                    </a:cxn>
                    <a:cxn ang="0">
                      <a:pos x="602" y="495"/>
                    </a:cxn>
                    <a:cxn ang="0">
                      <a:pos x="577" y="528"/>
                    </a:cxn>
                    <a:cxn ang="0">
                      <a:pos x="547" y="556"/>
                    </a:cxn>
                    <a:cxn ang="0">
                      <a:pos x="514" y="580"/>
                    </a:cxn>
                    <a:cxn ang="0">
                      <a:pos x="476" y="599"/>
                    </a:cxn>
                    <a:cxn ang="0">
                      <a:pos x="436" y="612"/>
                    </a:cxn>
                    <a:cxn ang="0">
                      <a:pos x="394" y="620"/>
                    </a:cxn>
                    <a:cxn ang="0">
                      <a:pos x="349" y="621"/>
                    </a:cxn>
                    <a:cxn ang="0">
                      <a:pos x="304" y="617"/>
                    </a:cxn>
                    <a:cxn ang="0">
                      <a:pos x="258" y="608"/>
                    </a:cxn>
                    <a:cxn ang="0">
                      <a:pos x="213" y="591"/>
                    </a:cxn>
                    <a:cxn ang="0">
                      <a:pos x="165" y="567"/>
                    </a:cxn>
                    <a:cxn ang="0">
                      <a:pos x="121" y="537"/>
                    </a:cxn>
                    <a:cxn ang="0">
                      <a:pos x="85" y="501"/>
                    </a:cxn>
                    <a:cxn ang="0">
                      <a:pos x="54" y="462"/>
                    </a:cxn>
                    <a:cxn ang="0">
                      <a:pos x="30" y="420"/>
                    </a:cxn>
                    <a:cxn ang="0">
                      <a:pos x="12" y="373"/>
                    </a:cxn>
                    <a:cxn ang="0">
                      <a:pos x="1" y="327"/>
                    </a:cxn>
                    <a:cxn ang="0">
                      <a:pos x="0" y="279"/>
                    </a:cxn>
                    <a:cxn ang="0">
                      <a:pos x="6" y="229"/>
                    </a:cxn>
                    <a:cxn ang="0">
                      <a:pos x="21" y="181"/>
                    </a:cxn>
                    <a:cxn ang="0">
                      <a:pos x="42" y="141"/>
                    </a:cxn>
                    <a:cxn ang="0">
                      <a:pos x="67" y="105"/>
                    </a:cxn>
                    <a:cxn ang="0">
                      <a:pos x="99" y="73"/>
                    </a:cxn>
                    <a:cxn ang="0">
                      <a:pos x="133" y="48"/>
                    </a:cxn>
                    <a:cxn ang="0">
                      <a:pos x="171" y="27"/>
                    </a:cxn>
                    <a:cxn ang="0">
                      <a:pos x="211" y="12"/>
                    </a:cxn>
                    <a:cxn ang="0">
                      <a:pos x="255" y="3"/>
                    </a:cxn>
                    <a:cxn ang="0">
                      <a:pos x="300" y="0"/>
                    </a:cxn>
                  </a:cxnLst>
                  <a:rect l="0" t="0" r="r" b="b"/>
                  <a:pathLst>
                    <a:path w="640" h="621">
                      <a:moveTo>
                        <a:pt x="300" y="0"/>
                      </a:moveTo>
                      <a:lnTo>
                        <a:pt x="344" y="3"/>
                      </a:lnTo>
                      <a:lnTo>
                        <a:pt x="391" y="12"/>
                      </a:lnTo>
                      <a:lnTo>
                        <a:pt x="436" y="28"/>
                      </a:lnTo>
                      <a:lnTo>
                        <a:pt x="476" y="49"/>
                      </a:lnTo>
                      <a:lnTo>
                        <a:pt x="512" y="75"/>
                      </a:lnTo>
                      <a:lnTo>
                        <a:pt x="544" y="106"/>
                      </a:lnTo>
                      <a:lnTo>
                        <a:pt x="571" y="141"/>
                      </a:lnTo>
                      <a:lnTo>
                        <a:pt x="595" y="178"/>
                      </a:lnTo>
                      <a:lnTo>
                        <a:pt x="613" y="219"/>
                      </a:lnTo>
                      <a:lnTo>
                        <a:pt x="626" y="259"/>
                      </a:lnTo>
                      <a:lnTo>
                        <a:pt x="635" y="301"/>
                      </a:lnTo>
                      <a:lnTo>
                        <a:pt x="640" y="343"/>
                      </a:lnTo>
                      <a:lnTo>
                        <a:pt x="638" y="384"/>
                      </a:lnTo>
                      <a:lnTo>
                        <a:pt x="632" y="421"/>
                      </a:lnTo>
                      <a:lnTo>
                        <a:pt x="622" y="456"/>
                      </a:lnTo>
                      <a:lnTo>
                        <a:pt x="602" y="495"/>
                      </a:lnTo>
                      <a:lnTo>
                        <a:pt x="577" y="528"/>
                      </a:lnTo>
                      <a:lnTo>
                        <a:pt x="547" y="556"/>
                      </a:lnTo>
                      <a:lnTo>
                        <a:pt x="514" y="580"/>
                      </a:lnTo>
                      <a:lnTo>
                        <a:pt x="476" y="599"/>
                      </a:lnTo>
                      <a:lnTo>
                        <a:pt x="436" y="612"/>
                      </a:lnTo>
                      <a:lnTo>
                        <a:pt x="394" y="620"/>
                      </a:lnTo>
                      <a:lnTo>
                        <a:pt x="349" y="621"/>
                      </a:lnTo>
                      <a:lnTo>
                        <a:pt x="304" y="617"/>
                      </a:lnTo>
                      <a:lnTo>
                        <a:pt x="258" y="608"/>
                      </a:lnTo>
                      <a:lnTo>
                        <a:pt x="213" y="591"/>
                      </a:lnTo>
                      <a:lnTo>
                        <a:pt x="165" y="567"/>
                      </a:lnTo>
                      <a:lnTo>
                        <a:pt x="121" y="537"/>
                      </a:lnTo>
                      <a:lnTo>
                        <a:pt x="85" y="501"/>
                      </a:lnTo>
                      <a:lnTo>
                        <a:pt x="54" y="462"/>
                      </a:lnTo>
                      <a:lnTo>
                        <a:pt x="30" y="420"/>
                      </a:lnTo>
                      <a:lnTo>
                        <a:pt x="12" y="373"/>
                      </a:lnTo>
                      <a:lnTo>
                        <a:pt x="1" y="327"/>
                      </a:lnTo>
                      <a:lnTo>
                        <a:pt x="0" y="279"/>
                      </a:lnTo>
                      <a:lnTo>
                        <a:pt x="6" y="229"/>
                      </a:lnTo>
                      <a:lnTo>
                        <a:pt x="21" y="181"/>
                      </a:lnTo>
                      <a:lnTo>
                        <a:pt x="42" y="141"/>
                      </a:lnTo>
                      <a:lnTo>
                        <a:pt x="67" y="105"/>
                      </a:lnTo>
                      <a:lnTo>
                        <a:pt x="99" y="73"/>
                      </a:lnTo>
                      <a:lnTo>
                        <a:pt x="133" y="48"/>
                      </a:lnTo>
                      <a:lnTo>
                        <a:pt x="171" y="27"/>
                      </a:lnTo>
                      <a:lnTo>
                        <a:pt x="211" y="12"/>
                      </a:lnTo>
                      <a:lnTo>
                        <a:pt x="255" y="3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FFDAA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499"/>
                <p:cNvSpPr>
                  <a:spLocks/>
                </p:cNvSpPr>
                <p:nvPr/>
              </p:nvSpPr>
              <p:spPr bwMode="auto">
                <a:xfrm>
                  <a:off x="6737350" y="4029075"/>
                  <a:ext cx="763587" cy="273050"/>
                </a:xfrm>
                <a:custGeom>
                  <a:avLst/>
                  <a:gdLst/>
                  <a:ahLst/>
                  <a:cxnLst>
                    <a:cxn ang="0">
                      <a:pos x="481" y="0"/>
                    </a:cxn>
                    <a:cxn ang="0">
                      <a:pos x="481" y="4"/>
                    </a:cxn>
                    <a:cxn ang="0">
                      <a:pos x="479" y="16"/>
                    </a:cxn>
                    <a:cxn ang="0">
                      <a:pos x="479" y="34"/>
                    </a:cxn>
                    <a:cxn ang="0">
                      <a:pos x="478" y="58"/>
                    </a:cxn>
                    <a:cxn ang="0">
                      <a:pos x="475" y="88"/>
                    </a:cxn>
                    <a:cxn ang="0">
                      <a:pos x="473" y="123"/>
                    </a:cxn>
                    <a:cxn ang="0">
                      <a:pos x="449" y="130"/>
                    </a:cxn>
                    <a:cxn ang="0">
                      <a:pos x="418" y="136"/>
                    </a:cxn>
                    <a:cxn ang="0">
                      <a:pos x="380" y="144"/>
                    </a:cxn>
                    <a:cxn ang="0">
                      <a:pos x="335" y="151"/>
                    </a:cxn>
                    <a:cxn ang="0">
                      <a:pos x="283" y="157"/>
                    </a:cxn>
                    <a:cxn ang="0">
                      <a:pos x="235" y="162"/>
                    </a:cxn>
                    <a:cxn ang="0">
                      <a:pos x="189" y="166"/>
                    </a:cxn>
                    <a:cxn ang="0">
                      <a:pos x="144" y="169"/>
                    </a:cxn>
                    <a:cxn ang="0">
                      <a:pos x="103" y="171"/>
                    </a:cxn>
                    <a:cxn ang="0">
                      <a:pos x="67" y="172"/>
                    </a:cxn>
                    <a:cxn ang="0">
                      <a:pos x="36" y="172"/>
                    </a:cxn>
                    <a:cxn ang="0">
                      <a:pos x="13" y="171"/>
                    </a:cxn>
                    <a:cxn ang="0">
                      <a:pos x="7" y="115"/>
                    </a:cxn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18" y="55"/>
                    </a:cxn>
                    <a:cxn ang="0">
                      <a:pos x="40" y="55"/>
                    </a:cxn>
                    <a:cxn ang="0">
                      <a:pos x="69" y="57"/>
                    </a:cxn>
                    <a:cxn ang="0">
                      <a:pos x="141" y="57"/>
                    </a:cxn>
                    <a:cxn ang="0">
                      <a:pos x="183" y="55"/>
                    </a:cxn>
                    <a:cxn ang="0">
                      <a:pos x="272" y="49"/>
                    </a:cxn>
                    <a:cxn ang="0">
                      <a:pos x="319" y="43"/>
                    </a:cxn>
                    <a:cxn ang="0">
                      <a:pos x="364" y="36"/>
                    </a:cxn>
                    <a:cxn ang="0">
                      <a:pos x="406" y="27"/>
                    </a:cxn>
                    <a:cxn ang="0">
                      <a:pos x="445" y="15"/>
                    </a:cxn>
                    <a:cxn ang="0">
                      <a:pos x="481" y="0"/>
                    </a:cxn>
                  </a:cxnLst>
                  <a:rect l="0" t="0" r="r" b="b"/>
                  <a:pathLst>
                    <a:path w="481" h="172">
                      <a:moveTo>
                        <a:pt x="481" y="0"/>
                      </a:moveTo>
                      <a:lnTo>
                        <a:pt x="481" y="4"/>
                      </a:lnTo>
                      <a:lnTo>
                        <a:pt x="479" y="16"/>
                      </a:lnTo>
                      <a:lnTo>
                        <a:pt x="479" y="34"/>
                      </a:lnTo>
                      <a:lnTo>
                        <a:pt x="478" y="58"/>
                      </a:lnTo>
                      <a:lnTo>
                        <a:pt x="475" y="88"/>
                      </a:lnTo>
                      <a:lnTo>
                        <a:pt x="473" y="123"/>
                      </a:lnTo>
                      <a:lnTo>
                        <a:pt x="449" y="130"/>
                      </a:lnTo>
                      <a:lnTo>
                        <a:pt x="418" y="136"/>
                      </a:lnTo>
                      <a:lnTo>
                        <a:pt x="380" y="144"/>
                      </a:lnTo>
                      <a:lnTo>
                        <a:pt x="335" y="151"/>
                      </a:lnTo>
                      <a:lnTo>
                        <a:pt x="283" y="157"/>
                      </a:lnTo>
                      <a:lnTo>
                        <a:pt x="235" y="162"/>
                      </a:lnTo>
                      <a:lnTo>
                        <a:pt x="189" y="166"/>
                      </a:lnTo>
                      <a:lnTo>
                        <a:pt x="144" y="169"/>
                      </a:lnTo>
                      <a:lnTo>
                        <a:pt x="103" y="171"/>
                      </a:lnTo>
                      <a:lnTo>
                        <a:pt x="67" y="172"/>
                      </a:lnTo>
                      <a:lnTo>
                        <a:pt x="36" y="172"/>
                      </a:lnTo>
                      <a:lnTo>
                        <a:pt x="13" y="171"/>
                      </a:lnTo>
                      <a:lnTo>
                        <a:pt x="7" y="115"/>
                      </a:lnTo>
                      <a:lnTo>
                        <a:pt x="0" y="54"/>
                      </a:lnTo>
                      <a:lnTo>
                        <a:pt x="4" y="54"/>
                      </a:lnTo>
                      <a:lnTo>
                        <a:pt x="18" y="55"/>
                      </a:lnTo>
                      <a:lnTo>
                        <a:pt x="40" y="55"/>
                      </a:lnTo>
                      <a:lnTo>
                        <a:pt x="69" y="57"/>
                      </a:lnTo>
                      <a:lnTo>
                        <a:pt x="141" y="57"/>
                      </a:lnTo>
                      <a:lnTo>
                        <a:pt x="183" y="55"/>
                      </a:lnTo>
                      <a:lnTo>
                        <a:pt x="272" y="49"/>
                      </a:lnTo>
                      <a:lnTo>
                        <a:pt x="319" y="43"/>
                      </a:lnTo>
                      <a:lnTo>
                        <a:pt x="364" y="36"/>
                      </a:lnTo>
                      <a:lnTo>
                        <a:pt x="406" y="27"/>
                      </a:lnTo>
                      <a:lnTo>
                        <a:pt x="445" y="15"/>
                      </a:lnTo>
                      <a:lnTo>
                        <a:pt x="48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501"/>
                <p:cNvSpPr>
                  <a:spLocks/>
                </p:cNvSpPr>
                <p:nvPr/>
              </p:nvSpPr>
              <p:spPr bwMode="auto">
                <a:xfrm>
                  <a:off x="6700838" y="3101975"/>
                  <a:ext cx="1068387" cy="1166813"/>
                </a:xfrm>
                <a:custGeom>
                  <a:avLst/>
                  <a:gdLst/>
                  <a:ahLst/>
                  <a:cxnLst>
                    <a:cxn ang="0">
                      <a:pos x="508" y="3"/>
                    </a:cxn>
                    <a:cxn ang="0">
                      <a:pos x="525" y="27"/>
                    </a:cxn>
                    <a:cxn ang="0">
                      <a:pos x="550" y="72"/>
                    </a:cxn>
                    <a:cxn ang="0">
                      <a:pos x="580" y="130"/>
                    </a:cxn>
                    <a:cxn ang="0">
                      <a:pos x="622" y="235"/>
                    </a:cxn>
                    <a:cxn ang="0">
                      <a:pos x="652" y="351"/>
                    </a:cxn>
                    <a:cxn ang="0">
                      <a:pos x="669" y="465"/>
                    </a:cxn>
                    <a:cxn ang="0">
                      <a:pos x="673" y="564"/>
                    </a:cxn>
                    <a:cxn ang="0">
                      <a:pos x="639" y="573"/>
                    </a:cxn>
                    <a:cxn ang="0">
                      <a:pos x="570" y="587"/>
                    </a:cxn>
                    <a:cxn ang="0">
                      <a:pos x="549" y="668"/>
                    </a:cxn>
                    <a:cxn ang="0">
                      <a:pos x="540" y="672"/>
                    </a:cxn>
                    <a:cxn ang="0">
                      <a:pos x="510" y="684"/>
                    </a:cxn>
                    <a:cxn ang="0">
                      <a:pos x="454" y="699"/>
                    </a:cxn>
                    <a:cxn ang="0">
                      <a:pos x="369" y="714"/>
                    </a:cxn>
                    <a:cxn ang="0">
                      <a:pos x="268" y="725"/>
                    </a:cxn>
                    <a:cxn ang="0">
                      <a:pos x="180" y="732"/>
                    </a:cxn>
                    <a:cxn ang="0">
                      <a:pos x="104" y="735"/>
                    </a:cxn>
                    <a:cxn ang="0">
                      <a:pos x="33" y="734"/>
                    </a:cxn>
                    <a:cxn ang="0">
                      <a:pos x="30" y="716"/>
                    </a:cxn>
                    <a:cxn ang="0">
                      <a:pos x="26" y="666"/>
                    </a:cxn>
                    <a:cxn ang="0">
                      <a:pos x="18" y="596"/>
                    </a:cxn>
                    <a:cxn ang="0">
                      <a:pos x="9" y="511"/>
                    </a:cxn>
                    <a:cxn ang="0">
                      <a:pos x="2" y="378"/>
                    </a:cxn>
                    <a:cxn ang="0">
                      <a:pos x="0" y="298"/>
                    </a:cxn>
                    <a:cxn ang="0">
                      <a:pos x="5" y="211"/>
                    </a:cxn>
                    <a:cxn ang="0">
                      <a:pos x="6" y="123"/>
                    </a:cxn>
                    <a:cxn ang="0">
                      <a:pos x="5" y="58"/>
                    </a:cxn>
                    <a:cxn ang="0">
                      <a:pos x="2" y="25"/>
                    </a:cxn>
                    <a:cxn ang="0">
                      <a:pos x="6" y="21"/>
                    </a:cxn>
                    <a:cxn ang="0">
                      <a:pos x="33" y="24"/>
                    </a:cxn>
                    <a:cxn ang="0">
                      <a:pos x="92" y="27"/>
                    </a:cxn>
                    <a:cxn ang="0">
                      <a:pos x="227" y="28"/>
                    </a:cxn>
                    <a:cxn ang="0">
                      <a:pos x="358" y="21"/>
                    </a:cxn>
                    <a:cxn ang="0">
                      <a:pos x="507" y="0"/>
                    </a:cxn>
                  </a:cxnLst>
                  <a:rect l="0" t="0" r="r" b="b"/>
                  <a:pathLst>
                    <a:path w="673" h="735">
                      <a:moveTo>
                        <a:pt x="507" y="0"/>
                      </a:moveTo>
                      <a:lnTo>
                        <a:pt x="508" y="3"/>
                      </a:lnTo>
                      <a:lnTo>
                        <a:pt x="516" y="13"/>
                      </a:lnTo>
                      <a:lnTo>
                        <a:pt x="525" y="27"/>
                      </a:lnTo>
                      <a:lnTo>
                        <a:pt x="537" y="48"/>
                      </a:lnTo>
                      <a:lnTo>
                        <a:pt x="550" y="72"/>
                      </a:lnTo>
                      <a:lnTo>
                        <a:pt x="565" y="99"/>
                      </a:lnTo>
                      <a:lnTo>
                        <a:pt x="580" y="130"/>
                      </a:lnTo>
                      <a:lnTo>
                        <a:pt x="603" y="180"/>
                      </a:lnTo>
                      <a:lnTo>
                        <a:pt x="622" y="235"/>
                      </a:lnTo>
                      <a:lnTo>
                        <a:pt x="639" y="292"/>
                      </a:lnTo>
                      <a:lnTo>
                        <a:pt x="652" y="351"/>
                      </a:lnTo>
                      <a:lnTo>
                        <a:pt x="661" y="408"/>
                      </a:lnTo>
                      <a:lnTo>
                        <a:pt x="669" y="465"/>
                      </a:lnTo>
                      <a:lnTo>
                        <a:pt x="673" y="517"/>
                      </a:lnTo>
                      <a:lnTo>
                        <a:pt x="673" y="564"/>
                      </a:lnTo>
                      <a:lnTo>
                        <a:pt x="669" y="566"/>
                      </a:lnTo>
                      <a:lnTo>
                        <a:pt x="639" y="573"/>
                      </a:lnTo>
                      <a:lnTo>
                        <a:pt x="618" y="578"/>
                      </a:lnTo>
                      <a:lnTo>
                        <a:pt x="570" y="587"/>
                      </a:lnTo>
                      <a:lnTo>
                        <a:pt x="549" y="591"/>
                      </a:lnTo>
                      <a:lnTo>
                        <a:pt x="549" y="668"/>
                      </a:lnTo>
                      <a:lnTo>
                        <a:pt x="547" y="669"/>
                      </a:lnTo>
                      <a:lnTo>
                        <a:pt x="540" y="672"/>
                      </a:lnTo>
                      <a:lnTo>
                        <a:pt x="528" y="677"/>
                      </a:lnTo>
                      <a:lnTo>
                        <a:pt x="510" y="684"/>
                      </a:lnTo>
                      <a:lnTo>
                        <a:pt x="486" y="690"/>
                      </a:lnTo>
                      <a:lnTo>
                        <a:pt x="454" y="699"/>
                      </a:lnTo>
                      <a:lnTo>
                        <a:pt x="415" y="707"/>
                      </a:lnTo>
                      <a:lnTo>
                        <a:pt x="369" y="714"/>
                      </a:lnTo>
                      <a:lnTo>
                        <a:pt x="315" y="720"/>
                      </a:lnTo>
                      <a:lnTo>
                        <a:pt x="268" y="725"/>
                      </a:lnTo>
                      <a:lnTo>
                        <a:pt x="224" y="729"/>
                      </a:lnTo>
                      <a:lnTo>
                        <a:pt x="180" y="732"/>
                      </a:lnTo>
                      <a:lnTo>
                        <a:pt x="140" y="734"/>
                      </a:lnTo>
                      <a:lnTo>
                        <a:pt x="104" y="735"/>
                      </a:lnTo>
                      <a:lnTo>
                        <a:pt x="50" y="735"/>
                      </a:lnTo>
                      <a:lnTo>
                        <a:pt x="33" y="734"/>
                      </a:lnTo>
                      <a:lnTo>
                        <a:pt x="33" y="729"/>
                      </a:lnTo>
                      <a:lnTo>
                        <a:pt x="30" y="716"/>
                      </a:lnTo>
                      <a:lnTo>
                        <a:pt x="29" y="695"/>
                      </a:lnTo>
                      <a:lnTo>
                        <a:pt x="26" y="666"/>
                      </a:lnTo>
                      <a:lnTo>
                        <a:pt x="21" y="633"/>
                      </a:lnTo>
                      <a:lnTo>
                        <a:pt x="18" y="596"/>
                      </a:lnTo>
                      <a:lnTo>
                        <a:pt x="14" y="555"/>
                      </a:lnTo>
                      <a:lnTo>
                        <a:pt x="9" y="511"/>
                      </a:lnTo>
                      <a:lnTo>
                        <a:pt x="3" y="421"/>
                      </a:lnTo>
                      <a:lnTo>
                        <a:pt x="2" y="378"/>
                      </a:lnTo>
                      <a:lnTo>
                        <a:pt x="0" y="337"/>
                      </a:lnTo>
                      <a:lnTo>
                        <a:pt x="0" y="298"/>
                      </a:lnTo>
                      <a:lnTo>
                        <a:pt x="2" y="264"/>
                      </a:lnTo>
                      <a:lnTo>
                        <a:pt x="5" y="211"/>
                      </a:lnTo>
                      <a:lnTo>
                        <a:pt x="6" y="163"/>
                      </a:lnTo>
                      <a:lnTo>
                        <a:pt x="6" y="123"/>
                      </a:lnTo>
                      <a:lnTo>
                        <a:pt x="5" y="87"/>
                      </a:lnTo>
                      <a:lnTo>
                        <a:pt x="5" y="58"/>
                      </a:lnTo>
                      <a:lnTo>
                        <a:pt x="3" y="39"/>
                      </a:lnTo>
                      <a:lnTo>
                        <a:pt x="2" y="25"/>
                      </a:lnTo>
                      <a:lnTo>
                        <a:pt x="2" y="21"/>
                      </a:lnTo>
                      <a:lnTo>
                        <a:pt x="6" y="21"/>
                      </a:lnTo>
                      <a:lnTo>
                        <a:pt x="17" y="22"/>
                      </a:lnTo>
                      <a:lnTo>
                        <a:pt x="33" y="24"/>
                      </a:lnTo>
                      <a:lnTo>
                        <a:pt x="53" y="24"/>
                      </a:lnTo>
                      <a:lnTo>
                        <a:pt x="92" y="27"/>
                      </a:lnTo>
                      <a:lnTo>
                        <a:pt x="110" y="28"/>
                      </a:lnTo>
                      <a:lnTo>
                        <a:pt x="227" y="28"/>
                      </a:lnTo>
                      <a:lnTo>
                        <a:pt x="268" y="27"/>
                      </a:lnTo>
                      <a:lnTo>
                        <a:pt x="358" y="21"/>
                      </a:lnTo>
                      <a:lnTo>
                        <a:pt x="402" y="16"/>
                      </a:ln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503"/>
                <p:cNvSpPr>
                  <a:spLocks/>
                </p:cNvSpPr>
                <p:nvPr/>
              </p:nvSpPr>
              <p:spPr bwMode="auto">
                <a:xfrm>
                  <a:off x="7350125" y="3101975"/>
                  <a:ext cx="419100" cy="938213"/>
                </a:xfrm>
                <a:custGeom>
                  <a:avLst/>
                  <a:gdLst/>
                  <a:ahLst/>
                  <a:cxnLst>
                    <a:cxn ang="0">
                      <a:pos x="98" y="0"/>
                    </a:cxn>
                    <a:cxn ang="0">
                      <a:pos x="99" y="3"/>
                    </a:cxn>
                    <a:cxn ang="0">
                      <a:pos x="107" y="13"/>
                    </a:cxn>
                    <a:cxn ang="0">
                      <a:pos x="116" y="27"/>
                    </a:cxn>
                    <a:cxn ang="0">
                      <a:pos x="128" y="48"/>
                    </a:cxn>
                    <a:cxn ang="0">
                      <a:pos x="141" y="72"/>
                    </a:cxn>
                    <a:cxn ang="0">
                      <a:pos x="156" y="99"/>
                    </a:cxn>
                    <a:cxn ang="0">
                      <a:pos x="171" y="130"/>
                    </a:cxn>
                    <a:cxn ang="0">
                      <a:pos x="194" y="180"/>
                    </a:cxn>
                    <a:cxn ang="0">
                      <a:pos x="213" y="235"/>
                    </a:cxn>
                    <a:cxn ang="0">
                      <a:pos x="230" y="292"/>
                    </a:cxn>
                    <a:cxn ang="0">
                      <a:pos x="243" y="351"/>
                    </a:cxn>
                    <a:cxn ang="0">
                      <a:pos x="252" y="408"/>
                    </a:cxn>
                    <a:cxn ang="0">
                      <a:pos x="260" y="465"/>
                    </a:cxn>
                    <a:cxn ang="0">
                      <a:pos x="264" y="517"/>
                    </a:cxn>
                    <a:cxn ang="0">
                      <a:pos x="264" y="564"/>
                    </a:cxn>
                    <a:cxn ang="0">
                      <a:pos x="260" y="566"/>
                    </a:cxn>
                    <a:cxn ang="0">
                      <a:pos x="230" y="573"/>
                    </a:cxn>
                    <a:cxn ang="0">
                      <a:pos x="209" y="578"/>
                    </a:cxn>
                    <a:cxn ang="0">
                      <a:pos x="161" y="587"/>
                    </a:cxn>
                    <a:cxn ang="0">
                      <a:pos x="140" y="591"/>
                    </a:cxn>
                    <a:cxn ang="0">
                      <a:pos x="140" y="570"/>
                    </a:cxn>
                    <a:cxn ang="0">
                      <a:pos x="138" y="546"/>
                    </a:cxn>
                    <a:cxn ang="0">
                      <a:pos x="135" y="513"/>
                    </a:cxn>
                    <a:cxn ang="0">
                      <a:pos x="131" y="472"/>
                    </a:cxn>
                    <a:cxn ang="0">
                      <a:pos x="123" y="423"/>
                    </a:cxn>
                    <a:cxn ang="0">
                      <a:pos x="113" y="367"/>
                    </a:cxn>
                    <a:cxn ang="0">
                      <a:pos x="99" y="306"/>
                    </a:cxn>
                    <a:cxn ang="0">
                      <a:pos x="83" y="240"/>
                    </a:cxn>
                    <a:cxn ang="0">
                      <a:pos x="60" y="169"/>
                    </a:cxn>
                    <a:cxn ang="0">
                      <a:pos x="33" y="94"/>
                    </a:cxn>
                    <a:cxn ang="0">
                      <a:pos x="0" y="15"/>
                    </a:cxn>
                    <a:cxn ang="0">
                      <a:pos x="98" y="0"/>
                    </a:cxn>
                  </a:cxnLst>
                  <a:rect l="0" t="0" r="r" b="b"/>
                  <a:pathLst>
                    <a:path w="264" h="591">
                      <a:moveTo>
                        <a:pt x="98" y="0"/>
                      </a:moveTo>
                      <a:lnTo>
                        <a:pt x="99" y="3"/>
                      </a:lnTo>
                      <a:lnTo>
                        <a:pt x="107" y="13"/>
                      </a:lnTo>
                      <a:lnTo>
                        <a:pt x="116" y="27"/>
                      </a:lnTo>
                      <a:lnTo>
                        <a:pt x="128" y="48"/>
                      </a:lnTo>
                      <a:lnTo>
                        <a:pt x="141" y="72"/>
                      </a:lnTo>
                      <a:lnTo>
                        <a:pt x="156" y="99"/>
                      </a:lnTo>
                      <a:lnTo>
                        <a:pt x="171" y="130"/>
                      </a:lnTo>
                      <a:lnTo>
                        <a:pt x="194" y="180"/>
                      </a:lnTo>
                      <a:lnTo>
                        <a:pt x="213" y="235"/>
                      </a:lnTo>
                      <a:lnTo>
                        <a:pt x="230" y="292"/>
                      </a:lnTo>
                      <a:lnTo>
                        <a:pt x="243" y="351"/>
                      </a:lnTo>
                      <a:lnTo>
                        <a:pt x="252" y="408"/>
                      </a:lnTo>
                      <a:lnTo>
                        <a:pt x="260" y="465"/>
                      </a:lnTo>
                      <a:lnTo>
                        <a:pt x="264" y="517"/>
                      </a:lnTo>
                      <a:lnTo>
                        <a:pt x="264" y="564"/>
                      </a:lnTo>
                      <a:lnTo>
                        <a:pt x="260" y="566"/>
                      </a:lnTo>
                      <a:lnTo>
                        <a:pt x="230" y="573"/>
                      </a:lnTo>
                      <a:lnTo>
                        <a:pt x="209" y="578"/>
                      </a:lnTo>
                      <a:lnTo>
                        <a:pt x="161" y="587"/>
                      </a:lnTo>
                      <a:lnTo>
                        <a:pt x="140" y="591"/>
                      </a:lnTo>
                      <a:lnTo>
                        <a:pt x="140" y="570"/>
                      </a:lnTo>
                      <a:lnTo>
                        <a:pt x="138" y="546"/>
                      </a:lnTo>
                      <a:lnTo>
                        <a:pt x="135" y="513"/>
                      </a:lnTo>
                      <a:lnTo>
                        <a:pt x="131" y="472"/>
                      </a:lnTo>
                      <a:lnTo>
                        <a:pt x="123" y="423"/>
                      </a:lnTo>
                      <a:lnTo>
                        <a:pt x="113" y="367"/>
                      </a:lnTo>
                      <a:lnTo>
                        <a:pt x="99" y="306"/>
                      </a:lnTo>
                      <a:lnTo>
                        <a:pt x="83" y="240"/>
                      </a:lnTo>
                      <a:lnTo>
                        <a:pt x="60" y="169"/>
                      </a:lnTo>
                      <a:lnTo>
                        <a:pt x="33" y="94"/>
                      </a:lnTo>
                      <a:lnTo>
                        <a:pt x="0" y="15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504"/>
                <p:cNvSpPr>
                  <a:spLocks/>
                </p:cNvSpPr>
                <p:nvPr/>
              </p:nvSpPr>
              <p:spPr bwMode="auto">
                <a:xfrm>
                  <a:off x="6480175" y="1984375"/>
                  <a:ext cx="939800" cy="842963"/>
                </a:xfrm>
                <a:custGeom>
                  <a:avLst/>
                  <a:gdLst/>
                  <a:ahLst/>
                  <a:cxnLst>
                    <a:cxn ang="0">
                      <a:pos x="307" y="1"/>
                    </a:cxn>
                    <a:cxn ang="0">
                      <a:pos x="294" y="4"/>
                    </a:cxn>
                    <a:cxn ang="0">
                      <a:pos x="265" y="16"/>
                    </a:cxn>
                    <a:cxn ang="0">
                      <a:pos x="250" y="30"/>
                    </a:cxn>
                    <a:cxn ang="0">
                      <a:pos x="283" y="19"/>
                    </a:cxn>
                    <a:cxn ang="0">
                      <a:pos x="358" y="12"/>
                    </a:cxn>
                    <a:cxn ang="0">
                      <a:pos x="431" y="21"/>
                    </a:cxn>
                    <a:cxn ang="0">
                      <a:pos x="499" y="42"/>
                    </a:cxn>
                    <a:cxn ang="0">
                      <a:pos x="548" y="69"/>
                    </a:cxn>
                    <a:cxn ang="0">
                      <a:pos x="575" y="93"/>
                    </a:cxn>
                    <a:cxn ang="0">
                      <a:pos x="568" y="88"/>
                    </a:cxn>
                    <a:cxn ang="0">
                      <a:pos x="556" y="84"/>
                    </a:cxn>
                    <a:cxn ang="0">
                      <a:pos x="545" y="82"/>
                    </a:cxn>
                    <a:cxn ang="0">
                      <a:pos x="547" y="91"/>
                    </a:cxn>
                    <a:cxn ang="0">
                      <a:pos x="571" y="117"/>
                    </a:cxn>
                    <a:cxn ang="0">
                      <a:pos x="592" y="144"/>
                    </a:cxn>
                    <a:cxn ang="0">
                      <a:pos x="581" y="204"/>
                    </a:cxn>
                    <a:cxn ang="0">
                      <a:pos x="548" y="244"/>
                    </a:cxn>
                    <a:cxn ang="0">
                      <a:pos x="502" y="271"/>
                    </a:cxn>
                    <a:cxn ang="0">
                      <a:pos x="445" y="285"/>
                    </a:cxn>
                    <a:cxn ang="0">
                      <a:pos x="385" y="289"/>
                    </a:cxn>
                    <a:cxn ang="0">
                      <a:pos x="297" y="283"/>
                    </a:cxn>
                    <a:cxn ang="0">
                      <a:pos x="250" y="277"/>
                    </a:cxn>
                    <a:cxn ang="0">
                      <a:pos x="217" y="271"/>
                    </a:cxn>
                    <a:cxn ang="0">
                      <a:pos x="205" y="268"/>
                    </a:cxn>
                    <a:cxn ang="0">
                      <a:pos x="219" y="354"/>
                    </a:cxn>
                    <a:cxn ang="0">
                      <a:pos x="213" y="421"/>
                    </a:cxn>
                    <a:cxn ang="0">
                      <a:pos x="193" y="471"/>
                    </a:cxn>
                    <a:cxn ang="0">
                      <a:pos x="168" y="507"/>
                    </a:cxn>
                    <a:cxn ang="0">
                      <a:pos x="139" y="526"/>
                    </a:cxn>
                    <a:cxn ang="0">
                      <a:pos x="100" y="510"/>
                    </a:cxn>
                    <a:cxn ang="0">
                      <a:pos x="57" y="451"/>
                    </a:cxn>
                    <a:cxn ang="0">
                      <a:pos x="30" y="388"/>
                    </a:cxn>
                    <a:cxn ang="0">
                      <a:pos x="19" y="337"/>
                    </a:cxn>
                    <a:cxn ang="0">
                      <a:pos x="18" y="262"/>
                    </a:cxn>
                    <a:cxn ang="0">
                      <a:pos x="42" y="177"/>
                    </a:cxn>
                    <a:cxn ang="0">
                      <a:pos x="21" y="181"/>
                    </a:cxn>
                    <a:cxn ang="0">
                      <a:pos x="0" y="198"/>
                    </a:cxn>
                    <a:cxn ang="0">
                      <a:pos x="21" y="157"/>
                    </a:cxn>
                    <a:cxn ang="0">
                      <a:pos x="52" y="133"/>
                    </a:cxn>
                    <a:cxn ang="0">
                      <a:pos x="90" y="120"/>
                    </a:cxn>
                    <a:cxn ang="0">
                      <a:pos x="97" y="91"/>
                    </a:cxn>
                    <a:cxn ang="0">
                      <a:pos x="118" y="54"/>
                    </a:cxn>
                    <a:cxn ang="0">
                      <a:pos x="144" y="34"/>
                    </a:cxn>
                    <a:cxn ang="0">
                      <a:pos x="169" y="25"/>
                    </a:cxn>
                    <a:cxn ang="0">
                      <a:pos x="175" y="24"/>
                    </a:cxn>
                    <a:cxn ang="0">
                      <a:pos x="163" y="34"/>
                    </a:cxn>
                    <a:cxn ang="0">
                      <a:pos x="154" y="52"/>
                    </a:cxn>
                    <a:cxn ang="0">
                      <a:pos x="157" y="58"/>
                    </a:cxn>
                    <a:cxn ang="0">
                      <a:pos x="175" y="42"/>
                    </a:cxn>
                    <a:cxn ang="0">
                      <a:pos x="207" y="21"/>
                    </a:cxn>
                    <a:cxn ang="0">
                      <a:pos x="252" y="3"/>
                    </a:cxn>
                  </a:cxnLst>
                  <a:rect l="0" t="0" r="r" b="b"/>
                  <a:pathLst>
                    <a:path w="592" h="531">
                      <a:moveTo>
                        <a:pt x="277" y="0"/>
                      </a:moveTo>
                      <a:lnTo>
                        <a:pt x="307" y="1"/>
                      </a:lnTo>
                      <a:lnTo>
                        <a:pt x="304" y="1"/>
                      </a:lnTo>
                      <a:lnTo>
                        <a:pt x="294" y="4"/>
                      </a:lnTo>
                      <a:lnTo>
                        <a:pt x="280" y="9"/>
                      </a:lnTo>
                      <a:lnTo>
                        <a:pt x="265" y="16"/>
                      </a:lnTo>
                      <a:lnTo>
                        <a:pt x="259" y="21"/>
                      </a:lnTo>
                      <a:lnTo>
                        <a:pt x="250" y="30"/>
                      </a:lnTo>
                      <a:lnTo>
                        <a:pt x="249" y="33"/>
                      </a:lnTo>
                      <a:lnTo>
                        <a:pt x="283" y="19"/>
                      </a:lnTo>
                      <a:lnTo>
                        <a:pt x="319" y="13"/>
                      </a:lnTo>
                      <a:lnTo>
                        <a:pt x="358" y="12"/>
                      </a:lnTo>
                      <a:lnTo>
                        <a:pt x="395" y="15"/>
                      </a:lnTo>
                      <a:lnTo>
                        <a:pt x="431" y="21"/>
                      </a:lnTo>
                      <a:lnTo>
                        <a:pt x="467" y="31"/>
                      </a:lnTo>
                      <a:lnTo>
                        <a:pt x="499" y="42"/>
                      </a:lnTo>
                      <a:lnTo>
                        <a:pt x="526" y="55"/>
                      </a:lnTo>
                      <a:lnTo>
                        <a:pt x="548" y="69"/>
                      </a:lnTo>
                      <a:lnTo>
                        <a:pt x="566" y="81"/>
                      </a:lnTo>
                      <a:lnTo>
                        <a:pt x="575" y="93"/>
                      </a:lnTo>
                      <a:lnTo>
                        <a:pt x="572" y="91"/>
                      </a:lnTo>
                      <a:lnTo>
                        <a:pt x="568" y="88"/>
                      </a:lnTo>
                      <a:lnTo>
                        <a:pt x="563" y="87"/>
                      </a:lnTo>
                      <a:lnTo>
                        <a:pt x="556" y="84"/>
                      </a:lnTo>
                      <a:lnTo>
                        <a:pt x="550" y="84"/>
                      </a:lnTo>
                      <a:lnTo>
                        <a:pt x="545" y="82"/>
                      </a:lnTo>
                      <a:lnTo>
                        <a:pt x="536" y="82"/>
                      </a:lnTo>
                      <a:lnTo>
                        <a:pt x="547" y="91"/>
                      </a:lnTo>
                      <a:lnTo>
                        <a:pt x="559" y="103"/>
                      </a:lnTo>
                      <a:lnTo>
                        <a:pt x="571" y="117"/>
                      </a:lnTo>
                      <a:lnTo>
                        <a:pt x="583" y="132"/>
                      </a:lnTo>
                      <a:lnTo>
                        <a:pt x="592" y="144"/>
                      </a:lnTo>
                      <a:lnTo>
                        <a:pt x="589" y="175"/>
                      </a:lnTo>
                      <a:lnTo>
                        <a:pt x="581" y="204"/>
                      </a:lnTo>
                      <a:lnTo>
                        <a:pt x="566" y="226"/>
                      </a:lnTo>
                      <a:lnTo>
                        <a:pt x="548" y="244"/>
                      </a:lnTo>
                      <a:lnTo>
                        <a:pt x="527" y="259"/>
                      </a:lnTo>
                      <a:lnTo>
                        <a:pt x="502" y="271"/>
                      </a:lnTo>
                      <a:lnTo>
                        <a:pt x="475" y="279"/>
                      </a:lnTo>
                      <a:lnTo>
                        <a:pt x="445" y="285"/>
                      </a:lnTo>
                      <a:lnTo>
                        <a:pt x="415" y="288"/>
                      </a:lnTo>
                      <a:lnTo>
                        <a:pt x="385" y="289"/>
                      </a:lnTo>
                      <a:lnTo>
                        <a:pt x="354" y="289"/>
                      </a:lnTo>
                      <a:lnTo>
                        <a:pt x="297" y="283"/>
                      </a:lnTo>
                      <a:lnTo>
                        <a:pt x="273" y="280"/>
                      </a:lnTo>
                      <a:lnTo>
                        <a:pt x="250" y="277"/>
                      </a:lnTo>
                      <a:lnTo>
                        <a:pt x="231" y="274"/>
                      </a:lnTo>
                      <a:lnTo>
                        <a:pt x="217" y="271"/>
                      </a:lnTo>
                      <a:lnTo>
                        <a:pt x="208" y="268"/>
                      </a:lnTo>
                      <a:lnTo>
                        <a:pt x="205" y="268"/>
                      </a:lnTo>
                      <a:lnTo>
                        <a:pt x="214" y="313"/>
                      </a:lnTo>
                      <a:lnTo>
                        <a:pt x="219" y="354"/>
                      </a:lnTo>
                      <a:lnTo>
                        <a:pt x="217" y="390"/>
                      </a:lnTo>
                      <a:lnTo>
                        <a:pt x="213" y="421"/>
                      </a:lnTo>
                      <a:lnTo>
                        <a:pt x="204" y="448"/>
                      </a:lnTo>
                      <a:lnTo>
                        <a:pt x="193" y="471"/>
                      </a:lnTo>
                      <a:lnTo>
                        <a:pt x="181" y="490"/>
                      </a:lnTo>
                      <a:lnTo>
                        <a:pt x="168" y="507"/>
                      </a:lnTo>
                      <a:lnTo>
                        <a:pt x="153" y="519"/>
                      </a:lnTo>
                      <a:lnTo>
                        <a:pt x="139" y="526"/>
                      </a:lnTo>
                      <a:lnTo>
                        <a:pt x="126" y="531"/>
                      </a:lnTo>
                      <a:lnTo>
                        <a:pt x="100" y="510"/>
                      </a:lnTo>
                      <a:lnTo>
                        <a:pt x="76" y="481"/>
                      </a:lnTo>
                      <a:lnTo>
                        <a:pt x="57" y="451"/>
                      </a:lnTo>
                      <a:lnTo>
                        <a:pt x="40" y="418"/>
                      </a:lnTo>
                      <a:lnTo>
                        <a:pt x="30" y="388"/>
                      </a:lnTo>
                      <a:lnTo>
                        <a:pt x="25" y="366"/>
                      </a:lnTo>
                      <a:lnTo>
                        <a:pt x="19" y="337"/>
                      </a:lnTo>
                      <a:lnTo>
                        <a:pt x="16" y="301"/>
                      </a:lnTo>
                      <a:lnTo>
                        <a:pt x="18" y="262"/>
                      </a:lnTo>
                      <a:lnTo>
                        <a:pt x="25" y="220"/>
                      </a:lnTo>
                      <a:lnTo>
                        <a:pt x="42" y="177"/>
                      </a:lnTo>
                      <a:lnTo>
                        <a:pt x="34" y="177"/>
                      </a:lnTo>
                      <a:lnTo>
                        <a:pt x="21" y="181"/>
                      </a:lnTo>
                      <a:lnTo>
                        <a:pt x="9" y="189"/>
                      </a:lnTo>
                      <a:lnTo>
                        <a:pt x="0" y="198"/>
                      </a:lnTo>
                      <a:lnTo>
                        <a:pt x="9" y="175"/>
                      </a:lnTo>
                      <a:lnTo>
                        <a:pt x="21" y="157"/>
                      </a:lnTo>
                      <a:lnTo>
                        <a:pt x="36" y="144"/>
                      </a:lnTo>
                      <a:lnTo>
                        <a:pt x="52" y="133"/>
                      </a:lnTo>
                      <a:lnTo>
                        <a:pt x="67" y="127"/>
                      </a:lnTo>
                      <a:lnTo>
                        <a:pt x="90" y="120"/>
                      </a:lnTo>
                      <a:lnTo>
                        <a:pt x="93" y="120"/>
                      </a:lnTo>
                      <a:lnTo>
                        <a:pt x="97" y="91"/>
                      </a:lnTo>
                      <a:lnTo>
                        <a:pt x="106" y="70"/>
                      </a:lnTo>
                      <a:lnTo>
                        <a:pt x="118" y="54"/>
                      </a:lnTo>
                      <a:lnTo>
                        <a:pt x="130" y="42"/>
                      </a:lnTo>
                      <a:lnTo>
                        <a:pt x="144" y="34"/>
                      </a:lnTo>
                      <a:lnTo>
                        <a:pt x="157" y="28"/>
                      </a:lnTo>
                      <a:lnTo>
                        <a:pt x="169" y="25"/>
                      </a:lnTo>
                      <a:lnTo>
                        <a:pt x="178" y="22"/>
                      </a:lnTo>
                      <a:lnTo>
                        <a:pt x="175" y="24"/>
                      </a:lnTo>
                      <a:lnTo>
                        <a:pt x="171" y="28"/>
                      </a:lnTo>
                      <a:lnTo>
                        <a:pt x="163" y="34"/>
                      </a:lnTo>
                      <a:lnTo>
                        <a:pt x="157" y="43"/>
                      </a:lnTo>
                      <a:lnTo>
                        <a:pt x="154" y="52"/>
                      </a:lnTo>
                      <a:lnTo>
                        <a:pt x="156" y="61"/>
                      </a:lnTo>
                      <a:lnTo>
                        <a:pt x="157" y="58"/>
                      </a:lnTo>
                      <a:lnTo>
                        <a:pt x="165" y="52"/>
                      </a:lnTo>
                      <a:lnTo>
                        <a:pt x="175" y="42"/>
                      </a:lnTo>
                      <a:lnTo>
                        <a:pt x="189" y="31"/>
                      </a:lnTo>
                      <a:lnTo>
                        <a:pt x="207" y="21"/>
                      </a:lnTo>
                      <a:lnTo>
                        <a:pt x="228" y="10"/>
                      </a:lnTo>
                      <a:lnTo>
                        <a:pt x="252" y="3"/>
                      </a:lnTo>
                      <a:lnTo>
                        <a:pt x="27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505"/>
                <p:cNvSpPr>
                  <a:spLocks/>
                </p:cNvSpPr>
                <p:nvPr/>
              </p:nvSpPr>
              <p:spPr bwMode="auto">
                <a:xfrm>
                  <a:off x="6480175" y="3135313"/>
                  <a:ext cx="414337" cy="1069975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145" y="0"/>
                    </a:cxn>
                    <a:cxn ang="0">
                      <a:pos x="156" y="1"/>
                    </a:cxn>
                    <a:cxn ang="0">
                      <a:pos x="169" y="3"/>
                    </a:cxn>
                    <a:cxn ang="0">
                      <a:pos x="183" y="3"/>
                    </a:cxn>
                    <a:cxn ang="0">
                      <a:pos x="192" y="4"/>
                    </a:cxn>
                    <a:cxn ang="0">
                      <a:pos x="204" y="4"/>
                    </a:cxn>
                    <a:cxn ang="0">
                      <a:pos x="219" y="6"/>
                    </a:cxn>
                    <a:cxn ang="0">
                      <a:pos x="234" y="6"/>
                    </a:cxn>
                    <a:cxn ang="0">
                      <a:pos x="247" y="7"/>
                    </a:cxn>
                    <a:cxn ang="0">
                      <a:pos x="261" y="7"/>
                    </a:cxn>
                    <a:cxn ang="0">
                      <a:pos x="259" y="12"/>
                    </a:cxn>
                    <a:cxn ang="0">
                      <a:pos x="258" y="25"/>
                    </a:cxn>
                    <a:cxn ang="0">
                      <a:pos x="253" y="45"/>
                    </a:cxn>
                    <a:cxn ang="0">
                      <a:pos x="249" y="72"/>
                    </a:cxn>
                    <a:cxn ang="0">
                      <a:pos x="243" y="105"/>
                    </a:cxn>
                    <a:cxn ang="0">
                      <a:pos x="235" y="144"/>
                    </a:cxn>
                    <a:cxn ang="0">
                      <a:pos x="229" y="187"/>
                    </a:cxn>
                    <a:cxn ang="0">
                      <a:pos x="222" y="234"/>
                    </a:cxn>
                    <a:cxn ang="0">
                      <a:pos x="214" y="285"/>
                    </a:cxn>
                    <a:cxn ang="0">
                      <a:pos x="208" y="336"/>
                    </a:cxn>
                    <a:cxn ang="0">
                      <a:pos x="202" y="390"/>
                    </a:cxn>
                    <a:cxn ang="0">
                      <a:pos x="193" y="498"/>
                    </a:cxn>
                    <a:cxn ang="0">
                      <a:pos x="192" y="552"/>
                    </a:cxn>
                    <a:cxn ang="0">
                      <a:pos x="190" y="603"/>
                    </a:cxn>
                    <a:cxn ang="0">
                      <a:pos x="192" y="653"/>
                    </a:cxn>
                    <a:cxn ang="0">
                      <a:pos x="189" y="654"/>
                    </a:cxn>
                    <a:cxn ang="0">
                      <a:pos x="178" y="656"/>
                    </a:cxn>
                    <a:cxn ang="0">
                      <a:pos x="162" y="659"/>
                    </a:cxn>
                    <a:cxn ang="0">
                      <a:pos x="139" y="663"/>
                    </a:cxn>
                    <a:cxn ang="0">
                      <a:pos x="112" y="666"/>
                    </a:cxn>
                    <a:cxn ang="0">
                      <a:pos x="81" y="669"/>
                    </a:cxn>
                    <a:cxn ang="0">
                      <a:pos x="46" y="672"/>
                    </a:cxn>
                    <a:cxn ang="0">
                      <a:pos x="9" y="674"/>
                    </a:cxn>
                    <a:cxn ang="0">
                      <a:pos x="9" y="669"/>
                    </a:cxn>
                    <a:cxn ang="0">
                      <a:pos x="7" y="657"/>
                    </a:cxn>
                    <a:cxn ang="0">
                      <a:pos x="4" y="636"/>
                    </a:cxn>
                    <a:cxn ang="0">
                      <a:pos x="3" y="611"/>
                    </a:cxn>
                    <a:cxn ang="0">
                      <a:pos x="1" y="578"/>
                    </a:cxn>
                    <a:cxn ang="0">
                      <a:pos x="0" y="542"/>
                    </a:cxn>
                    <a:cxn ang="0">
                      <a:pos x="0" y="501"/>
                    </a:cxn>
                    <a:cxn ang="0">
                      <a:pos x="6" y="411"/>
                    </a:cxn>
                    <a:cxn ang="0">
                      <a:pos x="13" y="363"/>
                    </a:cxn>
                    <a:cxn ang="0">
                      <a:pos x="22" y="315"/>
                    </a:cxn>
                    <a:cxn ang="0">
                      <a:pos x="34" y="267"/>
                    </a:cxn>
                    <a:cxn ang="0">
                      <a:pos x="51" y="214"/>
                    </a:cxn>
                    <a:cxn ang="0">
                      <a:pos x="66" y="171"/>
                    </a:cxn>
                    <a:cxn ang="0">
                      <a:pos x="79" y="136"/>
                    </a:cxn>
                    <a:cxn ang="0">
                      <a:pos x="93" y="108"/>
                    </a:cxn>
                    <a:cxn ang="0">
                      <a:pos x="103" y="84"/>
                    </a:cxn>
                    <a:cxn ang="0">
                      <a:pos x="114" y="64"/>
                    </a:cxn>
                    <a:cxn ang="0">
                      <a:pos x="123" y="48"/>
                    </a:cxn>
                    <a:cxn ang="0">
                      <a:pos x="130" y="31"/>
                    </a:cxn>
                    <a:cxn ang="0">
                      <a:pos x="136" y="16"/>
                    </a:cxn>
                    <a:cxn ang="0">
                      <a:pos x="141" y="0"/>
                    </a:cxn>
                  </a:cxnLst>
                  <a:rect l="0" t="0" r="r" b="b"/>
                  <a:pathLst>
                    <a:path w="261" h="674">
                      <a:moveTo>
                        <a:pt x="141" y="0"/>
                      </a:moveTo>
                      <a:lnTo>
                        <a:pt x="145" y="0"/>
                      </a:lnTo>
                      <a:lnTo>
                        <a:pt x="156" y="1"/>
                      </a:lnTo>
                      <a:lnTo>
                        <a:pt x="169" y="3"/>
                      </a:lnTo>
                      <a:lnTo>
                        <a:pt x="183" y="3"/>
                      </a:lnTo>
                      <a:lnTo>
                        <a:pt x="192" y="4"/>
                      </a:lnTo>
                      <a:lnTo>
                        <a:pt x="204" y="4"/>
                      </a:lnTo>
                      <a:lnTo>
                        <a:pt x="219" y="6"/>
                      </a:lnTo>
                      <a:lnTo>
                        <a:pt x="234" y="6"/>
                      </a:lnTo>
                      <a:lnTo>
                        <a:pt x="247" y="7"/>
                      </a:lnTo>
                      <a:lnTo>
                        <a:pt x="261" y="7"/>
                      </a:lnTo>
                      <a:lnTo>
                        <a:pt x="259" y="12"/>
                      </a:lnTo>
                      <a:lnTo>
                        <a:pt x="258" y="25"/>
                      </a:lnTo>
                      <a:lnTo>
                        <a:pt x="253" y="45"/>
                      </a:lnTo>
                      <a:lnTo>
                        <a:pt x="249" y="72"/>
                      </a:lnTo>
                      <a:lnTo>
                        <a:pt x="243" y="105"/>
                      </a:lnTo>
                      <a:lnTo>
                        <a:pt x="235" y="144"/>
                      </a:lnTo>
                      <a:lnTo>
                        <a:pt x="229" y="187"/>
                      </a:lnTo>
                      <a:lnTo>
                        <a:pt x="222" y="234"/>
                      </a:lnTo>
                      <a:lnTo>
                        <a:pt x="214" y="285"/>
                      </a:lnTo>
                      <a:lnTo>
                        <a:pt x="208" y="336"/>
                      </a:lnTo>
                      <a:lnTo>
                        <a:pt x="202" y="390"/>
                      </a:lnTo>
                      <a:lnTo>
                        <a:pt x="193" y="498"/>
                      </a:lnTo>
                      <a:lnTo>
                        <a:pt x="192" y="552"/>
                      </a:lnTo>
                      <a:lnTo>
                        <a:pt x="190" y="603"/>
                      </a:lnTo>
                      <a:lnTo>
                        <a:pt x="192" y="653"/>
                      </a:lnTo>
                      <a:lnTo>
                        <a:pt x="189" y="654"/>
                      </a:lnTo>
                      <a:lnTo>
                        <a:pt x="178" y="656"/>
                      </a:lnTo>
                      <a:lnTo>
                        <a:pt x="162" y="659"/>
                      </a:lnTo>
                      <a:lnTo>
                        <a:pt x="139" y="663"/>
                      </a:lnTo>
                      <a:lnTo>
                        <a:pt x="112" y="666"/>
                      </a:lnTo>
                      <a:lnTo>
                        <a:pt x="81" y="669"/>
                      </a:lnTo>
                      <a:lnTo>
                        <a:pt x="46" y="672"/>
                      </a:lnTo>
                      <a:lnTo>
                        <a:pt x="9" y="674"/>
                      </a:lnTo>
                      <a:lnTo>
                        <a:pt x="9" y="669"/>
                      </a:lnTo>
                      <a:lnTo>
                        <a:pt x="7" y="657"/>
                      </a:lnTo>
                      <a:lnTo>
                        <a:pt x="4" y="636"/>
                      </a:lnTo>
                      <a:lnTo>
                        <a:pt x="3" y="611"/>
                      </a:lnTo>
                      <a:lnTo>
                        <a:pt x="1" y="578"/>
                      </a:lnTo>
                      <a:lnTo>
                        <a:pt x="0" y="542"/>
                      </a:lnTo>
                      <a:lnTo>
                        <a:pt x="0" y="501"/>
                      </a:lnTo>
                      <a:lnTo>
                        <a:pt x="6" y="411"/>
                      </a:lnTo>
                      <a:lnTo>
                        <a:pt x="13" y="363"/>
                      </a:lnTo>
                      <a:lnTo>
                        <a:pt x="22" y="315"/>
                      </a:lnTo>
                      <a:lnTo>
                        <a:pt x="34" y="267"/>
                      </a:lnTo>
                      <a:lnTo>
                        <a:pt x="51" y="214"/>
                      </a:lnTo>
                      <a:lnTo>
                        <a:pt x="66" y="171"/>
                      </a:lnTo>
                      <a:lnTo>
                        <a:pt x="79" y="136"/>
                      </a:lnTo>
                      <a:lnTo>
                        <a:pt x="93" y="108"/>
                      </a:lnTo>
                      <a:lnTo>
                        <a:pt x="103" y="84"/>
                      </a:lnTo>
                      <a:lnTo>
                        <a:pt x="114" y="64"/>
                      </a:lnTo>
                      <a:lnTo>
                        <a:pt x="123" y="48"/>
                      </a:lnTo>
                      <a:lnTo>
                        <a:pt x="130" y="31"/>
                      </a:lnTo>
                      <a:lnTo>
                        <a:pt x="136" y="16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506"/>
                <p:cNvSpPr>
                  <a:spLocks/>
                </p:cNvSpPr>
                <p:nvPr/>
              </p:nvSpPr>
              <p:spPr bwMode="auto">
                <a:xfrm>
                  <a:off x="6527800" y="4173538"/>
                  <a:ext cx="252412" cy="15240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154" y="0"/>
                    </a:cxn>
                    <a:cxn ang="0">
                      <a:pos x="156" y="3"/>
                    </a:cxn>
                    <a:cxn ang="0">
                      <a:pos x="157" y="11"/>
                    </a:cxn>
                    <a:cxn ang="0">
                      <a:pos x="159" y="23"/>
                    </a:cxn>
                    <a:cxn ang="0">
                      <a:pos x="159" y="50"/>
                    </a:cxn>
                    <a:cxn ang="0">
                      <a:pos x="154" y="65"/>
                    </a:cxn>
                    <a:cxn ang="0">
                      <a:pos x="147" y="78"/>
                    </a:cxn>
                    <a:cxn ang="0">
                      <a:pos x="135" y="89"/>
                    </a:cxn>
                    <a:cxn ang="0">
                      <a:pos x="117" y="95"/>
                    </a:cxn>
                    <a:cxn ang="0">
                      <a:pos x="91" y="96"/>
                    </a:cxn>
                    <a:cxn ang="0">
                      <a:pos x="69" y="92"/>
                    </a:cxn>
                    <a:cxn ang="0">
                      <a:pos x="51" y="81"/>
                    </a:cxn>
                    <a:cxn ang="0">
                      <a:pos x="34" y="69"/>
                    </a:cxn>
                    <a:cxn ang="0">
                      <a:pos x="22" y="56"/>
                    </a:cxn>
                    <a:cxn ang="0">
                      <a:pos x="12" y="41"/>
                    </a:cxn>
                    <a:cxn ang="0">
                      <a:pos x="6" y="30"/>
                    </a:cxn>
                    <a:cxn ang="0">
                      <a:pos x="0" y="18"/>
                    </a:cxn>
                    <a:cxn ang="0">
                      <a:pos x="4" y="18"/>
                    </a:cxn>
                    <a:cxn ang="0">
                      <a:pos x="18" y="17"/>
                    </a:cxn>
                    <a:cxn ang="0">
                      <a:pos x="36" y="15"/>
                    </a:cxn>
                    <a:cxn ang="0">
                      <a:pos x="58" y="14"/>
                    </a:cxn>
                    <a:cxn ang="0">
                      <a:pos x="84" y="11"/>
                    </a:cxn>
                    <a:cxn ang="0">
                      <a:pos x="111" y="8"/>
                    </a:cxn>
                    <a:cxn ang="0">
                      <a:pos x="130" y="5"/>
                    </a:cxn>
                    <a:cxn ang="0">
                      <a:pos x="144" y="3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159" h="96">
                      <a:moveTo>
                        <a:pt x="151" y="0"/>
                      </a:moveTo>
                      <a:lnTo>
                        <a:pt x="154" y="0"/>
                      </a:lnTo>
                      <a:lnTo>
                        <a:pt x="156" y="3"/>
                      </a:lnTo>
                      <a:lnTo>
                        <a:pt x="157" y="11"/>
                      </a:lnTo>
                      <a:lnTo>
                        <a:pt x="159" y="23"/>
                      </a:lnTo>
                      <a:lnTo>
                        <a:pt x="159" y="50"/>
                      </a:lnTo>
                      <a:lnTo>
                        <a:pt x="154" y="65"/>
                      </a:lnTo>
                      <a:lnTo>
                        <a:pt x="147" y="78"/>
                      </a:lnTo>
                      <a:lnTo>
                        <a:pt x="135" y="89"/>
                      </a:lnTo>
                      <a:lnTo>
                        <a:pt x="117" y="95"/>
                      </a:lnTo>
                      <a:lnTo>
                        <a:pt x="91" y="96"/>
                      </a:lnTo>
                      <a:lnTo>
                        <a:pt x="69" y="92"/>
                      </a:lnTo>
                      <a:lnTo>
                        <a:pt x="51" y="81"/>
                      </a:lnTo>
                      <a:lnTo>
                        <a:pt x="34" y="69"/>
                      </a:lnTo>
                      <a:lnTo>
                        <a:pt x="22" y="56"/>
                      </a:lnTo>
                      <a:lnTo>
                        <a:pt x="12" y="41"/>
                      </a:lnTo>
                      <a:lnTo>
                        <a:pt x="6" y="30"/>
                      </a:lnTo>
                      <a:lnTo>
                        <a:pt x="0" y="18"/>
                      </a:lnTo>
                      <a:lnTo>
                        <a:pt x="4" y="18"/>
                      </a:lnTo>
                      <a:lnTo>
                        <a:pt x="18" y="17"/>
                      </a:lnTo>
                      <a:lnTo>
                        <a:pt x="36" y="15"/>
                      </a:lnTo>
                      <a:lnTo>
                        <a:pt x="58" y="14"/>
                      </a:lnTo>
                      <a:lnTo>
                        <a:pt x="84" y="11"/>
                      </a:lnTo>
                      <a:lnTo>
                        <a:pt x="111" y="8"/>
                      </a:lnTo>
                      <a:lnTo>
                        <a:pt x="130" y="5"/>
                      </a:lnTo>
                      <a:lnTo>
                        <a:pt x="144" y="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 508"/>
                <p:cNvSpPr>
                  <a:spLocks/>
                </p:cNvSpPr>
                <p:nvPr/>
              </p:nvSpPr>
              <p:spPr bwMode="auto">
                <a:xfrm>
                  <a:off x="7488238" y="3511550"/>
                  <a:ext cx="109537" cy="528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3"/>
                    </a:cxn>
                    <a:cxn ang="0">
                      <a:pos x="11" y="25"/>
                    </a:cxn>
                    <a:cxn ang="0">
                      <a:pos x="18" y="46"/>
                    </a:cxn>
                    <a:cxn ang="0">
                      <a:pos x="27" y="75"/>
                    </a:cxn>
                    <a:cxn ang="0">
                      <a:pos x="36" y="109"/>
                    </a:cxn>
                    <a:cxn ang="0">
                      <a:pos x="45" y="151"/>
                    </a:cxn>
                    <a:cxn ang="0">
                      <a:pos x="54" y="202"/>
                    </a:cxn>
                    <a:cxn ang="0">
                      <a:pos x="62" y="261"/>
                    </a:cxn>
                    <a:cxn ang="0">
                      <a:pos x="69" y="329"/>
                    </a:cxn>
                    <a:cxn ang="0">
                      <a:pos x="51" y="333"/>
                    </a:cxn>
                    <a:cxn ang="0">
                      <a:pos x="51" y="329"/>
                    </a:cxn>
                    <a:cxn ang="0">
                      <a:pos x="50" y="315"/>
                    </a:cxn>
                    <a:cxn ang="0">
                      <a:pos x="48" y="294"/>
                    </a:cxn>
                    <a:cxn ang="0">
                      <a:pos x="47" y="267"/>
                    </a:cxn>
                    <a:cxn ang="0">
                      <a:pos x="42" y="235"/>
                    </a:cxn>
                    <a:cxn ang="0">
                      <a:pos x="39" y="199"/>
                    </a:cxn>
                    <a:cxn ang="0">
                      <a:pos x="33" y="160"/>
                    </a:cxn>
                    <a:cxn ang="0">
                      <a:pos x="27" y="120"/>
                    </a:cxn>
                    <a:cxn ang="0">
                      <a:pos x="20" y="79"/>
                    </a:cxn>
                    <a:cxn ang="0">
                      <a:pos x="11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9" h="333">
                      <a:moveTo>
                        <a:pt x="0" y="0"/>
                      </a:moveTo>
                      <a:lnTo>
                        <a:pt x="2" y="3"/>
                      </a:lnTo>
                      <a:lnTo>
                        <a:pt x="11" y="25"/>
                      </a:lnTo>
                      <a:lnTo>
                        <a:pt x="18" y="46"/>
                      </a:lnTo>
                      <a:lnTo>
                        <a:pt x="27" y="75"/>
                      </a:lnTo>
                      <a:lnTo>
                        <a:pt x="36" y="109"/>
                      </a:lnTo>
                      <a:lnTo>
                        <a:pt x="45" y="151"/>
                      </a:lnTo>
                      <a:lnTo>
                        <a:pt x="54" y="202"/>
                      </a:lnTo>
                      <a:lnTo>
                        <a:pt x="62" y="261"/>
                      </a:lnTo>
                      <a:lnTo>
                        <a:pt x="69" y="329"/>
                      </a:lnTo>
                      <a:lnTo>
                        <a:pt x="51" y="333"/>
                      </a:lnTo>
                      <a:lnTo>
                        <a:pt x="51" y="329"/>
                      </a:lnTo>
                      <a:lnTo>
                        <a:pt x="50" y="315"/>
                      </a:lnTo>
                      <a:lnTo>
                        <a:pt x="48" y="294"/>
                      </a:lnTo>
                      <a:lnTo>
                        <a:pt x="47" y="267"/>
                      </a:lnTo>
                      <a:lnTo>
                        <a:pt x="42" y="235"/>
                      </a:lnTo>
                      <a:lnTo>
                        <a:pt x="39" y="199"/>
                      </a:lnTo>
                      <a:lnTo>
                        <a:pt x="33" y="160"/>
                      </a:lnTo>
                      <a:lnTo>
                        <a:pt x="27" y="120"/>
                      </a:lnTo>
                      <a:lnTo>
                        <a:pt x="20" y="79"/>
                      </a:lnTo>
                      <a:lnTo>
                        <a:pt x="11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 509"/>
                <p:cNvSpPr>
                  <a:spLocks/>
                </p:cNvSpPr>
                <p:nvPr/>
              </p:nvSpPr>
              <p:spPr bwMode="auto">
                <a:xfrm>
                  <a:off x="6757988" y="3551238"/>
                  <a:ext cx="66675" cy="625475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35" y="62"/>
                    </a:cxn>
                    <a:cxn ang="0">
                      <a:pos x="29" y="120"/>
                    </a:cxn>
                    <a:cxn ang="0">
                      <a:pos x="24" y="176"/>
                    </a:cxn>
                    <a:cxn ang="0">
                      <a:pos x="21" y="227"/>
                    </a:cxn>
                    <a:cxn ang="0">
                      <a:pos x="20" y="274"/>
                    </a:cxn>
                    <a:cxn ang="0">
                      <a:pos x="18" y="313"/>
                    </a:cxn>
                    <a:cxn ang="0">
                      <a:pos x="17" y="346"/>
                    </a:cxn>
                    <a:cxn ang="0">
                      <a:pos x="17" y="391"/>
                    </a:cxn>
                    <a:cxn ang="0">
                      <a:pos x="2" y="394"/>
                    </a:cxn>
                    <a:cxn ang="0">
                      <a:pos x="0" y="332"/>
                    </a:cxn>
                    <a:cxn ang="0">
                      <a:pos x="0" y="274"/>
                    </a:cxn>
                    <a:cxn ang="0">
                      <a:pos x="3" y="221"/>
                    </a:cxn>
                    <a:cxn ang="0">
                      <a:pos x="9" y="171"/>
                    </a:cxn>
                    <a:cxn ang="0">
                      <a:pos x="14" y="129"/>
                    </a:cxn>
                    <a:cxn ang="0">
                      <a:pos x="21" y="90"/>
                    </a:cxn>
                    <a:cxn ang="0">
                      <a:pos x="27" y="59"/>
                    </a:cxn>
                    <a:cxn ang="0">
                      <a:pos x="33" y="35"/>
                    </a:cxn>
                    <a:cxn ang="0">
                      <a:pos x="38" y="15"/>
                    </a:cxn>
                    <a:cxn ang="0">
                      <a:pos x="41" y="5"/>
                    </a:cxn>
                    <a:cxn ang="0">
                      <a:pos x="42" y="0"/>
                    </a:cxn>
                  </a:cxnLst>
                  <a:rect l="0" t="0" r="r" b="b"/>
                  <a:pathLst>
                    <a:path w="42" h="394">
                      <a:moveTo>
                        <a:pt x="42" y="0"/>
                      </a:moveTo>
                      <a:lnTo>
                        <a:pt x="35" y="62"/>
                      </a:lnTo>
                      <a:lnTo>
                        <a:pt x="29" y="120"/>
                      </a:lnTo>
                      <a:lnTo>
                        <a:pt x="24" y="176"/>
                      </a:lnTo>
                      <a:lnTo>
                        <a:pt x="21" y="227"/>
                      </a:lnTo>
                      <a:lnTo>
                        <a:pt x="20" y="274"/>
                      </a:lnTo>
                      <a:lnTo>
                        <a:pt x="18" y="313"/>
                      </a:lnTo>
                      <a:lnTo>
                        <a:pt x="17" y="346"/>
                      </a:lnTo>
                      <a:lnTo>
                        <a:pt x="17" y="391"/>
                      </a:lnTo>
                      <a:lnTo>
                        <a:pt x="2" y="394"/>
                      </a:lnTo>
                      <a:lnTo>
                        <a:pt x="0" y="332"/>
                      </a:lnTo>
                      <a:lnTo>
                        <a:pt x="0" y="274"/>
                      </a:lnTo>
                      <a:lnTo>
                        <a:pt x="3" y="221"/>
                      </a:lnTo>
                      <a:lnTo>
                        <a:pt x="9" y="171"/>
                      </a:lnTo>
                      <a:lnTo>
                        <a:pt x="14" y="129"/>
                      </a:lnTo>
                      <a:lnTo>
                        <a:pt x="21" y="90"/>
                      </a:lnTo>
                      <a:lnTo>
                        <a:pt x="27" y="59"/>
                      </a:lnTo>
                      <a:lnTo>
                        <a:pt x="33" y="35"/>
                      </a:lnTo>
                      <a:lnTo>
                        <a:pt x="38" y="15"/>
                      </a:lnTo>
                      <a:lnTo>
                        <a:pt x="41" y="5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511"/>
                <p:cNvSpPr>
                  <a:spLocks noEditPoints="1"/>
                </p:cNvSpPr>
                <p:nvPr/>
              </p:nvSpPr>
              <p:spPr bwMode="auto">
                <a:xfrm>
                  <a:off x="7088188" y="2217738"/>
                  <a:ext cx="246062" cy="176213"/>
                </a:xfrm>
                <a:custGeom>
                  <a:avLst/>
                  <a:gdLst/>
                  <a:ahLst/>
                  <a:cxnLst>
                    <a:cxn ang="0">
                      <a:pos x="5" y="111"/>
                    </a:cxn>
                    <a:cxn ang="0">
                      <a:pos x="0" y="111"/>
                    </a:cxn>
                    <a:cxn ang="0">
                      <a:pos x="5" y="111"/>
                    </a:cxn>
                    <a:cxn ang="0">
                      <a:pos x="153" y="0"/>
                    </a:cxn>
                    <a:cxn ang="0">
                      <a:pos x="153" y="1"/>
                    </a:cxn>
                    <a:cxn ang="0">
                      <a:pos x="155" y="7"/>
                    </a:cxn>
                    <a:cxn ang="0">
                      <a:pos x="155" y="25"/>
                    </a:cxn>
                    <a:cxn ang="0">
                      <a:pos x="153" y="37"/>
                    </a:cxn>
                    <a:cxn ang="0">
                      <a:pos x="149" y="49"/>
                    </a:cxn>
                    <a:cxn ang="0">
                      <a:pos x="143" y="63"/>
                    </a:cxn>
                    <a:cxn ang="0">
                      <a:pos x="131" y="75"/>
                    </a:cxn>
                    <a:cxn ang="0">
                      <a:pos x="116" y="87"/>
                    </a:cxn>
                    <a:cxn ang="0">
                      <a:pos x="96" y="96"/>
                    </a:cxn>
                    <a:cxn ang="0">
                      <a:pos x="71" y="105"/>
                    </a:cxn>
                    <a:cxn ang="0">
                      <a:pos x="39" y="109"/>
                    </a:cxn>
                    <a:cxn ang="0">
                      <a:pos x="5" y="111"/>
                    </a:cxn>
                    <a:cxn ang="0">
                      <a:pos x="12" y="109"/>
                    </a:cxn>
                    <a:cxn ang="0">
                      <a:pos x="26" y="108"/>
                    </a:cxn>
                    <a:cxn ang="0">
                      <a:pos x="41" y="105"/>
                    </a:cxn>
                    <a:cxn ang="0">
                      <a:pos x="60" y="100"/>
                    </a:cxn>
                    <a:cxn ang="0">
                      <a:pos x="80" y="94"/>
                    </a:cxn>
                    <a:cxn ang="0">
                      <a:pos x="98" y="85"/>
                    </a:cxn>
                    <a:cxn ang="0">
                      <a:pos x="116" y="75"/>
                    </a:cxn>
                    <a:cxn ang="0">
                      <a:pos x="132" y="61"/>
                    </a:cxn>
                    <a:cxn ang="0">
                      <a:pos x="144" y="43"/>
                    </a:cxn>
                    <a:cxn ang="0">
                      <a:pos x="152" y="24"/>
                    </a:cxn>
                    <a:cxn ang="0">
                      <a:pos x="153" y="0"/>
                    </a:cxn>
                  </a:cxnLst>
                  <a:rect l="0" t="0" r="r" b="b"/>
                  <a:pathLst>
                    <a:path w="155" h="111">
                      <a:moveTo>
                        <a:pt x="5" y="111"/>
                      </a:moveTo>
                      <a:lnTo>
                        <a:pt x="0" y="111"/>
                      </a:lnTo>
                      <a:lnTo>
                        <a:pt x="5" y="111"/>
                      </a:lnTo>
                      <a:close/>
                      <a:moveTo>
                        <a:pt x="153" y="0"/>
                      </a:moveTo>
                      <a:lnTo>
                        <a:pt x="153" y="1"/>
                      </a:lnTo>
                      <a:lnTo>
                        <a:pt x="155" y="7"/>
                      </a:lnTo>
                      <a:lnTo>
                        <a:pt x="155" y="25"/>
                      </a:lnTo>
                      <a:lnTo>
                        <a:pt x="153" y="37"/>
                      </a:lnTo>
                      <a:lnTo>
                        <a:pt x="149" y="49"/>
                      </a:lnTo>
                      <a:lnTo>
                        <a:pt x="143" y="63"/>
                      </a:lnTo>
                      <a:lnTo>
                        <a:pt x="131" y="75"/>
                      </a:lnTo>
                      <a:lnTo>
                        <a:pt x="116" y="87"/>
                      </a:lnTo>
                      <a:lnTo>
                        <a:pt x="96" y="96"/>
                      </a:lnTo>
                      <a:lnTo>
                        <a:pt x="71" y="105"/>
                      </a:lnTo>
                      <a:lnTo>
                        <a:pt x="39" y="109"/>
                      </a:lnTo>
                      <a:lnTo>
                        <a:pt x="5" y="111"/>
                      </a:lnTo>
                      <a:lnTo>
                        <a:pt x="12" y="109"/>
                      </a:lnTo>
                      <a:lnTo>
                        <a:pt x="26" y="108"/>
                      </a:lnTo>
                      <a:lnTo>
                        <a:pt x="41" y="105"/>
                      </a:lnTo>
                      <a:lnTo>
                        <a:pt x="60" y="100"/>
                      </a:lnTo>
                      <a:lnTo>
                        <a:pt x="80" y="94"/>
                      </a:lnTo>
                      <a:lnTo>
                        <a:pt x="98" y="85"/>
                      </a:lnTo>
                      <a:lnTo>
                        <a:pt x="116" y="75"/>
                      </a:lnTo>
                      <a:lnTo>
                        <a:pt x="132" y="61"/>
                      </a:lnTo>
                      <a:lnTo>
                        <a:pt x="144" y="43"/>
                      </a:lnTo>
                      <a:lnTo>
                        <a:pt x="152" y="24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A6B8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Freeform 546"/>
                <p:cNvSpPr>
                  <a:spLocks/>
                </p:cNvSpPr>
                <p:nvPr/>
              </p:nvSpPr>
              <p:spPr bwMode="auto">
                <a:xfrm>
                  <a:off x="6989763" y="3540125"/>
                  <a:ext cx="398462" cy="409575"/>
                </a:xfrm>
                <a:custGeom>
                  <a:avLst/>
                  <a:gdLst/>
                  <a:ahLst/>
                  <a:cxnLst>
                    <a:cxn ang="0">
                      <a:pos x="128" y="0"/>
                    </a:cxn>
                    <a:cxn ang="0">
                      <a:pos x="146" y="1"/>
                    </a:cxn>
                    <a:cxn ang="0">
                      <a:pos x="163" y="6"/>
                    </a:cxn>
                    <a:cxn ang="0">
                      <a:pos x="167" y="30"/>
                    </a:cxn>
                    <a:cxn ang="0">
                      <a:pos x="187" y="15"/>
                    </a:cxn>
                    <a:cxn ang="0">
                      <a:pos x="208" y="28"/>
                    </a:cxn>
                    <a:cxn ang="0">
                      <a:pos x="226" y="46"/>
                    </a:cxn>
                    <a:cxn ang="0">
                      <a:pos x="241" y="67"/>
                    </a:cxn>
                    <a:cxn ang="0">
                      <a:pos x="251" y="91"/>
                    </a:cxn>
                    <a:cxn ang="0">
                      <a:pos x="226" y="133"/>
                    </a:cxn>
                    <a:cxn ang="0">
                      <a:pos x="250" y="172"/>
                    </a:cxn>
                    <a:cxn ang="0">
                      <a:pos x="236" y="199"/>
                    </a:cxn>
                    <a:cxn ang="0">
                      <a:pos x="218" y="222"/>
                    </a:cxn>
                    <a:cxn ang="0">
                      <a:pos x="194" y="240"/>
                    </a:cxn>
                    <a:cxn ang="0">
                      <a:pos x="167" y="252"/>
                    </a:cxn>
                    <a:cxn ang="0">
                      <a:pos x="137" y="258"/>
                    </a:cxn>
                    <a:cxn ang="0">
                      <a:pos x="116" y="226"/>
                    </a:cxn>
                    <a:cxn ang="0">
                      <a:pos x="104" y="256"/>
                    </a:cxn>
                    <a:cxn ang="0">
                      <a:pos x="79" y="249"/>
                    </a:cxn>
                    <a:cxn ang="0">
                      <a:pos x="55" y="237"/>
                    </a:cxn>
                    <a:cxn ang="0">
                      <a:pos x="36" y="220"/>
                    </a:cxn>
                    <a:cxn ang="0">
                      <a:pos x="55" y="171"/>
                    </a:cxn>
                    <a:cxn ang="0">
                      <a:pos x="10" y="181"/>
                    </a:cxn>
                    <a:cxn ang="0">
                      <a:pos x="3" y="157"/>
                    </a:cxn>
                    <a:cxn ang="0">
                      <a:pos x="0" y="130"/>
                    </a:cxn>
                    <a:cxn ang="0">
                      <a:pos x="3" y="103"/>
                    </a:cxn>
                    <a:cxn ang="0">
                      <a:pos x="10" y="78"/>
                    </a:cxn>
                    <a:cxn ang="0">
                      <a:pos x="61" y="87"/>
                    </a:cxn>
                    <a:cxn ang="0">
                      <a:pos x="16" y="64"/>
                    </a:cxn>
                    <a:cxn ang="0">
                      <a:pos x="31" y="43"/>
                    </a:cxn>
                    <a:cxn ang="0">
                      <a:pos x="52" y="25"/>
                    </a:cxn>
                    <a:cxn ang="0">
                      <a:pos x="74" y="12"/>
                    </a:cxn>
                    <a:cxn ang="0">
                      <a:pos x="100" y="3"/>
                    </a:cxn>
                    <a:cxn ang="0">
                      <a:pos x="128" y="0"/>
                    </a:cxn>
                  </a:cxnLst>
                  <a:rect l="0" t="0" r="r" b="b"/>
                  <a:pathLst>
                    <a:path w="251" h="258">
                      <a:moveTo>
                        <a:pt x="128" y="0"/>
                      </a:moveTo>
                      <a:lnTo>
                        <a:pt x="146" y="1"/>
                      </a:lnTo>
                      <a:lnTo>
                        <a:pt x="163" y="6"/>
                      </a:lnTo>
                      <a:lnTo>
                        <a:pt x="167" y="30"/>
                      </a:lnTo>
                      <a:lnTo>
                        <a:pt x="187" y="15"/>
                      </a:lnTo>
                      <a:lnTo>
                        <a:pt x="208" y="28"/>
                      </a:lnTo>
                      <a:lnTo>
                        <a:pt x="226" y="46"/>
                      </a:lnTo>
                      <a:lnTo>
                        <a:pt x="241" y="67"/>
                      </a:lnTo>
                      <a:lnTo>
                        <a:pt x="251" y="91"/>
                      </a:lnTo>
                      <a:lnTo>
                        <a:pt x="226" y="133"/>
                      </a:lnTo>
                      <a:lnTo>
                        <a:pt x="250" y="172"/>
                      </a:lnTo>
                      <a:lnTo>
                        <a:pt x="236" y="199"/>
                      </a:lnTo>
                      <a:lnTo>
                        <a:pt x="218" y="222"/>
                      </a:lnTo>
                      <a:lnTo>
                        <a:pt x="194" y="240"/>
                      </a:lnTo>
                      <a:lnTo>
                        <a:pt x="167" y="252"/>
                      </a:lnTo>
                      <a:lnTo>
                        <a:pt x="137" y="258"/>
                      </a:lnTo>
                      <a:lnTo>
                        <a:pt x="116" y="226"/>
                      </a:lnTo>
                      <a:lnTo>
                        <a:pt x="104" y="256"/>
                      </a:lnTo>
                      <a:lnTo>
                        <a:pt x="79" y="249"/>
                      </a:lnTo>
                      <a:lnTo>
                        <a:pt x="55" y="237"/>
                      </a:lnTo>
                      <a:lnTo>
                        <a:pt x="36" y="220"/>
                      </a:lnTo>
                      <a:lnTo>
                        <a:pt x="55" y="171"/>
                      </a:lnTo>
                      <a:lnTo>
                        <a:pt x="10" y="181"/>
                      </a:lnTo>
                      <a:lnTo>
                        <a:pt x="3" y="157"/>
                      </a:lnTo>
                      <a:lnTo>
                        <a:pt x="0" y="130"/>
                      </a:lnTo>
                      <a:lnTo>
                        <a:pt x="3" y="103"/>
                      </a:lnTo>
                      <a:lnTo>
                        <a:pt x="10" y="78"/>
                      </a:lnTo>
                      <a:lnTo>
                        <a:pt x="61" y="87"/>
                      </a:lnTo>
                      <a:lnTo>
                        <a:pt x="16" y="64"/>
                      </a:lnTo>
                      <a:lnTo>
                        <a:pt x="31" y="43"/>
                      </a:lnTo>
                      <a:lnTo>
                        <a:pt x="52" y="25"/>
                      </a:lnTo>
                      <a:lnTo>
                        <a:pt x="74" y="12"/>
                      </a:lnTo>
                      <a:lnTo>
                        <a:pt x="100" y="3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641643" y="5334000"/>
                <a:ext cx="9062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Gen Y</a:t>
                </a: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9289112" y="4933890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Millennial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 flipH="1">
            <a:off x="4189412" y="57150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Generations Comparison Infographics Presentation</a:t>
            </a:r>
            <a:endParaRPr lang="en-US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1191047" y="1576951"/>
            <a:ext cx="1718900" cy="2881515"/>
            <a:chOff x="1065213" y="2110351"/>
            <a:chExt cx="1718900" cy="2881515"/>
          </a:xfrm>
        </p:grpSpPr>
        <p:grpSp>
          <p:nvGrpSpPr>
            <p:cNvPr id="32" name="Group 31"/>
            <p:cNvGrpSpPr/>
            <p:nvPr/>
          </p:nvGrpSpPr>
          <p:grpSpPr>
            <a:xfrm>
              <a:off x="2166831" y="4418796"/>
              <a:ext cx="594085" cy="509215"/>
              <a:chOff x="7340601" y="1662113"/>
              <a:chExt cx="1666875" cy="14287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30" name="Freeform 6"/>
              <p:cNvSpPr>
                <a:spLocks noEditPoints="1"/>
              </p:cNvSpPr>
              <p:nvPr/>
            </p:nvSpPr>
            <p:spPr bwMode="auto">
              <a:xfrm>
                <a:off x="7340601" y="1662113"/>
                <a:ext cx="874713" cy="1428750"/>
              </a:xfrm>
              <a:custGeom>
                <a:avLst/>
                <a:gdLst/>
                <a:ahLst/>
                <a:cxnLst>
                  <a:cxn ang="0">
                    <a:pos x="318" y="47"/>
                  </a:cxn>
                  <a:cxn ang="0">
                    <a:pos x="268" y="73"/>
                  </a:cxn>
                  <a:cxn ang="0">
                    <a:pos x="230" y="116"/>
                  </a:cxn>
                  <a:cxn ang="0">
                    <a:pos x="134" y="404"/>
                  </a:cxn>
                  <a:cxn ang="0">
                    <a:pos x="502" y="237"/>
                  </a:cxn>
                  <a:cxn ang="0">
                    <a:pos x="509" y="178"/>
                  </a:cxn>
                  <a:cxn ang="0">
                    <a:pos x="493" y="123"/>
                  </a:cxn>
                  <a:cxn ang="0">
                    <a:pos x="457" y="77"/>
                  </a:cxn>
                  <a:cxn ang="0">
                    <a:pos x="406" y="48"/>
                  </a:cxn>
                  <a:cxn ang="0">
                    <a:pos x="347" y="42"/>
                  </a:cxn>
                  <a:cxn ang="0">
                    <a:pos x="388" y="2"/>
                  </a:cxn>
                  <a:cxn ang="0">
                    <a:pos x="447" y="21"/>
                  </a:cxn>
                  <a:cxn ang="0">
                    <a:pos x="496" y="57"/>
                  </a:cxn>
                  <a:cxn ang="0">
                    <a:pos x="531" y="105"/>
                  </a:cxn>
                  <a:cxn ang="0">
                    <a:pos x="549" y="161"/>
                  </a:cxn>
                  <a:cxn ang="0">
                    <a:pos x="549" y="221"/>
                  </a:cxn>
                  <a:cxn ang="0">
                    <a:pos x="458" y="510"/>
                  </a:cxn>
                  <a:cxn ang="0">
                    <a:pos x="362" y="798"/>
                  </a:cxn>
                  <a:cxn ang="0">
                    <a:pos x="320" y="851"/>
                  </a:cxn>
                  <a:cxn ang="0">
                    <a:pos x="265" y="886"/>
                  </a:cxn>
                  <a:cxn ang="0">
                    <a:pos x="201" y="900"/>
                  </a:cxn>
                  <a:cxn ang="0">
                    <a:pos x="134" y="891"/>
                  </a:cxn>
                  <a:cxn ang="0">
                    <a:pos x="79" y="863"/>
                  </a:cxn>
                  <a:cxn ang="0">
                    <a:pos x="37" y="821"/>
                  </a:cxn>
                  <a:cxn ang="0">
                    <a:pos x="10" y="767"/>
                  </a:cxn>
                  <a:cxn ang="0">
                    <a:pos x="0" y="709"/>
                  </a:cxn>
                  <a:cxn ang="0">
                    <a:pos x="10" y="647"/>
                  </a:cxn>
                  <a:cxn ang="0">
                    <a:pos x="176" y="133"/>
                  </a:cxn>
                  <a:cxn ang="0">
                    <a:pos x="204" y="78"/>
                  </a:cxn>
                  <a:cxn ang="0">
                    <a:pos x="246" y="37"/>
                  </a:cxn>
                  <a:cxn ang="0">
                    <a:pos x="299" y="10"/>
                  </a:cxn>
                  <a:cxn ang="0">
                    <a:pos x="358" y="0"/>
                  </a:cxn>
                </a:cxnLst>
                <a:rect l="0" t="0" r="r" b="b"/>
                <a:pathLst>
                  <a:path w="551" h="900">
                    <a:moveTo>
                      <a:pt x="347" y="42"/>
                    </a:moveTo>
                    <a:lnTo>
                      <a:pt x="318" y="47"/>
                    </a:lnTo>
                    <a:lnTo>
                      <a:pt x="292" y="57"/>
                    </a:lnTo>
                    <a:lnTo>
                      <a:pt x="268" y="73"/>
                    </a:lnTo>
                    <a:lnTo>
                      <a:pt x="246" y="93"/>
                    </a:lnTo>
                    <a:lnTo>
                      <a:pt x="230" y="116"/>
                    </a:lnTo>
                    <a:lnTo>
                      <a:pt x="217" y="144"/>
                    </a:lnTo>
                    <a:lnTo>
                      <a:pt x="134" y="404"/>
                    </a:lnTo>
                    <a:lnTo>
                      <a:pt x="418" y="497"/>
                    </a:lnTo>
                    <a:lnTo>
                      <a:pt x="502" y="237"/>
                    </a:lnTo>
                    <a:lnTo>
                      <a:pt x="509" y="208"/>
                    </a:lnTo>
                    <a:lnTo>
                      <a:pt x="509" y="178"/>
                    </a:lnTo>
                    <a:lnTo>
                      <a:pt x="503" y="150"/>
                    </a:lnTo>
                    <a:lnTo>
                      <a:pt x="493" y="123"/>
                    </a:lnTo>
                    <a:lnTo>
                      <a:pt x="477" y="99"/>
                    </a:lnTo>
                    <a:lnTo>
                      <a:pt x="457" y="77"/>
                    </a:lnTo>
                    <a:lnTo>
                      <a:pt x="434" y="61"/>
                    </a:lnTo>
                    <a:lnTo>
                      <a:pt x="406" y="48"/>
                    </a:lnTo>
                    <a:lnTo>
                      <a:pt x="376" y="42"/>
                    </a:lnTo>
                    <a:lnTo>
                      <a:pt x="347" y="42"/>
                    </a:lnTo>
                    <a:close/>
                    <a:moveTo>
                      <a:pt x="358" y="0"/>
                    </a:moveTo>
                    <a:lnTo>
                      <a:pt x="388" y="2"/>
                    </a:lnTo>
                    <a:lnTo>
                      <a:pt x="418" y="9"/>
                    </a:lnTo>
                    <a:lnTo>
                      <a:pt x="447" y="21"/>
                    </a:lnTo>
                    <a:lnTo>
                      <a:pt x="473" y="37"/>
                    </a:lnTo>
                    <a:lnTo>
                      <a:pt x="496" y="57"/>
                    </a:lnTo>
                    <a:lnTo>
                      <a:pt x="515" y="80"/>
                    </a:lnTo>
                    <a:lnTo>
                      <a:pt x="531" y="105"/>
                    </a:lnTo>
                    <a:lnTo>
                      <a:pt x="542" y="132"/>
                    </a:lnTo>
                    <a:lnTo>
                      <a:pt x="549" y="161"/>
                    </a:lnTo>
                    <a:lnTo>
                      <a:pt x="551" y="191"/>
                    </a:lnTo>
                    <a:lnTo>
                      <a:pt x="549" y="221"/>
                    </a:lnTo>
                    <a:lnTo>
                      <a:pt x="542" y="252"/>
                    </a:lnTo>
                    <a:lnTo>
                      <a:pt x="458" y="510"/>
                    </a:lnTo>
                    <a:lnTo>
                      <a:pt x="376" y="767"/>
                    </a:lnTo>
                    <a:lnTo>
                      <a:pt x="362" y="798"/>
                    </a:lnTo>
                    <a:lnTo>
                      <a:pt x="344" y="827"/>
                    </a:lnTo>
                    <a:lnTo>
                      <a:pt x="320" y="851"/>
                    </a:lnTo>
                    <a:lnTo>
                      <a:pt x="294" y="871"/>
                    </a:lnTo>
                    <a:lnTo>
                      <a:pt x="265" y="886"/>
                    </a:lnTo>
                    <a:lnTo>
                      <a:pt x="234" y="896"/>
                    </a:lnTo>
                    <a:lnTo>
                      <a:pt x="201" y="900"/>
                    </a:lnTo>
                    <a:lnTo>
                      <a:pt x="167" y="899"/>
                    </a:lnTo>
                    <a:lnTo>
                      <a:pt x="134" y="891"/>
                    </a:lnTo>
                    <a:lnTo>
                      <a:pt x="105" y="879"/>
                    </a:lnTo>
                    <a:lnTo>
                      <a:pt x="79" y="863"/>
                    </a:lnTo>
                    <a:lnTo>
                      <a:pt x="56" y="843"/>
                    </a:lnTo>
                    <a:lnTo>
                      <a:pt x="37" y="821"/>
                    </a:lnTo>
                    <a:lnTo>
                      <a:pt x="21" y="795"/>
                    </a:lnTo>
                    <a:lnTo>
                      <a:pt x="10" y="767"/>
                    </a:lnTo>
                    <a:lnTo>
                      <a:pt x="3" y="739"/>
                    </a:lnTo>
                    <a:lnTo>
                      <a:pt x="0" y="709"/>
                    </a:lnTo>
                    <a:lnTo>
                      <a:pt x="2" y="678"/>
                    </a:lnTo>
                    <a:lnTo>
                      <a:pt x="10" y="647"/>
                    </a:lnTo>
                    <a:lnTo>
                      <a:pt x="93" y="390"/>
                    </a:lnTo>
                    <a:lnTo>
                      <a:pt x="176" y="133"/>
                    </a:lnTo>
                    <a:lnTo>
                      <a:pt x="188" y="104"/>
                    </a:lnTo>
                    <a:lnTo>
                      <a:pt x="204" y="78"/>
                    </a:lnTo>
                    <a:lnTo>
                      <a:pt x="224" y="56"/>
                    </a:lnTo>
                    <a:lnTo>
                      <a:pt x="246" y="37"/>
                    </a:lnTo>
                    <a:lnTo>
                      <a:pt x="272" y="21"/>
                    </a:lnTo>
                    <a:lnTo>
                      <a:pt x="299" y="10"/>
                    </a:lnTo>
                    <a:lnTo>
                      <a:pt x="328" y="2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8208963" y="2168526"/>
                <a:ext cx="798513" cy="373063"/>
              </a:xfrm>
              <a:custGeom>
                <a:avLst/>
                <a:gdLst/>
                <a:ahLst/>
                <a:cxnLst>
                  <a:cxn ang="0">
                    <a:pos x="252" y="0"/>
                  </a:cxn>
                  <a:cxn ang="0">
                    <a:pos x="291" y="3"/>
                  </a:cxn>
                  <a:cxn ang="0">
                    <a:pos x="328" y="12"/>
                  </a:cxn>
                  <a:cxn ang="0">
                    <a:pos x="363" y="25"/>
                  </a:cxn>
                  <a:cxn ang="0">
                    <a:pos x="394" y="44"/>
                  </a:cxn>
                  <a:cxn ang="0">
                    <a:pos x="423" y="68"/>
                  </a:cxn>
                  <a:cxn ang="0">
                    <a:pos x="449" y="96"/>
                  </a:cxn>
                  <a:cxn ang="0">
                    <a:pos x="469" y="126"/>
                  </a:cxn>
                  <a:cxn ang="0">
                    <a:pos x="486" y="160"/>
                  </a:cxn>
                  <a:cxn ang="0">
                    <a:pos x="497" y="197"/>
                  </a:cxn>
                  <a:cxn ang="0">
                    <a:pos x="503" y="235"/>
                  </a:cxn>
                  <a:cxn ang="0">
                    <a:pos x="0" y="235"/>
                  </a:cxn>
                  <a:cxn ang="0">
                    <a:pos x="5" y="197"/>
                  </a:cxn>
                  <a:cxn ang="0">
                    <a:pos x="16" y="160"/>
                  </a:cxn>
                  <a:cxn ang="0">
                    <a:pos x="33" y="126"/>
                  </a:cxn>
                  <a:cxn ang="0">
                    <a:pos x="54" y="96"/>
                  </a:cxn>
                  <a:cxn ang="0">
                    <a:pos x="79" y="68"/>
                  </a:cxn>
                  <a:cxn ang="0">
                    <a:pos x="108" y="44"/>
                  </a:cxn>
                  <a:cxn ang="0">
                    <a:pos x="140" y="25"/>
                  </a:cxn>
                  <a:cxn ang="0">
                    <a:pos x="175" y="12"/>
                  </a:cxn>
                  <a:cxn ang="0">
                    <a:pos x="213" y="3"/>
                  </a:cxn>
                  <a:cxn ang="0">
                    <a:pos x="252" y="0"/>
                  </a:cxn>
                </a:cxnLst>
                <a:rect l="0" t="0" r="r" b="b"/>
                <a:pathLst>
                  <a:path w="503" h="235">
                    <a:moveTo>
                      <a:pt x="252" y="0"/>
                    </a:moveTo>
                    <a:lnTo>
                      <a:pt x="291" y="3"/>
                    </a:lnTo>
                    <a:lnTo>
                      <a:pt x="328" y="12"/>
                    </a:lnTo>
                    <a:lnTo>
                      <a:pt x="363" y="25"/>
                    </a:lnTo>
                    <a:lnTo>
                      <a:pt x="394" y="44"/>
                    </a:lnTo>
                    <a:lnTo>
                      <a:pt x="423" y="68"/>
                    </a:lnTo>
                    <a:lnTo>
                      <a:pt x="449" y="96"/>
                    </a:lnTo>
                    <a:lnTo>
                      <a:pt x="469" y="126"/>
                    </a:lnTo>
                    <a:lnTo>
                      <a:pt x="486" y="160"/>
                    </a:lnTo>
                    <a:lnTo>
                      <a:pt x="497" y="197"/>
                    </a:lnTo>
                    <a:lnTo>
                      <a:pt x="503" y="235"/>
                    </a:lnTo>
                    <a:lnTo>
                      <a:pt x="0" y="235"/>
                    </a:lnTo>
                    <a:lnTo>
                      <a:pt x="5" y="197"/>
                    </a:lnTo>
                    <a:lnTo>
                      <a:pt x="16" y="160"/>
                    </a:lnTo>
                    <a:lnTo>
                      <a:pt x="33" y="126"/>
                    </a:lnTo>
                    <a:lnTo>
                      <a:pt x="54" y="96"/>
                    </a:lnTo>
                    <a:lnTo>
                      <a:pt x="79" y="68"/>
                    </a:lnTo>
                    <a:lnTo>
                      <a:pt x="108" y="44"/>
                    </a:lnTo>
                    <a:lnTo>
                      <a:pt x="140" y="25"/>
                    </a:lnTo>
                    <a:lnTo>
                      <a:pt x="175" y="12"/>
                    </a:lnTo>
                    <a:lnTo>
                      <a:pt x="213" y="3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8208963" y="2597151"/>
                <a:ext cx="798513" cy="3746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03" y="0"/>
                  </a:cxn>
                  <a:cxn ang="0">
                    <a:pos x="497" y="39"/>
                  </a:cxn>
                  <a:cxn ang="0">
                    <a:pos x="486" y="75"/>
                  </a:cxn>
                  <a:cxn ang="0">
                    <a:pos x="469" y="110"/>
                  </a:cxn>
                  <a:cxn ang="0">
                    <a:pos x="449" y="140"/>
                  </a:cxn>
                  <a:cxn ang="0">
                    <a:pos x="423" y="168"/>
                  </a:cxn>
                  <a:cxn ang="0">
                    <a:pos x="394" y="191"/>
                  </a:cxn>
                  <a:cxn ang="0">
                    <a:pos x="363" y="210"/>
                  </a:cxn>
                  <a:cxn ang="0">
                    <a:pos x="328" y="224"/>
                  </a:cxn>
                  <a:cxn ang="0">
                    <a:pos x="291" y="233"/>
                  </a:cxn>
                  <a:cxn ang="0">
                    <a:pos x="252" y="236"/>
                  </a:cxn>
                  <a:cxn ang="0">
                    <a:pos x="213" y="233"/>
                  </a:cxn>
                  <a:cxn ang="0">
                    <a:pos x="175" y="224"/>
                  </a:cxn>
                  <a:cxn ang="0">
                    <a:pos x="140" y="210"/>
                  </a:cxn>
                  <a:cxn ang="0">
                    <a:pos x="108" y="191"/>
                  </a:cxn>
                  <a:cxn ang="0">
                    <a:pos x="79" y="168"/>
                  </a:cxn>
                  <a:cxn ang="0">
                    <a:pos x="54" y="140"/>
                  </a:cxn>
                  <a:cxn ang="0">
                    <a:pos x="33" y="110"/>
                  </a:cxn>
                  <a:cxn ang="0">
                    <a:pos x="16" y="75"/>
                  </a:cxn>
                  <a:cxn ang="0">
                    <a:pos x="5" y="39"/>
                  </a:cxn>
                  <a:cxn ang="0">
                    <a:pos x="0" y="0"/>
                  </a:cxn>
                </a:cxnLst>
                <a:rect l="0" t="0" r="r" b="b"/>
                <a:pathLst>
                  <a:path w="503" h="236">
                    <a:moveTo>
                      <a:pt x="0" y="0"/>
                    </a:moveTo>
                    <a:lnTo>
                      <a:pt x="503" y="0"/>
                    </a:lnTo>
                    <a:lnTo>
                      <a:pt x="497" y="39"/>
                    </a:lnTo>
                    <a:lnTo>
                      <a:pt x="486" y="75"/>
                    </a:lnTo>
                    <a:lnTo>
                      <a:pt x="469" y="110"/>
                    </a:lnTo>
                    <a:lnTo>
                      <a:pt x="449" y="140"/>
                    </a:lnTo>
                    <a:lnTo>
                      <a:pt x="423" y="168"/>
                    </a:lnTo>
                    <a:lnTo>
                      <a:pt x="394" y="191"/>
                    </a:lnTo>
                    <a:lnTo>
                      <a:pt x="363" y="210"/>
                    </a:lnTo>
                    <a:lnTo>
                      <a:pt x="328" y="224"/>
                    </a:lnTo>
                    <a:lnTo>
                      <a:pt x="291" y="233"/>
                    </a:lnTo>
                    <a:lnTo>
                      <a:pt x="252" y="236"/>
                    </a:lnTo>
                    <a:lnTo>
                      <a:pt x="213" y="233"/>
                    </a:lnTo>
                    <a:lnTo>
                      <a:pt x="175" y="224"/>
                    </a:lnTo>
                    <a:lnTo>
                      <a:pt x="140" y="210"/>
                    </a:lnTo>
                    <a:lnTo>
                      <a:pt x="108" y="191"/>
                    </a:lnTo>
                    <a:lnTo>
                      <a:pt x="79" y="168"/>
                    </a:lnTo>
                    <a:lnTo>
                      <a:pt x="54" y="140"/>
                    </a:lnTo>
                    <a:lnTo>
                      <a:pt x="33" y="110"/>
                    </a:lnTo>
                    <a:lnTo>
                      <a:pt x="16" y="75"/>
                    </a:lnTo>
                    <a:lnTo>
                      <a:pt x="5" y="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065213" y="3236977"/>
              <a:ext cx="738454" cy="523584"/>
              <a:chOff x="3173413" y="4068763"/>
              <a:chExt cx="1811338" cy="1284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33" name="Freeform 9"/>
              <p:cNvSpPr>
                <a:spLocks noEditPoints="1"/>
              </p:cNvSpPr>
              <p:nvPr/>
            </p:nvSpPr>
            <p:spPr bwMode="auto">
              <a:xfrm>
                <a:off x="3173413" y="4068763"/>
                <a:ext cx="1811338" cy="1284288"/>
              </a:xfrm>
              <a:custGeom>
                <a:avLst/>
                <a:gdLst/>
                <a:ahLst/>
                <a:cxnLst>
                  <a:cxn ang="0">
                    <a:pos x="57" y="59"/>
                  </a:cxn>
                  <a:cxn ang="0">
                    <a:pos x="57" y="749"/>
                  </a:cxn>
                  <a:cxn ang="0">
                    <a:pos x="1084" y="749"/>
                  </a:cxn>
                  <a:cxn ang="0">
                    <a:pos x="1084" y="59"/>
                  </a:cxn>
                  <a:cxn ang="0">
                    <a:pos x="57" y="59"/>
                  </a:cxn>
                  <a:cxn ang="0">
                    <a:pos x="0" y="0"/>
                  </a:cxn>
                  <a:cxn ang="0">
                    <a:pos x="1141" y="0"/>
                  </a:cxn>
                  <a:cxn ang="0">
                    <a:pos x="1141" y="809"/>
                  </a:cxn>
                  <a:cxn ang="0">
                    <a:pos x="0" y="809"/>
                  </a:cxn>
                  <a:cxn ang="0">
                    <a:pos x="0" y="0"/>
                  </a:cxn>
                </a:cxnLst>
                <a:rect l="0" t="0" r="r" b="b"/>
                <a:pathLst>
                  <a:path w="1141" h="809">
                    <a:moveTo>
                      <a:pt x="57" y="59"/>
                    </a:moveTo>
                    <a:lnTo>
                      <a:pt x="57" y="749"/>
                    </a:lnTo>
                    <a:lnTo>
                      <a:pt x="1084" y="749"/>
                    </a:lnTo>
                    <a:lnTo>
                      <a:pt x="1084" y="59"/>
                    </a:lnTo>
                    <a:lnTo>
                      <a:pt x="57" y="59"/>
                    </a:lnTo>
                    <a:close/>
                    <a:moveTo>
                      <a:pt x="0" y="0"/>
                    </a:moveTo>
                    <a:lnTo>
                      <a:pt x="1141" y="0"/>
                    </a:lnTo>
                    <a:lnTo>
                      <a:pt x="1141" y="809"/>
                    </a:lnTo>
                    <a:lnTo>
                      <a:pt x="0" y="80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3354388" y="4278313"/>
                <a:ext cx="279400" cy="968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3354388" y="4497388"/>
                <a:ext cx="1487488" cy="952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4562476" y="4278313"/>
                <a:ext cx="279400" cy="968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3709988" y="4214813"/>
                <a:ext cx="169863" cy="212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0"/>
                  </a:cxn>
                  <a:cxn ang="0">
                    <a:pos x="61" y="49"/>
                  </a:cxn>
                  <a:cxn ang="0">
                    <a:pos x="73" y="72"/>
                  </a:cxn>
                  <a:cxn ang="0">
                    <a:pos x="83" y="95"/>
                  </a:cxn>
                  <a:cxn ang="0">
                    <a:pos x="81" y="68"/>
                  </a:cxn>
                  <a:cxn ang="0">
                    <a:pos x="80" y="39"/>
                  </a:cxn>
                  <a:cxn ang="0">
                    <a:pos x="80" y="0"/>
                  </a:cxn>
                  <a:cxn ang="0">
                    <a:pos x="107" y="0"/>
                  </a:cxn>
                  <a:cxn ang="0">
                    <a:pos x="107" y="134"/>
                  </a:cxn>
                  <a:cxn ang="0">
                    <a:pos x="77" y="134"/>
                  </a:cxn>
                  <a:cxn ang="0">
                    <a:pos x="49" y="82"/>
                  </a:cxn>
                  <a:cxn ang="0">
                    <a:pos x="38" y="59"/>
                  </a:cxn>
                  <a:cxn ang="0">
                    <a:pos x="27" y="34"/>
                  </a:cxn>
                  <a:cxn ang="0">
                    <a:pos x="26" y="36"/>
                  </a:cxn>
                  <a:cxn ang="0">
                    <a:pos x="27" y="63"/>
                  </a:cxn>
                  <a:cxn ang="0">
                    <a:pos x="27" y="134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07" h="134">
                    <a:moveTo>
                      <a:pt x="0" y="0"/>
                    </a:moveTo>
                    <a:lnTo>
                      <a:pt x="35" y="0"/>
                    </a:lnTo>
                    <a:lnTo>
                      <a:pt x="61" y="49"/>
                    </a:lnTo>
                    <a:lnTo>
                      <a:pt x="73" y="72"/>
                    </a:lnTo>
                    <a:lnTo>
                      <a:pt x="83" y="95"/>
                    </a:lnTo>
                    <a:lnTo>
                      <a:pt x="81" y="68"/>
                    </a:lnTo>
                    <a:lnTo>
                      <a:pt x="80" y="39"/>
                    </a:lnTo>
                    <a:lnTo>
                      <a:pt x="80" y="0"/>
                    </a:lnTo>
                    <a:lnTo>
                      <a:pt x="107" y="0"/>
                    </a:lnTo>
                    <a:lnTo>
                      <a:pt x="107" y="134"/>
                    </a:lnTo>
                    <a:lnTo>
                      <a:pt x="77" y="134"/>
                    </a:lnTo>
                    <a:lnTo>
                      <a:pt x="49" y="82"/>
                    </a:lnTo>
                    <a:lnTo>
                      <a:pt x="38" y="59"/>
                    </a:lnTo>
                    <a:lnTo>
                      <a:pt x="27" y="34"/>
                    </a:lnTo>
                    <a:lnTo>
                      <a:pt x="26" y="36"/>
                    </a:lnTo>
                    <a:lnTo>
                      <a:pt x="27" y="63"/>
                    </a:lnTo>
                    <a:lnTo>
                      <a:pt x="27" y="134"/>
                    </a:lnTo>
                    <a:lnTo>
                      <a:pt x="0" y="1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3921126" y="4214813"/>
                <a:ext cx="130175" cy="212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0" y="0"/>
                  </a:cxn>
                  <a:cxn ang="0">
                    <a:pos x="80" y="24"/>
                  </a:cxn>
                  <a:cxn ang="0">
                    <a:pos x="29" y="24"/>
                  </a:cxn>
                  <a:cxn ang="0">
                    <a:pos x="29" y="52"/>
                  </a:cxn>
                  <a:cxn ang="0">
                    <a:pos x="77" y="52"/>
                  </a:cxn>
                  <a:cxn ang="0">
                    <a:pos x="77" y="77"/>
                  </a:cxn>
                  <a:cxn ang="0">
                    <a:pos x="29" y="77"/>
                  </a:cxn>
                  <a:cxn ang="0">
                    <a:pos x="29" y="109"/>
                  </a:cxn>
                  <a:cxn ang="0">
                    <a:pos x="82" y="109"/>
                  </a:cxn>
                  <a:cxn ang="0">
                    <a:pos x="82" y="134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82" h="134">
                    <a:moveTo>
                      <a:pt x="0" y="0"/>
                    </a:moveTo>
                    <a:lnTo>
                      <a:pt x="80" y="0"/>
                    </a:lnTo>
                    <a:lnTo>
                      <a:pt x="80" y="24"/>
                    </a:lnTo>
                    <a:lnTo>
                      <a:pt x="29" y="24"/>
                    </a:lnTo>
                    <a:lnTo>
                      <a:pt x="29" y="52"/>
                    </a:lnTo>
                    <a:lnTo>
                      <a:pt x="77" y="52"/>
                    </a:lnTo>
                    <a:lnTo>
                      <a:pt x="77" y="77"/>
                    </a:lnTo>
                    <a:lnTo>
                      <a:pt x="29" y="77"/>
                    </a:lnTo>
                    <a:lnTo>
                      <a:pt x="29" y="109"/>
                    </a:lnTo>
                    <a:lnTo>
                      <a:pt x="82" y="109"/>
                    </a:lnTo>
                    <a:lnTo>
                      <a:pt x="82" y="134"/>
                    </a:lnTo>
                    <a:lnTo>
                      <a:pt x="0" y="1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4068763" y="4214813"/>
                <a:ext cx="263525" cy="212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0"/>
                  </a:cxn>
                  <a:cxn ang="0">
                    <a:pos x="42" y="56"/>
                  </a:cxn>
                  <a:cxn ang="0">
                    <a:pos x="46" y="79"/>
                  </a:cxn>
                  <a:cxn ang="0">
                    <a:pos x="50" y="103"/>
                  </a:cxn>
                  <a:cxn ang="0">
                    <a:pos x="51" y="103"/>
                  </a:cxn>
                  <a:cxn ang="0">
                    <a:pos x="54" y="79"/>
                  </a:cxn>
                  <a:cxn ang="0">
                    <a:pos x="59" y="55"/>
                  </a:cxn>
                  <a:cxn ang="0">
                    <a:pos x="70" y="0"/>
                  </a:cxn>
                  <a:cxn ang="0">
                    <a:pos x="101" y="0"/>
                  </a:cxn>
                  <a:cxn ang="0">
                    <a:pos x="111" y="57"/>
                  </a:cxn>
                  <a:cxn ang="0">
                    <a:pos x="115" y="79"/>
                  </a:cxn>
                  <a:cxn ang="0">
                    <a:pos x="118" y="101"/>
                  </a:cxn>
                  <a:cxn ang="0">
                    <a:pos x="119" y="101"/>
                  </a:cxn>
                  <a:cxn ang="0">
                    <a:pos x="122" y="79"/>
                  </a:cxn>
                  <a:cxn ang="0">
                    <a:pos x="125" y="55"/>
                  </a:cxn>
                  <a:cxn ang="0">
                    <a:pos x="137" y="0"/>
                  </a:cxn>
                  <a:cxn ang="0">
                    <a:pos x="166" y="0"/>
                  </a:cxn>
                  <a:cxn ang="0">
                    <a:pos x="133" y="134"/>
                  </a:cxn>
                  <a:cxn ang="0">
                    <a:pos x="101" y="134"/>
                  </a:cxn>
                  <a:cxn ang="0">
                    <a:pos x="90" y="77"/>
                  </a:cxn>
                  <a:cxn ang="0">
                    <a:pos x="86" y="56"/>
                  </a:cxn>
                  <a:cxn ang="0">
                    <a:pos x="84" y="34"/>
                  </a:cxn>
                  <a:cxn ang="0">
                    <a:pos x="83" y="34"/>
                  </a:cxn>
                  <a:cxn ang="0">
                    <a:pos x="76" y="77"/>
                  </a:cxn>
                  <a:cxn ang="0">
                    <a:pos x="64" y="134"/>
                  </a:cxn>
                  <a:cxn ang="0">
                    <a:pos x="32" y="134"/>
                  </a:cxn>
                  <a:cxn ang="0">
                    <a:pos x="0" y="0"/>
                  </a:cxn>
                </a:cxnLst>
                <a:rect l="0" t="0" r="r" b="b"/>
                <a:pathLst>
                  <a:path w="166" h="134">
                    <a:moveTo>
                      <a:pt x="0" y="0"/>
                    </a:moveTo>
                    <a:lnTo>
                      <a:pt x="33" y="0"/>
                    </a:lnTo>
                    <a:lnTo>
                      <a:pt x="42" y="56"/>
                    </a:lnTo>
                    <a:lnTo>
                      <a:pt x="46" y="79"/>
                    </a:lnTo>
                    <a:lnTo>
                      <a:pt x="50" y="103"/>
                    </a:lnTo>
                    <a:lnTo>
                      <a:pt x="51" y="103"/>
                    </a:lnTo>
                    <a:lnTo>
                      <a:pt x="54" y="79"/>
                    </a:lnTo>
                    <a:lnTo>
                      <a:pt x="59" y="55"/>
                    </a:lnTo>
                    <a:lnTo>
                      <a:pt x="70" y="0"/>
                    </a:lnTo>
                    <a:lnTo>
                      <a:pt x="101" y="0"/>
                    </a:lnTo>
                    <a:lnTo>
                      <a:pt x="111" y="57"/>
                    </a:lnTo>
                    <a:lnTo>
                      <a:pt x="115" y="79"/>
                    </a:lnTo>
                    <a:lnTo>
                      <a:pt x="118" y="101"/>
                    </a:lnTo>
                    <a:lnTo>
                      <a:pt x="119" y="101"/>
                    </a:lnTo>
                    <a:lnTo>
                      <a:pt x="122" y="79"/>
                    </a:lnTo>
                    <a:lnTo>
                      <a:pt x="125" y="55"/>
                    </a:lnTo>
                    <a:lnTo>
                      <a:pt x="137" y="0"/>
                    </a:lnTo>
                    <a:lnTo>
                      <a:pt x="166" y="0"/>
                    </a:lnTo>
                    <a:lnTo>
                      <a:pt x="133" y="134"/>
                    </a:lnTo>
                    <a:lnTo>
                      <a:pt x="101" y="134"/>
                    </a:lnTo>
                    <a:lnTo>
                      <a:pt x="90" y="77"/>
                    </a:lnTo>
                    <a:lnTo>
                      <a:pt x="86" y="56"/>
                    </a:lnTo>
                    <a:lnTo>
                      <a:pt x="84" y="34"/>
                    </a:lnTo>
                    <a:lnTo>
                      <a:pt x="83" y="34"/>
                    </a:lnTo>
                    <a:lnTo>
                      <a:pt x="76" y="77"/>
                    </a:lnTo>
                    <a:lnTo>
                      <a:pt x="64" y="134"/>
                    </a:lnTo>
                    <a:lnTo>
                      <a:pt x="32" y="1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auto">
              <a:xfrm>
                <a:off x="4346576" y="4211638"/>
                <a:ext cx="141288" cy="219075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4" y="1"/>
                  </a:cxn>
                  <a:cxn ang="0">
                    <a:pos x="74" y="3"/>
                  </a:cxn>
                  <a:cxn ang="0">
                    <a:pos x="83" y="6"/>
                  </a:cxn>
                  <a:cxn ang="0">
                    <a:pos x="76" y="31"/>
                  </a:cxn>
                  <a:cxn ang="0">
                    <a:pos x="71" y="29"/>
                  </a:cxn>
                  <a:cxn ang="0">
                    <a:pos x="62" y="25"/>
                  </a:cxn>
                  <a:cxn ang="0">
                    <a:pos x="50" y="24"/>
                  </a:cxn>
                  <a:cxn ang="0">
                    <a:pos x="40" y="26"/>
                  </a:cxn>
                  <a:cxn ang="0">
                    <a:pos x="33" y="31"/>
                  </a:cxn>
                  <a:cxn ang="0">
                    <a:pos x="31" y="38"/>
                  </a:cxn>
                  <a:cxn ang="0">
                    <a:pos x="32" y="43"/>
                  </a:cxn>
                  <a:cxn ang="0">
                    <a:pos x="36" y="48"/>
                  </a:cxn>
                  <a:cxn ang="0">
                    <a:pos x="44" y="52"/>
                  </a:cxn>
                  <a:cxn ang="0">
                    <a:pos x="55" y="57"/>
                  </a:cxn>
                  <a:cxn ang="0">
                    <a:pos x="70" y="64"/>
                  </a:cxn>
                  <a:cxn ang="0">
                    <a:pos x="80" y="73"/>
                  </a:cxn>
                  <a:cxn ang="0">
                    <a:pos x="87" y="83"/>
                  </a:cxn>
                  <a:cxn ang="0">
                    <a:pos x="89" y="97"/>
                  </a:cxn>
                  <a:cxn ang="0">
                    <a:pos x="88" y="108"/>
                  </a:cxn>
                  <a:cxn ang="0">
                    <a:pos x="83" y="117"/>
                  </a:cxn>
                  <a:cxn ang="0">
                    <a:pos x="75" y="126"/>
                  </a:cxn>
                  <a:cxn ang="0">
                    <a:pos x="65" y="133"/>
                  </a:cxn>
                  <a:cxn ang="0">
                    <a:pos x="53" y="137"/>
                  </a:cxn>
                  <a:cxn ang="0">
                    <a:pos x="36" y="138"/>
                  </a:cxn>
                  <a:cxn ang="0">
                    <a:pos x="22" y="137"/>
                  </a:cxn>
                  <a:cxn ang="0">
                    <a:pos x="10" y="135"/>
                  </a:cxn>
                  <a:cxn ang="0">
                    <a:pos x="0" y="130"/>
                  </a:cxn>
                  <a:cxn ang="0">
                    <a:pos x="6" y="105"/>
                  </a:cxn>
                  <a:cxn ang="0">
                    <a:pos x="21" y="111"/>
                  </a:cxn>
                  <a:cxn ang="0">
                    <a:pos x="39" y="114"/>
                  </a:cxn>
                  <a:cxn ang="0">
                    <a:pos x="50" y="111"/>
                  </a:cxn>
                  <a:cxn ang="0">
                    <a:pos x="56" y="107"/>
                  </a:cxn>
                  <a:cxn ang="0">
                    <a:pos x="59" y="99"/>
                  </a:cxn>
                  <a:cxn ang="0">
                    <a:pos x="56" y="91"/>
                  </a:cxn>
                  <a:cxn ang="0">
                    <a:pos x="50" y="86"/>
                  </a:cxn>
                  <a:cxn ang="0">
                    <a:pos x="37" y="80"/>
                  </a:cxn>
                  <a:cxn ang="0">
                    <a:pos x="23" y="73"/>
                  </a:cxn>
                  <a:cxn ang="0">
                    <a:pos x="11" y="64"/>
                  </a:cxn>
                  <a:cxn ang="0">
                    <a:pos x="4" y="53"/>
                  </a:cxn>
                  <a:cxn ang="0">
                    <a:pos x="2" y="40"/>
                  </a:cxn>
                  <a:cxn ang="0">
                    <a:pos x="4" y="27"/>
                  </a:cxn>
                  <a:cxn ang="0">
                    <a:pos x="10" y="16"/>
                  </a:cxn>
                  <a:cxn ang="0">
                    <a:pos x="20" y="7"/>
                  </a:cxn>
                  <a:cxn ang="0">
                    <a:pos x="34" y="2"/>
                  </a:cxn>
                  <a:cxn ang="0">
                    <a:pos x="51" y="0"/>
                  </a:cxn>
                </a:cxnLst>
                <a:rect l="0" t="0" r="r" b="b"/>
                <a:pathLst>
                  <a:path w="89" h="138">
                    <a:moveTo>
                      <a:pt x="51" y="0"/>
                    </a:moveTo>
                    <a:lnTo>
                      <a:pt x="64" y="1"/>
                    </a:lnTo>
                    <a:lnTo>
                      <a:pt x="74" y="3"/>
                    </a:lnTo>
                    <a:lnTo>
                      <a:pt x="83" y="6"/>
                    </a:lnTo>
                    <a:lnTo>
                      <a:pt x="76" y="31"/>
                    </a:lnTo>
                    <a:lnTo>
                      <a:pt x="71" y="29"/>
                    </a:lnTo>
                    <a:lnTo>
                      <a:pt x="62" y="25"/>
                    </a:lnTo>
                    <a:lnTo>
                      <a:pt x="50" y="24"/>
                    </a:lnTo>
                    <a:lnTo>
                      <a:pt x="40" y="26"/>
                    </a:lnTo>
                    <a:lnTo>
                      <a:pt x="33" y="31"/>
                    </a:lnTo>
                    <a:lnTo>
                      <a:pt x="31" y="38"/>
                    </a:lnTo>
                    <a:lnTo>
                      <a:pt x="32" y="43"/>
                    </a:lnTo>
                    <a:lnTo>
                      <a:pt x="36" y="48"/>
                    </a:lnTo>
                    <a:lnTo>
                      <a:pt x="44" y="52"/>
                    </a:lnTo>
                    <a:lnTo>
                      <a:pt x="55" y="57"/>
                    </a:lnTo>
                    <a:lnTo>
                      <a:pt x="70" y="64"/>
                    </a:lnTo>
                    <a:lnTo>
                      <a:pt x="80" y="73"/>
                    </a:lnTo>
                    <a:lnTo>
                      <a:pt x="87" y="83"/>
                    </a:lnTo>
                    <a:lnTo>
                      <a:pt x="89" y="97"/>
                    </a:lnTo>
                    <a:lnTo>
                      <a:pt x="88" y="108"/>
                    </a:lnTo>
                    <a:lnTo>
                      <a:pt x="83" y="117"/>
                    </a:lnTo>
                    <a:lnTo>
                      <a:pt x="75" y="126"/>
                    </a:lnTo>
                    <a:lnTo>
                      <a:pt x="65" y="133"/>
                    </a:lnTo>
                    <a:lnTo>
                      <a:pt x="53" y="137"/>
                    </a:lnTo>
                    <a:lnTo>
                      <a:pt x="36" y="138"/>
                    </a:lnTo>
                    <a:lnTo>
                      <a:pt x="22" y="137"/>
                    </a:lnTo>
                    <a:lnTo>
                      <a:pt x="10" y="135"/>
                    </a:lnTo>
                    <a:lnTo>
                      <a:pt x="0" y="130"/>
                    </a:lnTo>
                    <a:lnTo>
                      <a:pt x="6" y="105"/>
                    </a:lnTo>
                    <a:lnTo>
                      <a:pt x="21" y="111"/>
                    </a:lnTo>
                    <a:lnTo>
                      <a:pt x="39" y="114"/>
                    </a:lnTo>
                    <a:lnTo>
                      <a:pt x="50" y="111"/>
                    </a:lnTo>
                    <a:lnTo>
                      <a:pt x="56" y="107"/>
                    </a:lnTo>
                    <a:lnTo>
                      <a:pt x="59" y="99"/>
                    </a:lnTo>
                    <a:lnTo>
                      <a:pt x="56" y="91"/>
                    </a:lnTo>
                    <a:lnTo>
                      <a:pt x="50" y="86"/>
                    </a:lnTo>
                    <a:lnTo>
                      <a:pt x="37" y="80"/>
                    </a:lnTo>
                    <a:lnTo>
                      <a:pt x="23" y="73"/>
                    </a:lnTo>
                    <a:lnTo>
                      <a:pt x="11" y="64"/>
                    </a:lnTo>
                    <a:lnTo>
                      <a:pt x="4" y="53"/>
                    </a:lnTo>
                    <a:lnTo>
                      <a:pt x="2" y="40"/>
                    </a:lnTo>
                    <a:lnTo>
                      <a:pt x="4" y="27"/>
                    </a:lnTo>
                    <a:lnTo>
                      <a:pt x="10" y="16"/>
                    </a:lnTo>
                    <a:lnTo>
                      <a:pt x="20" y="7"/>
                    </a:lnTo>
                    <a:lnTo>
                      <a:pt x="34" y="2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3359151" y="4700588"/>
                <a:ext cx="422275" cy="3492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4386263" y="4700588"/>
                <a:ext cx="450850" cy="4968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3367088" y="5094288"/>
                <a:ext cx="407988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3878263" y="4751388"/>
                <a:ext cx="411163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/>
            </p:nvSpPr>
            <p:spPr bwMode="auto">
              <a:xfrm>
                <a:off x="3878263" y="4929188"/>
                <a:ext cx="411163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22"/>
              <p:cNvSpPr>
                <a:spLocks noChangeArrowheads="1"/>
              </p:cNvSpPr>
              <p:nvPr/>
            </p:nvSpPr>
            <p:spPr bwMode="auto">
              <a:xfrm>
                <a:off x="3878263" y="5102226"/>
                <a:ext cx="411163" cy="730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47" name="Freeform 23"/>
            <p:cNvSpPr>
              <a:spLocks noEditPoints="1"/>
            </p:cNvSpPr>
            <p:nvPr/>
          </p:nvSpPr>
          <p:spPr bwMode="auto">
            <a:xfrm>
              <a:off x="1076495" y="4354941"/>
              <a:ext cx="715890" cy="636925"/>
            </a:xfrm>
            <a:custGeom>
              <a:avLst/>
              <a:gdLst/>
              <a:ahLst/>
              <a:cxnLst>
                <a:cxn ang="0">
                  <a:pos x="716" y="655"/>
                </a:cxn>
                <a:cxn ang="0">
                  <a:pos x="766" y="655"/>
                </a:cxn>
                <a:cxn ang="0">
                  <a:pos x="646" y="617"/>
                </a:cxn>
                <a:cxn ang="0">
                  <a:pos x="626" y="664"/>
                </a:cxn>
                <a:cxn ang="0">
                  <a:pos x="673" y="645"/>
                </a:cxn>
                <a:cxn ang="0">
                  <a:pos x="616" y="587"/>
                </a:cxn>
                <a:cxn ang="0">
                  <a:pos x="768" y="595"/>
                </a:cxn>
                <a:cxn ang="0">
                  <a:pos x="618" y="586"/>
                </a:cxn>
                <a:cxn ang="0">
                  <a:pos x="618" y="577"/>
                </a:cxn>
                <a:cxn ang="0">
                  <a:pos x="767" y="568"/>
                </a:cxn>
                <a:cxn ang="0">
                  <a:pos x="615" y="554"/>
                </a:cxn>
                <a:cxn ang="0">
                  <a:pos x="770" y="552"/>
                </a:cxn>
                <a:cxn ang="0">
                  <a:pos x="616" y="530"/>
                </a:cxn>
                <a:cxn ang="0">
                  <a:pos x="767" y="536"/>
                </a:cxn>
                <a:cxn ang="0">
                  <a:pos x="618" y="529"/>
                </a:cxn>
                <a:cxn ang="0">
                  <a:pos x="618" y="519"/>
                </a:cxn>
                <a:cxn ang="0">
                  <a:pos x="767" y="511"/>
                </a:cxn>
                <a:cxn ang="0">
                  <a:pos x="615" y="496"/>
                </a:cxn>
                <a:cxn ang="0">
                  <a:pos x="770" y="495"/>
                </a:cxn>
                <a:cxn ang="0">
                  <a:pos x="616" y="472"/>
                </a:cxn>
                <a:cxn ang="0">
                  <a:pos x="767" y="479"/>
                </a:cxn>
                <a:cxn ang="0">
                  <a:pos x="618" y="470"/>
                </a:cxn>
                <a:cxn ang="0">
                  <a:pos x="618" y="462"/>
                </a:cxn>
                <a:cxn ang="0">
                  <a:pos x="768" y="453"/>
                </a:cxn>
                <a:cxn ang="0">
                  <a:pos x="615" y="439"/>
                </a:cxn>
                <a:cxn ang="0">
                  <a:pos x="770" y="437"/>
                </a:cxn>
                <a:cxn ang="0">
                  <a:pos x="616" y="415"/>
                </a:cxn>
                <a:cxn ang="0">
                  <a:pos x="768" y="422"/>
                </a:cxn>
                <a:cxn ang="0">
                  <a:pos x="618" y="413"/>
                </a:cxn>
                <a:cxn ang="0">
                  <a:pos x="618" y="403"/>
                </a:cxn>
                <a:cxn ang="0">
                  <a:pos x="767" y="396"/>
                </a:cxn>
                <a:cxn ang="0">
                  <a:pos x="615" y="381"/>
                </a:cxn>
                <a:cxn ang="0">
                  <a:pos x="770" y="380"/>
                </a:cxn>
                <a:cxn ang="0">
                  <a:pos x="616" y="358"/>
                </a:cxn>
                <a:cxn ang="0">
                  <a:pos x="767" y="364"/>
                </a:cxn>
                <a:cxn ang="0">
                  <a:pos x="618" y="356"/>
                </a:cxn>
                <a:cxn ang="0">
                  <a:pos x="618" y="346"/>
                </a:cxn>
                <a:cxn ang="0">
                  <a:pos x="768" y="339"/>
                </a:cxn>
                <a:cxn ang="0">
                  <a:pos x="615" y="324"/>
                </a:cxn>
                <a:cxn ang="0">
                  <a:pos x="770" y="323"/>
                </a:cxn>
                <a:cxn ang="0">
                  <a:pos x="616" y="299"/>
                </a:cxn>
                <a:cxn ang="0">
                  <a:pos x="767" y="307"/>
                </a:cxn>
                <a:cxn ang="0">
                  <a:pos x="618" y="298"/>
                </a:cxn>
                <a:cxn ang="0">
                  <a:pos x="618" y="289"/>
                </a:cxn>
                <a:cxn ang="0">
                  <a:pos x="767" y="280"/>
                </a:cxn>
                <a:cxn ang="0">
                  <a:pos x="615" y="267"/>
                </a:cxn>
                <a:cxn ang="0">
                  <a:pos x="770" y="265"/>
                </a:cxn>
                <a:cxn ang="0">
                  <a:pos x="94" y="256"/>
                </a:cxn>
                <a:cxn ang="0">
                  <a:pos x="82" y="659"/>
                </a:cxn>
                <a:cxn ang="0">
                  <a:pos x="552" y="648"/>
                </a:cxn>
                <a:cxn ang="0">
                  <a:pos x="519" y="254"/>
                </a:cxn>
                <a:cxn ang="0">
                  <a:pos x="254" y="33"/>
                </a:cxn>
                <a:cxn ang="0">
                  <a:pos x="231" y="30"/>
                </a:cxn>
                <a:cxn ang="0">
                  <a:pos x="603" y="5"/>
                </a:cxn>
                <a:cxn ang="0">
                  <a:pos x="587" y="21"/>
                </a:cxn>
                <a:cxn ang="0">
                  <a:pos x="804" y="187"/>
                </a:cxn>
                <a:cxn ang="0">
                  <a:pos x="815" y="723"/>
                </a:cxn>
                <a:cxn ang="0">
                  <a:pos x="2" y="712"/>
                </a:cxn>
                <a:cxn ang="0">
                  <a:pos x="34" y="184"/>
                </a:cxn>
                <a:cxn ang="0">
                  <a:pos x="362" y="162"/>
                </a:cxn>
                <a:cxn ang="0">
                  <a:pos x="586" y="20"/>
                </a:cxn>
                <a:cxn ang="0">
                  <a:pos x="594" y="0"/>
                </a:cxn>
              </a:cxnLst>
              <a:rect l="0" t="0" r="r" b="b"/>
              <a:pathLst>
                <a:path w="825" h="734">
                  <a:moveTo>
                    <a:pt x="742" y="617"/>
                  </a:moveTo>
                  <a:lnTo>
                    <a:pt x="731" y="619"/>
                  </a:lnTo>
                  <a:lnTo>
                    <a:pt x="722" y="625"/>
                  </a:lnTo>
                  <a:lnTo>
                    <a:pt x="716" y="634"/>
                  </a:lnTo>
                  <a:lnTo>
                    <a:pt x="714" y="645"/>
                  </a:lnTo>
                  <a:lnTo>
                    <a:pt x="716" y="655"/>
                  </a:lnTo>
                  <a:lnTo>
                    <a:pt x="722" y="664"/>
                  </a:lnTo>
                  <a:lnTo>
                    <a:pt x="731" y="669"/>
                  </a:lnTo>
                  <a:lnTo>
                    <a:pt x="742" y="672"/>
                  </a:lnTo>
                  <a:lnTo>
                    <a:pt x="752" y="669"/>
                  </a:lnTo>
                  <a:lnTo>
                    <a:pt x="761" y="664"/>
                  </a:lnTo>
                  <a:lnTo>
                    <a:pt x="766" y="655"/>
                  </a:lnTo>
                  <a:lnTo>
                    <a:pt x="768" y="645"/>
                  </a:lnTo>
                  <a:lnTo>
                    <a:pt x="766" y="634"/>
                  </a:lnTo>
                  <a:lnTo>
                    <a:pt x="761" y="625"/>
                  </a:lnTo>
                  <a:lnTo>
                    <a:pt x="752" y="619"/>
                  </a:lnTo>
                  <a:lnTo>
                    <a:pt x="742" y="617"/>
                  </a:lnTo>
                  <a:close/>
                  <a:moveTo>
                    <a:pt x="646" y="617"/>
                  </a:moveTo>
                  <a:lnTo>
                    <a:pt x="635" y="619"/>
                  </a:lnTo>
                  <a:lnTo>
                    <a:pt x="626" y="625"/>
                  </a:lnTo>
                  <a:lnTo>
                    <a:pt x="620" y="634"/>
                  </a:lnTo>
                  <a:lnTo>
                    <a:pt x="618" y="645"/>
                  </a:lnTo>
                  <a:lnTo>
                    <a:pt x="620" y="655"/>
                  </a:lnTo>
                  <a:lnTo>
                    <a:pt x="626" y="664"/>
                  </a:lnTo>
                  <a:lnTo>
                    <a:pt x="635" y="669"/>
                  </a:lnTo>
                  <a:lnTo>
                    <a:pt x="646" y="672"/>
                  </a:lnTo>
                  <a:lnTo>
                    <a:pt x="656" y="669"/>
                  </a:lnTo>
                  <a:lnTo>
                    <a:pt x="665" y="664"/>
                  </a:lnTo>
                  <a:lnTo>
                    <a:pt x="670" y="655"/>
                  </a:lnTo>
                  <a:lnTo>
                    <a:pt x="673" y="645"/>
                  </a:lnTo>
                  <a:lnTo>
                    <a:pt x="670" y="634"/>
                  </a:lnTo>
                  <a:lnTo>
                    <a:pt x="665" y="625"/>
                  </a:lnTo>
                  <a:lnTo>
                    <a:pt x="656" y="619"/>
                  </a:lnTo>
                  <a:lnTo>
                    <a:pt x="646" y="617"/>
                  </a:lnTo>
                  <a:close/>
                  <a:moveTo>
                    <a:pt x="618" y="586"/>
                  </a:moveTo>
                  <a:lnTo>
                    <a:pt x="616" y="587"/>
                  </a:lnTo>
                  <a:lnTo>
                    <a:pt x="615" y="589"/>
                  </a:lnTo>
                  <a:lnTo>
                    <a:pt x="615" y="592"/>
                  </a:lnTo>
                  <a:lnTo>
                    <a:pt x="616" y="595"/>
                  </a:lnTo>
                  <a:lnTo>
                    <a:pt x="618" y="596"/>
                  </a:lnTo>
                  <a:lnTo>
                    <a:pt x="766" y="596"/>
                  </a:lnTo>
                  <a:lnTo>
                    <a:pt x="768" y="595"/>
                  </a:lnTo>
                  <a:lnTo>
                    <a:pt x="770" y="592"/>
                  </a:lnTo>
                  <a:lnTo>
                    <a:pt x="770" y="590"/>
                  </a:lnTo>
                  <a:lnTo>
                    <a:pt x="768" y="588"/>
                  </a:lnTo>
                  <a:lnTo>
                    <a:pt x="767" y="587"/>
                  </a:lnTo>
                  <a:lnTo>
                    <a:pt x="765" y="586"/>
                  </a:lnTo>
                  <a:lnTo>
                    <a:pt x="618" y="586"/>
                  </a:lnTo>
                  <a:close/>
                  <a:moveTo>
                    <a:pt x="618" y="567"/>
                  </a:moveTo>
                  <a:lnTo>
                    <a:pt x="616" y="568"/>
                  </a:lnTo>
                  <a:lnTo>
                    <a:pt x="615" y="570"/>
                  </a:lnTo>
                  <a:lnTo>
                    <a:pt x="615" y="573"/>
                  </a:lnTo>
                  <a:lnTo>
                    <a:pt x="616" y="576"/>
                  </a:lnTo>
                  <a:lnTo>
                    <a:pt x="618" y="577"/>
                  </a:lnTo>
                  <a:lnTo>
                    <a:pt x="766" y="577"/>
                  </a:lnTo>
                  <a:lnTo>
                    <a:pt x="768" y="576"/>
                  </a:lnTo>
                  <a:lnTo>
                    <a:pt x="770" y="573"/>
                  </a:lnTo>
                  <a:lnTo>
                    <a:pt x="770" y="571"/>
                  </a:lnTo>
                  <a:lnTo>
                    <a:pt x="768" y="569"/>
                  </a:lnTo>
                  <a:lnTo>
                    <a:pt x="767" y="568"/>
                  </a:lnTo>
                  <a:lnTo>
                    <a:pt x="765" y="567"/>
                  </a:lnTo>
                  <a:lnTo>
                    <a:pt x="618" y="567"/>
                  </a:lnTo>
                  <a:close/>
                  <a:moveTo>
                    <a:pt x="618" y="548"/>
                  </a:moveTo>
                  <a:lnTo>
                    <a:pt x="616" y="549"/>
                  </a:lnTo>
                  <a:lnTo>
                    <a:pt x="615" y="551"/>
                  </a:lnTo>
                  <a:lnTo>
                    <a:pt x="615" y="554"/>
                  </a:lnTo>
                  <a:lnTo>
                    <a:pt x="616" y="555"/>
                  </a:lnTo>
                  <a:lnTo>
                    <a:pt x="618" y="557"/>
                  </a:lnTo>
                  <a:lnTo>
                    <a:pt x="766" y="557"/>
                  </a:lnTo>
                  <a:lnTo>
                    <a:pt x="768" y="555"/>
                  </a:lnTo>
                  <a:lnTo>
                    <a:pt x="770" y="554"/>
                  </a:lnTo>
                  <a:lnTo>
                    <a:pt x="770" y="552"/>
                  </a:lnTo>
                  <a:lnTo>
                    <a:pt x="768" y="550"/>
                  </a:lnTo>
                  <a:lnTo>
                    <a:pt x="767" y="549"/>
                  </a:lnTo>
                  <a:lnTo>
                    <a:pt x="765" y="548"/>
                  </a:lnTo>
                  <a:lnTo>
                    <a:pt x="618" y="548"/>
                  </a:lnTo>
                  <a:close/>
                  <a:moveTo>
                    <a:pt x="618" y="529"/>
                  </a:moveTo>
                  <a:lnTo>
                    <a:pt x="616" y="530"/>
                  </a:lnTo>
                  <a:lnTo>
                    <a:pt x="615" y="532"/>
                  </a:lnTo>
                  <a:lnTo>
                    <a:pt x="615" y="534"/>
                  </a:lnTo>
                  <a:lnTo>
                    <a:pt x="616" y="536"/>
                  </a:lnTo>
                  <a:lnTo>
                    <a:pt x="618" y="538"/>
                  </a:lnTo>
                  <a:lnTo>
                    <a:pt x="765" y="538"/>
                  </a:lnTo>
                  <a:lnTo>
                    <a:pt x="767" y="536"/>
                  </a:lnTo>
                  <a:lnTo>
                    <a:pt x="768" y="535"/>
                  </a:lnTo>
                  <a:lnTo>
                    <a:pt x="770" y="533"/>
                  </a:lnTo>
                  <a:lnTo>
                    <a:pt x="768" y="531"/>
                  </a:lnTo>
                  <a:lnTo>
                    <a:pt x="767" y="530"/>
                  </a:lnTo>
                  <a:lnTo>
                    <a:pt x="765" y="529"/>
                  </a:lnTo>
                  <a:lnTo>
                    <a:pt x="618" y="529"/>
                  </a:lnTo>
                  <a:close/>
                  <a:moveTo>
                    <a:pt x="618" y="510"/>
                  </a:moveTo>
                  <a:lnTo>
                    <a:pt x="616" y="511"/>
                  </a:lnTo>
                  <a:lnTo>
                    <a:pt x="615" y="513"/>
                  </a:lnTo>
                  <a:lnTo>
                    <a:pt x="615" y="515"/>
                  </a:lnTo>
                  <a:lnTo>
                    <a:pt x="616" y="517"/>
                  </a:lnTo>
                  <a:lnTo>
                    <a:pt x="618" y="519"/>
                  </a:lnTo>
                  <a:lnTo>
                    <a:pt x="765" y="519"/>
                  </a:lnTo>
                  <a:lnTo>
                    <a:pt x="767" y="517"/>
                  </a:lnTo>
                  <a:lnTo>
                    <a:pt x="768" y="516"/>
                  </a:lnTo>
                  <a:lnTo>
                    <a:pt x="770" y="514"/>
                  </a:lnTo>
                  <a:lnTo>
                    <a:pt x="768" y="512"/>
                  </a:lnTo>
                  <a:lnTo>
                    <a:pt x="767" y="511"/>
                  </a:lnTo>
                  <a:lnTo>
                    <a:pt x="765" y="510"/>
                  </a:lnTo>
                  <a:lnTo>
                    <a:pt x="618" y="510"/>
                  </a:lnTo>
                  <a:close/>
                  <a:moveTo>
                    <a:pt x="618" y="491"/>
                  </a:moveTo>
                  <a:lnTo>
                    <a:pt x="616" y="492"/>
                  </a:lnTo>
                  <a:lnTo>
                    <a:pt x="615" y="493"/>
                  </a:lnTo>
                  <a:lnTo>
                    <a:pt x="615" y="496"/>
                  </a:lnTo>
                  <a:lnTo>
                    <a:pt x="616" y="498"/>
                  </a:lnTo>
                  <a:lnTo>
                    <a:pt x="618" y="500"/>
                  </a:lnTo>
                  <a:lnTo>
                    <a:pt x="765" y="500"/>
                  </a:lnTo>
                  <a:lnTo>
                    <a:pt x="767" y="498"/>
                  </a:lnTo>
                  <a:lnTo>
                    <a:pt x="768" y="497"/>
                  </a:lnTo>
                  <a:lnTo>
                    <a:pt x="770" y="495"/>
                  </a:lnTo>
                  <a:lnTo>
                    <a:pt x="770" y="493"/>
                  </a:lnTo>
                  <a:lnTo>
                    <a:pt x="768" y="492"/>
                  </a:lnTo>
                  <a:lnTo>
                    <a:pt x="766" y="491"/>
                  </a:lnTo>
                  <a:lnTo>
                    <a:pt x="618" y="491"/>
                  </a:lnTo>
                  <a:close/>
                  <a:moveTo>
                    <a:pt x="618" y="470"/>
                  </a:moveTo>
                  <a:lnTo>
                    <a:pt x="616" y="472"/>
                  </a:lnTo>
                  <a:lnTo>
                    <a:pt x="615" y="474"/>
                  </a:lnTo>
                  <a:lnTo>
                    <a:pt x="615" y="477"/>
                  </a:lnTo>
                  <a:lnTo>
                    <a:pt x="616" y="479"/>
                  </a:lnTo>
                  <a:lnTo>
                    <a:pt x="618" y="481"/>
                  </a:lnTo>
                  <a:lnTo>
                    <a:pt x="765" y="481"/>
                  </a:lnTo>
                  <a:lnTo>
                    <a:pt x="767" y="479"/>
                  </a:lnTo>
                  <a:lnTo>
                    <a:pt x="768" y="478"/>
                  </a:lnTo>
                  <a:lnTo>
                    <a:pt x="770" y="476"/>
                  </a:lnTo>
                  <a:lnTo>
                    <a:pt x="770" y="474"/>
                  </a:lnTo>
                  <a:lnTo>
                    <a:pt x="768" y="472"/>
                  </a:lnTo>
                  <a:lnTo>
                    <a:pt x="766" y="470"/>
                  </a:lnTo>
                  <a:lnTo>
                    <a:pt x="618" y="470"/>
                  </a:lnTo>
                  <a:close/>
                  <a:moveTo>
                    <a:pt x="618" y="451"/>
                  </a:moveTo>
                  <a:lnTo>
                    <a:pt x="616" y="453"/>
                  </a:lnTo>
                  <a:lnTo>
                    <a:pt x="615" y="455"/>
                  </a:lnTo>
                  <a:lnTo>
                    <a:pt x="615" y="458"/>
                  </a:lnTo>
                  <a:lnTo>
                    <a:pt x="616" y="460"/>
                  </a:lnTo>
                  <a:lnTo>
                    <a:pt x="618" y="462"/>
                  </a:lnTo>
                  <a:lnTo>
                    <a:pt x="765" y="462"/>
                  </a:lnTo>
                  <a:lnTo>
                    <a:pt x="767" y="460"/>
                  </a:lnTo>
                  <a:lnTo>
                    <a:pt x="768" y="459"/>
                  </a:lnTo>
                  <a:lnTo>
                    <a:pt x="770" y="457"/>
                  </a:lnTo>
                  <a:lnTo>
                    <a:pt x="770" y="455"/>
                  </a:lnTo>
                  <a:lnTo>
                    <a:pt x="768" y="453"/>
                  </a:lnTo>
                  <a:lnTo>
                    <a:pt x="766" y="451"/>
                  </a:lnTo>
                  <a:lnTo>
                    <a:pt x="618" y="451"/>
                  </a:lnTo>
                  <a:close/>
                  <a:moveTo>
                    <a:pt x="618" y="432"/>
                  </a:moveTo>
                  <a:lnTo>
                    <a:pt x="616" y="434"/>
                  </a:lnTo>
                  <a:lnTo>
                    <a:pt x="615" y="436"/>
                  </a:lnTo>
                  <a:lnTo>
                    <a:pt x="615" y="439"/>
                  </a:lnTo>
                  <a:lnTo>
                    <a:pt x="616" y="441"/>
                  </a:lnTo>
                  <a:lnTo>
                    <a:pt x="618" y="443"/>
                  </a:lnTo>
                  <a:lnTo>
                    <a:pt x="766" y="443"/>
                  </a:lnTo>
                  <a:lnTo>
                    <a:pt x="768" y="441"/>
                  </a:lnTo>
                  <a:lnTo>
                    <a:pt x="770" y="439"/>
                  </a:lnTo>
                  <a:lnTo>
                    <a:pt x="770" y="437"/>
                  </a:lnTo>
                  <a:lnTo>
                    <a:pt x="768" y="435"/>
                  </a:lnTo>
                  <a:lnTo>
                    <a:pt x="767" y="434"/>
                  </a:lnTo>
                  <a:lnTo>
                    <a:pt x="765" y="432"/>
                  </a:lnTo>
                  <a:lnTo>
                    <a:pt x="618" y="432"/>
                  </a:lnTo>
                  <a:close/>
                  <a:moveTo>
                    <a:pt x="618" y="413"/>
                  </a:moveTo>
                  <a:lnTo>
                    <a:pt x="616" y="415"/>
                  </a:lnTo>
                  <a:lnTo>
                    <a:pt x="615" y="417"/>
                  </a:lnTo>
                  <a:lnTo>
                    <a:pt x="615" y="420"/>
                  </a:lnTo>
                  <a:lnTo>
                    <a:pt x="616" y="422"/>
                  </a:lnTo>
                  <a:lnTo>
                    <a:pt x="618" y="424"/>
                  </a:lnTo>
                  <a:lnTo>
                    <a:pt x="766" y="424"/>
                  </a:lnTo>
                  <a:lnTo>
                    <a:pt x="768" y="422"/>
                  </a:lnTo>
                  <a:lnTo>
                    <a:pt x="770" y="420"/>
                  </a:lnTo>
                  <a:lnTo>
                    <a:pt x="770" y="418"/>
                  </a:lnTo>
                  <a:lnTo>
                    <a:pt x="768" y="416"/>
                  </a:lnTo>
                  <a:lnTo>
                    <a:pt x="767" y="415"/>
                  </a:lnTo>
                  <a:lnTo>
                    <a:pt x="765" y="413"/>
                  </a:lnTo>
                  <a:lnTo>
                    <a:pt x="618" y="413"/>
                  </a:lnTo>
                  <a:close/>
                  <a:moveTo>
                    <a:pt x="618" y="394"/>
                  </a:moveTo>
                  <a:lnTo>
                    <a:pt x="616" y="396"/>
                  </a:lnTo>
                  <a:lnTo>
                    <a:pt x="615" y="398"/>
                  </a:lnTo>
                  <a:lnTo>
                    <a:pt x="615" y="401"/>
                  </a:lnTo>
                  <a:lnTo>
                    <a:pt x="616" y="402"/>
                  </a:lnTo>
                  <a:lnTo>
                    <a:pt x="618" y="403"/>
                  </a:lnTo>
                  <a:lnTo>
                    <a:pt x="766" y="403"/>
                  </a:lnTo>
                  <a:lnTo>
                    <a:pt x="768" y="402"/>
                  </a:lnTo>
                  <a:lnTo>
                    <a:pt x="770" y="401"/>
                  </a:lnTo>
                  <a:lnTo>
                    <a:pt x="770" y="399"/>
                  </a:lnTo>
                  <a:lnTo>
                    <a:pt x="768" y="397"/>
                  </a:lnTo>
                  <a:lnTo>
                    <a:pt x="767" y="396"/>
                  </a:lnTo>
                  <a:lnTo>
                    <a:pt x="765" y="394"/>
                  </a:lnTo>
                  <a:lnTo>
                    <a:pt x="618" y="394"/>
                  </a:lnTo>
                  <a:close/>
                  <a:moveTo>
                    <a:pt x="618" y="375"/>
                  </a:moveTo>
                  <a:lnTo>
                    <a:pt x="616" y="377"/>
                  </a:lnTo>
                  <a:lnTo>
                    <a:pt x="615" y="379"/>
                  </a:lnTo>
                  <a:lnTo>
                    <a:pt x="615" y="381"/>
                  </a:lnTo>
                  <a:lnTo>
                    <a:pt x="616" y="383"/>
                  </a:lnTo>
                  <a:lnTo>
                    <a:pt x="618" y="384"/>
                  </a:lnTo>
                  <a:lnTo>
                    <a:pt x="765" y="384"/>
                  </a:lnTo>
                  <a:lnTo>
                    <a:pt x="767" y="383"/>
                  </a:lnTo>
                  <a:lnTo>
                    <a:pt x="768" y="382"/>
                  </a:lnTo>
                  <a:lnTo>
                    <a:pt x="770" y="380"/>
                  </a:lnTo>
                  <a:lnTo>
                    <a:pt x="768" y="378"/>
                  </a:lnTo>
                  <a:lnTo>
                    <a:pt x="767" y="377"/>
                  </a:lnTo>
                  <a:lnTo>
                    <a:pt x="765" y="375"/>
                  </a:lnTo>
                  <a:lnTo>
                    <a:pt x="618" y="375"/>
                  </a:lnTo>
                  <a:close/>
                  <a:moveTo>
                    <a:pt x="618" y="356"/>
                  </a:moveTo>
                  <a:lnTo>
                    <a:pt x="616" y="358"/>
                  </a:lnTo>
                  <a:lnTo>
                    <a:pt x="615" y="360"/>
                  </a:lnTo>
                  <a:lnTo>
                    <a:pt x="615" y="362"/>
                  </a:lnTo>
                  <a:lnTo>
                    <a:pt x="616" y="364"/>
                  </a:lnTo>
                  <a:lnTo>
                    <a:pt x="618" y="365"/>
                  </a:lnTo>
                  <a:lnTo>
                    <a:pt x="765" y="365"/>
                  </a:lnTo>
                  <a:lnTo>
                    <a:pt x="767" y="364"/>
                  </a:lnTo>
                  <a:lnTo>
                    <a:pt x="768" y="363"/>
                  </a:lnTo>
                  <a:lnTo>
                    <a:pt x="770" y="361"/>
                  </a:lnTo>
                  <a:lnTo>
                    <a:pt x="768" y="359"/>
                  </a:lnTo>
                  <a:lnTo>
                    <a:pt x="767" y="358"/>
                  </a:lnTo>
                  <a:lnTo>
                    <a:pt x="765" y="356"/>
                  </a:lnTo>
                  <a:lnTo>
                    <a:pt x="618" y="356"/>
                  </a:lnTo>
                  <a:close/>
                  <a:moveTo>
                    <a:pt x="618" y="337"/>
                  </a:moveTo>
                  <a:lnTo>
                    <a:pt x="616" y="339"/>
                  </a:lnTo>
                  <a:lnTo>
                    <a:pt x="615" y="340"/>
                  </a:lnTo>
                  <a:lnTo>
                    <a:pt x="615" y="343"/>
                  </a:lnTo>
                  <a:lnTo>
                    <a:pt x="616" y="345"/>
                  </a:lnTo>
                  <a:lnTo>
                    <a:pt x="618" y="346"/>
                  </a:lnTo>
                  <a:lnTo>
                    <a:pt x="765" y="346"/>
                  </a:lnTo>
                  <a:lnTo>
                    <a:pt x="767" y="345"/>
                  </a:lnTo>
                  <a:lnTo>
                    <a:pt x="768" y="344"/>
                  </a:lnTo>
                  <a:lnTo>
                    <a:pt x="770" y="342"/>
                  </a:lnTo>
                  <a:lnTo>
                    <a:pt x="770" y="340"/>
                  </a:lnTo>
                  <a:lnTo>
                    <a:pt x="768" y="339"/>
                  </a:lnTo>
                  <a:lnTo>
                    <a:pt x="766" y="337"/>
                  </a:lnTo>
                  <a:lnTo>
                    <a:pt x="618" y="337"/>
                  </a:lnTo>
                  <a:close/>
                  <a:moveTo>
                    <a:pt x="618" y="317"/>
                  </a:moveTo>
                  <a:lnTo>
                    <a:pt x="616" y="318"/>
                  </a:lnTo>
                  <a:lnTo>
                    <a:pt x="615" y="321"/>
                  </a:lnTo>
                  <a:lnTo>
                    <a:pt x="615" y="324"/>
                  </a:lnTo>
                  <a:lnTo>
                    <a:pt x="616" y="326"/>
                  </a:lnTo>
                  <a:lnTo>
                    <a:pt x="618" y="327"/>
                  </a:lnTo>
                  <a:lnTo>
                    <a:pt x="765" y="327"/>
                  </a:lnTo>
                  <a:lnTo>
                    <a:pt x="767" y="326"/>
                  </a:lnTo>
                  <a:lnTo>
                    <a:pt x="768" y="325"/>
                  </a:lnTo>
                  <a:lnTo>
                    <a:pt x="770" y="323"/>
                  </a:lnTo>
                  <a:lnTo>
                    <a:pt x="770" y="321"/>
                  </a:lnTo>
                  <a:lnTo>
                    <a:pt x="768" y="318"/>
                  </a:lnTo>
                  <a:lnTo>
                    <a:pt x="766" y="317"/>
                  </a:lnTo>
                  <a:lnTo>
                    <a:pt x="618" y="317"/>
                  </a:lnTo>
                  <a:close/>
                  <a:moveTo>
                    <a:pt x="618" y="298"/>
                  </a:moveTo>
                  <a:lnTo>
                    <a:pt x="616" y="299"/>
                  </a:lnTo>
                  <a:lnTo>
                    <a:pt x="615" y="302"/>
                  </a:lnTo>
                  <a:lnTo>
                    <a:pt x="615" y="305"/>
                  </a:lnTo>
                  <a:lnTo>
                    <a:pt x="616" y="307"/>
                  </a:lnTo>
                  <a:lnTo>
                    <a:pt x="618" y="308"/>
                  </a:lnTo>
                  <a:lnTo>
                    <a:pt x="765" y="308"/>
                  </a:lnTo>
                  <a:lnTo>
                    <a:pt x="767" y="307"/>
                  </a:lnTo>
                  <a:lnTo>
                    <a:pt x="768" y="306"/>
                  </a:lnTo>
                  <a:lnTo>
                    <a:pt x="770" y="304"/>
                  </a:lnTo>
                  <a:lnTo>
                    <a:pt x="770" y="302"/>
                  </a:lnTo>
                  <a:lnTo>
                    <a:pt x="768" y="299"/>
                  </a:lnTo>
                  <a:lnTo>
                    <a:pt x="766" y="298"/>
                  </a:lnTo>
                  <a:lnTo>
                    <a:pt x="618" y="298"/>
                  </a:lnTo>
                  <a:close/>
                  <a:moveTo>
                    <a:pt x="618" y="279"/>
                  </a:moveTo>
                  <a:lnTo>
                    <a:pt x="616" y="280"/>
                  </a:lnTo>
                  <a:lnTo>
                    <a:pt x="615" y="283"/>
                  </a:lnTo>
                  <a:lnTo>
                    <a:pt x="615" y="286"/>
                  </a:lnTo>
                  <a:lnTo>
                    <a:pt x="616" y="288"/>
                  </a:lnTo>
                  <a:lnTo>
                    <a:pt x="618" y="289"/>
                  </a:lnTo>
                  <a:lnTo>
                    <a:pt x="766" y="289"/>
                  </a:lnTo>
                  <a:lnTo>
                    <a:pt x="768" y="288"/>
                  </a:lnTo>
                  <a:lnTo>
                    <a:pt x="770" y="286"/>
                  </a:lnTo>
                  <a:lnTo>
                    <a:pt x="770" y="284"/>
                  </a:lnTo>
                  <a:lnTo>
                    <a:pt x="768" y="282"/>
                  </a:lnTo>
                  <a:lnTo>
                    <a:pt x="767" y="280"/>
                  </a:lnTo>
                  <a:lnTo>
                    <a:pt x="765" y="279"/>
                  </a:lnTo>
                  <a:lnTo>
                    <a:pt x="618" y="279"/>
                  </a:lnTo>
                  <a:close/>
                  <a:moveTo>
                    <a:pt x="618" y="260"/>
                  </a:moveTo>
                  <a:lnTo>
                    <a:pt x="616" y="261"/>
                  </a:lnTo>
                  <a:lnTo>
                    <a:pt x="615" y="264"/>
                  </a:lnTo>
                  <a:lnTo>
                    <a:pt x="615" y="267"/>
                  </a:lnTo>
                  <a:lnTo>
                    <a:pt x="616" y="269"/>
                  </a:lnTo>
                  <a:lnTo>
                    <a:pt x="618" y="270"/>
                  </a:lnTo>
                  <a:lnTo>
                    <a:pt x="766" y="270"/>
                  </a:lnTo>
                  <a:lnTo>
                    <a:pt x="768" y="269"/>
                  </a:lnTo>
                  <a:lnTo>
                    <a:pt x="770" y="267"/>
                  </a:lnTo>
                  <a:lnTo>
                    <a:pt x="770" y="265"/>
                  </a:lnTo>
                  <a:lnTo>
                    <a:pt x="768" y="263"/>
                  </a:lnTo>
                  <a:lnTo>
                    <a:pt x="767" y="261"/>
                  </a:lnTo>
                  <a:lnTo>
                    <a:pt x="765" y="260"/>
                  </a:lnTo>
                  <a:lnTo>
                    <a:pt x="618" y="260"/>
                  </a:lnTo>
                  <a:close/>
                  <a:moveTo>
                    <a:pt x="107" y="254"/>
                  </a:moveTo>
                  <a:lnTo>
                    <a:pt x="94" y="256"/>
                  </a:lnTo>
                  <a:lnTo>
                    <a:pt x="82" y="264"/>
                  </a:lnTo>
                  <a:lnTo>
                    <a:pt x="75" y="275"/>
                  </a:lnTo>
                  <a:lnTo>
                    <a:pt x="72" y="289"/>
                  </a:lnTo>
                  <a:lnTo>
                    <a:pt x="72" y="635"/>
                  </a:lnTo>
                  <a:lnTo>
                    <a:pt x="75" y="648"/>
                  </a:lnTo>
                  <a:lnTo>
                    <a:pt x="82" y="659"/>
                  </a:lnTo>
                  <a:lnTo>
                    <a:pt x="94" y="667"/>
                  </a:lnTo>
                  <a:lnTo>
                    <a:pt x="107" y="669"/>
                  </a:lnTo>
                  <a:lnTo>
                    <a:pt x="519" y="669"/>
                  </a:lnTo>
                  <a:lnTo>
                    <a:pt x="533" y="667"/>
                  </a:lnTo>
                  <a:lnTo>
                    <a:pt x="544" y="659"/>
                  </a:lnTo>
                  <a:lnTo>
                    <a:pt x="552" y="648"/>
                  </a:lnTo>
                  <a:lnTo>
                    <a:pt x="554" y="635"/>
                  </a:lnTo>
                  <a:lnTo>
                    <a:pt x="554" y="289"/>
                  </a:lnTo>
                  <a:lnTo>
                    <a:pt x="552" y="275"/>
                  </a:lnTo>
                  <a:lnTo>
                    <a:pt x="544" y="264"/>
                  </a:lnTo>
                  <a:lnTo>
                    <a:pt x="533" y="256"/>
                  </a:lnTo>
                  <a:lnTo>
                    <a:pt x="519" y="254"/>
                  </a:lnTo>
                  <a:lnTo>
                    <a:pt x="107" y="254"/>
                  </a:lnTo>
                  <a:close/>
                  <a:moveTo>
                    <a:pt x="243" y="18"/>
                  </a:moveTo>
                  <a:lnTo>
                    <a:pt x="250" y="20"/>
                  </a:lnTo>
                  <a:lnTo>
                    <a:pt x="252" y="23"/>
                  </a:lnTo>
                  <a:lnTo>
                    <a:pt x="254" y="30"/>
                  </a:lnTo>
                  <a:lnTo>
                    <a:pt x="254" y="33"/>
                  </a:lnTo>
                  <a:lnTo>
                    <a:pt x="253" y="36"/>
                  </a:lnTo>
                  <a:lnTo>
                    <a:pt x="249" y="40"/>
                  </a:lnTo>
                  <a:lnTo>
                    <a:pt x="246" y="41"/>
                  </a:lnTo>
                  <a:lnTo>
                    <a:pt x="240" y="41"/>
                  </a:lnTo>
                  <a:lnTo>
                    <a:pt x="233" y="37"/>
                  </a:lnTo>
                  <a:lnTo>
                    <a:pt x="231" y="30"/>
                  </a:lnTo>
                  <a:lnTo>
                    <a:pt x="233" y="23"/>
                  </a:lnTo>
                  <a:lnTo>
                    <a:pt x="236" y="20"/>
                  </a:lnTo>
                  <a:lnTo>
                    <a:pt x="243" y="18"/>
                  </a:lnTo>
                  <a:close/>
                  <a:moveTo>
                    <a:pt x="594" y="0"/>
                  </a:moveTo>
                  <a:lnTo>
                    <a:pt x="601" y="2"/>
                  </a:lnTo>
                  <a:lnTo>
                    <a:pt x="603" y="5"/>
                  </a:lnTo>
                  <a:lnTo>
                    <a:pt x="606" y="12"/>
                  </a:lnTo>
                  <a:lnTo>
                    <a:pt x="603" y="19"/>
                  </a:lnTo>
                  <a:lnTo>
                    <a:pt x="601" y="21"/>
                  </a:lnTo>
                  <a:lnTo>
                    <a:pt x="598" y="23"/>
                  </a:lnTo>
                  <a:lnTo>
                    <a:pt x="591" y="23"/>
                  </a:lnTo>
                  <a:lnTo>
                    <a:pt x="587" y="21"/>
                  </a:lnTo>
                  <a:lnTo>
                    <a:pt x="476" y="164"/>
                  </a:lnTo>
                  <a:lnTo>
                    <a:pt x="490" y="170"/>
                  </a:lnTo>
                  <a:lnTo>
                    <a:pt x="499" y="176"/>
                  </a:lnTo>
                  <a:lnTo>
                    <a:pt x="503" y="184"/>
                  </a:lnTo>
                  <a:lnTo>
                    <a:pt x="791" y="184"/>
                  </a:lnTo>
                  <a:lnTo>
                    <a:pt x="804" y="187"/>
                  </a:lnTo>
                  <a:lnTo>
                    <a:pt x="815" y="194"/>
                  </a:lnTo>
                  <a:lnTo>
                    <a:pt x="823" y="206"/>
                  </a:lnTo>
                  <a:lnTo>
                    <a:pt x="825" y="220"/>
                  </a:lnTo>
                  <a:lnTo>
                    <a:pt x="825" y="699"/>
                  </a:lnTo>
                  <a:lnTo>
                    <a:pt x="823" y="712"/>
                  </a:lnTo>
                  <a:lnTo>
                    <a:pt x="815" y="723"/>
                  </a:lnTo>
                  <a:lnTo>
                    <a:pt x="804" y="731"/>
                  </a:lnTo>
                  <a:lnTo>
                    <a:pt x="791" y="734"/>
                  </a:lnTo>
                  <a:lnTo>
                    <a:pt x="34" y="734"/>
                  </a:lnTo>
                  <a:lnTo>
                    <a:pt x="21" y="731"/>
                  </a:lnTo>
                  <a:lnTo>
                    <a:pt x="10" y="723"/>
                  </a:lnTo>
                  <a:lnTo>
                    <a:pt x="2" y="712"/>
                  </a:lnTo>
                  <a:lnTo>
                    <a:pt x="0" y="699"/>
                  </a:lnTo>
                  <a:lnTo>
                    <a:pt x="0" y="220"/>
                  </a:lnTo>
                  <a:lnTo>
                    <a:pt x="2" y="206"/>
                  </a:lnTo>
                  <a:lnTo>
                    <a:pt x="10" y="194"/>
                  </a:lnTo>
                  <a:lnTo>
                    <a:pt x="21" y="187"/>
                  </a:lnTo>
                  <a:lnTo>
                    <a:pt x="34" y="184"/>
                  </a:lnTo>
                  <a:lnTo>
                    <a:pt x="329" y="184"/>
                  </a:lnTo>
                  <a:lnTo>
                    <a:pt x="332" y="178"/>
                  </a:lnTo>
                  <a:lnTo>
                    <a:pt x="339" y="172"/>
                  </a:lnTo>
                  <a:lnTo>
                    <a:pt x="349" y="166"/>
                  </a:lnTo>
                  <a:lnTo>
                    <a:pt x="251" y="38"/>
                  </a:lnTo>
                  <a:lnTo>
                    <a:pt x="362" y="162"/>
                  </a:lnTo>
                  <a:lnTo>
                    <a:pt x="378" y="159"/>
                  </a:lnTo>
                  <a:lnTo>
                    <a:pt x="396" y="156"/>
                  </a:lnTo>
                  <a:lnTo>
                    <a:pt x="416" y="155"/>
                  </a:lnTo>
                  <a:lnTo>
                    <a:pt x="442" y="156"/>
                  </a:lnTo>
                  <a:lnTo>
                    <a:pt x="464" y="161"/>
                  </a:lnTo>
                  <a:lnTo>
                    <a:pt x="586" y="20"/>
                  </a:lnTo>
                  <a:lnTo>
                    <a:pt x="583" y="18"/>
                  </a:lnTo>
                  <a:lnTo>
                    <a:pt x="582" y="15"/>
                  </a:lnTo>
                  <a:lnTo>
                    <a:pt x="582" y="12"/>
                  </a:lnTo>
                  <a:lnTo>
                    <a:pt x="584" y="5"/>
                  </a:lnTo>
                  <a:lnTo>
                    <a:pt x="588" y="2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184653" y="3191542"/>
              <a:ext cx="558440" cy="614454"/>
              <a:chOff x="5441951" y="1398588"/>
              <a:chExt cx="1566863" cy="17240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48" name="Freeform 24"/>
              <p:cNvSpPr>
                <a:spLocks/>
              </p:cNvSpPr>
              <p:nvPr/>
            </p:nvSpPr>
            <p:spPr bwMode="auto">
              <a:xfrm>
                <a:off x="5745163" y="1974851"/>
                <a:ext cx="146050" cy="452438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90" y="18"/>
                  </a:cxn>
                  <a:cxn ang="0">
                    <a:pos x="87" y="58"/>
                  </a:cxn>
                  <a:cxn ang="0">
                    <a:pos x="83" y="94"/>
                  </a:cxn>
                  <a:cxn ang="0">
                    <a:pos x="80" y="126"/>
                  </a:cxn>
                  <a:cxn ang="0">
                    <a:pos x="76" y="155"/>
                  </a:cxn>
                  <a:cxn ang="0">
                    <a:pos x="69" y="183"/>
                  </a:cxn>
                  <a:cxn ang="0">
                    <a:pos x="59" y="210"/>
                  </a:cxn>
                  <a:cxn ang="0">
                    <a:pos x="46" y="237"/>
                  </a:cxn>
                  <a:cxn ang="0">
                    <a:pos x="28" y="265"/>
                  </a:cxn>
                  <a:cxn ang="0">
                    <a:pos x="27" y="267"/>
                  </a:cxn>
                  <a:cxn ang="0">
                    <a:pos x="23" y="272"/>
                  </a:cxn>
                  <a:cxn ang="0">
                    <a:pos x="19" y="277"/>
                  </a:cxn>
                  <a:cxn ang="0">
                    <a:pos x="14" y="282"/>
                  </a:cxn>
                  <a:cxn ang="0">
                    <a:pos x="9" y="285"/>
                  </a:cxn>
                  <a:cxn ang="0">
                    <a:pos x="3" y="284"/>
                  </a:cxn>
                  <a:cxn ang="0">
                    <a:pos x="0" y="279"/>
                  </a:cxn>
                  <a:cxn ang="0">
                    <a:pos x="2" y="273"/>
                  </a:cxn>
                  <a:cxn ang="0">
                    <a:pos x="7" y="265"/>
                  </a:cxn>
                  <a:cxn ang="0">
                    <a:pos x="13" y="255"/>
                  </a:cxn>
                  <a:cxn ang="0">
                    <a:pos x="20" y="244"/>
                  </a:cxn>
                  <a:cxn ang="0">
                    <a:pos x="25" y="235"/>
                  </a:cxn>
                  <a:cxn ang="0">
                    <a:pos x="31" y="221"/>
                  </a:cxn>
                  <a:cxn ang="0">
                    <a:pos x="39" y="206"/>
                  </a:cxn>
                  <a:cxn ang="0">
                    <a:pos x="46" y="184"/>
                  </a:cxn>
                  <a:cxn ang="0">
                    <a:pos x="52" y="160"/>
                  </a:cxn>
                  <a:cxn ang="0">
                    <a:pos x="59" y="130"/>
                  </a:cxn>
                  <a:cxn ang="0">
                    <a:pos x="63" y="94"/>
                  </a:cxn>
                  <a:cxn ang="0">
                    <a:pos x="67" y="52"/>
                  </a:cxn>
                  <a:cxn ang="0">
                    <a:pos x="67" y="43"/>
                  </a:cxn>
                  <a:cxn ang="0">
                    <a:pos x="68" y="36"/>
                  </a:cxn>
                  <a:cxn ang="0">
                    <a:pos x="92" y="0"/>
                  </a:cxn>
                </a:cxnLst>
                <a:rect l="0" t="0" r="r" b="b"/>
                <a:pathLst>
                  <a:path w="92" h="285">
                    <a:moveTo>
                      <a:pt x="92" y="0"/>
                    </a:moveTo>
                    <a:lnTo>
                      <a:pt x="90" y="18"/>
                    </a:lnTo>
                    <a:lnTo>
                      <a:pt x="87" y="58"/>
                    </a:lnTo>
                    <a:lnTo>
                      <a:pt x="83" y="94"/>
                    </a:lnTo>
                    <a:lnTo>
                      <a:pt x="80" y="126"/>
                    </a:lnTo>
                    <a:lnTo>
                      <a:pt x="76" y="155"/>
                    </a:lnTo>
                    <a:lnTo>
                      <a:pt x="69" y="183"/>
                    </a:lnTo>
                    <a:lnTo>
                      <a:pt x="59" y="210"/>
                    </a:lnTo>
                    <a:lnTo>
                      <a:pt x="46" y="237"/>
                    </a:lnTo>
                    <a:lnTo>
                      <a:pt x="28" y="265"/>
                    </a:lnTo>
                    <a:lnTo>
                      <a:pt x="27" y="267"/>
                    </a:lnTo>
                    <a:lnTo>
                      <a:pt x="23" y="272"/>
                    </a:lnTo>
                    <a:lnTo>
                      <a:pt x="19" y="277"/>
                    </a:lnTo>
                    <a:lnTo>
                      <a:pt x="14" y="282"/>
                    </a:lnTo>
                    <a:lnTo>
                      <a:pt x="9" y="285"/>
                    </a:lnTo>
                    <a:lnTo>
                      <a:pt x="3" y="284"/>
                    </a:lnTo>
                    <a:lnTo>
                      <a:pt x="0" y="279"/>
                    </a:lnTo>
                    <a:lnTo>
                      <a:pt x="2" y="273"/>
                    </a:lnTo>
                    <a:lnTo>
                      <a:pt x="7" y="265"/>
                    </a:lnTo>
                    <a:lnTo>
                      <a:pt x="13" y="255"/>
                    </a:lnTo>
                    <a:lnTo>
                      <a:pt x="20" y="244"/>
                    </a:lnTo>
                    <a:lnTo>
                      <a:pt x="25" y="235"/>
                    </a:lnTo>
                    <a:lnTo>
                      <a:pt x="31" y="221"/>
                    </a:lnTo>
                    <a:lnTo>
                      <a:pt x="39" y="206"/>
                    </a:lnTo>
                    <a:lnTo>
                      <a:pt x="46" y="184"/>
                    </a:lnTo>
                    <a:lnTo>
                      <a:pt x="52" y="160"/>
                    </a:lnTo>
                    <a:lnTo>
                      <a:pt x="59" y="130"/>
                    </a:lnTo>
                    <a:lnTo>
                      <a:pt x="63" y="94"/>
                    </a:lnTo>
                    <a:lnTo>
                      <a:pt x="67" y="52"/>
                    </a:lnTo>
                    <a:lnTo>
                      <a:pt x="67" y="43"/>
                    </a:lnTo>
                    <a:lnTo>
                      <a:pt x="68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Freeform 25"/>
              <p:cNvSpPr>
                <a:spLocks noEditPoints="1"/>
              </p:cNvSpPr>
              <p:nvPr/>
            </p:nvSpPr>
            <p:spPr bwMode="auto">
              <a:xfrm>
                <a:off x="5441951" y="1398588"/>
                <a:ext cx="1566863" cy="1724025"/>
              </a:xfrm>
              <a:custGeom>
                <a:avLst/>
                <a:gdLst/>
                <a:ahLst/>
                <a:cxnLst>
                  <a:cxn ang="0">
                    <a:pos x="401" y="543"/>
                  </a:cxn>
                  <a:cxn ang="0">
                    <a:pos x="369" y="638"/>
                  </a:cxn>
                  <a:cxn ang="0">
                    <a:pos x="445" y="712"/>
                  </a:cxn>
                  <a:cxn ang="0">
                    <a:pos x="529" y="759"/>
                  </a:cxn>
                  <a:cxn ang="0">
                    <a:pos x="494" y="806"/>
                  </a:cxn>
                  <a:cxn ang="0">
                    <a:pos x="380" y="782"/>
                  </a:cxn>
                  <a:cxn ang="0">
                    <a:pos x="461" y="874"/>
                  </a:cxn>
                  <a:cxn ang="0">
                    <a:pos x="567" y="853"/>
                  </a:cxn>
                  <a:cxn ang="0">
                    <a:pos x="620" y="763"/>
                  </a:cxn>
                  <a:cxn ang="0">
                    <a:pos x="554" y="668"/>
                  </a:cxn>
                  <a:cxn ang="0">
                    <a:pos x="457" y="617"/>
                  </a:cxn>
                  <a:cxn ang="0">
                    <a:pos x="474" y="578"/>
                  </a:cxn>
                  <a:cxn ang="0">
                    <a:pos x="563" y="583"/>
                  </a:cxn>
                  <a:cxn ang="0">
                    <a:pos x="569" y="515"/>
                  </a:cxn>
                  <a:cxn ang="0">
                    <a:pos x="462" y="0"/>
                  </a:cxn>
                  <a:cxn ang="0">
                    <a:pos x="544" y="35"/>
                  </a:cxn>
                  <a:cxn ang="0">
                    <a:pos x="604" y="81"/>
                  </a:cxn>
                  <a:cxn ang="0">
                    <a:pos x="674" y="45"/>
                  </a:cxn>
                  <a:cxn ang="0">
                    <a:pos x="689" y="41"/>
                  </a:cxn>
                  <a:cxn ang="0">
                    <a:pos x="645" y="123"/>
                  </a:cxn>
                  <a:cxn ang="0">
                    <a:pos x="596" y="232"/>
                  </a:cxn>
                  <a:cxn ang="0">
                    <a:pos x="600" y="254"/>
                  </a:cxn>
                  <a:cxn ang="0">
                    <a:pos x="630" y="289"/>
                  </a:cxn>
                  <a:cxn ang="0">
                    <a:pos x="713" y="377"/>
                  </a:cxn>
                  <a:cxn ang="0">
                    <a:pos x="809" y="540"/>
                  </a:cxn>
                  <a:cxn ang="0">
                    <a:pos x="848" y="690"/>
                  </a:cxn>
                  <a:cxn ang="0">
                    <a:pos x="853" y="730"/>
                  </a:cxn>
                  <a:cxn ang="0">
                    <a:pos x="876" y="733"/>
                  </a:cxn>
                  <a:cxn ang="0">
                    <a:pos x="914" y="802"/>
                  </a:cxn>
                  <a:cxn ang="0">
                    <a:pos x="974" y="933"/>
                  </a:cxn>
                  <a:cxn ang="0">
                    <a:pos x="980" y="1003"/>
                  </a:cxn>
                  <a:cxn ang="0">
                    <a:pos x="891" y="1040"/>
                  </a:cxn>
                  <a:cxn ang="0">
                    <a:pos x="819" y="1046"/>
                  </a:cxn>
                  <a:cxn ang="0">
                    <a:pos x="650" y="1076"/>
                  </a:cxn>
                  <a:cxn ang="0">
                    <a:pos x="397" y="1080"/>
                  </a:cxn>
                  <a:cxn ang="0">
                    <a:pos x="280" y="1058"/>
                  </a:cxn>
                  <a:cxn ang="0">
                    <a:pos x="136" y="1059"/>
                  </a:cxn>
                  <a:cxn ang="0">
                    <a:pos x="27" y="1055"/>
                  </a:cxn>
                  <a:cxn ang="0">
                    <a:pos x="10" y="1015"/>
                  </a:cxn>
                  <a:cxn ang="0">
                    <a:pos x="37" y="973"/>
                  </a:cxn>
                  <a:cxn ang="0">
                    <a:pos x="57" y="944"/>
                  </a:cxn>
                  <a:cxn ang="0">
                    <a:pos x="78" y="901"/>
                  </a:cxn>
                  <a:cxn ang="0">
                    <a:pos x="92" y="845"/>
                  </a:cxn>
                  <a:cxn ang="0">
                    <a:pos x="113" y="695"/>
                  </a:cxn>
                  <a:cxn ang="0">
                    <a:pos x="180" y="526"/>
                  </a:cxn>
                  <a:cxn ang="0">
                    <a:pos x="258" y="415"/>
                  </a:cxn>
                  <a:cxn ang="0">
                    <a:pos x="230" y="569"/>
                  </a:cxn>
                  <a:cxn ang="0">
                    <a:pos x="198" y="628"/>
                  </a:cxn>
                  <a:cxn ang="0">
                    <a:pos x="205" y="645"/>
                  </a:cxn>
                  <a:cxn ang="0">
                    <a:pos x="237" y="600"/>
                  </a:cxn>
                  <a:cxn ang="0">
                    <a:pos x="274" y="457"/>
                  </a:cxn>
                  <a:cxn ang="0">
                    <a:pos x="321" y="318"/>
                  </a:cxn>
                  <a:cxn ang="0">
                    <a:pos x="387" y="270"/>
                  </a:cxn>
                  <a:cxn ang="0">
                    <a:pos x="353" y="259"/>
                  </a:cxn>
                  <a:cxn ang="0">
                    <a:pos x="289" y="336"/>
                  </a:cxn>
                  <a:cxn ang="0">
                    <a:pos x="276" y="316"/>
                  </a:cxn>
                  <a:cxn ang="0">
                    <a:pos x="321" y="253"/>
                  </a:cxn>
                  <a:cxn ang="0">
                    <a:pos x="399" y="229"/>
                  </a:cxn>
                  <a:cxn ang="0">
                    <a:pos x="384" y="196"/>
                  </a:cxn>
                  <a:cxn ang="0">
                    <a:pos x="328" y="124"/>
                  </a:cxn>
                  <a:cxn ang="0">
                    <a:pos x="295" y="81"/>
                  </a:cxn>
                  <a:cxn ang="0">
                    <a:pos x="346" y="81"/>
                  </a:cxn>
                  <a:cxn ang="0">
                    <a:pos x="431" y="10"/>
                  </a:cxn>
                </a:cxnLst>
                <a:rect l="0" t="0" r="r" b="b"/>
                <a:pathLst>
                  <a:path w="987" h="1086">
                    <a:moveTo>
                      <a:pt x="464" y="458"/>
                    </a:moveTo>
                    <a:lnTo>
                      <a:pt x="464" y="513"/>
                    </a:lnTo>
                    <a:lnTo>
                      <a:pt x="440" y="519"/>
                    </a:lnTo>
                    <a:lnTo>
                      <a:pt x="418" y="529"/>
                    </a:lnTo>
                    <a:lnTo>
                      <a:pt x="401" y="543"/>
                    </a:lnTo>
                    <a:lnTo>
                      <a:pt x="386" y="557"/>
                    </a:lnTo>
                    <a:lnTo>
                      <a:pt x="376" y="575"/>
                    </a:lnTo>
                    <a:lnTo>
                      <a:pt x="369" y="594"/>
                    </a:lnTo>
                    <a:lnTo>
                      <a:pt x="367" y="616"/>
                    </a:lnTo>
                    <a:lnTo>
                      <a:pt x="369" y="638"/>
                    </a:lnTo>
                    <a:lnTo>
                      <a:pt x="377" y="657"/>
                    </a:lnTo>
                    <a:lnTo>
                      <a:pt x="388" y="674"/>
                    </a:lnTo>
                    <a:lnTo>
                      <a:pt x="404" y="688"/>
                    </a:lnTo>
                    <a:lnTo>
                      <a:pt x="423" y="701"/>
                    </a:lnTo>
                    <a:lnTo>
                      <a:pt x="445" y="712"/>
                    </a:lnTo>
                    <a:lnTo>
                      <a:pt x="470" y="721"/>
                    </a:lnTo>
                    <a:lnTo>
                      <a:pt x="493" y="730"/>
                    </a:lnTo>
                    <a:lnTo>
                      <a:pt x="510" y="739"/>
                    </a:lnTo>
                    <a:lnTo>
                      <a:pt x="522" y="749"/>
                    </a:lnTo>
                    <a:lnTo>
                      <a:pt x="529" y="759"/>
                    </a:lnTo>
                    <a:lnTo>
                      <a:pt x="531" y="771"/>
                    </a:lnTo>
                    <a:lnTo>
                      <a:pt x="529" y="783"/>
                    </a:lnTo>
                    <a:lnTo>
                      <a:pt x="521" y="793"/>
                    </a:lnTo>
                    <a:lnTo>
                      <a:pt x="510" y="801"/>
                    </a:lnTo>
                    <a:lnTo>
                      <a:pt x="494" y="806"/>
                    </a:lnTo>
                    <a:lnTo>
                      <a:pt x="476" y="807"/>
                    </a:lnTo>
                    <a:lnTo>
                      <a:pt x="449" y="804"/>
                    </a:lnTo>
                    <a:lnTo>
                      <a:pt x="424" y="799"/>
                    </a:lnTo>
                    <a:lnTo>
                      <a:pt x="401" y="791"/>
                    </a:lnTo>
                    <a:lnTo>
                      <a:pt x="380" y="782"/>
                    </a:lnTo>
                    <a:lnTo>
                      <a:pt x="364" y="849"/>
                    </a:lnTo>
                    <a:lnTo>
                      <a:pt x="383" y="858"/>
                    </a:lnTo>
                    <a:lnTo>
                      <a:pt x="406" y="866"/>
                    </a:lnTo>
                    <a:lnTo>
                      <a:pt x="433" y="872"/>
                    </a:lnTo>
                    <a:lnTo>
                      <a:pt x="461" y="874"/>
                    </a:lnTo>
                    <a:lnTo>
                      <a:pt x="461" y="929"/>
                    </a:lnTo>
                    <a:lnTo>
                      <a:pt x="518" y="929"/>
                    </a:lnTo>
                    <a:lnTo>
                      <a:pt x="518" y="869"/>
                    </a:lnTo>
                    <a:lnTo>
                      <a:pt x="544" y="863"/>
                    </a:lnTo>
                    <a:lnTo>
                      <a:pt x="567" y="853"/>
                    </a:lnTo>
                    <a:lnTo>
                      <a:pt x="586" y="839"/>
                    </a:lnTo>
                    <a:lnTo>
                      <a:pt x="600" y="823"/>
                    </a:lnTo>
                    <a:lnTo>
                      <a:pt x="611" y="804"/>
                    </a:lnTo>
                    <a:lnTo>
                      <a:pt x="618" y="784"/>
                    </a:lnTo>
                    <a:lnTo>
                      <a:pt x="620" y="763"/>
                    </a:lnTo>
                    <a:lnTo>
                      <a:pt x="618" y="739"/>
                    </a:lnTo>
                    <a:lnTo>
                      <a:pt x="610" y="717"/>
                    </a:lnTo>
                    <a:lnTo>
                      <a:pt x="598" y="699"/>
                    </a:lnTo>
                    <a:lnTo>
                      <a:pt x="579" y="683"/>
                    </a:lnTo>
                    <a:lnTo>
                      <a:pt x="554" y="668"/>
                    </a:lnTo>
                    <a:lnTo>
                      <a:pt x="523" y="656"/>
                    </a:lnTo>
                    <a:lnTo>
                      <a:pt x="498" y="645"/>
                    </a:lnTo>
                    <a:lnTo>
                      <a:pt x="479" y="636"/>
                    </a:lnTo>
                    <a:lnTo>
                      <a:pt x="465" y="626"/>
                    </a:lnTo>
                    <a:lnTo>
                      <a:pt x="457" y="617"/>
                    </a:lnTo>
                    <a:lnTo>
                      <a:pt x="455" y="605"/>
                    </a:lnTo>
                    <a:lnTo>
                      <a:pt x="456" y="598"/>
                    </a:lnTo>
                    <a:lnTo>
                      <a:pt x="460" y="590"/>
                    </a:lnTo>
                    <a:lnTo>
                      <a:pt x="465" y="583"/>
                    </a:lnTo>
                    <a:lnTo>
                      <a:pt x="474" y="578"/>
                    </a:lnTo>
                    <a:lnTo>
                      <a:pt x="488" y="574"/>
                    </a:lnTo>
                    <a:lnTo>
                      <a:pt x="504" y="573"/>
                    </a:lnTo>
                    <a:lnTo>
                      <a:pt x="528" y="574"/>
                    </a:lnTo>
                    <a:lnTo>
                      <a:pt x="547" y="579"/>
                    </a:lnTo>
                    <a:lnTo>
                      <a:pt x="563" y="583"/>
                    </a:lnTo>
                    <a:lnTo>
                      <a:pt x="577" y="589"/>
                    </a:lnTo>
                    <a:lnTo>
                      <a:pt x="587" y="593"/>
                    </a:lnTo>
                    <a:lnTo>
                      <a:pt x="604" y="528"/>
                    </a:lnTo>
                    <a:lnTo>
                      <a:pt x="588" y="522"/>
                    </a:lnTo>
                    <a:lnTo>
                      <a:pt x="569" y="515"/>
                    </a:lnTo>
                    <a:lnTo>
                      <a:pt x="547" y="512"/>
                    </a:lnTo>
                    <a:lnTo>
                      <a:pt x="520" y="509"/>
                    </a:lnTo>
                    <a:lnTo>
                      <a:pt x="520" y="458"/>
                    </a:lnTo>
                    <a:lnTo>
                      <a:pt x="464" y="458"/>
                    </a:lnTo>
                    <a:close/>
                    <a:moveTo>
                      <a:pt x="462" y="0"/>
                    </a:moveTo>
                    <a:lnTo>
                      <a:pt x="480" y="0"/>
                    </a:lnTo>
                    <a:lnTo>
                      <a:pt x="499" y="5"/>
                    </a:lnTo>
                    <a:lnTo>
                      <a:pt x="515" y="14"/>
                    </a:lnTo>
                    <a:lnTo>
                      <a:pt x="531" y="24"/>
                    </a:lnTo>
                    <a:lnTo>
                      <a:pt x="544" y="35"/>
                    </a:lnTo>
                    <a:lnTo>
                      <a:pt x="558" y="48"/>
                    </a:lnTo>
                    <a:lnTo>
                      <a:pt x="569" y="59"/>
                    </a:lnTo>
                    <a:lnTo>
                      <a:pt x="580" y="69"/>
                    </a:lnTo>
                    <a:lnTo>
                      <a:pt x="592" y="77"/>
                    </a:lnTo>
                    <a:lnTo>
                      <a:pt x="604" y="81"/>
                    </a:lnTo>
                    <a:lnTo>
                      <a:pt x="617" y="81"/>
                    </a:lnTo>
                    <a:lnTo>
                      <a:pt x="630" y="78"/>
                    </a:lnTo>
                    <a:lnTo>
                      <a:pt x="646" y="68"/>
                    </a:lnTo>
                    <a:lnTo>
                      <a:pt x="662" y="55"/>
                    </a:lnTo>
                    <a:lnTo>
                      <a:pt x="674" y="45"/>
                    </a:lnTo>
                    <a:lnTo>
                      <a:pt x="683" y="39"/>
                    </a:lnTo>
                    <a:lnTo>
                      <a:pt x="693" y="32"/>
                    </a:lnTo>
                    <a:lnTo>
                      <a:pt x="695" y="31"/>
                    </a:lnTo>
                    <a:lnTo>
                      <a:pt x="694" y="33"/>
                    </a:lnTo>
                    <a:lnTo>
                      <a:pt x="689" y="41"/>
                    </a:lnTo>
                    <a:lnTo>
                      <a:pt x="683" y="52"/>
                    </a:lnTo>
                    <a:lnTo>
                      <a:pt x="675" y="67"/>
                    </a:lnTo>
                    <a:lnTo>
                      <a:pt x="666" y="83"/>
                    </a:lnTo>
                    <a:lnTo>
                      <a:pt x="656" y="102"/>
                    </a:lnTo>
                    <a:lnTo>
                      <a:pt x="645" y="123"/>
                    </a:lnTo>
                    <a:lnTo>
                      <a:pt x="635" y="144"/>
                    </a:lnTo>
                    <a:lnTo>
                      <a:pt x="615" y="184"/>
                    </a:lnTo>
                    <a:lnTo>
                      <a:pt x="607" y="202"/>
                    </a:lnTo>
                    <a:lnTo>
                      <a:pt x="600" y="219"/>
                    </a:lnTo>
                    <a:lnTo>
                      <a:pt x="596" y="232"/>
                    </a:lnTo>
                    <a:lnTo>
                      <a:pt x="595" y="241"/>
                    </a:lnTo>
                    <a:lnTo>
                      <a:pt x="597" y="243"/>
                    </a:lnTo>
                    <a:lnTo>
                      <a:pt x="599" y="248"/>
                    </a:lnTo>
                    <a:lnTo>
                      <a:pt x="600" y="251"/>
                    </a:lnTo>
                    <a:lnTo>
                      <a:pt x="600" y="254"/>
                    </a:lnTo>
                    <a:lnTo>
                      <a:pt x="598" y="259"/>
                    </a:lnTo>
                    <a:lnTo>
                      <a:pt x="602" y="266"/>
                    </a:lnTo>
                    <a:lnTo>
                      <a:pt x="609" y="272"/>
                    </a:lnTo>
                    <a:lnTo>
                      <a:pt x="619" y="279"/>
                    </a:lnTo>
                    <a:lnTo>
                      <a:pt x="630" y="289"/>
                    </a:lnTo>
                    <a:lnTo>
                      <a:pt x="645" y="301"/>
                    </a:lnTo>
                    <a:lnTo>
                      <a:pt x="663" y="318"/>
                    </a:lnTo>
                    <a:lnTo>
                      <a:pt x="677" y="334"/>
                    </a:lnTo>
                    <a:lnTo>
                      <a:pt x="694" y="353"/>
                    </a:lnTo>
                    <a:lnTo>
                      <a:pt x="713" y="377"/>
                    </a:lnTo>
                    <a:lnTo>
                      <a:pt x="733" y="404"/>
                    </a:lnTo>
                    <a:lnTo>
                      <a:pt x="753" y="436"/>
                    </a:lnTo>
                    <a:lnTo>
                      <a:pt x="772" y="468"/>
                    </a:lnTo>
                    <a:lnTo>
                      <a:pt x="791" y="503"/>
                    </a:lnTo>
                    <a:lnTo>
                      <a:pt x="809" y="540"/>
                    </a:lnTo>
                    <a:lnTo>
                      <a:pt x="823" y="576"/>
                    </a:lnTo>
                    <a:lnTo>
                      <a:pt x="836" y="614"/>
                    </a:lnTo>
                    <a:lnTo>
                      <a:pt x="843" y="651"/>
                    </a:lnTo>
                    <a:lnTo>
                      <a:pt x="848" y="688"/>
                    </a:lnTo>
                    <a:lnTo>
                      <a:pt x="848" y="690"/>
                    </a:lnTo>
                    <a:lnTo>
                      <a:pt x="847" y="696"/>
                    </a:lnTo>
                    <a:lnTo>
                      <a:pt x="847" y="713"/>
                    </a:lnTo>
                    <a:lnTo>
                      <a:pt x="848" y="721"/>
                    </a:lnTo>
                    <a:lnTo>
                      <a:pt x="850" y="727"/>
                    </a:lnTo>
                    <a:lnTo>
                      <a:pt x="853" y="730"/>
                    </a:lnTo>
                    <a:lnTo>
                      <a:pt x="858" y="730"/>
                    </a:lnTo>
                    <a:lnTo>
                      <a:pt x="861" y="728"/>
                    </a:lnTo>
                    <a:lnTo>
                      <a:pt x="866" y="728"/>
                    </a:lnTo>
                    <a:lnTo>
                      <a:pt x="870" y="730"/>
                    </a:lnTo>
                    <a:lnTo>
                      <a:pt x="876" y="733"/>
                    </a:lnTo>
                    <a:lnTo>
                      <a:pt x="881" y="740"/>
                    </a:lnTo>
                    <a:lnTo>
                      <a:pt x="889" y="752"/>
                    </a:lnTo>
                    <a:lnTo>
                      <a:pt x="898" y="769"/>
                    </a:lnTo>
                    <a:lnTo>
                      <a:pt x="906" y="784"/>
                    </a:lnTo>
                    <a:lnTo>
                      <a:pt x="914" y="802"/>
                    </a:lnTo>
                    <a:lnTo>
                      <a:pt x="935" y="845"/>
                    </a:lnTo>
                    <a:lnTo>
                      <a:pt x="945" y="867"/>
                    </a:lnTo>
                    <a:lnTo>
                      <a:pt x="956" y="889"/>
                    </a:lnTo>
                    <a:lnTo>
                      <a:pt x="965" y="912"/>
                    </a:lnTo>
                    <a:lnTo>
                      <a:pt x="974" y="933"/>
                    </a:lnTo>
                    <a:lnTo>
                      <a:pt x="981" y="952"/>
                    </a:lnTo>
                    <a:lnTo>
                      <a:pt x="985" y="969"/>
                    </a:lnTo>
                    <a:lnTo>
                      <a:pt x="987" y="982"/>
                    </a:lnTo>
                    <a:lnTo>
                      <a:pt x="986" y="991"/>
                    </a:lnTo>
                    <a:lnTo>
                      <a:pt x="980" y="1003"/>
                    </a:lnTo>
                    <a:lnTo>
                      <a:pt x="968" y="1016"/>
                    </a:lnTo>
                    <a:lnTo>
                      <a:pt x="954" y="1027"/>
                    </a:lnTo>
                    <a:lnTo>
                      <a:pt x="935" y="1035"/>
                    </a:lnTo>
                    <a:lnTo>
                      <a:pt x="914" y="1040"/>
                    </a:lnTo>
                    <a:lnTo>
                      <a:pt x="891" y="1040"/>
                    </a:lnTo>
                    <a:lnTo>
                      <a:pt x="867" y="1035"/>
                    </a:lnTo>
                    <a:lnTo>
                      <a:pt x="863" y="1036"/>
                    </a:lnTo>
                    <a:lnTo>
                      <a:pt x="853" y="1038"/>
                    </a:lnTo>
                    <a:lnTo>
                      <a:pt x="839" y="1041"/>
                    </a:lnTo>
                    <a:lnTo>
                      <a:pt x="819" y="1046"/>
                    </a:lnTo>
                    <a:lnTo>
                      <a:pt x="795" y="1050"/>
                    </a:lnTo>
                    <a:lnTo>
                      <a:pt x="770" y="1056"/>
                    </a:lnTo>
                    <a:lnTo>
                      <a:pt x="741" y="1062"/>
                    </a:lnTo>
                    <a:lnTo>
                      <a:pt x="711" y="1067"/>
                    </a:lnTo>
                    <a:lnTo>
                      <a:pt x="650" y="1076"/>
                    </a:lnTo>
                    <a:lnTo>
                      <a:pt x="592" y="1082"/>
                    </a:lnTo>
                    <a:lnTo>
                      <a:pt x="537" y="1085"/>
                    </a:lnTo>
                    <a:lnTo>
                      <a:pt x="485" y="1086"/>
                    </a:lnTo>
                    <a:lnTo>
                      <a:pt x="438" y="1084"/>
                    </a:lnTo>
                    <a:lnTo>
                      <a:pt x="397" y="1080"/>
                    </a:lnTo>
                    <a:lnTo>
                      <a:pt x="368" y="1075"/>
                    </a:lnTo>
                    <a:lnTo>
                      <a:pt x="344" y="1071"/>
                    </a:lnTo>
                    <a:lnTo>
                      <a:pt x="322" y="1066"/>
                    </a:lnTo>
                    <a:lnTo>
                      <a:pt x="302" y="1062"/>
                    </a:lnTo>
                    <a:lnTo>
                      <a:pt x="280" y="1058"/>
                    </a:lnTo>
                    <a:lnTo>
                      <a:pt x="254" y="1055"/>
                    </a:lnTo>
                    <a:lnTo>
                      <a:pt x="228" y="1053"/>
                    </a:lnTo>
                    <a:lnTo>
                      <a:pt x="205" y="1053"/>
                    </a:lnTo>
                    <a:lnTo>
                      <a:pt x="161" y="1057"/>
                    </a:lnTo>
                    <a:lnTo>
                      <a:pt x="136" y="1059"/>
                    </a:lnTo>
                    <a:lnTo>
                      <a:pt x="108" y="1062"/>
                    </a:lnTo>
                    <a:lnTo>
                      <a:pt x="86" y="1062"/>
                    </a:lnTo>
                    <a:lnTo>
                      <a:pt x="64" y="1060"/>
                    </a:lnTo>
                    <a:lnTo>
                      <a:pt x="44" y="1058"/>
                    </a:lnTo>
                    <a:lnTo>
                      <a:pt x="27" y="1055"/>
                    </a:lnTo>
                    <a:lnTo>
                      <a:pt x="13" y="1049"/>
                    </a:lnTo>
                    <a:lnTo>
                      <a:pt x="5" y="1044"/>
                    </a:lnTo>
                    <a:lnTo>
                      <a:pt x="0" y="1036"/>
                    </a:lnTo>
                    <a:lnTo>
                      <a:pt x="3" y="1027"/>
                    </a:lnTo>
                    <a:lnTo>
                      <a:pt x="10" y="1015"/>
                    </a:lnTo>
                    <a:lnTo>
                      <a:pt x="15" y="1002"/>
                    </a:lnTo>
                    <a:lnTo>
                      <a:pt x="18" y="993"/>
                    </a:lnTo>
                    <a:lnTo>
                      <a:pt x="22" y="984"/>
                    </a:lnTo>
                    <a:lnTo>
                      <a:pt x="28" y="978"/>
                    </a:lnTo>
                    <a:lnTo>
                      <a:pt x="37" y="973"/>
                    </a:lnTo>
                    <a:lnTo>
                      <a:pt x="50" y="968"/>
                    </a:lnTo>
                    <a:lnTo>
                      <a:pt x="57" y="962"/>
                    </a:lnTo>
                    <a:lnTo>
                      <a:pt x="59" y="957"/>
                    </a:lnTo>
                    <a:lnTo>
                      <a:pt x="58" y="949"/>
                    </a:lnTo>
                    <a:lnTo>
                      <a:pt x="57" y="944"/>
                    </a:lnTo>
                    <a:lnTo>
                      <a:pt x="58" y="940"/>
                    </a:lnTo>
                    <a:lnTo>
                      <a:pt x="63" y="934"/>
                    </a:lnTo>
                    <a:lnTo>
                      <a:pt x="68" y="925"/>
                    </a:lnTo>
                    <a:lnTo>
                      <a:pt x="75" y="910"/>
                    </a:lnTo>
                    <a:lnTo>
                      <a:pt x="78" y="901"/>
                    </a:lnTo>
                    <a:lnTo>
                      <a:pt x="81" y="893"/>
                    </a:lnTo>
                    <a:lnTo>
                      <a:pt x="86" y="879"/>
                    </a:lnTo>
                    <a:lnTo>
                      <a:pt x="88" y="870"/>
                    </a:lnTo>
                    <a:lnTo>
                      <a:pt x="89" y="859"/>
                    </a:lnTo>
                    <a:lnTo>
                      <a:pt x="92" y="845"/>
                    </a:lnTo>
                    <a:lnTo>
                      <a:pt x="93" y="825"/>
                    </a:lnTo>
                    <a:lnTo>
                      <a:pt x="94" y="798"/>
                    </a:lnTo>
                    <a:lnTo>
                      <a:pt x="97" y="766"/>
                    </a:lnTo>
                    <a:lnTo>
                      <a:pt x="104" y="732"/>
                    </a:lnTo>
                    <a:lnTo>
                      <a:pt x="113" y="695"/>
                    </a:lnTo>
                    <a:lnTo>
                      <a:pt x="124" y="658"/>
                    </a:lnTo>
                    <a:lnTo>
                      <a:pt x="137" y="622"/>
                    </a:lnTo>
                    <a:lnTo>
                      <a:pt x="151" y="588"/>
                    </a:lnTo>
                    <a:lnTo>
                      <a:pt x="165" y="555"/>
                    </a:lnTo>
                    <a:lnTo>
                      <a:pt x="180" y="526"/>
                    </a:lnTo>
                    <a:lnTo>
                      <a:pt x="194" y="503"/>
                    </a:lnTo>
                    <a:lnTo>
                      <a:pt x="214" y="470"/>
                    </a:lnTo>
                    <a:lnTo>
                      <a:pt x="259" y="399"/>
                    </a:lnTo>
                    <a:lnTo>
                      <a:pt x="258" y="406"/>
                    </a:lnTo>
                    <a:lnTo>
                      <a:pt x="258" y="415"/>
                    </a:lnTo>
                    <a:lnTo>
                      <a:pt x="254" y="457"/>
                    </a:lnTo>
                    <a:lnTo>
                      <a:pt x="250" y="493"/>
                    </a:lnTo>
                    <a:lnTo>
                      <a:pt x="243" y="523"/>
                    </a:lnTo>
                    <a:lnTo>
                      <a:pt x="237" y="547"/>
                    </a:lnTo>
                    <a:lnTo>
                      <a:pt x="230" y="569"/>
                    </a:lnTo>
                    <a:lnTo>
                      <a:pt x="222" y="584"/>
                    </a:lnTo>
                    <a:lnTo>
                      <a:pt x="216" y="598"/>
                    </a:lnTo>
                    <a:lnTo>
                      <a:pt x="211" y="607"/>
                    </a:lnTo>
                    <a:lnTo>
                      <a:pt x="204" y="618"/>
                    </a:lnTo>
                    <a:lnTo>
                      <a:pt x="198" y="628"/>
                    </a:lnTo>
                    <a:lnTo>
                      <a:pt x="193" y="636"/>
                    </a:lnTo>
                    <a:lnTo>
                      <a:pt x="191" y="642"/>
                    </a:lnTo>
                    <a:lnTo>
                      <a:pt x="194" y="647"/>
                    </a:lnTo>
                    <a:lnTo>
                      <a:pt x="200" y="648"/>
                    </a:lnTo>
                    <a:lnTo>
                      <a:pt x="205" y="645"/>
                    </a:lnTo>
                    <a:lnTo>
                      <a:pt x="210" y="640"/>
                    </a:lnTo>
                    <a:lnTo>
                      <a:pt x="214" y="635"/>
                    </a:lnTo>
                    <a:lnTo>
                      <a:pt x="218" y="630"/>
                    </a:lnTo>
                    <a:lnTo>
                      <a:pt x="219" y="628"/>
                    </a:lnTo>
                    <a:lnTo>
                      <a:pt x="237" y="600"/>
                    </a:lnTo>
                    <a:lnTo>
                      <a:pt x="250" y="573"/>
                    </a:lnTo>
                    <a:lnTo>
                      <a:pt x="260" y="546"/>
                    </a:lnTo>
                    <a:lnTo>
                      <a:pt x="267" y="518"/>
                    </a:lnTo>
                    <a:lnTo>
                      <a:pt x="271" y="489"/>
                    </a:lnTo>
                    <a:lnTo>
                      <a:pt x="274" y="457"/>
                    </a:lnTo>
                    <a:lnTo>
                      <a:pt x="278" y="421"/>
                    </a:lnTo>
                    <a:lnTo>
                      <a:pt x="281" y="381"/>
                    </a:lnTo>
                    <a:lnTo>
                      <a:pt x="283" y="363"/>
                    </a:lnTo>
                    <a:lnTo>
                      <a:pt x="301" y="339"/>
                    </a:lnTo>
                    <a:lnTo>
                      <a:pt x="321" y="318"/>
                    </a:lnTo>
                    <a:lnTo>
                      <a:pt x="341" y="300"/>
                    </a:lnTo>
                    <a:lnTo>
                      <a:pt x="358" y="288"/>
                    </a:lnTo>
                    <a:lnTo>
                      <a:pt x="370" y="280"/>
                    </a:lnTo>
                    <a:lnTo>
                      <a:pt x="380" y="273"/>
                    </a:lnTo>
                    <a:lnTo>
                      <a:pt x="387" y="270"/>
                    </a:lnTo>
                    <a:lnTo>
                      <a:pt x="392" y="267"/>
                    </a:lnTo>
                    <a:lnTo>
                      <a:pt x="386" y="258"/>
                    </a:lnTo>
                    <a:lnTo>
                      <a:pt x="387" y="249"/>
                    </a:lnTo>
                    <a:lnTo>
                      <a:pt x="369" y="253"/>
                    </a:lnTo>
                    <a:lnTo>
                      <a:pt x="353" y="259"/>
                    </a:lnTo>
                    <a:lnTo>
                      <a:pt x="337" y="268"/>
                    </a:lnTo>
                    <a:lnTo>
                      <a:pt x="321" y="280"/>
                    </a:lnTo>
                    <a:lnTo>
                      <a:pt x="309" y="296"/>
                    </a:lnTo>
                    <a:lnTo>
                      <a:pt x="298" y="314"/>
                    </a:lnTo>
                    <a:lnTo>
                      <a:pt x="289" y="336"/>
                    </a:lnTo>
                    <a:lnTo>
                      <a:pt x="283" y="363"/>
                    </a:lnTo>
                    <a:lnTo>
                      <a:pt x="259" y="399"/>
                    </a:lnTo>
                    <a:lnTo>
                      <a:pt x="262" y="366"/>
                    </a:lnTo>
                    <a:lnTo>
                      <a:pt x="268" y="338"/>
                    </a:lnTo>
                    <a:lnTo>
                      <a:pt x="276" y="316"/>
                    </a:lnTo>
                    <a:lnTo>
                      <a:pt x="283" y="297"/>
                    </a:lnTo>
                    <a:lnTo>
                      <a:pt x="293" y="281"/>
                    </a:lnTo>
                    <a:lnTo>
                      <a:pt x="302" y="270"/>
                    </a:lnTo>
                    <a:lnTo>
                      <a:pt x="312" y="260"/>
                    </a:lnTo>
                    <a:lnTo>
                      <a:pt x="321" y="253"/>
                    </a:lnTo>
                    <a:lnTo>
                      <a:pt x="330" y="248"/>
                    </a:lnTo>
                    <a:lnTo>
                      <a:pt x="343" y="242"/>
                    </a:lnTo>
                    <a:lnTo>
                      <a:pt x="358" y="237"/>
                    </a:lnTo>
                    <a:lnTo>
                      <a:pt x="378" y="232"/>
                    </a:lnTo>
                    <a:lnTo>
                      <a:pt x="399" y="229"/>
                    </a:lnTo>
                    <a:lnTo>
                      <a:pt x="399" y="221"/>
                    </a:lnTo>
                    <a:lnTo>
                      <a:pt x="398" y="218"/>
                    </a:lnTo>
                    <a:lnTo>
                      <a:pt x="396" y="214"/>
                    </a:lnTo>
                    <a:lnTo>
                      <a:pt x="390" y="206"/>
                    </a:lnTo>
                    <a:lnTo>
                      <a:pt x="384" y="196"/>
                    </a:lnTo>
                    <a:lnTo>
                      <a:pt x="374" y="183"/>
                    </a:lnTo>
                    <a:lnTo>
                      <a:pt x="363" y="169"/>
                    </a:lnTo>
                    <a:lnTo>
                      <a:pt x="351" y="154"/>
                    </a:lnTo>
                    <a:lnTo>
                      <a:pt x="339" y="139"/>
                    </a:lnTo>
                    <a:lnTo>
                      <a:pt x="328" y="124"/>
                    </a:lnTo>
                    <a:lnTo>
                      <a:pt x="318" y="110"/>
                    </a:lnTo>
                    <a:lnTo>
                      <a:pt x="308" y="99"/>
                    </a:lnTo>
                    <a:lnTo>
                      <a:pt x="301" y="89"/>
                    </a:lnTo>
                    <a:lnTo>
                      <a:pt x="297" y="83"/>
                    </a:lnTo>
                    <a:lnTo>
                      <a:pt x="295" y="81"/>
                    </a:lnTo>
                    <a:lnTo>
                      <a:pt x="297" y="82"/>
                    </a:lnTo>
                    <a:lnTo>
                      <a:pt x="305" y="85"/>
                    </a:lnTo>
                    <a:lnTo>
                      <a:pt x="316" y="86"/>
                    </a:lnTo>
                    <a:lnTo>
                      <a:pt x="330" y="86"/>
                    </a:lnTo>
                    <a:lnTo>
                      <a:pt x="346" y="81"/>
                    </a:lnTo>
                    <a:lnTo>
                      <a:pt x="361" y="71"/>
                    </a:lnTo>
                    <a:lnTo>
                      <a:pt x="372" y="62"/>
                    </a:lnTo>
                    <a:lnTo>
                      <a:pt x="404" y="30"/>
                    </a:lnTo>
                    <a:lnTo>
                      <a:pt x="417" y="19"/>
                    </a:lnTo>
                    <a:lnTo>
                      <a:pt x="431" y="10"/>
                    </a:lnTo>
                    <a:lnTo>
                      <a:pt x="445" y="3"/>
                    </a:lnTo>
                    <a:lnTo>
                      <a:pt x="4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082555" y="2110351"/>
              <a:ext cx="703771" cy="568959"/>
              <a:chOff x="7200901" y="4222751"/>
              <a:chExt cx="1541463" cy="12461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50" name="Freeform 26"/>
              <p:cNvSpPr>
                <a:spLocks noEditPoints="1"/>
              </p:cNvSpPr>
              <p:nvPr/>
            </p:nvSpPr>
            <p:spPr bwMode="auto">
              <a:xfrm>
                <a:off x="7200901" y="4222751"/>
                <a:ext cx="1541463" cy="1246188"/>
              </a:xfrm>
              <a:custGeom>
                <a:avLst/>
                <a:gdLst/>
                <a:ahLst/>
                <a:cxnLst>
                  <a:cxn ang="0">
                    <a:pos x="315" y="546"/>
                  </a:cxn>
                  <a:cxn ang="0">
                    <a:pos x="356" y="623"/>
                  </a:cxn>
                  <a:cxn ang="0">
                    <a:pos x="654" y="582"/>
                  </a:cxn>
                  <a:cxn ang="0">
                    <a:pos x="612" y="505"/>
                  </a:cxn>
                  <a:cxn ang="0">
                    <a:pos x="746" y="417"/>
                  </a:cxn>
                  <a:cxn ang="0">
                    <a:pos x="712" y="518"/>
                  </a:cxn>
                  <a:cxn ang="0">
                    <a:pos x="786" y="592"/>
                  </a:cxn>
                  <a:cxn ang="0">
                    <a:pos x="886" y="557"/>
                  </a:cxn>
                  <a:cxn ang="0">
                    <a:pos x="898" y="451"/>
                  </a:cxn>
                  <a:cxn ang="0">
                    <a:pos x="809" y="395"/>
                  </a:cxn>
                  <a:cxn ang="0">
                    <a:pos x="90" y="432"/>
                  </a:cxn>
                  <a:cxn ang="0">
                    <a:pos x="78" y="539"/>
                  </a:cxn>
                  <a:cxn ang="0">
                    <a:pos x="167" y="594"/>
                  </a:cxn>
                  <a:cxn ang="0">
                    <a:pos x="256" y="539"/>
                  </a:cxn>
                  <a:cxn ang="0">
                    <a:pos x="245" y="432"/>
                  </a:cxn>
                  <a:cxn ang="0">
                    <a:pos x="484" y="257"/>
                  </a:cxn>
                  <a:cxn ang="0">
                    <a:pos x="481" y="462"/>
                  </a:cxn>
                  <a:cxn ang="0">
                    <a:pos x="497" y="268"/>
                  </a:cxn>
                  <a:cxn ang="0">
                    <a:pos x="430" y="50"/>
                  </a:cxn>
                  <a:cxn ang="0">
                    <a:pos x="271" y="79"/>
                  </a:cxn>
                  <a:cxn ang="0">
                    <a:pos x="214" y="155"/>
                  </a:cxn>
                  <a:cxn ang="0">
                    <a:pos x="243" y="212"/>
                  </a:cxn>
                  <a:cxn ang="0">
                    <a:pos x="411" y="184"/>
                  </a:cxn>
                  <a:cxn ang="0">
                    <a:pos x="536" y="185"/>
                  </a:cxn>
                  <a:cxn ang="0">
                    <a:pos x="724" y="205"/>
                  </a:cxn>
                  <a:cxn ang="0">
                    <a:pos x="770" y="185"/>
                  </a:cxn>
                  <a:cxn ang="0">
                    <a:pos x="710" y="88"/>
                  </a:cxn>
                  <a:cxn ang="0">
                    <a:pos x="632" y="55"/>
                  </a:cxn>
                  <a:cxn ang="0">
                    <a:pos x="587" y="52"/>
                  </a:cxn>
                  <a:cxn ang="0">
                    <a:pos x="398" y="0"/>
                  </a:cxn>
                  <a:cxn ang="0">
                    <a:pos x="646" y="9"/>
                  </a:cxn>
                  <a:cxn ang="0">
                    <a:pos x="746" y="54"/>
                  </a:cxn>
                  <a:cxn ang="0">
                    <a:pos x="812" y="159"/>
                  </a:cxn>
                  <a:cxn ang="0">
                    <a:pos x="830" y="319"/>
                  </a:cxn>
                  <a:cxn ang="0">
                    <a:pos x="916" y="368"/>
                  </a:cxn>
                  <a:cxn ang="0">
                    <a:pos x="969" y="487"/>
                  </a:cxn>
                  <a:cxn ang="0">
                    <a:pos x="949" y="588"/>
                  </a:cxn>
                  <a:cxn ang="0">
                    <a:pos x="945" y="613"/>
                  </a:cxn>
                  <a:cxn ang="0">
                    <a:pos x="968" y="668"/>
                  </a:cxn>
                  <a:cxn ang="0">
                    <a:pos x="886" y="705"/>
                  </a:cxn>
                  <a:cxn ang="0">
                    <a:pos x="824" y="782"/>
                  </a:cxn>
                  <a:cxn ang="0">
                    <a:pos x="676" y="759"/>
                  </a:cxn>
                  <a:cxn ang="0">
                    <a:pos x="294" y="726"/>
                  </a:cxn>
                  <a:cxn ang="0">
                    <a:pos x="284" y="759"/>
                  </a:cxn>
                  <a:cxn ang="0">
                    <a:pos x="138" y="783"/>
                  </a:cxn>
                  <a:cxn ang="0">
                    <a:pos x="110" y="714"/>
                  </a:cxn>
                  <a:cxn ang="0">
                    <a:pos x="28" y="698"/>
                  </a:cxn>
                  <a:cxn ang="0">
                    <a:pos x="0" y="654"/>
                  </a:cxn>
                  <a:cxn ang="0">
                    <a:pos x="22" y="615"/>
                  </a:cxn>
                  <a:cxn ang="0">
                    <a:pos x="22" y="573"/>
                  </a:cxn>
                  <a:cxn ang="0">
                    <a:pos x="8" y="484"/>
                  </a:cxn>
                  <a:cxn ang="0">
                    <a:pos x="37" y="386"/>
                  </a:cxn>
                  <a:cxn ang="0">
                    <a:pos x="154" y="319"/>
                  </a:cxn>
                  <a:cxn ang="0">
                    <a:pos x="165" y="166"/>
                  </a:cxn>
                  <a:cxn ang="0">
                    <a:pos x="202" y="92"/>
                  </a:cxn>
                  <a:cxn ang="0">
                    <a:pos x="299" y="20"/>
                  </a:cxn>
                </a:cxnLst>
                <a:rect l="0" t="0" r="r" b="b"/>
                <a:pathLst>
                  <a:path w="971" h="785">
                    <a:moveTo>
                      <a:pt x="356" y="505"/>
                    </a:moveTo>
                    <a:lnTo>
                      <a:pt x="340" y="508"/>
                    </a:lnTo>
                    <a:lnTo>
                      <a:pt x="328" y="517"/>
                    </a:lnTo>
                    <a:lnTo>
                      <a:pt x="319" y="530"/>
                    </a:lnTo>
                    <a:lnTo>
                      <a:pt x="315" y="546"/>
                    </a:lnTo>
                    <a:lnTo>
                      <a:pt x="315" y="582"/>
                    </a:lnTo>
                    <a:lnTo>
                      <a:pt x="319" y="597"/>
                    </a:lnTo>
                    <a:lnTo>
                      <a:pt x="328" y="611"/>
                    </a:lnTo>
                    <a:lnTo>
                      <a:pt x="340" y="620"/>
                    </a:lnTo>
                    <a:lnTo>
                      <a:pt x="356" y="623"/>
                    </a:lnTo>
                    <a:lnTo>
                      <a:pt x="612" y="623"/>
                    </a:lnTo>
                    <a:lnTo>
                      <a:pt x="628" y="620"/>
                    </a:lnTo>
                    <a:lnTo>
                      <a:pt x="641" y="611"/>
                    </a:lnTo>
                    <a:lnTo>
                      <a:pt x="650" y="597"/>
                    </a:lnTo>
                    <a:lnTo>
                      <a:pt x="654" y="582"/>
                    </a:lnTo>
                    <a:lnTo>
                      <a:pt x="654" y="546"/>
                    </a:lnTo>
                    <a:lnTo>
                      <a:pt x="650" y="530"/>
                    </a:lnTo>
                    <a:lnTo>
                      <a:pt x="641" y="517"/>
                    </a:lnTo>
                    <a:lnTo>
                      <a:pt x="628" y="508"/>
                    </a:lnTo>
                    <a:lnTo>
                      <a:pt x="612" y="505"/>
                    </a:lnTo>
                    <a:lnTo>
                      <a:pt x="356" y="505"/>
                    </a:lnTo>
                    <a:close/>
                    <a:moveTo>
                      <a:pt x="809" y="395"/>
                    </a:moveTo>
                    <a:lnTo>
                      <a:pt x="786" y="397"/>
                    </a:lnTo>
                    <a:lnTo>
                      <a:pt x="765" y="405"/>
                    </a:lnTo>
                    <a:lnTo>
                      <a:pt x="746" y="417"/>
                    </a:lnTo>
                    <a:lnTo>
                      <a:pt x="732" y="432"/>
                    </a:lnTo>
                    <a:lnTo>
                      <a:pt x="719" y="451"/>
                    </a:lnTo>
                    <a:lnTo>
                      <a:pt x="712" y="472"/>
                    </a:lnTo>
                    <a:lnTo>
                      <a:pt x="709" y="494"/>
                    </a:lnTo>
                    <a:lnTo>
                      <a:pt x="712" y="518"/>
                    </a:lnTo>
                    <a:lnTo>
                      <a:pt x="719" y="539"/>
                    </a:lnTo>
                    <a:lnTo>
                      <a:pt x="732" y="557"/>
                    </a:lnTo>
                    <a:lnTo>
                      <a:pt x="746" y="573"/>
                    </a:lnTo>
                    <a:lnTo>
                      <a:pt x="765" y="584"/>
                    </a:lnTo>
                    <a:lnTo>
                      <a:pt x="786" y="592"/>
                    </a:lnTo>
                    <a:lnTo>
                      <a:pt x="809" y="594"/>
                    </a:lnTo>
                    <a:lnTo>
                      <a:pt x="831" y="592"/>
                    </a:lnTo>
                    <a:lnTo>
                      <a:pt x="852" y="584"/>
                    </a:lnTo>
                    <a:lnTo>
                      <a:pt x="871" y="573"/>
                    </a:lnTo>
                    <a:lnTo>
                      <a:pt x="886" y="557"/>
                    </a:lnTo>
                    <a:lnTo>
                      <a:pt x="898" y="539"/>
                    </a:lnTo>
                    <a:lnTo>
                      <a:pt x="906" y="518"/>
                    </a:lnTo>
                    <a:lnTo>
                      <a:pt x="908" y="494"/>
                    </a:lnTo>
                    <a:lnTo>
                      <a:pt x="906" y="472"/>
                    </a:lnTo>
                    <a:lnTo>
                      <a:pt x="898" y="451"/>
                    </a:lnTo>
                    <a:lnTo>
                      <a:pt x="886" y="432"/>
                    </a:lnTo>
                    <a:lnTo>
                      <a:pt x="871" y="417"/>
                    </a:lnTo>
                    <a:lnTo>
                      <a:pt x="852" y="405"/>
                    </a:lnTo>
                    <a:lnTo>
                      <a:pt x="831" y="397"/>
                    </a:lnTo>
                    <a:lnTo>
                      <a:pt x="809" y="395"/>
                    </a:lnTo>
                    <a:close/>
                    <a:moveTo>
                      <a:pt x="167" y="395"/>
                    </a:moveTo>
                    <a:lnTo>
                      <a:pt x="145" y="397"/>
                    </a:lnTo>
                    <a:lnTo>
                      <a:pt x="124" y="405"/>
                    </a:lnTo>
                    <a:lnTo>
                      <a:pt x="105" y="417"/>
                    </a:lnTo>
                    <a:lnTo>
                      <a:pt x="90" y="432"/>
                    </a:lnTo>
                    <a:lnTo>
                      <a:pt x="78" y="451"/>
                    </a:lnTo>
                    <a:lnTo>
                      <a:pt x="70" y="472"/>
                    </a:lnTo>
                    <a:lnTo>
                      <a:pt x="68" y="494"/>
                    </a:lnTo>
                    <a:lnTo>
                      <a:pt x="70" y="518"/>
                    </a:lnTo>
                    <a:lnTo>
                      <a:pt x="78" y="539"/>
                    </a:lnTo>
                    <a:lnTo>
                      <a:pt x="90" y="557"/>
                    </a:lnTo>
                    <a:lnTo>
                      <a:pt x="105" y="573"/>
                    </a:lnTo>
                    <a:lnTo>
                      <a:pt x="124" y="584"/>
                    </a:lnTo>
                    <a:lnTo>
                      <a:pt x="145" y="592"/>
                    </a:lnTo>
                    <a:lnTo>
                      <a:pt x="167" y="594"/>
                    </a:lnTo>
                    <a:lnTo>
                      <a:pt x="191" y="592"/>
                    </a:lnTo>
                    <a:lnTo>
                      <a:pt x="212" y="584"/>
                    </a:lnTo>
                    <a:lnTo>
                      <a:pt x="230" y="573"/>
                    </a:lnTo>
                    <a:lnTo>
                      <a:pt x="245" y="557"/>
                    </a:lnTo>
                    <a:lnTo>
                      <a:pt x="256" y="539"/>
                    </a:lnTo>
                    <a:lnTo>
                      <a:pt x="264" y="518"/>
                    </a:lnTo>
                    <a:lnTo>
                      <a:pt x="266" y="494"/>
                    </a:lnTo>
                    <a:lnTo>
                      <a:pt x="264" y="472"/>
                    </a:lnTo>
                    <a:lnTo>
                      <a:pt x="256" y="451"/>
                    </a:lnTo>
                    <a:lnTo>
                      <a:pt x="245" y="432"/>
                    </a:lnTo>
                    <a:lnTo>
                      <a:pt x="230" y="417"/>
                    </a:lnTo>
                    <a:lnTo>
                      <a:pt x="212" y="405"/>
                    </a:lnTo>
                    <a:lnTo>
                      <a:pt x="191" y="397"/>
                    </a:lnTo>
                    <a:lnTo>
                      <a:pt x="167" y="395"/>
                    </a:lnTo>
                    <a:close/>
                    <a:moveTo>
                      <a:pt x="484" y="257"/>
                    </a:moveTo>
                    <a:lnTo>
                      <a:pt x="481" y="260"/>
                    </a:lnTo>
                    <a:lnTo>
                      <a:pt x="476" y="264"/>
                    </a:lnTo>
                    <a:lnTo>
                      <a:pt x="476" y="456"/>
                    </a:lnTo>
                    <a:lnTo>
                      <a:pt x="478" y="460"/>
                    </a:lnTo>
                    <a:lnTo>
                      <a:pt x="481" y="462"/>
                    </a:lnTo>
                    <a:lnTo>
                      <a:pt x="484" y="464"/>
                    </a:lnTo>
                    <a:lnTo>
                      <a:pt x="491" y="464"/>
                    </a:lnTo>
                    <a:lnTo>
                      <a:pt x="495" y="460"/>
                    </a:lnTo>
                    <a:lnTo>
                      <a:pt x="497" y="456"/>
                    </a:lnTo>
                    <a:lnTo>
                      <a:pt x="497" y="268"/>
                    </a:lnTo>
                    <a:lnTo>
                      <a:pt x="496" y="263"/>
                    </a:lnTo>
                    <a:lnTo>
                      <a:pt x="492" y="259"/>
                    </a:lnTo>
                    <a:lnTo>
                      <a:pt x="487" y="257"/>
                    </a:lnTo>
                    <a:lnTo>
                      <a:pt x="484" y="257"/>
                    </a:lnTo>
                    <a:close/>
                    <a:moveTo>
                      <a:pt x="430" y="50"/>
                    </a:moveTo>
                    <a:lnTo>
                      <a:pt x="381" y="51"/>
                    </a:lnTo>
                    <a:lnTo>
                      <a:pt x="347" y="53"/>
                    </a:lnTo>
                    <a:lnTo>
                      <a:pt x="318" y="60"/>
                    </a:lnTo>
                    <a:lnTo>
                      <a:pt x="292" y="67"/>
                    </a:lnTo>
                    <a:lnTo>
                      <a:pt x="271" y="79"/>
                    </a:lnTo>
                    <a:lnTo>
                      <a:pt x="254" y="92"/>
                    </a:lnTo>
                    <a:lnTo>
                      <a:pt x="240" y="107"/>
                    </a:lnTo>
                    <a:lnTo>
                      <a:pt x="228" y="122"/>
                    </a:lnTo>
                    <a:lnTo>
                      <a:pt x="220" y="139"/>
                    </a:lnTo>
                    <a:lnTo>
                      <a:pt x="214" y="155"/>
                    </a:lnTo>
                    <a:lnTo>
                      <a:pt x="210" y="170"/>
                    </a:lnTo>
                    <a:lnTo>
                      <a:pt x="206" y="185"/>
                    </a:lnTo>
                    <a:lnTo>
                      <a:pt x="205" y="197"/>
                    </a:lnTo>
                    <a:lnTo>
                      <a:pt x="205" y="224"/>
                    </a:lnTo>
                    <a:lnTo>
                      <a:pt x="243" y="212"/>
                    </a:lnTo>
                    <a:lnTo>
                      <a:pt x="281" y="202"/>
                    </a:lnTo>
                    <a:lnTo>
                      <a:pt x="317" y="194"/>
                    </a:lnTo>
                    <a:lnTo>
                      <a:pt x="351" y="188"/>
                    </a:lnTo>
                    <a:lnTo>
                      <a:pt x="384" y="185"/>
                    </a:lnTo>
                    <a:lnTo>
                      <a:pt x="411" y="184"/>
                    </a:lnTo>
                    <a:lnTo>
                      <a:pt x="436" y="183"/>
                    </a:lnTo>
                    <a:lnTo>
                      <a:pt x="472" y="183"/>
                    </a:lnTo>
                    <a:lnTo>
                      <a:pt x="482" y="184"/>
                    </a:lnTo>
                    <a:lnTo>
                      <a:pt x="485" y="184"/>
                    </a:lnTo>
                    <a:lnTo>
                      <a:pt x="536" y="185"/>
                    </a:lnTo>
                    <a:lnTo>
                      <a:pt x="584" y="187"/>
                    </a:lnTo>
                    <a:lnTo>
                      <a:pt x="627" y="190"/>
                    </a:lnTo>
                    <a:lnTo>
                      <a:pt x="665" y="195"/>
                    </a:lnTo>
                    <a:lnTo>
                      <a:pt x="697" y="200"/>
                    </a:lnTo>
                    <a:lnTo>
                      <a:pt x="724" y="205"/>
                    </a:lnTo>
                    <a:lnTo>
                      <a:pt x="745" y="209"/>
                    </a:lnTo>
                    <a:lnTo>
                      <a:pt x="762" y="213"/>
                    </a:lnTo>
                    <a:lnTo>
                      <a:pt x="771" y="215"/>
                    </a:lnTo>
                    <a:lnTo>
                      <a:pt x="774" y="216"/>
                    </a:lnTo>
                    <a:lnTo>
                      <a:pt x="770" y="185"/>
                    </a:lnTo>
                    <a:lnTo>
                      <a:pt x="763" y="158"/>
                    </a:lnTo>
                    <a:lnTo>
                      <a:pt x="753" y="136"/>
                    </a:lnTo>
                    <a:lnTo>
                      <a:pt x="739" y="117"/>
                    </a:lnTo>
                    <a:lnTo>
                      <a:pt x="726" y="100"/>
                    </a:lnTo>
                    <a:lnTo>
                      <a:pt x="710" y="88"/>
                    </a:lnTo>
                    <a:lnTo>
                      <a:pt x="694" y="76"/>
                    </a:lnTo>
                    <a:lnTo>
                      <a:pt x="677" y="69"/>
                    </a:lnTo>
                    <a:lnTo>
                      <a:pt x="661" y="63"/>
                    </a:lnTo>
                    <a:lnTo>
                      <a:pt x="646" y="58"/>
                    </a:lnTo>
                    <a:lnTo>
                      <a:pt x="632" y="55"/>
                    </a:lnTo>
                    <a:lnTo>
                      <a:pt x="621" y="54"/>
                    </a:lnTo>
                    <a:lnTo>
                      <a:pt x="612" y="53"/>
                    </a:lnTo>
                    <a:lnTo>
                      <a:pt x="601" y="53"/>
                    </a:lnTo>
                    <a:lnTo>
                      <a:pt x="595" y="52"/>
                    </a:lnTo>
                    <a:lnTo>
                      <a:pt x="587" y="52"/>
                    </a:lnTo>
                    <a:lnTo>
                      <a:pt x="574" y="51"/>
                    </a:lnTo>
                    <a:lnTo>
                      <a:pt x="558" y="51"/>
                    </a:lnTo>
                    <a:lnTo>
                      <a:pt x="535" y="50"/>
                    </a:lnTo>
                    <a:lnTo>
                      <a:pt x="430" y="50"/>
                    </a:lnTo>
                    <a:close/>
                    <a:moveTo>
                      <a:pt x="398" y="0"/>
                    </a:moveTo>
                    <a:lnTo>
                      <a:pt x="581" y="0"/>
                    </a:lnTo>
                    <a:lnTo>
                      <a:pt x="594" y="1"/>
                    </a:lnTo>
                    <a:lnTo>
                      <a:pt x="609" y="4"/>
                    </a:lnTo>
                    <a:lnTo>
                      <a:pt x="627" y="6"/>
                    </a:lnTo>
                    <a:lnTo>
                      <a:pt x="646" y="9"/>
                    </a:lnTo>
                    <a:lnTo>
                      <a:pt x="666" y="15"/>
                    </a:lnTo>
                    <a:lnTo>
                      <a:pt x="686" y="22"/>
                    </a:lnTo>
                    <a:lnTo>
                      <a:pt x="706" y="31"/>
                    </a:lnTo>
                    <a:lnTo>
                      <a:pt x="727" y="41"/>
                    </a:lnTo>
                    <a:lnTo>
                      <a:pt x="746" y="54"/>
                    </a:lnTo>
                    <a:lnTo>
                      <a:pt x="764" y="69"/>
                    </a:lnTo>
                    <a:lnTo>
                      <a:pt x="780" y="88"/>
                    </a:lnTo>
                    <a:lnTo>
                      <a:pt x="793" y="108"/>
                    </a:lnTo>
                    <a:lnTo>
                      <a:pt x="804" y="132"/>
                    </a:lnTo>
                    <a:lnTo>
                      <a:pt x="812" y="159"/>
                    </a:lnTo>
                    <a:lnTo>
                      <a:pt x="815" y="190"/>
                    </a:lnTo>
                    <a:lnTo>
                      <a:pt x="809" y="313"/>
                    </a:lnTo>
                    <a:lnTo>
                      <a:pt x="811" y="314"/>
                    </a:lnTo>
                    <a:lnTo>
                      <a:pt x="819" y="316"/>
                    </a:lnTo>
                    <a:lnTo>
                      <a:pt x="830" y="319"/>
                    </a:lnTo>
                    <a:lnTo>
                      <a:pt x="844" y="325"/>
                    </a:lnTo>
                    <a:lnTo>
                      <a:pt x="861" y="332"/>
                    </a:lnTo>
                    <a:lnTo>
                      <a:pt x="879" y="341"/>
                    </a:lnTo>
                    <a:lnTo>
                      <a:pt x="898" y="354"/>
                    </a:lnTo>
                    <a:lnTo>
                      <a:pt x="916" y="368"/>
                    </a:lnTo>
                    <a:lnTo>
                      <a:pt x="932" y="386"/>
                    </a:lnTo>
                    <a:lnTo>
                      <a:pt x="947" y="406"/>
                    </a:lnTo>
                    <a:lnTo>
                      <a:pt x="958" y="431"/>
                    </a:lnTo>
                    <a:lnTo>
                      <a:pt x="966" y="459"/>
                    </a:lnTo>
                    <a:lnTo>
                      <a:pt x="969" y="487"/>
                    </a:lnTo>
                    <a:lnTo>
                      <a:pt x="969" y="511"/>
                    </a:lnTo>
                    <a:lnTo>
                      <a:pt x="966" y="535"/>
                    </a:lnTo>
                    <a:lnTo>
                      <a:pt x="961" y="556"/>
                    </a:lnTo>
                    <a:lnTo>
                      <a:pt x="956" y="574"/>
                    </a:lnTo>
                    <a:lnTo>
                      <a:pt x="949" y="588"/>
                    </a:lnTo>
                    <a:lnTo>
                      <a:pt x="944" y="600"/>
                    </a:lnTo>
                    <a:lnTo>
                      <a:pt x="939" y="606"/>
                    </a:lnTo>
                    <a:lnTo>
                      <a:pt x="938" y="609"/>
                    </a:lnTo>
                    <a:lnTo>
                      <a:pt x="940" y="610"/>
                    </a:lnTo>
                    <a:lnTo>
                      <a:pt x="945" y="613"/>
                    </a:lnTo>
                    <a:lnTo>
                      <a:pt x="951" y="619"/>
                    </a:lnTo>
                    <a:lnTo>
                      <a:pt x="965" y="634"/>
                    </a:lnTo>
                    <a:lnTo>
                      <a:pt x="969" y="644"/>
                    </a:lnTo>
                    <a:lnTo>
                      <a:pt x="971" y="654"/>
                    </a:lnTo>
                    <a:lnTo>
                      <a:pt x="968" y="668"/>
                    </a:lnTo>
                    <a:lnTo>
                      <a:pt x="960" y="681"/>
                    </a:lnTo>
                    <a:lnTo>
                      <a:pt x="947" y="692"/>
                    </a:lnTo>
                    <a:lnTo>
                      <a:pt x="928" y="700"/>
                    </a:lnTo>
                    <a:lnTo>
                      <a:pt x="907" y="704"/>
                    </a:lnTo>
                    <a:lnTo>
                      <a:pt x="886" y="705"/>
                    </a:lnTo>
                    <a:lnTo>
                      <a:pt x="850" y="705"/>
                    </a:lnTo>
                    <a:lnTo>
                      <a:pt x="850" y="744"/>
                    </a:lnTo>
                    <a:lnTo>
                      <a:pt x="846" y="759"/>
                    </a:lnTo>
                    <a:lnTo>
                      <a:pt x="838" y="773"/>
                    </a:lnTo>
                    <a:lnTo>
                      <a:pt x="824" y="782"/>
                    </a:lnTo>
                    <a:lnTo>
                      <a:pt x="809" y="785"/>
                    </a:lnTo>
                    <a:lnTo>
                      <a:pt x="713" y="785"/>
                    </a:lnTo>
                    <a:lnTo>
                      <a:pt x="697" y="782"/>
                    </a:lnTo>
                    <a:lnTo>
                      <a:pt x="685" y="773"/>
                    </a:lnTo>
                    <a:lnTo>
                      <a:pt x="676" y="759"/>
                    </a:lnTo>
                    <a:lnTo>
                      <a:pt x="672" y="744"/>
                    </a:lnTo>
                    <a:lnTo>
                      <a:pt x="672" y="724"/>
                    </a:lnTo>
                    <a:lnTo>
                      <a:pt x="295" y="723"/>
                    </a:lnTo>
                    <a:lnTo>
                      <a:pt x="295" y="724"/>
                    </a:lnTo>
                    <a:lnTo>
                      <a:pt x="294" y="726"/>
                    </a:lnTo>
                    <a:lnTo>
                      <a:pt x="293" y="729"/>
                    </a:lnTo>
                    <a:lnTo>
                      <a:pt x="291" y="734"/>
                    </a:lnTo>
                    <a:lnTo>
                      <a:pt x="288" y="739"/>
                    </a:lnTo>
                    <a:lnTo>
                      <a:pt x="288" y="744"/>
                    </a:lnTo>
                    <a:lnTo>
                      <a:pt x="284" y="759"/>
                    </a:lnTo>
                    <a:lnTo>
                      <a:pt x="275" y="773"/>
                    </a:lnTo>
                    <a:lnTo>
                      <a:pt x="262" y="782"/>
                    </a:lnTo>
                    <a:lnTo>
                      <a:pt x="246" y="785"/>
                    </a:lnTo>
                    <a:lnTo>
                      <a:pt x="152" y="785"/>
                    </a:lnTo>
                    <a:lnTo>
                      <a:pt x="138" y="783"/>
                    </a:lnTo>
                    <a:lnTo>
                      <a:pt x="127" y="777"/>
                    </a:lnTo>
                    <a:lnTo>
                      <a:pt x="118" y="768"/>
                    </a:lnTo>
                    <a:lnTo>
                      <a:pt x="112" y="757"/>
                    </a:lnTo>
                    <a:lnTo>
                      <a:pt x="110" y="744"/>
                    </a:lnTo>
                    <a:lnTo>
                      <a:pt x="110" y="714"/>
                    </a:lnTo>
                    <a:lnTo>
                      <a:pt x="86" y="714"/>
                    </a:lnTo>
                    <a:lnTo>
                      <a:pt x="71" y="712"/>
                    </a:lnTo>
                    <a:lnTo>
                      <a:pt x="56" y="710"/>
                    </a:lnTo>
                    <a:lnTo>
                      <a:pt x="41" y="705"/>
                    </a:lnTo>
                    <a:lnTo>
                      <a:pt x="28" y="698"/>
                    </a:lnTo>
                    <a:lnTo>
                      <a:pt x="15" y="689"/>
                    </a:lnTo>
                    <a:lnTo>
                      <a:pt x="6" y="676"/>
                    </a:lnTo>
                    <a:lnTo>
                      <a:pt x="1" y="660"/>
                    </a:lnTo>
                    <a:lnTo>
                      <a:pt x="1" y="659"/>
                    </a:lnTo>
                    <a:lnTo>
                      <a:pt x="0" y="654"/>
                    </a:lnTo>
                    <a:lnTo>
                      <a:pt x="0" y="642"/>
                    </a:lnTo>
                    <a:lnTo>
                      <a:pt x="2" y="634"/>
                    </a:lnTo>
                    <a:lnTo>
                      <a:pt x="5" y="626"/>
                    </a:lnTo>
                    <a:lnTo>
                      <a:pt x="12" y="620"/>
                    </a:lnTo>
                    <a:lnTo>
                      <a:pt x="22" y="615"/>
                    </a:lnTo>
                    <a:lnTo>
                      <a:pt x="37" y="612"/>
                    </a:lnTo>
                    <a:lnTo>
                      <a:pt x="33" y="605"/>
                    </a:lnTo>
                    <a:lnTo>
                      <a:pt x="30" y="597"/>
                    </a:lnTo>
                    <a:lnTo>
                      <a:pt x="27" y="586"/>
                    </a:lnTo>
                    <a:lnTo>
                      <a:pt x="22" y="573"/>
                    </a:lnTo>
                    <a:lnTo>
                      <a:pt x="18" y="558"/>
                    </a:lnTo>
                    <a:lnTo>
                      <a:pt x="13" y="541"/>
                    </a:lnTo>
                    <a:lnTo>
                      <a:pt x="10" y="522"/>
                    </a:lnTo>
                    <a:lnTo>
                      <a:pt x="8" y="503"/>
                    </a:lnTo>
                    <a:lnTo>
                      <a:pt x="8" y="484"/>
                    </a:lnTo>
                    <a:lnTo>
                      <a:pt x="9" y="463"/>
                    </a:lnTo>
                    <a:lnTo>
                      <a:pt x="11" y="443"/>
                    </a:lnTo>
                    <a:lnTo>
                      <a:pt x="17" y="423"/>
                    </a:lnTo>
                    <a:lnTo>
                      <a:pt x="25" y="404"/>
                    </a:lnTo>
                    <a:lnTo>
                      <a:pt x="37" y="386"/>
                    </a:lnTo>
                    <a:lnTo>
                      <a:pt x="51" y="368"/>
                    </a:lnTo>
                    <a:lnTo>
                      <a:pt x="70" y="352"/>
                    </a:lnTo>
                    <a:lnTo>
                      <a:pt x="93" y="339"/>
                    </a:lnTo>
                    <a:lnTo>
                      <a:pt x="121" y="328"/>
                    </a:lnTo>
                    <a:lnTo>
                      <a:pt x="154" y="319"/>
                    </a:lnTo>
                    <a:lnTo>
                      <a:pt x="159" y="190"/>
                    </a:lnTo>
                    <a:lnTo>
                      <a:pt x="159" y="188"/>
                    </a:lnTo>
                    <a:lnTo>
                      <a:pt x="160" y="184"/>
                    </a:lnTo>
                    <a:lnTo>
                      <a:pt x="162" y="176"/>
                    </a:lnTo>
                    <a:lnTo>
                      <a:pt x="165" y="166"/>
                    </a:lnTo>
                    <a:lnTo>
                      <a:pt x="168" y="154"/>
                    </a:lnTo>
                    <a:lnTo>
                      <a:pt x="174" y="139"/>
                    </a:lnTo>
                    <a:lnTo>
                      <a:pt x="182" y="124"/>
                    </a:lnTo>
                    <a:lnTo>
                      <a:pt x="191" y="108"/>
                    </a:lnTo>
                    <a:lnTo>
                      <a:pt x="202" y="92"/>
                    </a:lnTo>
                    <a:lnTo>
                      <a:pt x="215" y="76"/>
                    </a:lnTo>
                    <a:lnTo>
                      <a:pt x="232" y="61"/>
                    </a:lnTo>
                    <a:lnTo>
                      <a:pt x="251" y="46"/>
                    </a:lnTo>
                    <a:lnTo>
                      <a:pt x="273" y="33"/>
                    </a:lnTo>
                    <a:lnTo>
                      <a:pt x="299" y="20"/>
                    </a:lnTo>
                    <a:lnTo>
                      <a:pt x="329" y="12"/>
                    </a:lnTo>
                    <a:lnTo>
                      <a:pt x="361" y="5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Freeform 27"/>
              <p:cNvSpPr>
                <a:spLocks/>
              </p:cNvSpPr>
              <p:nvPr/>
            </p:nvSpPr>
            <p:spPr bwMode="auto">
              <a:xfrm>
                <a:off x="7346951" y="4587876"/>
                <a:ext cx="87313" cy="130175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5" y="0"/>
                  </a:cxn>
                  <a:cxn ang="0">
                    <a:pos x="55" y="82"/>
                  </a:cxn>
                  <a:cxn ang="0">
                    <a:pos x="53" y="82"/>
                  </a:cxn>
                  <a:cxn ang="0">
                    <a:pos x="46" y="81"/>
                  </a:cxn>
                  <a:cxn ang="0">
                    <a:pos x="37" y="79"/>
                  </a:cxn>
                  <a:cxn ang="0">
                    <a:pos x="27" y="76"/>
                  </a:cxn>
                  <a:cxn ang="0">
                    <a:pos x="17" y="70"/>
                  </a:cxn>
                  <a:cxn ang="0">
                    <a:pos x="8" y="63"/>
                  </a:cxn>
                  <a:cxn ang="0">
                    <a:pos x="3" y="54"/>
                  </a:cxn>
                  <a:cxn ang="0">
                    <a:pos x="0" y="42"/>
                  </a:cxn>
                  <a:cxn ang="0">
                    <a:pos x="3" y="30"/>
                  </a:cxn>
                  <a:cxn ang="0">
                    <a:pos x="9" y="21"/>
                  </a:cxn>
                  <a:cxn ang="0">
                    <a:pos x="18" y="13"/>
                  </a:cxn>
                  <a:cxn ang="0">
                    <a:pos x="28" y="7"/>
                  </a:cxn>
                  <a:cxn ang="0">
                    <a:pos x="37" y="4"/>
                  </a:cxn>
                  <a:cxn ang="0">
                    <a:pos x="46" y="2"/>
                  </a:cxn>
                  <a:cxn ang="0">
                    <a:pos x="53" y="0"/>
                  </a:cxn>
                </a:cxnLst>
                <a:rect l="0" t="0" r="r" b="b"/>
                <a:pathLst>
                  <a:path w="55" h="82">
                    <a:moveTo>
                      <a:pt x="53" y="0"/>
                    </a:moveTo>
                    <a:lnTo>
                      <a:pt x="55" y="0"/>
                    </a:lnTo>
                    <a:lnTo>
                      <a:pt x="55" y="82"/>
                    </a:lnTo>
                    <a:lnTo>
                      <a:pt x="53" y="82"/>
                    </a:lnTo>
                    <a:lnTo>
                      <a:pt x="46" y="81"/>
                    </a:lnTo>
                    <a:lnTo>
                      <a:pt x="37" y="79"/>
                    </a:lnTo>
                    <a:lnTo>
                      <a:pt x="27" y="76"/>
                    </a:lnTo>
                    <a:lnTo>
                      <a:pt x="17" y="70"/>
                    </a:lnTo>
                    <a:lnTo>
                      <a:pt x="8" y="63"/>
                    </a:lnTo>
                    <a:lnTo>
                      <a:pt x="3" y="54"/>
                    </a:lnTo>
                    <a:lnTo>
                      <a:pt x="0" y="42"/>
                    </a:lnTo>
                    <a:lnTo>
                      <a:pt x="3" y="30"/>
                    </a:lnTo>
                    <a:lnTo>
                      <a:pt x="9" y="21"/>
                    </a:lnTo>
                    <a:lnTo>
                      <a:pt x="18" y="13"/>
                    </a:lnTo>
                    <a:lnTo>
                      <a:pt x="28" y="7"/>
                    </a:lnTo>
                    <a:lnTo>
                      <a:pt x="37" y="4"/>
                    </a:lnTo>
                    <a:lnTo>
                      <a:pt x="46" y="2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Freeform 28"/>
              <p:cNvSpPr>
                <a:spLocks/>
              </p:cNvSpPr>
              <p:nvPr/>
            </p:nvSpPr>
            <p:spPr bwMode="auto">
              <a:xfrm>
                <a:off x="8510588" y="4576763"/>
                <a:ext cx="88900" cy="128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9" y="1"/>
                  </a:cxn>
                  <a:cxn ang="0">
                    <a:pos x="18" y="4"/>
                  </a:cxn>
                  <a:cxn ang="0">
                    <a:pos x="28" y="8"/>
                  </a:cxn>
                  <a:cxn ang="0">
                    <a:pos x="38" y="13"/>
                  </a:cxn>
                  <a:cxn ang="0">
                    <a:pos x="47" y="21"/>
                  </a:cxn>
                  <a:cxn ang="0">
                    <a:pos x="54" y="30"/>
                  </a:cxn>
                  <a:cxn ang="0">
                    <a:pos x="56" y="42"/>
                  </a:cxn>
                  <a:cxn ang="0">
                    <a:pos x="54" y="53"/>
                  </a:cxn>
                  <a:cxn ang="0">
                    <a:pos x="47" y="64"/>
                  </a:cxn>
                  <a:cxn ang="0">
                    <a:pos x="38" y="70"/>
                  </a:cxn>
                  <a:cxn ang="0">
                    <a:pos x="28" y="75"/>
                  </a:cxn>
                  <a:cxn ang="0">
                    <a:pos x="18" y="78"/>
                  </a:cxn>
                  <a:cxn ang="0">
                    <a:pos x="9" y="80"/>
                  </a:cxn>
                  <a:cxn ang="0">
                    <a:pos x="3" y="81"/>
                  </a:cxn>
                  <a:cxn ang="0">
                    <a:pos x="0" y="81"/>
                  </a:cxn>
                  <a:cxn ang="0">
                    <a:pos x="0" y="0"/>
                  </a:cxn>
                </a:cxnLst>
                <a:rect l="0" t="0" r="r" b="b"/>
                <a:pathLst>
                  <a:path w="56" h="81">
                    <a:moveTo>
                      <a:pt x="0" y="0"/>
                    </a:moveTo>
                    <a:lnTo>
                      <a:pt x="3" y="0"/>
                    </a:lnTo>
                    <a:lnTo>
                      <a:pt x="9" y="1"/>
                    </a:lnTo>
                    <a:lnTo>
                      <a:pt x="18" y="4"/>
                    </a:lnTo>
                    <a:lnTo>
                      <a:pt x="28" y="8"/>
                    </a:lnTo>
                    <a:lnTo>
                      <a:pt x="38" y="13"/>
                    </a:lnTo>
                    <a:lnTo>
                      <a:pt x="47" y="21"/>
                    </a:lnTo>
                    <a:lnTo>
                      <a:pt x="54" y="30"/>
                    </a:lnTo>
                    <a:lnTo>
                      <a:pt x="56" y="42"/>
                    </a:lnTo>
                    <a:lnTo>
                      <a:pt x="54" y="53"/>
                    </a:lnTo>
                    <a:lnTo>
                      <a:pt x="47" y="64"/>
                    </a:lnTo>
                    <a:lnTo>
                      <a:pt x="38" y="70"/>
                    </a:lnTo>
                    <a:lnTo>
                      <a:pt x="28" y="75"/>
                    </a:lnTo>
                    <a:lnTo>
                      <a:pt x="18" y="78"/>
                    </a:lnTo>
                    <a:lnTo>
                      <a:pt x="9" y="80"/>
                    </a:lnTo>
                    <a:lnTo>
                      <a:pt x="3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2143633" y="2163986"/>
              <a:ext cx="640480" cy="461688"/>
            </a:xfrm>
            <a:custGeom>
              <a:avLst/>
              <a:gdLst/>
              <a:ahLst/>
              <a:cxnLst>
                <a:cxn ang="0">
                  <a:pos x="559" y="444"/>
                </a:cxn>
                <a:cxn ang="0">
                  <a:pos x="537" y="493"/>
                </a:cxn>
                <a:cxn ang="0">
                  <a:pos x="592" y="473"/>
                </a:cxn>
                <a:cxn ang="0">
                  <a:pos x="634" y="432"/>
                </a:cxn>
                <a:cxn ang="0">
                  <a:pos x="634" y="486"/>
                </a:cxn>
                <a:cxn ang="0">
                  <a:pos x="675" y="447"/>
                </a:cxn>
                <a:cxn ang="0">
                  <a:pos x="457" y="436"/>
                </a:cxn>
                <a:cxn ang="0">
                  <a:pos x="480" y="485"/>
                </a:cxn>
                <a:cxn ang="0">
                  <a:pos x="502" y="436"/>
                </a:cxn>
                <a:cxn ang="0">
                  <a:pos x="392" y="409"/>
                </a:cxn>
                <a:cxn ang="0">
                  <a:pos x="434" y="447"/>
                </a:cxn>
                <a:cxn ang="0">
                  <a:pos x="434" y="394"/>
                </a:cxn>
                <a:cxn ang="0">
                  <a:pos x="680" y="415"/>
                </a:cxn>
                <a:cxn ang="0">
                  <a:pos x="734" y="436"/>
                </a:cxn>
                <a:cxn ang="0">
                  <a:pos x="712" y="386"/>
                </a:cxn>
                <a:cxn ang="0">
                  <a:pos x="367" y="376"/>
                </a:cxn>
                <a:cxn ang="0">
                  <a:pos x="428" y="376"/>
                </a:cxn>
                <a:cxn ang="0">
                  <a:pos x="556" y="308"/>
                </a:cxn>
                <a:cxn ang="0">
                  <a:pos x="486" y="371"/>
                </a:cxn>
                <a:cxn ang="0">
                  <a:pos x="556" y="434"/>
                </a:cxn>
                <a:cxn ang="0">
                  <a:pos x="626" y="371"/>
                </a:cxn>
                <a:cxn ang="0">
                  <a:pos x="556" y="308"/>
                </a:cxn>
                <a:cxn ang="0">
                  <a:pos x="400" y="319"/>
                </a:cxn>
                <a:cxn ang="0">
                  <a:pos x="460" y="319"/>
                </a:cxn>
                <a:cxn ang="0">
                  <a:pos x="675" y="268"/>
                </a:cxn>
                <a:cxn ang="0">
                  <a:pos x="652" y="319"/>
                </a:cxn>
                <a:cxn ang="0">
                  <a:pos x="708" y="297"/>
                </a:cxn>
                <a:cxn ang="0">
                  <a:pos x="497" y="247"/>
                </a:cxn>
                <a:cxn ang="0">
                  <a:pos x="497" y="301"/>
                </a:cxn>
                <a:cxn ang="0">
                  <a:pos x="539" y="263"/>
                </a:cxn>
                <a:cxn ang="0">
                  <a:pos x="575" y="249"/>
                </a:cxn>
                <a:cxn ang="0">
                  <a:pos x="598" y="300"/>
                </a:cxn>
                <a:cxn ang="0">
                  <a:pos x="621" y="249"/>
                </a:cxn>
                <a:cxn ang="0">
                  <a:pos x="425" y="182"/>
                </a:cxn>
                <a:cxn ang="0">
                  <a:pos x="462" y="212"/>
                </a:cxn>
                <a:cxn ang="0">
                  <a:pos x="703" y="178"/>
                </a:cxn>
                <a:cxn ang="0">
                  <a:pos x="606" y="2"/>
                </a:cxn>
                <a:cxn ang="0">
                  <a:pos x="806" y="18"/>
                </a:cxn>
                <a:cxn ang="0">
                  <a:pos x="1048" y="85"/>
                </a:cxn>
                <a:cxn ang="0">
                  <a:pos x="1132" y="225"/>
                </a:cxn>
                <a:cxn ang="0">
                  <a:pos x="1095" y="357"/>
                </a:cxn>
                <a:cxn ang="0">
                  <a:pos x="824" y="229"/>
                </a:cxn>
                <a:cxn ang="0">
                  <a:pos x="878" y="153"/>
                </a:cxn>
                <a:cxn ang="0">
                  <a:pos x="878" y="117"/>
                </a:cxn>
                <a:cxn ang="0">
                  <a:pos x="792" y="116"/>
                </a:cxn>
                <a:cxn ang="0">
                  <a:pos x="991" y="775"/>
                </a:cxn>
                <a:cxn ang="0">
                  <a:pos x="954" y="814"/>
                </a:cxn>
                <a:cxn ang="0">
                  <a:pos x="152" y="798"/>
                </a:cxn>
                <a:cxn ang="0">
                  <a:pos x="305" y="384"/>
                </a:cxn>
                <a:cxn ang="0">
                  <a:pos x="264" y="119"/>
                </a:cxn>
                <a:cxn ang="0">
                  <a:pos x="267" y="168"/>
                </a:cxn>
                <a:cxn ang="0">
                  <a:pos x="311" y="246"/>
                </a:cxn>
                <a:cxn ang="0">
                  <a:pos x="31" y="351"/>
                </a:cxn>
                <a:cxn ang="0">
                  <a:pos x="1" y="252"/>
                </a:cxn>
                <a:cxn ang="0">
                  <a:pos x="47" y="120"/>
                </a:cxn>
                <a:cxn ang="0">
                  <a:pos x="256" y="27"/>
                </a:cxn>
                <a:cxn ang="0">
                  <a:pos x="464" y="2"/>
                </a:cxn>
              </a:cxnLst>
              <a:rect l="0" t="0" r="r" b="b"/>
              <a:pathLst>
                <a:path w="1132" h="816">
                  <a:moveTo>
                    <a:pt x="458" y="713"/>
                  </a:moveTo>
                  <a:lnTo>
                    <a:pt x="458" y="774"/>
                  </a:lnTo>
                  <a:lnTo>
                    <a:pt x="682" y="774"/>
                  </a:lnTo>
                  <a:lnTo>
                    <a:pt x="682" y="713"/>
                  </a:lnTo>
                  <a:lnTo>
                    <a:pt x="458" y="713"/>
                  </a:lnTo>
                  <a:close/>
                  <a:moveTo>
                    <a:pt x="559" y="444"/>
                  </a:moveTo>
                  <a:lnTo>
                    <a:pt x="547" y="446"/>
                  </a:lnTo>
                  <a:lnTo>
                    <a:pt x="537" y="453"/>
                  </a:lnTo>
                  <a:lnTo>
                    <a:pt x="530" y="462"/>
                  </a:lnTo>
                  <a:lnTo>
                    <a:pt x="528" y="473"/>
                  </a:lnTo>
                  <a:lnTo>
                    <a:pt x="530" y="484"/>
                  </a:lnTo>
                  <a:lnTo>
                    <a:pt x="537" y="493"/>
                  </a:lnTo>
                  <a:lnTo>
                    <a:pt x="547" y="500"/>
                  </a:lnTo>
                  <a:lnTo>
                    <a:pt x="559" y="502"/>
                  </a:lnTo>
                  <a:lnTo>
                    <a:pt x="572" y="500"/>
                  </a:lnTo>
                  <a:lnTo>
                    <a:pt x="582" y="493"/>
                  </a:lnTo>
                  <a:lnTo>
                    <a:pt x="589" y="484"/>
                  </a:lnTo>
                  <a:lnTo>
                    <a:pt x="592" y="473"/>
                  </a:lnTo>
                  <a:lnTo>
                    <a:pt x="589" y="462"/>
                  </a:lnTo>
                  <a:lnTo>
                    <a:pt x="582" y="453"/>
                  </a:lnTo>
                  <a:lnTo>
                    <a:pt x="572" y="446"/>
                  </a:lnTo>
                  <a:lnTo>
                    <a:pt x="559" y="444"/>
                  </a:lnTo>
                  <a:close/>
                  <a:moveTo>
                    <a:pt x="646" y="429"/>
                  </a:moveTo>
                  <a:lnTo>
                    <a:pt x="634" y="432"/>
                  </a:lnTo>
                  <a:lnTo>
                    <a:pt x="623" y="438"/>
                  </a:lnTo>
                  <a:lnTo>
                    <a:pt x="616" y="447"/>
                  </a:lnTo>
                  <a:lnTo>
                    <a:pt x="614" y="460"/>
                  </a:lnTo>
                  <a:lnTo>
                    <a:pt x="616" y="471"/>
                  </a:lnTo>
                  <a:lnTo>
                    <a:pt x="623" y="480"/>
                  </a:lnTo>
                  <a:lnTo>
                    <a:pt x="634" y="486"/>
                  </a:lnTo>
                  <a:lnTo>
                    <a:pt x="646" y="489"/>
                  </a:lnTo>
                  <a:lnTo>
                    <a:pt x="659" y="486"/>
                  </a:lnTo>
                  <a:lnTo>
                    <a:pt x="669" y="480"/>
                  </a:lnTo>
                  <a:lnTo>
                    <a:pt x="675" y="471"/>
                  </a:lnTo>
                  <a:lnTo>
                    <a:pt x="678" y="460"/>
                  </a:lnTo>
                  <a:lnTo>
                    <a:pt x="675" y="447"/>
                  </a:lnTo>
                  <a:lnTo>
                    <a:pt x="669" y="438"/>
                  </a:lnTo>
                  <a:lnTo>
                    <a:pt x="659" y="432"/>
                  </a:lnTo>
                  <a:lnTo>
                    <a:pt x="646" y="429"/>
                  </a:lnTo>
                  <a:close/>
                  <a:moveTo>
                    <a:pt x="480" y="427"/>
                  </a:moveTo>
                  <a:lnTo>
                    <a:pt x="468" y="429"/>
                  </a:lnTo>
                  <a:lnTo>
                    <a:pt x="457" y="436"/>
                  </a:lnTo>
                  <a:lnTo>
                    <a:pt x="450" y="445"/>
                  </a:lnTo>
                  <a:lnTo>
                    <a:pt x="448" y="456"/>
                  </a:lnTo>
                  <a:lnTo>
                    <a:pt x="450" y="467"/>
                  </a:lnTo>
                  <a:lnTo>
                    <a:pt x="457" y="476"/>
                  </a:lnTo>
                  <a:lnTo>
                    <a:pt x="468" y="483"/>
                  </a:lnTo>
                  <a:lnTo>
                    <a:pt x="480" y="485"/>
                  </a:lnTo>
                  <a:lnTo>
                    <a:pt x="492" y="483"/>
                  </a:lnTo>
                  <a:lnTo>
                    <a:pt x="502" y="476"/>
                  </a:lnTo>
                  <a:lnTo>
                    <a:pt x="510" y="467"/>
                  </a:lnTo>
                  <a:lnTo>
                    <a:pt x="512" y="456"/>
                  </a:lnTo>
                  <a:lnTo>
                    <a:pt x="510" y="445"/>
                  </a:lnTo>
                  <a:lnTo>
                    <a:pt x="502" y="436"/>
                  </a:lnTo>
                  <a:lnTo>
                    <a:pt x="492" y="429"/>
                  </a:lnTo>
                  <a:lnTo>
                    <a:pt x="480" y="427"/>
                  </a:lnTo>
                  <a:close/>
                  <a:moveTo>
                    <a:pt x="422" y="391"/>
                  </a:moveTo>
                  <a:lnTo>
                    <a:pt x="410" y="394"/>
                  </a:lnTo>
                  <a:lnTo>
                    <a:pt x="399" y="400"/>
                  </a:lnTo>
                  <a:lnTo>
                    <a:pt x="392" y="409"/>
                  </a:lnTo>
                  <a:lnTo>
                    <a:pt x="390" y="420"/>
                  </a:lnTo>
                  <a:lnTo>
                    <a:pt x="392" y="432"/>
                  </a:lnTo>
                  <a:lnTo>
                    <a:pt x="399" y="441"/>
                  </a:lnTo>
                  <a:lnTo>
                    <a:pt x="410" y="447"/>
                  </a:lnTo>
                  <a:lnTo>
                    <a:pt x="422" y="450"/>
                  </a:lnTo>
                  <a:lnTo>
                    <a:pt x="434" y="447"/>
                  </a:lnTo>
                  <a:lnTo>
                    <a:pt x="444" y="441"/>
                  </a:lnTo>
                  <a:lnTo>
                    <a:pt x="451" y="432"/>
                  </a:lnTo>
                  <a:lnTo>
                    <a:pt x="453" y="420"/>
                  </a:lnTo>
                  <a:lnTo>
                    <a:pt x="451" y="409"/>
                  </a:lnTo>
                  <a:lnTo>
                    <a:pt x="444" y="400"/>
                  </a:lnTo>
                  <a:lnTo>
                    <a:pt x="434" y="394"/>
                  </a:lnTo>
                  <a:lnTo>
                    <a:pt x="422" y="391"/>
                  </a:lnTo>
                  <a:close/>
                  <a:moveTo>
                    <a:pt x="712" y="386"/>
                  </a:moveTo>
                  <a:lnTo>
                    <a:pt x="700" y="388"/>
                  </a:lnTo>
                  <a:lnTo>
                    <a:pt x="689" y="395"/>
                  </a:lnTo>
                  <a:lnTo>
                    <a:pt x="682" y="404"/>
                  </a:lnTo>
                  <a:lnTo>
                    <a:pt x="680" y="415"/>
                  </a:lnTo>
                  <a:lnTo>
                    <a:pt x="682" y="427"/>
                  </a:lnTo>
                  <a:lnTo>
                    <a:pt x="689" y="436"/>
                  </a:lnTo>
                  <a:lnTo>
                    <a:pt x="700" y="443"/>
                  </a:lnTo>
                  <a:lnTo>
                    <a:pt x="712" y="445"/>
                  </a:lnTo>
                  <a:lnTo>
                    <a:pt x="724" y="443"/>
                  </a:lnTo>
                  <a:lnTo>
                    <a:pt x="734" y="436"/>
                  </a:lnTo>
                  <a:lnTo>
                    <a:pt x="741" y="427"/>
                  </a:lnTo>
                  <a:lnTo>
                    <a:pt x="743" y="415"/>
                  </a:lnTo>
                  <a:lnTo>
                    <a:pt x="741" y="404"/>
                  </a:lnTo>
                  <a:lnTo>
                    <a:pt x="734" y="395"/>
                  </a:lnTo>
                  <a:lnTo>
                    <a:pt x="724" y="388"/>
                  </a:lnTo>
                  <a:lnTo>
                    <a:pt x="712" y="386"/>
                  </a:lnTo>
                  <a:close/>
                  <a:moveTo>
                    <a:pt x="398" y="335"/>
                  </a:moveTo>
                  <a:lnTo>
                    <a:pt x="385" y="338"/>
                  </a:lnTo>
                  <a:lnTo>
                    <a:pt x="374" y="343"/>
                  </a:lnTo>
                  <a:lnTo>
                    <a:pt x="367" y="353"/>
                  </a:lnTo>
                  <a:lnTo>
                    <a:pt x="365" y="365"/>
                  </a:lnTo>
                  <a:lnTo>
                    <a:pt x="367" y="376"/>
                  </a:lnTo>
                  <a:lnTo>
                    <a:pt x="374" y="385"/>
                  </a:lnTo>
                  <a:lnTo>
                    <a:pt x="385" y="391"/>
                  </a:lnTo>
                  <a:lnTo>
                    <a:pt x="398" y="394"/>
                  </a:lnTo>
                  <a:lnTo>
                    <a:pt x="410" y="391"/>
                  </a:lnTo>
                  <a:lnTo>
                    <a:pt x="420" y="385"/>
                  </a:lnTo>
                  <a:lnTo>
                    <a:pt x="428" y="376"/>
                  </a:lnTo>
                  <a:lnTo>
                    <a:pt x="430" y="365"/>
                  </a:lnTo>
                  <a:lnTo>
                    <a:pt x="428" y="353"/>
                  </a:lnTo>
                  <a:lnTo>
                    <a:pt x="420" y="343"/>
                  </a:lnTo>
                  <a:lnTo>
                    <a:pt x="410" y="338"/>
                  </a:lnTo>
                  <a:lnTo>
                    <a:pt x="398" y="335"/>
                  </a:lnTo>
                  <a:close/>
                  <a:moveTo>
                    <a:pt x="556" y="308"/>
                  </a:moveTo>
                  <a:lnTo>
                    <a:pt x="537" y="310"/>
                  </a:lnTo>
                  <a:lnTo>
                    <a:pt x="520" y="316"/>
                  </a:lnTo>
                  <a:lnTo>
                    <a:pt x="506" y="325"/>
                  </a:lnTo>
                  <a:lnTo>
                    <a:pt x="496" y="339"/>
                  </a:lnTo>
                  <a:lnTo>
                    <a:pt x="488" y="354"/>
                  </a:lnTo>
                  <a:lnTo>
                    <a:pt x="486" y="371"/>
                  </a:lnTo>
                  <a:lnTo>
                    <a:pt x="488" y="388"/>
                  </a:lnTo>
                  <a:lnTo>
                    <a:pt x="496" y="403"/>
                  </a:lnTo>
                  <a:lnTo>
                    <a:pt x="506" y="416"/>
                  </a:lnTo>
                  <a:lnTo>
                    <a:pt x="520" y="425"/>
                  </a:lnTo>
                  <a:lnTo>
                    <a:pt x="537" y="432"/>
                  </a:lnTo>
                  <a:lnTo>
                    <a:pt x="556" y="434"/>
                  </a:lnTo>
                  <a:lnTo>
                    <a:pt x="574" y="432"/>
                  </a:lnTo>
                  <a:lnTo>
                    <a:pt x="591" y="425"/>
                  </a:lnTo>
                  <a:lnTo>
                    <a:pt x="605" y="416"/>
                  </a:lnTo>
                  <a:lnTo>
                    <a:pt x="616" y="403"/>
                  </a:lnTo>
                  <a:lnTo>
                    <a:pt x="624" y="388"/>
                  </a:lnTo>
                  <a:lnTo>
                    <a:pt x="626" y="371"/>
                  </a:lnTo>
                  <a:lnTo>
                    <a:pt x="624" y="354"/>
                  </a:lnTo>
                  <a:lnTo>
                    <a:pt x="616" y="339"/>
                  </a:lnTo>
                  <a:lnTo>
                    <a:pt x="605" y="325"/>
                  </a:lnTo>
                  <a:lnTo>
                    <a:pt x="591" y="316"/>
                  </a:lnTo>
                  <a:lnTo>
                    <a:pt x="574" y="310"/>
                  </a:lnTo>
                  <a:lnTo>
                    <a:pt x="556" y="308"/>
                  </a:lnTo>
                  <a:close/>
                  <a:moveTo>
                    <a:pt x="430" y="278"/>
                  </a:moveTo>
                  <a:lnTo>
                    <a:pt x="418" y="281"/>
                  </a:lnTo>
                  <a:lnTo>
                    <a:pt x="406" y="287"/>
                  </a:lnTo>
                  <a:lnTo>
                    <a:pt x="400" y="296"/>
                  </a:lnTo>
                  <a:lnTo>
                    <a:pt x="398" y="308"/>
                  </a:lnTo>
                  <a:lnTo>
                    <a:pt x="400" y="319"/>
                  </a:lnTo>
                  <a:lnTo>
                    <a:pt x="406" y="328"/>
                  </a:lnTo>
                  <a:lnTo>
                    <a:pt x="418" y="334"/>
                  </a:lnTo>
                  <a:lnTo>
                    <a:pt x="430" y="337"/>
                  </a:lnTo>
                  <a:lnTo>
                    <a:pt x="442" y="334"/>
                  </a:lnTo>
                  <a:lnTo>
                    <a:pt x="452" y="328"/>
                  </a:lnTo>
                  <a:lnTo>
                    <a:pt x="460" y="319"/>
                  </a:lnTo>
                  <a:lnTo>
                    <a:pt x="462" y="308"/>
                  </a:lnTo>
                  <a:lnTo>
                    <a:pt x="460" y="296"/>
                  </a:lnTo>
                  <a:lnTo>
                    <a:pt x="452" y="287"/>
                  </a:lnTo>
                  <a:lnTo>
                    <a:pt x="442" y="281"/>
                  </a:lnTo>
                  <a:lnTo>
                    <a:pt x="430" y="278"/>
                  </a:lnTo>
                  <a:close/>
                  <a:moveTo>
                    <a:pt x="675" y="268"/>
                  </a:moveTo>
                  <a:lnTo>
                    <a:pt x="663" y="271"/>
                  </a:lnTo>
                  <a:lnTo>
                    <a:pt x="652" y="277"/>
                  </a:lnTo>
                  <a:lnTo>
                    <a:pt x="645" y="286"/>
                  </a:lnTo>
                  <a:lnTo>
                    <a:pt x="643" y="297"/>
                  </a:lnTo>
                  <a:lnTo>
                    <a:pt x="645" y="310"/>
                  </a:lnTo>
                  <a:lnTo>
                    <a:pt x="652" y="319"/>
                  </a:lnTo>
                  <a:lnTo>
                    <a:pt x="663" y="325"/>
                  </a:lnTo>
                  <a:lnTo>
                    <a:pt x="675" y="328"/>
                  </a:lnTo>
                  <a:lnTo>
                    <a:pt x="688" y="325"/>
                  </a:lnTo>
                  <a:lnTo>
                    <a:pt x="698" y="319"/>
                  </a:lnTo>
                  <a:lnTo>
                    <a:pt x="705" y="310"/>
                  </a:lnTo>
                  <a:lnTo>
                    <a:pt x="708" y="297"/>
                  </a:lnTo>
                  <a:lnTo>
                    <a:pt x="705" y="286"/>
                  </a:lnTo>
                  <a:lnTo>
                    <a:pt x="698" y="277"/>
                  </a:lnTo>
                  <a:lnTo>
                    <a:pt x="688" y="271"/>
                  </a:lnTo>
                  <a:lnTo>
                    <a:pt x="675" y="268"/>
                  </a:lnTo>
                  <a:close/>
                  <a:moveTo>
                    <a:pt x="509" y="245"/>
                  </a:moveTo>
                  <a:lnTo>
                    <a:pt x="497" y="247"/>
                  </a:lnTo>
                  <a:lnTo>
                    <a:pt x="486" y="254"/>
                  </a:lnTo>
                  <a:lnTo>
                    <a:pt x="479" y="263"/>
                  </a:lnTo>
                  <a:lnTo>
                    <a:pt x="477" y="274"/>
                  </a:lnTo>
                  <a:lnTo>
                    <a:pt x="479" y="285"/>
                  </a:lnTo>
                  <a:lnTo>
                    <a:pt x="486" y="294"/>
                  </a:lnTo>
                  <a:lnTo>
                    <a:pt x="497" y="301"/>
                  </a:lnTo>
                  <a:lnTo>
                    <a:pt x="509" y="303"/>
                  </a:lnTo>
                  <a:lnTo>
                    <a:pt x="521" y="301"/>
                  </a:lnTo>
                  <a:lnTo>
                    <a:pt x="531" y="294"/>
                  </a:lnTo>
                  <a:lnTo>
                    <a:pt x="539" y="285"/>
                  </a:lnTo>
                  <a:lnTo>
                    <a:pt x="541" y="274"/>
                  </a:lnTo>
                  <a:lnTo>
                    <a:pt x="539" y="263"/>
                  </a:lnTo>
                  <a:lnTo>
                    <a:pt x="531" y="254"/>
                  </a:lnTo>
                  <a:lnTo>
                    <a:pt x="521" y="247"/>
                  </a:lnTo>
                  <a:lnTo>
                    <a:pt x="509" y="245"/>
                  </a:lnTo>
                  <a:close/>
                  <a:moveTo>
                    <a:pt x="598" y="242"/>
                  </a:moveTo>
                  <a:lnTo>
                    <a:pt x="586" y="244"/>
                  </a:lnTo>
                  <a:lnTo>
                    <a:pt x="575" y="249"/>
                  </a:lnTo>
                  <a:lnTo>
                    <a:pt x="568" y="259"/>
                  </a:lnTo>
                  <a:lnTo>
                    <a:pt x="566" y="271"/>
                  </a:lnTo>
                  <a:lnTo>
                    <a:pt x="568" y="282"/>
                  </a:lnTo>
                  <a:lnTo>
                    <a:pt x="575" y="291"/>
                  </a:lnTo>
                  <a:lnTo>
                    <a:pt x="586" y="297"/>
                  </a:lnTo>
                  <a:lnTo>
                    <a:pt x="598" y="300"/>
                  </a:lnTo>
                  <a:lnTo>
                    <a:pt x="611" y="297"/>
                  </a:lnTo>
                  <a:lnTo>
                    <a:pt x="621" y="291"/>
                  </a:lnTo>
                  <a:lnTo>
                    <a:pt x="628" y="282"/>
                  </a:lnTo>
                  <a:lnTo>
                    <a:pt x="631" y="271"/>
                  </a:lnTo>
                  <a:lnTo>
                    <a:pt x="628" y="259"/>
                  </a:lnTo>
                  <a:lnTo>
                    <a:pt x="621" y="249"/>
                  </a:lnTo>
                  <a:lnTo>
                    <a:pt x="611" y="244"/>
                  </a:lnTo>
                  <a:lnTo>
                    <a:pt x="598" y="242"/>
                  </a:lnTo>
                  <a:close/>
                  <a:moveTo>
                    <a:pt x="702" y="129"/>
                  </a:moveTo>
                  <a:lnTo>
                    <a:pt x="428" y="130"/>
                  </a:lnTo>
                  <a:lnTo>
                    <a:pt x="425" y="180"/>
                  </a:lnTo>
                  <a:lnTo>
                    <a:pt x="425" y="182"/>
                  </a:lnTo>
                  <a:lnTo>
                    <a:pt x="427" y="187"/>
                  </a:lnTo>
                  <a:lnTo>
                    <a:pt x="429" y="192"/>
                  </a:lnTo>
                  <a:lnTo>
                    <a:pt x="433" y="199"/>
                  </a:lnTo>
                  <a:lnTo>
                    <a:pt x="439" y="206"/>
                  </a:lnTo>
                  <a:lnTo>
                    <a:pt x="449" y="210"/>
                  </a:lnTo>
                  <a:lnTo>
                    <a:pt x="462" y="212"/>
                  </a:lnTo>
                  <a:lnTo>
                    <a:pt x="680" y="212"/>
                  </a:lnTo>
                  <a:lnTo>
                    <a:pt x="686" y="210"/>
                  </a:lnTo>
                  <a:lnTo>
                    <a:pt x="693" y="207"/>
                  </a:lnTo>
                  <a:lnTo>
                    <a:pt x="699" y="200"/>
                  </a:lnTo>
                  <a:lnTo>
                    <a:pt x="702" y="191"/>
                  </a:lnTo>
                  <a:lnTo>
                    <a:pt x="703" y="178"/>
                  </a:lnTo>
                  <a:lnTo>
                    <a:pt x="702" y="129"/>
                  </a:lnTo>
                  <a:close/>
                  <a:moveTo>
                    <a:pt x="521" y="0"/>
                  </a:moveTo>
                  <a:lnTo>
                    <a:pt x="546" y="0"/>
                  </a:lnTo>
                  <a:lnTo>
                    <a:pt x="567" y="1"/>
                  </a:lnTo>
                  <a:lnTo>
                    <a:pt x="584" y="1"/>
                  </a:lnTo>
                  <a:lnTo>
                    <a:pt x="606" y="2"/>
                  </a:lnTo>
                  <a:lnTo>
                    <a:pt x="633" y="3"/>
                  </a:lnTo>
                  <a:lnTo>
                    <a:pt x="663" y="5"/>
                  </a:lnTo>
                  <a:lnTo>
                    <a:pt x="696" y="7"/>
                  </a:lnTo>
                  <a:lnTo>
                    <a:pt x="731" y="10"/>
                  </a:lnTo>
                  <a:lnTo>
                    <a:pt x="768" y="14"/>
                  </a:lnTo>
                  <a:lnTo>
                    <a:pt x="806" y="18"/>
                  </a:lnTo>
                  <a:lnTo>
                    <a:pt x="882" y="29"/>
                  </a:lnTo>
                  <a:lnTo>
                    <a:pt x="918" y="37"/>
                  </a:lnTo>
                  <a:lnTo>
                    <a:pt x="954" y="47"/>
                  </a:lnTo>
                  <a:lnTo>
                    <a:pt x="989" y="58"/>
                  </a:lnTo>
                  <a:lnTo>
                    <a:pt x="1020" y="71"/>
                  </a:lnTo>
                  <a:lnTo>
                    <a:pt x="1048" y="85"/>
                  </a:lnTo>
                  <a:lnTo>
                    <a:pt x="1072" y="102"/>
                  </a:lnTo>
                  <a:lnTo>
                    <a:pt x="1091" y="120"/>
                  </a:lnTo>
                  <a:lnTo>
                    <a:pt x="1107" y="141"/>
                  </a:lnTo>
                  <a:lnTo>
                    <a:pt x="1120" y="170"/>
                  </a:lnTo>
                  <a:lnTo>
                    <a:pt x="1128" y="198"/>
                  </a:lnTo>
                  <a:lnTo>
                    <a:pt x="1132" y="225"/>
                  </a:lnTo>
                  <a:lnTo>
                    <a:pt x="1132" y="252"/>
                  </a:lnTo>
                  <a:lnTo>
                    <a:pt x="1127" y="276"/>
                  </a:lnTo>
                  <a:lnTo>
                    <a:pt x="1120" y="300"/>
                  </a:lnTo>
                  <a:lnTo>
                    <a:pt x="1113" y="321"/>
                  </a:lnTo>
                  <a:lnTo>
                    <a:pt x="1104" y="340"/>
                  </a:lnTo>
                  <a:lnTo>
                    <a:pt x="1095" y="357"/>
                  </a:lnTo>
                  <a:lnTo>
                    <a:pt x="1087" y="370"/>
                  </a:lnTo>
                  <a:lnTo>
                    <a:pt x="1080" y="380"/>
                  </a:lnTo>
                  <a:lnTo>
                    <a:pt x="1076" y="386"/>
                  </a:lnTo>
                  <a:lnTo>
                    <a:pt x="1074" y="388"/>
                  </a:lnTo>
                  <a:lnTo>
                    <a:pt x="819" y="255"/>
                  </a:lnTo>
                  <a:lnTo>
                    <a:pt x="824" y="229"/>
                  </a:lnTo>
                  <a:lnTo>
                    <a:pt x="830" y="208"/>
                  </a:lnTo>
                  <a:lnTo>
                    <a:pt x="839" y="191"/>
                  </a:lnTo>
                  <a:lnTo>
                    <a:pt x="849" y="177"/>
                  </a:lnTo>
                  <a:lnTo>
                    <a:pt x="859" y="167"/>
                  </a:lnTo>
                  <a:lnTo>
                    <a:pt x="869" y="159"/>
                  </a:lnTo>
                  <a:lnTo>
                    <a:pt x="878" y="153"/>
                  </a:lnTo>
                  <a:lnTo>
                    <a:pt x="886" y="150"/>
                  </a:lnTo>
                  <a:lnTo>
                    <a:pt x="891" y="148"/>
                  </a:lnTo>
                  <a:lnTo>
                    <a:pt x="893" y="148"/>
                  </a:lnTo>
                  <a:lnTo>
                    <a:pt x="892" y="134"/>
                  </a:lnTo>
                  <a:lnTo>
                    <a:pt x="886" y="124"/>
                  </a:lnTo>
                  <a:lnTo>
                    <a:pt x="878" y="117"/>
                  </a:lnTo>
                  <a:lnTo>
                    <a:pt x="868" y="113"/>
                  </a:lnTo>
                  <a:lnTo>
                    <a:pt x="856" y="111"/>
                  </a:lnTo>
                  <a:lnTo>
                    <a:pt x="843" y="110"/>
                  </a:lnTo>
                  <a:lnTo>
                    <a:pt x="816" y="112"/>
                  </a:lnTo>
                  <a:lnTo>
                    <a:pt x="804" y="114"/>
                  </a:lnTo>
                  <a:lnTo>
                    <a:pt x="792" y="116"/>
                  </a:lnTo>
                  <a:lnTo>
                    <a:pt x="785" y="119"/>
                  </a:lnTo>
                  <a:lnTo>
                    <a:pt x="779" y="120"/>
                  </a:lnTo>
                  <a:lnTo>
                    <a:pt x="777" y="121"/>
                  </a:lnTo>
                  <a:lnTo>
                    <a:pt x="830" y="389"/>
                  </a:lnTo>
                  <a:lnTo>
                    <a:pt x="992" y="555"/>
                  </a:lnTo>
                  <a:lnTo>
                    <a:pt x="991" y="775"/>
                  </a:lnTo>
                  <a:lnTo>
                    <a:pt x="989" y="788"/>
                  </a:lnTo>
                  <a:lnTo>
                    <a:pt x="984" y="798"/>
                  </a:lnTo>
                  <a:lnTo>
                    <a:pt x="978" y="806"/>
                  </a:lnTo>
                  <a:lnTo>
                    <a:pt x="970" y="811"/>
                  </a:lnTo>
                  <a:lnTo>
                    <a:pt x="962" y="813"/>
                  </a:lnTo>
                  <a:lnTo>
                    <a:pt x="954" y="814"/>
                  </a:lnTo>
                  <a:lnTo>
                    <a:pt x="942" y="814"/>
                  </a:lnTo>
                  <a:lnTo>
                    <a:pt x="207" y="816"/>
                  </a:lnTo>
                  <a:lnTo>
                    <a:pt x="186" y="814"/>
                  </a:lnTo>
                  <a:lnTo>
                    <a:pt x="170" y="809"/>
                  </a:lnTo>
                  <a:lnTo>
                    <a:pt x="159" y="805"/>
                  </a:lnTo>
                  <a:lnTo>
                    <a:pt x="152" y="798"/>
                  </a:lnTo>
                  <a:lnTo>
                    <a:pt x="148" y="793"/>
                  </a:lnTo>
                  <a:lnTo>
                    <a:pt x="145" y="787"/>
                  </a:lnTo>
                  <a:lnTo>
                    <a:pt x="144" y="784"/>
                  </a:lnTo>
                  <a:lnTo>
                    <a:pt x="144" y="783"/>
                  </a:lnTo>
                  <a:lnTo>
                    <a:pt x="142" y="551"/>
                  </a:lnTo>
                  <a:lnTo>
                    <a:pt x="305" y="384"/>
                  </a:lnTo>
                  <a:lnTo>
                    <a:pt x="351" y="121"/>
                  </a:lnTo>
                  <a:lnTo>
                    <a:pt x="334" y="114"/>
                  </a:lnTo>
                  <a:lnTo>
                    <a:pt x="315" y="111"/>
                  </a:lnTo>
                  <a:lnTo>
                    <a:pt x="297" y="111"/>
                  </a:lnTo>
                  <a:lnTo>
                    <a:pt x="279" y="114"/>
                  </a:lnTo>
                  <a:lnTo>
                    <a:pt x="264" y="119"/>
                  </a:lnTo>
                  <a:lnTo>
                    <a:pt x="251" y="124"/>
                  </a:lnTo>
                  <a:lnTo>
                    <a:pt x="241" y="131"/>
                  </a:lnTo>
                  <a:lnTo>
                    <a:pt x="238" y="139"/>
                  </a:lnTo>
                  <a:lnTo>
                    <a:pt x="239" y="147"/>
                  </a:lnTo>
                  <a:lnTo>
                    <a:pt x="247" y="153"/>
                  </a:lnTo>
                  <a:lnTo>
                    <a:pt x="267" y="168"/>
                  </a:lnTo>
                  <a:lnTo>
                    <a:pt x="282" y="182"/>
                  </a:lnTo>
                  <a:lnTo>
                    <a:pt x="292" y="197"/>
                  </a:lnTo>
                  <a:lnTo>
                    <a:pt x="299" y="211"/>
                  </a:lnTo>
                  <a:lnTo>
                    <a:pt x="307" y="225"/>
                  </a:lnTo>
                  <a:lnTo>
                    <a:pt x="311" y="236"/>
                  </a:lnTo>
                  <a:lnTo>
                    <a:pt x="311" y="246"/>
                  </a:lnTo>
                  <a:lnTo>
                    <a:pt x="307" y="254"/>
                  </a:lnTo>
                  <a:lnTo>
                    <a:pt x="303" y="261"/>
                  </a:lnTo>
                  <a:lnTo>
                    <a:pt x="297" y="266"/>
                  </a:lnTo>
                  <a:lnTo>
                    <a:pt x="63" y="386"/>
                  </a:lnTo>
                  <a:lnTo>
                    <a:pt x="45" y="370"/>
                  </a:lnTo>
                  <a:lnTo>
                    <a:pt x="31" y="351"/>
                  </a:lnTo>
                  <a:lnTo>
                    <a:pt x="20" y="331"/>
                  </a:lnTo>
                  <a:lnTo>
                    <a:pt x="13" y="311"/>
                  </a:lnTo>
                  <a:lnTo>
                    <a:pt x="7" y="291"/>
                  </a:lnTo>
                  <a:lnTo>
                    <a:pt x="4" y="274"/>
                  </a:lnTo>
                  <a:lnTo>
                    <a:pt x="3" y="261"/>
                  </a:lnTo>
                  <a:lnTo>
                    <a:pt x="1" y="252"/>
                  </a:lnTo>
                  <a:lnTo>
                    <a:pt x="1" y="248"/>
                  </a:lnTo>
                  <a:lnTo>
                    <a:pt x="0" y="218"/>
                  </a:lnTo>
                  <a:lnTo>
                    <a:pt x="5" y="190"/>
                  </a:lnTo>
                  <a:lnTo>
                    <a:pt x="15" y="164"/>
                  </a:lnTo>
                  <a:lnTo>
                    <a:pt x="29" y="141"/>
                  </a:lnTo>
                  <a:lnTo>
                    <a:pt x="47" y="120"/>
                  </a:lnTo>
                  <a:lnTo>
                    <a:pt x="70" y="101"/>
                  </a:lnTo>
                  <a:lnTo>
                    <a:pt x="95" y="85"/>
                  </a:lnTo>
                  <a:lnTo>
                    <a:pt x="124" y="69"/>
                  </a:lnTo>
                  <a:lnTo>
                    <a:pt x="154" y="57"/>
                  </a:lnTo>
                  <a:lnTo>
                    <a:pt x="187" y="45"/>
                  </a:lnTo>
                  <a:lnTo>
                    <a:pt x="256" y="27"/>
                  </a:lnTo>
                  <a:lnTo>
                    <a:pt x="293" y="20"/>
                  </a:lnTo>
                  <a:lnTo>
                    <a:pt x="328" y="15"/>
                  </a:lnTo>
                  <a:lnTo>
                    <a:pt x="364" y="10"/>
                  </a:lnTo>
                  <a:lnTo>
                    <a:pt x="399" y="7"/>
                  </a:lnTo>
                  <a:lnTo>
                    <a:pt x="432" y="5"/>
                  </a:lnTo>
                  <a:lnTo>
                    <a:pt x="464" y="2"/>
                  </a:lnTo>
                  <a:lnTo>
                    <a:pt x="495" y="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809528" y="1561141"/>
            <a:ext cx="1805650" cy="2908865"/>
            <a:chOff x="3732212" y="2094541"/>
            <a:chExt cx="1805650" cy="2908865"/>
          </a:xfrm>
        </p:grpSpPr>
        <p:grpSp>
          <p:nvGrpSpPr>
            <p:cNvPr id="51" name="Group 50"/>
            <p:cNvGrpSpPr/>
            <p:nvPr/>
          </p:nvGrpSpPr>
          <p:grpSpPr>
            <a:xfrm>
              <a:off x="4909651" y="2094541"/>
              <a:ext cx="545552" cy="600578"/>
              <a:chOff x="4713288" y="1460500"/>
              <a:chExt cx="1841500" cy="202723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2" name="Freeform 20"/>
              <p:cNvSpPr>
                <a:spLocks/>
              </p:cNvSpPr>
              <p:nvPr/>
            </p:nvSpPr>
            <p:spPr bwMode="auto">
              <a:xfrm>
                <a:off x="5067301" y="2138363"/>
                <a:ext cx="173038" cy="533400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08" y="10"/>
                  </a:cxn>
                  <a:cxn ang="0">
                    <a:pos x="106" y="20"/>
                  </a:cxn>
                  <a:cxn ang="0">
                    <a:pos x="102" y="67"/>
                  </a:cxn>
                  <a:cxn ang="0">
                    <a:pos x="98" y="111"/>
                  </a:cxn>
                  <a:cxn ang="0">
                    <a:pos x="96" y="148"/>
                  </a:cxn>
                  <a:cxn ang="0">
                    <a:pos x="89" y="183"/>
                  </a:cxn>
                  <a:cxn ang="0">
                    <a:pos x="82" y="216"/>
                  </a:cxn>
                  <a:cxn ang="0">
                    <a:pos x="70" y="247"/>
                  </a:cxn>
                  <a:cxn ang="0">
                    <a:pos x="54" y="279"/>
                  </a:cxn>
                  <a:cxn ang="0">
                    <a:pos x="33" y="311"/>
                  </a:cxn>
                  <a:cxn ang="0">
                    <a:pos x="29" y="319"/>
                  </a:cxn>
                  <a:cxn ang="0">
                    <a:pos x="23" y="326"/>
                  </a:cxn>
                  <a:cxn ang="0">
                    <a:pos x="18" y="331"/>
                  </a:cxn>
                  <a:cxn ang="0">
                    <a:pos x="11" y="336"/>
                  </a:cxn>
                  <a:cxn ang="0">
                    <a:pos x="4" y="334"/>
                  </a:cxn>
                  <a:cxn ang="0">
                    <a:pos x="0" y="329"/>
                  </a:cxn>
                  <a:cxn ang="0">
                    <a:pos x="3" y="321"/>
                  </a:cxn>
                  <a:cxn ang="0">
                    <a:pos x="8" y="311"/>
                  </a:cxn>
                  <a:cxn ang="0">
                    <a:pos x="16" y="299"/>
                  </a:cxn>
                  <a:cxn ang="0">
                    <a:pos x="26" y="286"/>
                  </a:cxn>
                  <a:cxn ang="0">
                    <a:pos x="31" y="275"/>
                  </a:cxn>
                  <a:cxn ang="0">
                    <a:pos x="39" y="260"/>
                  </a:cxn>
                  <a:cxn ang="0">
                    <a:pos x="47" y="241"/>
                  </a:cxn>
                  <a:cxn ang="0">
                    <a:pos x="55" y="217"/>
                  </a:cxn>
                  <a:cxn ang="0">
                    <a:pos x="63" y="189"/>
                  </a:cxn>
                  <a:cxn ang="0">
                    <a:pos x="70" y="154"/>
                  </a:cxn>
                  <a:cxn ang="0">
                    <a:pos x="76" y="111"/>
                  </a:cxn>
                  <a:cxn ang="0">
                    <a:pos x="80" y="62"/>
                  </a:cxn>
                  <a:cxn ang="0">
                    <a:pos x="80" y="51"/>
                  </a:cxn>
                  <a:cxn ang="0">
                    <a:pos x="81" y="42"/>
                  </a:cxn>
                  <a:cxn ang="0">
                    <a:pos x="109" y="0"/>
                  </a:cxn>
                </a:cxnLst>
                <a:rect l="0" t="0" r="r" b="b"/>
                <a:pathLst>
                  <a:path w="109" h="336">
                    <a:moveTo>
                      <a:pt x="109" y="0"/>
                    </a:moveTo>
                    <a:lnTo>
                      <a:pt x="108" y="10"/>
                    </a:lnTo>
                    <a:lnTo>
                      <a:pt x="106" y="20"/>
                    </a:lnTo>
                    <a:lnTo>
                      <a:pt x="102" y="67"/>
                    </a:lnTo>
                    <a:lnTo>
                      <a:pt x="98" y="111"/>
                    </a:lnTo>
                    <a:lnTo>
                      <a:pt x="96" y="148"/>
                    </a:lnTo>
                    <a:lnTo>
                      <a:pt x="89" y="183"/>
                    </a:lnTo>
                    <a:lnTo>
                      <a:pt x="82" y="216"/>
                    </a:lnTo>
                    <a:lnTo>
                      <a:pt x="70" y="247"/>
                    </a:lnTo>
                    <a:lnTo>
                      <a:pt x="54" y="279"/>
                    </a:lnTo>
                    <a:lnTo>
                      <a:pt x="33" y="311"/>
                    </a:lnTo>
                    <a:lnTo>
                      <a:pt x="29" y="319"/>
                    </a:lnTo>
                    <a:lnTo>
                      <a:pt x="23" y="326"/>
                    </a:lnTo>
                    <a:lnTo>
                      <a:pt x="18" y="331"/>
                    </a:lnTo>
                    <a:lnTo>
                      <a:pt x="11" y="336"/>
                    </a:lnTo>
                    <a:lnTo>
                      <a:pt x="4" y="334"/>
                    </a:lnTo>
                    <a:lnTo>
                      <a:pt x="0" y="329"/>
                    </a:lnTo>
                    <a:lnTo>
                      <a:pt x="3" y="321"/>
                    </a:lnTo>
                    <a:lnTo>
                      <a:pt x="8" y="311"/>
                    </a:lnTo>
                    <a:lnTo>
                      <a:pt x="16" y="299"/>
                    </a:lnTo>
                    <a:lnTo>
                      <a:pt x="26" y="286"/>
                    </a:lnTo>
                    <a:lnTo>
                      <a:pt x="31" y="275"/>
                    </a:lnTo>
                    <a:lnTo>
                      <a:pt x="39" y="260"/>
                    </a:lnTo>
                    <a:lnTo>
                      <a:pt x="47" y="241"/>
                    </a:lnTo>
                    <a:lnTo>
                      <a:pt x="55" y="217"/>
                    </a:lnTo>
                    <a:lnTo>
                      <a:pt x="63" y="189"/>
                    </a:lnTo>
                    <a:lnTo>
                      <a:pt x="70" y="154"/>
                    </a:lnTo>
                    <a:lnTo>
                      <a:pt x="76" y="111"/>
                    </a:lnTo>
                    <a:lnTo>
                      <a:pt x="80" y="62"/>
                    </a:lnTo>
                    <a:lnTo>
                      <a:pt x="80" y="51"/>
                    </a:lnTo>
                    <a:lnTo>
                      <a:pt x="81" y="4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"/>
              <p:cNvSpPr>
                <a:spLocks noEditPoints="1"/>
              </p:cNvSpPr>
              <p:nvPr/>
            </p:nvSpPr>
            <p:spPr bwMode="auto">
              <a:xfrm>
                <a:off x="4713288" y="1460500"/>
                <a:ext cx="1841500" cy="2027238"/>
              </a:xfrm>
              <a:custGeom>
                <a:avLst/>
                <a:gdLst/>
                <a:ahLst/>
                <a:cxnLst>
                  <a:cxn ang="0">
                    <a:pos x="452" y="656"/>
                  </a:cxn>
                  <a:cxn ang="0">
                    <a:pos x="456" y="792"/>
                  </a:cxn>
                  <a:cxn ang="0">
                    <a:pos x="600" y="869"/>
                  </a:cxn>
                  <a:cxn ang="0">
                    <a:pos x="598" y="942"/>
                  </a:cxn>
                  <a:cxn ang="0">
                    <a:pos x="446" y="919"/>
                  </a:cxn>
                  <a:cxn ang="0">
                    <a:pos x="542" y="1091"/>
                  </a:cxn>
                  <a:cxn ang="0">
                    <a:pos x="704" y="967"/>
                  </a:cxn>
                  <a:cxn ang="0">
                    <a:pos x="702" y="822"/>
                  </a:cxn>
                  <a:cxn ang="0">
                    <a:pos x="546" y="736"/>
                  </a:cxn>
                  <a:cxn ang="0">
                    <a:pos x="558" y="680"/>
                  </a:cxn>
                  <a:cxn ang="0">
                    <a:pos x="677" y="692"/>
                  </a:cxn>
                  <a:cxn ang="0">
                    <a:pos x="610" y="598"/>
                  </a:cxn>
                  <a:cxn ang="0">
                    <a:pos x="605" y="16"/>
                  </a:cxn>
                  <a:cxn ang="0">
                    <a:pos x="708" y="96"/>
                  </a:cxn>
                  <a:cxn ang="0">
                    <a:pos x="802" y="47"/>
                  </a:cxn>
                  <a:cxn ang="0">
                    <a:pos x="802" y="61"/>
                  </a:cxn>
                  <a:cxn ang="0">
                    <a:pos x="734" y="194"/>
                  </a:cxn>
                  <a:cxn ang="0">
                    <a:pos x="704" y="290"/>
                  </a:cxn>
                  <a:cxn ang="0">
                    <a:pos x="714" y="318"/>
                  </a:cxn>
                  <a:cxn ang="0">
                    <a:pos x="796" y="392"/>
                  </a:cxn>
                  <a:cxn ang="0">
                    <a:pos x="929" y="591"/>
                  </a:cxn>
                  <a:cxn ang="0">
                    <a:pos x="995" y="811"/>
                  </a:cxn>
                  <a:cxn ang="0">
                    <a:pos x="1007" y="858"/>
                  </a:cxn>
                  <a:cxn ang="0">
                    <a:pos x="1055" y="904"/>
                  </a:cxn>
                  <a:cxn ang="0">
                    <a:pos x="1133" y="1072"/>
                  </a:cxn>
                  <a:cxn ang="0">
                    <a:pos x="1150" y="1180"/>
                  </a:cxn>
                  <a:cxn ang="0">
                    <a:pos x="1017" y="1216"/>
                  </a:cxn>
                  <a:cxn ang="0">
                    <a:pos x="903" y="1242"/>
                  </a:cxn>
                  <a:cxn ang="0">
                    <a:pos x="630" y="1276"/>
                  </a:cxn>
                  <a:cxn ang="0">
                    <a:pos x="355" y="1247"/>
                  </a:cxn>
                  <a:cxn ang="0">
                    <a:pos x="188" y="1242"/>
                  </a:cxn>
                  <a:cxn ang="0">
                    <a:pos x="31" y="1239"/>
                  </a:cxn>
                  <a:cxn ang="0">
                    <a:pos x="16" y="1179"/>
                  </a:cxn>
                  <a:cxn ang="0">
                    <a:pos x="67" y="1132"/>
                  </a:cxn>
                  <a:cxn ang="0">
                    <a:pos x="75" y="1095"/>
                  </a:cxn>
                  <a:cxn ang="0">
                    <a:pos x="104" y="1024"/>
                  </a:cxn>
                  <a:cxn ang="0">
                    <a:pos x="121" y="860"/>
                  </a:cxn>
                  <a:cxn ang="0">
                    <a:pos x="211" y="620"/>
                  </a:cxn>
                  <a:cxn ang="0">
                    <a:pos x="303" y="489"/>
                  </a:cxn>
                  <a:cxn ang="0">
                    <a:pos x="262" y="687"/>
                  </a:cxn>
                  <a:cxn ang="0">
                    <a:pos x="223" y="756"/>
                  </a:cxn>
                  <a:cxn ang="0">
                    <a:pos x="256" y="738"/>
                  </a:cxn>
                  <a:cxn ang="0">
                    <a:pos x="321" y="538"/>
                  </a:cxn>
                  <a:cxn ang="0">
                    <a:pos x="401" y="353"/>
                  </a:cxn>
                  <a:cxn ang="0">
                    <a:pos x="454" y="307"/>
                  </a:cxn>
                  <a:cxn ang="0">
                    <a:pos x="378" y="330"/>
                  </a:cxn>
                  <a:cxn ang="0">
                    <a:pos x="308" y="430"/>
                  </a:cxn>
                  <a:cxn ang="0">
                    <a:pos x="367" y="307"/>
                  </a:cxn>
                  <a:cxn ang="0">
                    <a:pos x="469" y="270"/>
                  </a:cxn>
                  <a:cxn ang="0">
                    <a:pos x="450" y="232"/>
                  </a:cxn>
                  <a:cxn ang="0">
                    <a:pos x="372" y="131"/>
                  </a:cxn>
                  <a:cxn ang="0">
                    <a:pos x="358" y="100"/>
                  </a:cxn>
                  <a:cxn ang="0">
                    <a:pos x="448" y="62"/>
                  </a:cxn>
                </a:cxnLst>
                <a:rect l="0" t="0" r="r" b="b"/>
                <a:pathLst>
                  <a:path w="1160" h="1277">
                    <a:moveTo>
                      <a:pt x="544" y="539"/>
                    </a:moveTo>
                    <a:lnTo>
                      <a:pt x="544" y="604"/>
                    </a:lnTo>
                    <a:lnTo>
                      <a:pt x="515" y="612"/>
                    </a:lnTo>
                    <a:lnTo>
                      <a:pt x="491" y="622"/>
                    </a:lnTo>
                    <a:lnTo>
                      <a:pt x="469" y="637"/>
                    </a:lnTo>
                    <a:lnTo>
                      <a:pt x="452" y="656"/>
                    </a:lnTo>
                    <a:lnTo>
                      <a:pt x="440" y="676"/>
                    </a:lnTo>
                    <a:lnTo>
                      <a:pt x="433" y="699"/>
                    </a:lnTo>
                    <a:lnTo>
                      <a:pt x="430" y="723"/>
                    </a:lnTo>
                    <a:lnTo>
                      <a:pt x="433" y="750"/>
                    </a:lnTo>
                    <a:lnTo>
                      <a:pt x="442" y="773"/>
                    </a:lnTo>
                    <a:lnTo>
                      <a:pt x="456" y="792"/>
                    </a:lnTo>
                    <a:lnTo>
                      <a:pt x="475" y="810"/>
                    </a:lnTo>
                    <a:lnTo>
                      <a:pt x="496" y="823"/>
                    </a:lnTo>
                    <a:lnTo>
                      <a:pt x="523" y="837"/>
                    </a:lnTo>
                    <a:lnTo>
                      <a:pt x="552" y="847"/>
                    </a:lnTo>
                    <a:lnTo>
                      <a:pt x="579" y="858"/>
                    </a:lnTo>
                    <a:lnTo>
                      <a:pt x="600" y="869"/>
                    </a:lnTo>
                    <a:lnTo>
                      <a:pt x="613" y="880"/>
                    </a:lnTo>
                    <a:lnTo>
                      <a:pt x="621" y="892"/>
                    </a:lnTo>
                    <a:lnTo>
                      <a:pt x="624" y="907"/>
                    </a:lnTo>
                    <a:lnTo>
                      <a:pt x="621" y="921"/>
                    </a:lnTo>
                    <a:lnTo>
                      <a:pt x="612" y="934"/>
                    </a:lnTo>
                    <a:lnTo>
                      <a:pt x="598" y="942"/>
                    </a:lnTo>
                    <a:lnTo>
                      <a:pt x="581" y="947"/>
                    </a:lnTo>
                    <a:lnTo>
                      <a:pt x="559" y="948"/>
                    </a:lnTo>
                    <a:lnTo>
                      <a:pt x="527" y="946"/>
                    </a:lnTo>
                    <a:lnTo>
                      <a:pt x="496" y="939"/>
                    </a:lnTo>
                    <a:lnTo>
                      <a:pt x="469" y="930"/>
                    </a:lnTo>
                    <a:lnTo>
                      <a:pt x="446" y="919"/>
                    </a:lnTo>
                    <a:lnTo>
                      <a:pt x="426" y="998"/>
                    </a:lnTo>
                    <a:lnTo>
                      <a:pt x="449" y="1009"/>
                    </a:lnTo>
                    <a:lnTo>
                      <a:pt x="476" y="1017"/>
                    </a:lnTo>
                    <a:lnTo>
                      <a:pt x="508" y="1024"/>
                    </a:lnTo>
                    <a:lnTo>
                      <a:pt x="542" y="1028"/>
                    </a:lnTo>
                    <a:lnTo>
                      <a:pt x="542" y="1091"/>
                    </a:lnTo>
                    <a:lnTo>
                      <a:pt x="608" y="1091"/>
                    </a:lnTo>
                    <a:lnTo>
                      <a:pt x="608" y="1022"/>
                    </a:lnTo>
                    <a:lnTo>
                      <a:pt x="638" y="1014"/>
                    </a:lnTo>
                    <a:lnTo>
                      <a:pt x="665" y="1002"/>
                    </a:lnTo>
                    <a:lnTo>
                      <a:pt x="687" y="986"/>
                    </a:lnTo>
                    <a:lnTo>
                      <a:pt x="704" y="967"/>
                    </a:lnTo>
                    <a:lnTo>
                      <a:pt x="718" y="946"/>
                    </a:lnTo>
                    <a:lnTo>
                      <a:pt x="724" y="923"/>
                    </a:lnTo>
                    <a:lnTo>
                      <a:pt x="727" y="897"/>
                    </a:lnTo>
                    <a:lnTo>
                      <a:pt x="724" y="869"/>
                    </a:lnTo>
                    <a:lnTo>
                      <a:pt x="716" y="843"/>
                    </a:lnTo>
                    <a:lnTo>
                      <a:pt x="702" y="822"/>
                    </a:lnTo>
                    <a:lnTo>
                      <a:pt x="679" y="803"/>
                    </a:lnTo>
                    <a:lnTo>
                      <a:pt x="651" y="785"/>
                    </a:lnTo>
                    <a:lnTo>
                      <a:pt x="614" y="771"/>
                    </a:lnTo>
                    <a:lnTo>
                      <a:pt x="585" y="758"/>
                    </a:lnTo>
                    <a:lnTo>
                      <a:pt x="562" y="748"/>
                    </a:lnTo>
                    <a:lnTo>
                      <a:pt x="546" y="736"/>
                    </a:lnTo>
                    <a:lnTo>
                      <a:pt x="536" y="725"/>
                    </a:lnTo>
                    <a:lnTo>
                      <a:pt x="534" y="713"/>
                    </a:lnTo>
                    <a:lnTo>
                      <a:pt x="535" y="703"/>
                    </a:lnTo>
                    <a:lnTo>
                      <a:pt x="538" y="695"/>
                    </a:lnTo>
                    <a:lnTo>
                      <a:pt x="547" y="687"/>
                    </a:lnTo>
                    <a:lnTo>
                      <a:pt x="558" y="680"/>
                    </a:lnTo>
                    <a:lnTo>
                      <a:pt x="573" y="676"/>
                    </a:lnTo>
                    <a:lnTo>
                      <a:pt x="591" y="675"/>
                    </a:lnTo>
                    <a:lnTo>
                      <a:pt x="618" y="676"/>
                    </a:lnTo>
                    <a:lnTo>
                      <a:pt x="643" y="680"/>
                    </a:lnTo>
                    <a:lnTo>
                      <a:pt x="661" y="686"/>
                    </a:lnTo>
                    <a:lnTo>
                      <a:pt x="677" y="692"/>
                    </a:lnTo>
                    <a:lnTo>
                      <a:pt x="690" y="698"/>
                    </a:lnTo>
                    <a:lnTo>
                      <a:pt x="708" y="621"/>
                    </a:lnTo>
                    <a:lnTo>
                      <a:pt x="691" y="613"/>
                    </a:lnTo>
                    <a:lnTo>
                      <a:pt x="668" y="606"/>
                    </a:lnTo>
                    <a:lnTo>
                      <a:pt x="643" y="601"/>
                    </a:lnTo>
                    <a:lnTo>
                      <a:pt x="610" y="598"/>
                    </a:lnTo>
                    <a:lnTo>
                      <a:pt x="610" y="539"/>
                    </a:lnTo>
                    <a:lnTo>
                      <a:pt x="544" y="539"/>
                    </a:lnTo>
                    <a:close/>
                    <a:moveTo>
                      <a:pt x="542" y="0"/>
                    </a:moveTo>
                    <a:lnTo>
                      <a:pt x="562" y="0"/>
                    </a:lnTo>
                    <a:lnTo>
                      <a:pt x="585" y="7"/>
                    </a:lnTo>
                    <a:lnTo>
                      <a:pt x="605" y="16"/>
                    </a:lnTo>
                    <a:lnTo>
                      <a:pt x="622" y="30"/>
                    </a:lnTo>
                    <a:lnTo>
                      <a:pt x="638" y="43"/>
                    </a:lnTo>
                    <a:lnTo>
                      <a:pt x="668" y="70"/>
                    </a:lnTo>
                    <a:lnTo>
                      <a:pt x="681" y="82"/>
                    </a:lnTo>
                    <a:lnTo>
                      <a:pt x="695" y="90"/>
                    </a:lnTo>
                    <a:lnTo>
                      <a:pt x="708" y="96"/>
                    </a:lnTo>
                    <a:lnTo>
                      <a:pt x="723" y="97"/>
                    </a:lnTo>
                    <a:lnTo>
                      <a:pt x="739" y="92"/>
                    </a:lnTo>
                    <a:lnTo>
                      <a:pt x="758" y="81"/>
                    </a:lnTo>
                    <a:lnTo>
                      <a:pt x="777" y="66"/>
                    </a:lnTo>
                    <a:lnTo>
                      <a:pt x="792" y="55"/>
                    </a:lnTo>
                    <a:lnTo>
                      <a:pt x="802" y="47"/>
                    </a:lnTo>
                    <a:lnTo>
                      <a:pt x="809" y="42"/>
                    </a:lnTo>
                    <a:lnTo>
                      <a:pt x="813" y="38"/>
                    </a:lnTo>
                    <a:lnTo>
                      <a:pt x="816" y="36"/>
                    </a:lnTo>
                    <a:lnTo>
                      <a:pt x="815" y="39"/>
                    </a:lnTo>
                    <a:lnTo>
                      <a:pt x="809" y="49"/>
                    </a:lnTo>
                    <a:lnTo>
                      <a:pt x="802" y="61"/>
                    </a:lnTo>
                    <a:lnTo>
                      <a:pt x="793" y="78"/>
                    </a:lnTo>
                    <a:lnTo>
                      <a:pt x="782" y="98"/>
                    </a:lnTo>
                    <a:lnTo>
                      <a:pt x="770" y="121"/>
                    </a:lnTo>
                    <a:lnTo>
                      <a:pt x="758" y="146"/>
                    </a:lnTo>
                    <a:lnTo>
                      <a:pt x="745" y="170"/>
                    </a:lnTo>
                    <a:lnTo>
                      <a:pt x="734" y="194"/>
                    </a:lnTo>
                    <a:lnTo>
                      <a:pt x="722" y="217"/>
                    </a:lnTo>
                    <a:lnTo>
                      <a:pt x="712" y="239"/>
                    </a:lnTo>
                    <a:lnTo>
                      <a:pt x="706" y="257"/>
                    </a:lnTo>
                    <a:lnTo>
                      <a:pt x="700" y="272"/>
                    </a:lnTo>
                    <a:lnTo>
                      <a:pt x="698" y="283"/>
                    </a:lnTo>
                    <a:lnTo>
                      <a:pt x="704" y="290"/>
                    </a:lnTo>
                    <a:lnTo>
                      <a:pt x="706" y="294"/>
                    </a:lnTo>
                    <a:lnTo>
                      <a:pt x="706" y="300"/>
                    </a:lnTo>
                    <a:lnTo>
                      <a:pt x="704" y="302"/>
                    </a:lnTo>
                    <a:lnTo>
                      <a:pt x="703" y="305"/>
                    </a:lnTo>
                    <a:lnTo>
                      <a:pt x="707" y="311"/>
                    </a:lnTo>
                    <a:lnTo>
                      <a:pt x="714" y="318"/>
                    </a:lnTo>
                    <a:lnTo>
                      <a:pt x="722" y="325"/>
                    </a:lnTo>
                    <a:lnTo>
                      <a:pt x="731" y="333"/>
                    </a:lnTo>
                    <a:lnTo>
                      <a:pt x="745" y="344"/>
                    </a:lnTo>
                    <a:lnTo>
                      <a:pt x="759" y="357"/>
                    </a:lnTo>
                    <a:lnTo>
                      <a:pt x="778" y="375"/>
                    </a:lnTo>
                    <a:lnTo>
                      <a:pt x="796" y="392"/>
                    </a:lnTo>
                    <a:lnTo>
                      <a:pt x="815" y="416"/>
                    </a:lnTo>
                    <a:lnTo>
                      <a:pt x="836" y="445"/>
                    </a:lnTo>
                    <a:lnTo>
                      <a:pt x="860" y="476"/>
                    </a:lnTo>
                    <a:lnTo>
                      <a:pt x="883" y="512"/>
                    </a:lnTo>
                    <a:lnTo>
                      <a:pt x="907" y="551"/>
                    </a:lnTo>
                    <a:lnTo>
                      <a:pt x="929" y="591"/>
                    </a:lnTo>
                    <a:lnTo>
                      <a:pt x="949" y="635"/>
                    </a:lnTo>
                    <a:lnTo>
                      <a:pt x="966" y="678"/>
                    </a:lnTo>
                    <a:lnTo>
                      <a:pt x="980" y="722"/>
                    </a:lnTo>
                    <a:lnTo>
                      <a:pt x="991" y="765"/>
                    </a:lnTo>
                    <a:lnTo>
                      <a:pt x="995" y="808"/>
                    </a:lnTo>
                    <a:lnTo>
                      <a:pt x="995" y="811"/>
                    </a:lnTo>
                    <a:lnTo>
                      <a:pt x="993" y="818"/>
                    </a:lnTo>
                    <a:lnTo>
                      <a:pt x="993" y="838"/>
                    </a:lnTo>
                    <a:lnTo>
                      <a:pt x="995" y="847"/>
                    </a:lnTo>
                    <a:lnTo>
                      <a:pt x="999" y="855"/>
                    </a:lnTo>
                    <a:lnTo>
                      <a:pt x="1003" y="858"/>
                    </a:lnTo>
                    <a:lnTo>
                      <a:pt x="1007" y="858"/>
                    </a:lnTo>
                    <a:lnTo>
                      <a:pt x="1012" y="857"/>
                    </a:lnTo>
                    <a:lnTo>
                      <a:pt x="1023" y="857"/>
                    </a:lnTo>
                    <a:lnTo>
                      <a:pt x="1028" y="861"/>
                    </a:lnTo>
                    <a:lnTo>
                      <a:pt x="1036" y="870"/>
                    </a:lnTo>
                    <a:lnTo>
                      <a:pt x="1044" y="884"/>
                    </a:lnTo>
                    <a:lnTo>
                      <a:pt x="1055" y="904"/>
                    </a:lnTo>
                    <a:lnTo>
                      <a:pt x="1063" y="921"/>
                    </a:lnTo>
                    <a:lnTo>
                      <a:pt x="1074" y="943"/>
                    </a:lnTo>
                    <a:lnTo>
                      <a:pt x="1085" y="967"/>
                    </a:lnTo>
                    <a:lnTo>
                      <a:pt x="1098" y="993"/>
                    </a:lnTo>
                    <a:lnTo>
                      <a:pt x="1122" y="1047"/>
                    </a:lnTo>
                    <a:lnTo>
                      <a:pt x="1133" y="1072"/>
                    </a:lnTo>
                    <a:lnTo>
                      <a:pt x="1142" y="1097"/>
                    </a:lnTo>
                    <a:lnTo>
                      <a:pt x="1150" y="1119"/>
                    </a:lnTo>
                    <a:lnTo>
                      <a:pt x="1157" y="1140"/>
                    </a:lnTo>
                    <a:lnTo>
                      <a:pt x="1160" y="1155"/>
                    </a:lnTo>
                    <a:lnTo>
                      <a:pt x="1158" y="1165"/>
                    </a:lnTo>
                    <a:lnTo>
                      <a:pt x="1150" y="1180"/>
                    </a:lnTo>
                    <a:lnTo>
                      <a:pt x="1137" y="1194"/>
                    </a:lnTo>
                    <a:lnTo>
                      <a:pt x="1120" y="1207"/>
                    </a:lnTo>
                    <a:lnTo>
                      <a:pt x="1097" y="1216"/>
                    </a:lnTo>
                    <a:lnTo>
                      <a:pt x="1073" y="1223"/>
                    </a:lnTo>
                    <a:lnTo>
                      <a:pt x="1046" y="1223"/>
                    </a:lnTo>
                    <a:lnTo>
                      <a:pt x="1017" y="1216"/>
                    </a:lnTo>
                    <a:lnTo>
                      <a:pt x="1013" y="1218"/>
                    </a:lnTo>
                    <a:lnTo>
                      <a:pt x="1003" y="1221"/>
                    </a:lnTo>
                    <a:lnTo>
                      <a:pt x="985" y="1225"/>
                    </a:lnTo>
                    <a:lnTo>
                      <a:pt x="962" y="1230"/>
                    </a:lnTo>
                    <a:lnTo>
                      <a:pt x="934" y="1235"/>
                    </a:lnTo>
                    <a:lnTo>
                      <a:pt x="903" y="1242"/>
                    </a:lnTo>
                    <a:lnTo>
                      <a:pt x="870" y="1247"/>
                    </a:lnTo>
                    <a:lnTo>
                      <a:pt x="835" y="1254"/>
                    </a:lnTo>
                    <a:lnTo>
                      <a:pt x="798" y="1260"/>
                    </a:lnTo>
                    <a:lnTo>
                      <a:pt x="763" y="1265"/>
                    </a:lnTo>
                    <a:lnTo>
                      <a:pt x="695" y="1272"/>
                    </a:lnTo>
                    <a:lnTo>
                      <a:pt x="630" y="1276"/>
                    </a:lnTo>
                    <a:lnTo>
                      <a:pt x="571" y="1277"/>
                    </a:lnTo>
                    <a:lnTo>
                      <a:pt x="516" y="1274"/>
                    </a:lnTo>
                    <a:lnTo>
                      <a:pt x="467" y="1269"/>
                    </a:lnTo>
                    <a:lnTo>
                      <a:pt x="432" y="1264"/>
                    </a:lnTo>
                    <a:lnTo>
                      <a:pt x="403" y="1258"/>
                    </a:lnTo>
                    <a:lnTo>
                      <a:pt x="355" y="1247"/>
                    </a:lnTo>
                    <a:lnTo>
                      <a:pt x="329" y="1243"/>
                    </a:lnTo>
                    <a:lnTo>
                      <a:pt x="299" y="1239"/>
                    </a:lnTo>
                    <a:lnTo>
                      <a:pt x="268" y="1238"/>
                    </a:lnTo>
                    <a:lnTo>
                      <a:pt x="241" y="1238"/>
                    </a:lnTo>
                    <a:lnTo>
                      <a:pt x="215" y="1239"/>
                    </a:lnTo>
                    <a:lnTo>
                      <a:pt x="188" y="1242"/>
                    </a:lnTo>
                    <a:lnTo>
                      <a:pt x="160" y="1246"/>
                    </a:lnTo>
                    <a:lnTo>
                      <a:pt x="127" y="1247"/>
                    </a:lnTo>
                    <a:lnTo>
                      <a:pt x="100" y="1247"/>
                    </a:lnTo>
                    <a:lnTo>
                      <a:pt x="74" y="1246"/>
                    </a:lnTo>
                    <a:lnTo>
                      <a:pt x="51" y="1243"/>
                    </a:lnTo>
                    <a:lnTo>
                      <a:pt x="31" y="1239"/>
                    </a:lnTo>
                    <a:lnTo>
                      <a:pt x="15" y="1234"/>
                    </a:lnTo>
                    <a:lnTo>
                      <a:pt x="4" y="1227"/>
                    </a:lnTo>
                    <a:lnTo>
                      <a:pt x="0" y="1218"/>
                    </a:lnTo>
                    <a:lnTo>
                      <a:pt x="4" y="1207"/>
                    </a:lnTo>
                    <a:lnTo>
                      <a:pt x="12" y="1192"/>
                    </a:lnTo>
                    <a:lnTo>
                      <a:pt x="16" y="1179"/>
                    </a:lnTo>
                    <a:lnTo>
                      <a:pt x="20" y="1167"/>
                    </a:lnTo>
                    <a:lnTo>
                      <a:pt x="26" y="1157"/>
                    </a:lnTo>
                    <a:lnTo>
                      <a:pt x="32" y="1149"/>
                    </a:lnTo>
                    <a:lnTo>
                      <a:pt x="43" y="1144"/>
                    </a:lnTo>
                    <a:lnTo>
                      <a:pt x="59" y="1138"/>
                    </a:lnTo>
                    <a:lnTo>
                      <a:pt x="67" y="1132"/>
                    </a:lnTo>
                    <a:lnTo>
                      <a:pt x="69" y="1125"/>
                    </a:lnTo>
                    <a:lnTo>
                      <a:pt x="67" y="1115"/>
                    </a:lnTo>
                    <a:lnTo>
                      <a:pt x="66" y="1110"/>
                    </a:lnTo>
                    <a:lnTo>
                      <a:pt x="67" y="1106"/>
                    </a:lnTo>
                    <a:lnTo>
                      <a:pt x="70" y="1102"/>
                    </a:lnTo>
                    <a:lnTo>
                      <a:pt x="75" y="1095"/>
                    </a:lnTo>
                    <a:lnTo>
                      <a:pt x="81" y="1084"/>
                    </a:lnTo>
                    <a:lnTo>
                      <a:pt x="88" y="1068"/>
                    </a:lnTo>
                    <a:lnTo>
                      <a:pt x="92" y="1058"/>
                    </a:lnTo>
                    <a:lnTo>
                      <a:pt x="96" y="1049"/>
                    </a:lnTo>
                    <a:lnTo>
                      <a:pt x="101" y="1033"/>
                    </a:lnTo>
                    <a:lnTo>
                      <a:pt x="104" y="1024"/>
                    </a:lnTo>
                    <a:lnTo>
                      <a:pt x="105" y="1010"/>
                    </a:lnTo>
                    <a:lnTo>
                      <a:pt x="106" y="993"/>
                    </a:lnTo>
                    <a:lnTo>
                      <a:pt x="109" y="969"/>
                    </a:lnTo>
                    <a:lnTo>
                      <a:pt x="110" y="938"/>
                    </a:lnTo>
                    <a:lnTo>
                      <a:pt x="114" y="900"/>
                    </a:lnTo>
                    <a:lnTo>
                      <a:pt x="121" y="860"/>
                    </a:lnTo>
                    <a:lnTo>
                      <a:pt x="132" y="818"/>
                    </a:lnTo>
                    <a:lnTo>
                      <a:pt x="145" y="775"/>
                    </a:lnTo>
                    <a:lnTo>
                      <a:pt x="160" y="732"/>
                    </a:lnTo>
                    <a:lnTo>
                      <a:pt x="176" y="691"/>
                    </a:lnTo>
                    <a:lnTo>
                      <a:pt x="194" y="653"/>
                    </a:lnTo>
                    <a:lnTo>
                      <a:pt x="211" y="620"/>
                    </a:lnTo>
                    <a:lnTo>
                      <a:pt x="227" y="591"/>
                    </a:lnTo>
                    <a:lnTo>
                      <a:pt x="252" y="552"/>
                    </a:lnTo>
                    <a:lnTo>
                      <a:pt x="277" y="511"/>
                    </a:lnTo>
                    <a:lnTo>
                      <a:pt x="304" y="469"/>
                    </a:lnTo>
                    <a:lnTo>
                      <a:pt x="303" y="478"/>
                    </a:lnTo>
                    <a:lnTo>
                      <a:pt x="303" y="489"/>
                    </a:lnTo>
                    <a:lnTo>
                      <a:pt x="299" y="538"/>
                    </a:lnTo>
                    <a:lnTo>
                      <a:pt x="293" y="581"/>
                    </a:lnTo>
                    <a:lnTo>
                      <a:pt x="286" y="616"/>
                    </a:lnTo>
                    <a:lnTo>
                      <a:pt x="278" y="644"/>
                    </a:lnTo>
                    <a:lnTo>
                      <a:pt x="270" y="668"/>
                    </a:lnTo>
                    <a:lnTo>
                      <a:pt x="262" y="687"/>
                    </a:lnTo>
                    <a:lnTo>
                      <a:pt x="254" y="702"/>
                    </a:lnTo>
                    <a:lnTo>
                      <a:pt x="249" y="713"/>
                    </a:lnTo>
                    <a:lnTo>
                      <a:pt x="239" y="726"/>
                    </a:lnTo>
                    <a:lnTo>
                      <a:pt x="231" y="738"/>
                    </a:lnTo>
                    <a:lnTo>
                      <a:pt x="226" y="748"/>
                    </a:lnTo>
                    <a:lnTo>
                      <a:pt x="223" y="756"/>
                    </a:lnTo>
                    <a:lnTo>
                      <a:pt x="227" y="761"/>
                    </a:lnTo>
                    <a:lnTo>
                      <a:pt x="234" y="763"/>
                    </a:lnTo>
                    <a:lnTo>
                      <a:pt x="241" y="758"/>
                    </a:lnTo>
                    <a:lnTo>
                      <a:pt x="246" y="753"/>
                    </a:lnTo>
                    <a:lnTo>
                      <a:pt x="252" y="746"/>
                    </a:lnTo>
                    <a:lnTo>
                      <a:pt x="256" y="738"/>
                    </a:lnTo>
                    <a:lnTo>
                      <a:pt x="277" y="706"/>
                    </a:lnTo>
                    <a:lnTo>
                      <a:pt x="293" y="674"/>
                    </a:lnTo>
                    <a:lnTo>
                      <a:pt x="305" y="643"/>
                    </a:lnTo>
                    <a:lnTo>
                      <a:pt x="312" y="610"/>
                    </a:lnTo>
                    <a:lnTo>
                      <a:pt x="319" y="575"/>
                    </a:lnTo>
                    <a:lnTo>
                      <a:pt x="321" y="538"/>
                    </a:lnTo>
                    <a:lnTo>
                      <a:pt x="325" y="494"/>
                    </a:lnTo>
                    <a:lnTo>
                      <a:pt x="329" y="447"/>
                    </a:lnTo>
                    <a:lnTo>
                      <a:pt x="331" y="437"/>
                    </a:lnTo>
                    <a:lnTo>
                      <a:pt x="332" y="427"/>
                    </a:lnTo>
                    <a:lnTo>
                      <a:pt x="366" y="387"/>
                    </a:lnTo>
                    <a:lnTo>
                      <a:pt x="401" y="353"/>
                    </a:lnTo>
                    <a:lnTo>
                      <a:pt x="419" y="340"/>
                    </a:lnTo>
                    <a:lnTo>
                      <a:pt x="434" y="329"/>
                    </a:lnTo>
                    <a:lnTo>
                      <a:pt x="446" y="322"/>
                    </a:lnTo>
                    <a:lnTo>
                      <a:pt x="454" y="318"/>
                    </a:lnTo>
                    <a:lnTo>
                      <a:pt x="460" y="314"/>
                    </a:lnTo>
                    <a:lnTo>
                      <a:pt x="454" y="307"/>
                    </a:lnTo>
                    <a:lnTo>
                      <a:pt x="453" y="300"/>
                    </a:lnTo>
                    <a:lnTo>
                      <a:pt x="454" y="292"/>
                    </a:lnTo>
                    <a:lnTo>
                      <a:pt x="433" y="298"/>
                    </a:lnTo>
                    <a:lnTo>
                      <a:pt x="414" y="306"/>
                    </a:lnTo>
                    <a:lnTo>
                      <a:pt x="395" y="315"/>
                    </a:lnTo>
                    <a:lnTo>
                      <a:pt x="378" y="330"/>
                    </a:lnTo>
                    <a:lnTo>
                      <a:pt x="363" y="348"/>
                    </a:lnTo>
                    <a:lnTo>
                      <a:pt x="350" y="369"/>
                    </a:lnTo>
                    <a:lnTo>
                      <a:pt x="339" y="396"/>
                    </a:lnTo>
                    <a:lnTo>
                      <a:pt x="332" y="427"/>
                    </a:lnTo>
                    <a:lnTo>
                      <a:pt x="304" y="469"/>
                    </a:lnTo>
                    <a:lnTo>
                      <a:pt x="308" y="430"/>
                    </a:lnTo>
                    <a:lnTo>
                      <a:pt x="315" y="397"/>
                    </a:lnTo>
                    <a:lnTo>
                      <a:pt x="324" y="371"/>
                    </a:lnTo>
                    <a:lnTo>
                      <a:pt x="333" y="349"/>
                    </a:lnTo>
                    <a:lnTo>
                      <a:pt x="344" y="331"/>
                    </a:lnTo>
                    <a:lnTo>
                      <a:pt x="355" y="318"/>
                    </a:lnTo>
                    <a:lnTo>
                      <a:pt x="367" y="307"/>
                    </a:lnTo>
                    <a:lnTo>
                      <a:pt x="378" y="299"/>
                    </a:lnTo>
                    <a:lnTo>
                      <a:pt x="387" y="292"/>
                    </a:lnTo>
                    <a:lnTo>
                      <a:pt x="402" y="286"/>
                    </a:lnTo>
                    <a:lnTo>
                      <a:pt x="421" y="279"/>
                    </a:lnTo>
                    <a:lnTo>
                      <a:pt x="444" y="274"/>
                    </a:lnTo>
                    <a:lnTo>
                      <a:pt x="469" y="270"/>
                    </a:lnTo>
                    <a:lnTo>
                      <a:pt x="469" y="267"/>
                    </a:lnTo>
                    <a:lnTo>
                      <a:pt x="468" y="263"/>
                    </a:lnTo>
                    <a:lnTo>
                      <a:pt x="468" y="257"/>
                    </a:lnTo>
                    <a:lnTo>
                      <a:pt x="465" y="252"/>
                    </a:lnTo>
                    <a:lnTo>
                      <a:pt x="460" y="244"/>
                    </a:lnTo>
                    <a:lnTo>
                      <a:pt x="450" y="232"/>
                    </a:lnTo>
                    <a:lnTo>
                      <a:pt x="440" y="216"/>
                    </a:lnTo>
                    <a:lnTo>
                      <a:pt x="426" y="199"/>
                    </a:lnTo>
                    <a:lnTo>
                      <a:pt x="413" y="182"/>
                    </a:lnTo>
                    <a:lnTo>
                      <a:pt x="399" y="163"/>
                    </a:lnTo>
                    <a:lnTo>
                      <a:pt x="385" y="146"/>
                    </a:lnTo>
                    <a:lnTo>
                      <a:pt x="372" y="131"/>
                    </a:lnTo>
                    <a:lnTo>
                      <a:pt x="362" y="116"/>
                    </a:lnTo>
                    <a:lnTo>
                      <a:pt x="354" y="105"/>
                    </a:lnTo>
                    <a:lnTo>
                      <a:pt x="347" y="98"/>
                    </a:lnTo>
                    <a:lnTo>
                      <a:pt x="346" y="96"/>
                    </a:lnTo>
                    <a:lnTo>
                      <a:pt x="348" y="97"/>
                    </a:lnTo>
                    <a:lnTo>
                      <a:pt x="358" y="100"/>
                    </a:lnTo>
                    <a:lnTo>
                      <a:pt x="371" y="101"/>
                    </a:lnTo>
                    <a:lnTo>
                      <a:pt x="389" y="101"/>
                    </a:lnTo>
                    <a:lnTo>
                      <a:pt x="406" y="96"/>
                    </a:lnTo>
                    <a:lnTo>
                      <a:pt x="425" y="85"/>
                    </a:lnTo>
                    <a:lnTo>
                      <a:pt x="437" y="74"/>
                    </a:lnTo>
                    <a:lnTo>
                      <a:pt x="448" y="62"/>
                    </a:lnTo>
                    <a:lnTo>
                      <a:pt x="475" y="35"/>
                    </a:lnTo>
                    <a:lnTo>
                      <a:pt x="489" y="23"/>
                    </a:lnTo>
                    <a:lnTo>
                      <a:pt x="505" y="12"/>
                    </a:lnTo>
                    <a:lnTo>
                      <a:pt x="523" y="4"/>
                    </a:lnTo>
                    <a:lnTo>
                      <a:pt x="5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Freeform 22"/>
            <p:cNvSpPr>
              <a:spLocks noEditPoints="1"/>
            </p:cNvSpPr>
            <p:nvPr/>
          </p:nvSpPr>
          <p:spPr bwMode="auto">
            <a:xfrm>
              <a:off x="4826992" y="3290151"/>
              <a:ext cx="710870" cy="417237"/>
            </a:xfrm>
            <a:custGeom>
              <a:avLst/>
              <a:gdLst/>
              <a:ahLst/>
              <a:cxnLst>
                <a:cxn ang="0">
                  <a:pos x="440" y="366"/>
                </a:cxn>
                <a:cxn ang="0">
                  <a:pos x="469" y="453"/>
                </a:cxn>
                <a:cxn ang="0">
                  <a:pos x="594" y="515"/>
                </a:cxn>
                <a:cxn ang="0">
                  <a:pos x="758" y="490"/>
                </a:cxn>
                <a:cxn ang="0">
                  <a:pos x="829" y="400"/>
                </a:cxn>
                <a:cxn ang="0">
                  <a:pos x="809" y="342"/>
                </a:cxn>
                <a:cxn ang="0">
                  <a:pos x="693" y="348"/>
                </a:cxn>
                <a:cxn ang="0">
                  <a:pos x="584" y="346"/>
                </a:cxn>
                <a:cxn ang="0">
                  <a:pos x="478" y="334"/>
                </a:cxn>
                <a:cxn ang="0">
                  <a:pos x="100" y="334"/>
                </a:cxn>
                <a:cxn ang="0">
                  <a:pos x="181" y="421"/>
                </a:cxn>
                <a:cxn ang="0">
                  <a:pos x="282" y="440"/>
                </a:cxn>
                <a:cxn ang="0">
                  <a:pos x="325" y="375"/>
                </a:cxn>
                <a:cxn ang="0">
                  <a:pos x="317" y="351"/>
                </a:cxn>
                <a:cxn ang="0">
                  <a:pos x="139" y="293"/>
                </a:cxn>
                <a:cxn ang="0">
                  <a:pos x="1120" y="292"/>
                </a:cxn>
                <a:cxn ang="0">
                  <a:pos x="942" y="350"/>
                </a:cxn>
                <a:cxn ang="0">
                  <a:pos x="934" y="374"/>
                </a:cxn>
                <a:cxn ang="0">
                  <a:pos x="977" y="439"/>
                </a:cxn>
                <a:cxn ang="0">
                  <a:pos x="1077" y="420"/>
                </a:cxn>
                <a:cxn ang="0">
                  <a:pos x="1158" y="332"/>
                </a:cxn>
                <a:cxn ang="0">
                  <a:pos x="375" y="70"/>
                </a:cxn>
                <a:cxn ang="0">
                  <a:pos x="362" y="0"/>
                </a:cxn>
                <a:cxn ang="0">
                  <a:pos x="637" y="2"/>
                </a:cxn>
                <a:cxn ang="0">
                  <a:pos x="877" y="6"/>
                </a:cxn>
                <a:cxn ang="0">
                  <a:pos x="1002" y="61"/>
                </a:cxn>
                <a:cxn ang="0">
                  <a:pos x="1071" y="126"/>
                </a:cxn>
                <a:cxn ang="0">
                  <a:pos x="1122" y="95"/>
                </a:cxn>
                <a:cxn ang="0">
                  <a:pos x="1163" y="106"/>
                </a:cxn>
                <a:cxn ang="0">
                  <a:pos x="1193" y="154"/>
                </a:cxn>
                <a:cxn ang="0">
                  <a:pos x="1142" y="191"/>
                </a:cxn>
                <a:cxn ang="0">
                  <a:pos x="1174" y="222"/>
                </a:cxn>
                <a:cxn ang="0">
                  <a:pos x="1259" y="303"/>
                </a:cxn>
                <a:cxn ang="0">
                  <a:pos x="1268" y="424"/>
                </a:cxn>
                <a:cxn ang="0">
                  <a:pos x="1268" y="568"/>
                </a:cxn>
                <a:cxn ang="0">
                  <a:pos x="1245" y="736"/>
                </a:cxn>
                <a:cxn ang="0">
                  <a:pos x="989" y="736"/>
                </a:cxn>
                <a:cxn ang="0">
                  <a:pos x="849" y="674"/>
                </a:cxn>
                <a:cxn ang="0">
                  <a:pos x="547" y="681"/>
                </a:cxn>
                <a:cxn ang="0">
                  <a:pos x="341" y="664"/>
                </a:cxn>
                <a:cxn ang="0">
                  <a:pos x="275" y="743"/>
                </a:cxn>
                <a:cxn ang="0">
                  <a:pos x="23" y="726"/>
                </a:cxn>
                <a:cxn ang="0">
                  <a:pos x="4" y="580"/>
                </a:cxn>
                <a:cxn ang="0">
                  <a:pos x="1" y="459"/>
                </a:cxn>
                <a:cxn ang="0">
                  <a:pos x="4" y="348"/>
                </a:cxn>
                <a:cxn ang="0">
                  <a:pos x="56" y="241"/>
                </a:cxn>
                <a:cxn ang="0">
                  <a:pos x="133" y="207"/>
                </a:cxn>
                <a:cxn ang="0">
                  <a:pos x="118" y="185"/>
                </a:cxn>
                <a:cxn ang="0">
                  <a:pos x="91" y="126"/>
                </a:cxn>
                <a:cxn ang="0">
                  <a:pos x="129" y="101"/>
                </a:cxn>
                <a:cxn ang="0">
                  <a:pos x="203" y="125"/>
                </a:cxn>
                <a:cxn ang="0">
                  <a:pos x="232" y="109"/>
                </a:cxn>
                <a:cxn ang="0">
                  <a:pos x="293" y="37"/>
                </a:cxn>
                <a:cxn ang="0">
                  <a:pos x="352" y="2"/>
                </a:cxn>
              </a:cxnLst>
              <a:rect l="0" t="0" r="r" b="b"/>
              <a:pathLst>
                <a:path w="1271" h="746">
                  <a:moveTo>
                    <a:pt x="478" y="334"/>
                  </a:moveTo>
                  <a:lnTo>
                    <a:pt x="463" y="338"/>
                  </a:lnTo>
                  <a:lnTo>
                    <a:pt x="451" y="343"/>
                  </a:lnTo>
                  <a:lnTo>
                    <a:pt x="443" y="352"/>
                  </a:lnTo>
                  <a:lnTo>
                    <a:pt x="440" y="366"/>
                  </a:lnTo>
                  <a:lnTo>
                    <a:pt x="442" y="383"/>
                  </a:lnTo>
                  <a:lnTo>
                    <a:pt x="444" y="401"/>
                  </a:lnTo>
                  <a:lnTo>
                    <a:pt x="450" y="418"/>
                  </a:lnTo>
                  <a:lnTo>
                    <a:pt x="458" y="437"/>
                  </a:lnTo>
                  <a:lnTo>
                    <a:pt x="469" y="453"/>
                  </a:lnTo>
                  <a:lnTo>
                    <a:pt x="483" y="470"/>
                  </a:lnTo>
                  <a:lnTo>
                    <a:pt x="504" y="484"/>
                  </a:lnTo>
                  <a:lnTo>
                    <a:pt x="528" y="497"/>
                  </a:lnTo>
                  <a:lnTo>
                    <a:pt x="557" y="507"/>
                  </a:lnTo>
                  <a:lnTo>
                    <a:pt x="594" y="515"/>
                  </a:lnTo>
                  <a:lnTo>
                    <a:pt x="635" y="519"/>
                  </a:lnTo>
                  <a:lnTo>
                    <a:pt x="672" y="519"/>
                  </a:lnTo>
                  <a:lnTo>
                    <a:pt x="704" y="514"/>
                  </a:lnTo>
                  <a:lnTo>
                    <a:pt x="733" y="503"/>
                  </a:lnTo>
                  <a:lnTo>
                    <a:pt x="758" y="490"/>
                  </a:lnTo>
                  <a:lnTo>
                    <a:pt x="779" y="474"/>
                  </a:lnTo>
                  <a:lnTo>
                    <a:pt x="798" y="456"/>
                  </a:lnTo>
                  <a:lnTo>
                    <a:pt x="811" y="437"/>
                  </a:lnTo>
                  <a:lnTo>
                    <a:pt x="822" y="418"/>
                  </a:lnTo>
                  <a:lnTo>
                    <a:pt x="829" y="400"/>
                  </a:lnTo>
                  <a:lnTo>
                    <a:pt x="833" y="382"/>
                  </a:lnTo>
                  <a:lnTo>
                    <a:pt x="833" y="367"/>
                  </a:lnTo>
                  <a:lnTo>
                    <a:pt x="829" y="355"/>
                  </a:lnTo>
                  <a:lnTo>
                    <a:pt x="822" y="347"/>
                  </a:lnTo>
                  <a:lnTo>
                    <a:pt x="809" y="342"/>
                  </a:lnTo>
                  <a:lnTo>
                    <a:pt x="790" y="339"/>
                  </a:lnTo>
                  <a:lnTo>
                    <a:pt x="770" y="339"/>
                  </a:lnTo>
                  <a:lnTo>
                    <a:pt x="745" y="342"/>
                  </a:lnTo>
                  <a:lnTo>
                    <a:pt x="720" y="344"/>
                  </a:lnTo>
                  <a:lnTo>
                    <a:pt x="693" y="348"/>
                  </a:lnTo>
                  <a:lnTo>
                    <a:pt x="666" y="351"/>
                  </a:lnTo>
                  <a:lnTo>
                    <a:pt x="638" y="352"/>
                  </a:lnTo>
                  <a:lnTo>
                    <a:pt x="612" y="351"/>
                  </a:lnTo>
                  <a:lnTo>
                    <a:pt x="587" y="347"/>
                  </a:lnTo>
                  <a:lnTo>
                    <a:pt x="584" y="346"/>
                  </a:lnTo>
                  <a:lnTo>
                    <a:pt x="576" y="344"/>
                  </a:lnTo>
                  <a:lnTo>
                    <a:pt x="564" y="342"/>
                  </a:lnTo>
                  <a:lnTo>
                    <a:pt x="549" y="339"/>
                  </a:lnTo>
                  <a:lnTo>
                    <a:pt x="514" y="334"/>
                  </a:lnTo>
                  <a:lnTo>
                    <a:pt x="478" y="334"/>
                  </a:lnTo>
                  <a:close/>
                  <a:moveTo>
                    <a:pt x="113" y="288"/>
                  </a:moveTo>
                  <a:lnTo>
                    <a:pt x="104" y="292"/>
                  </a:lnTo>
                  <a:lnTo>
                    <a:pt x="99" y="301"/>
                  </a:lnTo>
                  <a:lnTo>
                    <a:pt x="98" y="316"/>
                  </a:lnTo>
                  <a:lnTo>
                    <a:pt x="100" y="334"/>
                  </a:lnTo>
                  <a:lnTo>
                    <a:pt x="110" y="355"/>
                  </a:lnTo>
                  <a:lnTo>
                    <a:pt x="123" y="375"/>
                  </a:lnTo>
                  <a:lnTo>
                    <a:pt x="143" y="397"/>
                  </a:lnTo>
                  <a:lnTo>
                    <a:pt x="161" y="410"/>
                  </a:lnTo>
                  <a:lnTo>
                    <a:pt x="181" y="421"/>
                  </a:lnTo>
                  <a:lnTo>
                    <a:pt x="203" y="429"/>
                  </a:lnTo>
                  <a:lnTo>
                    <a:pt x="224" y="436"/>
                  </a:lnTo>
                  <a:lnTo>
                    <a:pt x="246" y="440"/>
                  </a:lnTo>
                  <a:lnTo>
                    <a:pt x="264" y="441"/>
                  </a:lnTo>
                  <a:lnTo>
                    <a:pt x="282" y="440"/>
                  </a:lnTo>
                  <a:lnTo>
                    <a:pt x="297" y="435"/>
                  </a:lnTo>
                  <a:lnTo>
                    <a:pt x="307" y="428"/>
                  </a:lnTo>
                  <a:lnTo>
                    <a:pt x="314" y="416"/>
                  </a:lnTo>
                  <a:lnTo>
                    <a:pt x="321" y="392"/>
                  </a:lnTo>
                  <a:lnTo>
                    <a:pt x="325" y="375"/>
                  </a:lnTo>
                  <a:lnTo>
                    <a:pt x="329" y="365"/>
                  </a:lnTo>
                  <a:lnTo>
                    <a:pt x="332" y="358"/>
                  </a:lnTo>
                  <a:lnTo>
                    <a:pt x="332" y="357"/>
                  </a:lnTo>
                  <a:lnTo>
                    <a:pt x="328" y="355"/>
                  </a:lnTo>
                  <a:lnTo>
                    <a:pt x="317" y="351"/>
                  </a:lnTo>
                  <a:lnTo>
                    <a:pt x="302" y="346"/>
                  </a:lnTo>
                  <a:lnTo>
                    <a:pt x="233" y="323"/>
                  </a:lnTo>
                  <a:lnTo>
                    <a:pt x="182" y="307"/>
                  </a:lnTo>
                  <a:lnTo>
                    <a:pt x="160" y="299"/>
                  </a:lnTo>
                  <a:lnTo>
                    <a:pt x="139" y="293"/>
                  </a:lnTo>
                  <a:lnTo>
                    <a:pt x="123" y="289"/>
                  </a:lnTo>
                  <a:lnTo>
                    <a:pt x="113" y="288"/>
                  </a:lnTo>
                  <a:close/>
                  <a:moveTo>
                    <a:pt x="1147" y="286"/>
                  </a:moveTo>
                  <a:lnTo>
                    <a:pt x="1136" y="288"/>
                  </a:lnTo>
                  <a:lnTo>
                    <a:pt x="1120" y="292"/>
                  </a:lnTo>
                  <a:lnTo>
                    <a:pt x="1100" y="297"/>
                  </a:lnTo>
                  <a:lnTo>
                    <a:pt x="1052" y="313"/>
                  </a:lnTo>
                  <a:lnTo>
                    <a:pt x="1025" y="321"/>
                  </a:lnTo>
                  <a:lnTo>
                    <a:pt x="956" y="344"/>
                  </a:lnTo>
                  <a:lnTo>
                    <a:pt x="942" y="350"/>
                  </a:lnTo>
                  <a:lnTo>
                    <a:pt x="931" y="354"/>
                  </a:lnTo>
                  <a:lnTo>
                    <a:pt x="927" y="355"/>
                  </a:lnTo>
                  <a:lnTo>
                    <a:pt x="927" y="357"/>
                  </a:lnTo>
                  <a:lnTo>
                    <a:pt x="929" y="363"/>
                  </a:lnTo>
                  <a:lnTo>
                    <a:pt x="934" y="374"/>
                  </a:lnTo>
                  <a:lnTo>
                    <a:pt x="938" y="390"/>
                  </a:lnTo>
                  <a:lnTo>
                    <a:pt x="944" y="414"/>
                  </a:lnTo>
                  <a:lnTo>
                    <a:pt x="951" y="427"/>
                  </a:lnTo>
                  <a:lnTo>
                    <a:pt x="962" y="433"/>
                  </a:lnTo>
                  <a:lnTo>
                    <a:pt x="977" y="439"/>
                  </a:lnTo>
                  <a:lnTo>
                    <a:pt x="995" y="440"/>
                  </a:lnTo>
                  <a:lnTo>
                    <a:pt x="1014" y="439"/>
                  </a:lnTo>
                  <a:lnTo>
                    <a:pt x="1036" y="435"/>
                  </a:lnTo>
                  <a:lnTo>
                    <a:pt x="1057" y="428"/>
                  </a:lnTo>
                  <a:lnTo>
                    <a:pt x="1077" y="420"/>
                  </a:lnTo>
                  <a:lnTo>
                    <a:pt x="1097" y="409"/>
                  </a:lnTo>
                  <a:lnTo>
                    <a:pt x="1115" y="396"/>
                  </a:lnTo>
                  <a:lnTo>
                    <a:pt x="1135" y="374"/>
                  </a:lnTo>
                  <a:lnTo>
                    <a:pt x="1150" y="354"/>
                  </a:lnTo>
                  <a:lnTo>
                    <a:pt x="1158" y="332"/>
                  </a:lnTo>
                  <a:lnTo>
                    <a:pt x="1162" y="315"/>
                  </a:lnTo>
                  <a:lnTo>
                    <a:pt x="1161" y="300"/>
                  </a:lnTo>
                  <a:lnTo>
                    <a:pt x="1155" y="290"/>
                  </a:lnTo>
                  <a:lnTo>
                    <a:pt x="1147" y="286"/>
                  </a:lnTo>
                  <a:close/>
                  <a:moveTo>
                    <a:pt x="375" y="70"/>
                  </a:moveTo>
                  <a:lnTo>
                    <a:pt x="262" y="199"/>
                  </a:lnTo>
                  <a:lnTo>
                    <a:pt x="995" y="199"/>
                  </a:lnTo>
                  <a:lnTo>
                    <a:pt x="895" y="70"/>
                  </a:lnTo>
                  <a:lnTo>
                    <a:pt x="375" y="70"/>
                  </a:lnTo>
                  <a:close/>
                  <a:moveTo>
                    <a:pt x="362" y="0"/>
                  </a:moveTo>
                  <a:lnTo>
                    <a:pt x="405" y="0"/>
                  </a:lnTo>
                  <a:lnTo>
                    <a:pt x="434" y="1"/>
                  </a:lnTo>
                  <a:lnTo>
                    <a:pt x="505" y="1"/>
                  </a:lnTo>
                  <a:lnTo>
                    <a:pt x="547" y="2"/>
                  </a:lnTo>
                  <a:lnTo>
                    <a:pt x="637" y="2"/>
                  </a:lnTo>
                  <a:lnTo>
                    <a:pt x="682" y="4"/>
                  </a:lnTo>
                  <a:lnTo>
                    <a:pt x="727" y="4"/>
                  </a:lnTo>
                  <a:lnTo>
                    <a:pt x="770" y="5"/>
                  </a:lnTo>
                  <a:lnTo>
                    <a:pt x="846" y="5"/>
                  </a:lnTo>
                  <a:lnTo>
                    <a:pt x="877" y="6"/>
                  </a:lnTo>
                  <a:lnTo>
                    <a:pt x="931" y="6"/>
                  </a:lnTo>
                  <a:lnTo>
                    <a:pt x="942" y="9"/>
                  </a:lnTo>
                  <a:lnTo>
                    <a:pt x="955" y="17"/>
                  </a:lnTo>
                  <a:lnTo>
                    <a:pt x="970" y="29"/>
                  </a:lnTo>
                  <a:lnTo>
                    <a:pt x="1002" y="61"/>
                  </a:lnTo>
                  <a:lnTo>
                    <a:pt x="1018" y="79"/>
                  </a:lnTo>
                  <a:lnTo>
                    <a:pt x="1034" y="95"/>
                  </a:lnTo>
                  <a:lnTo>
                    <a:pt x="1049" y="109"/>
                  </a:lnTo>
                  <a:lnTo>
                    <a:pt x="1061" y="119"/>
                  </a:lnTo>
                  <a:lnTo>
                    <a:pt x="1071" y="126"/>
                  </a:lnTo>
                  <a:lnTo>
                    <a:pt x="1077" y="128"/>
                  </a:lnTo>
                  <a:lnTo>
                    <a:pt x="1087" y="122"/>
                  </a:lnTo>
                  <a:lnTo>
                    <a:pt x="1097" y="113"/>
                  </a:lnTo>
                  <a:lnTo>
                    <a:pt x="1110" y="103"/>
                  </a:lnTo>
                  <a:lnTo>
                    <a:pt x="1122" y="95"/>
                  </a:lnTo>
                  <a:lnTo>
                    <a:pt x="1132" y="90"/>
                  </a:lnTo>
                  <a:lnTo>
                    <a:pt x="1140" y="88"/>
                  </a:lnTo>
                  <a:lnTo>
                    <a:pt x="1147" y="91"/>
                  </a:lnTo>
                  <a:lnTo>
                    <a:pt x="1155" y="98"/>
                  </a:lnTo>
                  <a:lnTo>
                    <a:pt x="1163" y="106"/>
                  </a:lnTo>
                  <a:lnTo>
                    <a:pt x="1173" y="117"/>
                  </a:lnTo>
                  <a:lnTo>
                    <a:pt x="1181" y="128"/>
                  </a:lnTo>
                  <a:lnTo>
                    <a:pt x="1187" y="137"/>
                  </a:lnTo>
                  <a:lnTo>
                    <a:pt x="1192" y="146"/>
                  </a:lnTo>
                  <a:lnTo>
                    <a:pt x="1193" y="154"/>
                  </a:lnTo>
                  <a:lnTo>
                    <a:pt x="1189" y="160"/>
                  </a:lnTo>
                  <a:lnTo>
                    <a:pt x="1179" y="165"/>
                  </a:lnTo>
                  <a:lnTo>
                    <a:pt x="1167" y="173"/>
                  </a:lnTo>
                  <a:lnTo>
                    <a:pt x="1154" y="183"/>
                  </a:lnTo>
                  <a:lnTo>
                    <a:pt x="1142" y="191"/>
                  </a:lnTo>
                  <a:lnTo>
                    <a:pt x="1131" y="199"/>
                  </a:lnTo>
                  <a:lnTo>
                    <a:pt x="1123" y="204"/>
                  </a:lnTo>
                  <a:lnTo>
                    <a:pt x="1120" y="206"/>
                  </a:lnTo>
                  <a:lnTo>
                    <a:pt x="1149" y="211"/>
                  </a:lnTo>
                  <a:lnTo>
                    <a:pt x="1174" y="222"/>
                  </a:lnTo>
                  <a:lnTo>
                    <a:pt x="1197" y="237"/>
                  </a:lnTo>
                  <a:lnTo>
                    <a:pt x="1217" y="253"/>
                  </a:lnTo>
                  <a:lnTo>
                    <a:pt x="1235" y="270"/>
                  </a:lnTo>
                  <a:lnTo>
                    <a:pt x="1248" y="288"/>
                  </a:lnTo>
                  <a:lnTo>
                    <a:pt x="1259" y="303"/>
                  </a:lnTo>
                  <a:lnTo>
                    <a:pt x="1264" y="315"/>
                  </a:lnTo>
                  <a:lnTo>
                    <a:pt x="1267" y="321"/>
                  </a:lnTo>
                  <a:lnTo>
                    <a:pt x="1267" y="346"/>
                  </a:lnTo>
                  <a:lnTo>
                    <a:pt x="1268" y="369"/>
                  </a:lnTo>
                  <a:lnTo>
                    <a:pt x="1268" y="424"/>
                  </a:lnTo>
                  <a:lnTo>
                    <a:pt x="1269" y="453"/>
                  </a:lnTo>
                  <a:lnTo>
                    <a:pt x="1269" y="510"/>
                  </a:lnTo>
                  <a:lnTo>
                    <a:pt x="1271" y="533"/>
                  </a:lnTo>
                  <a:lnTo>
                    <a:pt x="1271" y="559"/>
                  </a:lnTo>
                  <a:lnTo>
                    <a:pt x="1268" y="568"/>
                  </a:lnTo>
                  <a:lnTo>
                    <a:pt x="1261" y="579"/>
                  </a:lnTo>
                  <a:lnTo>
                    <a:pt x="1255" y="588"/>
                  </a:lnTo>
                  <a:lnTo>
                    <a:pt x="1255" y="712"/>
                  </a:lnTo>
                  <a:lnTo>
                    <a:pt x="1252" y="726"/>
                  </a:lnTo>
                  <a:lnTo>
                    <a:pt x="1245" y="736"/>
                  </a:lnTo>
                  <a:lnTo>
                    <a:pt x="1235" y="743"/>
                  </a:lnTo>
                  <a:lnTo>
                    <a:pt x="1221" y="746"/>
                  </a:lnTo>
                  <a:lnTo>
                    <a:pt x="1011" y="746"/>
                  </a:lnTo>
                  <a:lnTo>
                    <a:pt x="998" y="743"/>
                  </a:lnTo>
                  <a:lnTo>
                    <a:pt x="989" y="736"/>
                  </a:lnTo>
                  <a:lnTo>
                    <a:pt x="982" y="726"/>
                  </a:lnTo>
                  <a:lnTo>
                    <a:pt x="979" y="712"/>
                  </a:lnTo>
                  <a:lnTo>
                    <a:pt x="979" y="661"/>
                  </a:lnTo>
                  <a:lnTo>
                    <a:pt x="915" y="669"/>
                  </a:lnTo>
                  <a:lnTo>
                    <a:pt x="849" y="674"/>
                  </a:lnTo>
                  <a:lnTo>
                    <a:pt x="783" y="678"/>
                  </a:lnTo>
                  <a:lnTo>
                    <a:pt x="720" y="681"/>
                  </a:lnTo>
                  <a:lnTo>
                    <a:pt x="658" y="682"/>
                  </a:lnTo>
                  <a:lnTo>
                    <a:pt x="600" y="682"/>
                  </a:lnTo>
                  <a:lnTo>
                    <a:pt x="547" y="681"/>
                  </a:lnTo>
                  <a:lnTo>
                    <a:pt x="500" y="680"/>
                  </a:lnTo>
                  <a:lnTo>
                    <a:pt x="458" y="677"/>
                  </a:lnTo>
                  <a:lnTo>
                    <a:pt x="424" y="674"/>
                  </a:lnTo>
                  <a:lnTo>
                    <a:pt x="384" y="670"/>
                  </a:lnTo>
                  <a:lnTo>
                    <a:pt x="341" y="664"/>
                  </a:lnTo>
                  <a:lnTo>
                    <a:pt x="295" y="656"/>
                  </a:lnTo>
                  <a:lnTo>
                    <a:pt x="295" y="712"/>
                  </a:lnTo>
                  <a:lnTo>
                    <a:pt x="293" y="726"/>
                  </a:lnTo>
                  <a:lnTo>
                    <a:pt x="286" y="736"/>
                  </a:lnTo>
                  <a:lnTo>
                    <a:pt x="275" y="743"/>
                  </a:lnTo>
                  <a:lnTo>
                    <a:pt x="262" y="746"/>
                  </a:lnTo>
                  <a:lnTo>
                    <a:pt x="52" y="746"/>
                  </a:lnTo>
                  <a:lnTo>
                    <a:pt x="39" y="743"/>
                  </a:lnTo>
                  <a:lnTo>
                    <a:pt x="29" y="736"/>
                  </a:lnTo>
                  <a:lnTo>
                    <a:pt x="23" y="726"/>
                  </a:lnTo>
                  <a:lnTo>
                    <a:pt x="20" y="712"/>
                  </a:lnTo>
                  <a:lnTo>
                    <a:pt x="20" y="587"/>
                  </a:lnTo>
                  <a:lnTo>
                    <a:pt x="13" y="584"/>
                  </a:lnTo>
                  <a:lnTo>
                    <a:pt x="8" y="581"/>
                  </a:lnTo>
                  <a:lnTo>
                    <a:pt x="4" y="580"/>
                  </a:lnTo>
                  <a:lnTo>
                    <a:pt x="2" y="579"/>
                  </a:lnTo>
                  <a:lnTo>
                    <a:pt x="1" y="572"/>
                  </a:lnTo>
                  <a:lnTo>
                    <a:pt x="0" y="557"/>
                  </a:lnTo>
                  <a:lnTo>
                    <a:pt x="0" y="487"/>
                  </a:lnTo>
                  <a:lnTo>
                    <a:pt x="1" y="459"/>
                  </a:lnTo>
                  <a:lnTo>
                    <a:pt x="1" y="432"/>
                  </a:lnTo>
                  <a:lnTo>
                    <a:pt x="2" y="405"/>
                  </a:lnTo>
                  <a:lnTo>
                    <a:pt x="2" y="382"/>
                  </a:lnTo>
                  <a:lnTo>
                    <a:pt x="4" y="365"/>
                  </a:lnTo>
                  <a:lnTo>
                    <a:pt x="4" y="348"/>
                  </a:lnTo>
                  <a:lnTo>
                    <a:pt x="6" y="319"/>
                  </a:lnTo>
                  <a:lnTo>
                    <a:pt x="14" y="295"/>
                  </a:lnTo>
                  <a:lnTo>
                    <a:pt x="25" y="273"/>
                  </a:lnTo>
                  <a:lnTo>
                    <a:pt x="40" y="255"/>
                  </a:lnTo>
                  <a:lnTo>
                    <a:pt x="56" y="241"/>
                  </a:lnTo>
                  <a:lnTo>
                    <a:pt x="74" y="230"/>
                  </a:lnTo>
                  <a:lnTo>
                    <a:pt x="91" y="220"/>
                  </a:lnTo>
                  <a:lnTo>
                    <a:pt x="107" y="215"/>
                  </a:lnTo>
                  <a:lnTo>
                    <a:pt x="122" y="210"/>
                  </a:lnTo>
                  <a:lnTo>
                    <a:pt x="133" y="207"/>
                  </a:lnTo>
                  <a:lnTo>
                    <a:pt x="141" y="206"/>
                  </a:lnTo>
                  <a:lnTo>
                    <a:pt x="143" y="206"/>
                  </a:lnTo>
                  <a:lnTo>
                    <a:pt x="141" y="203"/>
                  </a:lnTo>
                  <a:lnTo>
                    <a:pt x="133" y="196"/>
                  </a:lnTo>
                  <a:lnTo>
                    <a:pt x="118" y="185"/>
                  </a:lnTo>
                  <a:lnTo>
                    <a:pt x="98" y="172"/>
                  </a:lnTo>
                  <a:lnTo>
                    <a:pt x="88" y="163"/>
                  </a:lnTo>
                  <a:lnTo>
                    <a:pt x="86" y="150"/>
                  </a:lnTo>
                  <a:lnTo>
                    <a:pt x="87" y="138"/>
                  </a:lnTo>
                  <a:lnTo>
                    <a:pt x="91" y="126"/>
                  </a:lnTo>
                  <a:lnTo>
                    <a:pt x="98" y="115"/>
                  </a:lnTo>
                  <a:lnTo>
                    <a:pt x="104" y="106"/>
                  </a:lnTo>
                  <a:lnTo>
                    <a:pt x="111" y="101"/>
                  </a:lnTo>
                  <a:lnTo>
                    <a:pt x="118" y="99"/>
                  </a:lnTo>
                  <a:lnTo>
                    <a:pt x="129" y="101"/>
                  </a:lnTo>
                  <a:lnTo>
                    <a:pt x="143" y="105"/>
                  </a:lnTo>
                  <a:lnTo>
                    <a:pt x="160" y="109"/>
                  </a:lnTo>
                  <a:lnTo>
                    <a:pt x="176" y="114"/>
                  </a:lnTo>
                  <a:lnTo>
                    <a:pt x="190" y="119"/>
                  </a:lnTo>
                  <a:lnTo>
                    <a:pt x="203" y="125"/>
                  </a:lnTo>
                  <a:lnTo>
                    <a:pt x="212" y="128"/>
                  </a:lnTo>
                  <a:lnTo>
                    <a:pt x="215" y="129"/>
                  </a:lnTo>
                  <a:lnTo>
                    <a:pt x="217" y="126"/>
                  </a:lnTo>
                  <a:lnTo>
                    <a:pt x="223" y="119"/>
                  </a:lnTo>
                  <a:lnTo>
                    <a:pt x="232" y="109"/>
                  </a:lnTo>
                  <a:lnTo>
                    <a:pt x="243" y="95"/>
                  </a:lnTo>
                  <a:lnTo>
                    <a:pt x="256" y="80"/>
                  </a:lnTo>
                  <a:lnTo>
                    <a:pt x="268" y="66"/>
                  </a:lnTo>
                  <a:lnTo>
                    <a:pt x="282" y="51"/>
                  </a:lnTo>
                  <a:lnTo>
                    <a:pt x="293" y="37"/>
                  </a:lnTo>
                  <a:lnTo>
                    <a:pt x="302" y="26"/>
                  </a:lnTo>
                  <a:lnTo>
                    <a:pt x="309" y="20"/>
                  </a:lnTo>
                  <a:lnTo>
                    <a:pt x="321" y="12"/>
                  </a:lnTo>
                  <a:lnTo>
                    <a:pt x="337" y="6"/>
                  </a:lnTo>
                  <a:lnTo>
                    <a:pt x="352" y="2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983187" y="4343400"/>
              <a:ext cx="398481" cy="660006"/>
              <a:chOff x="7748588" y="4484688"/>
              <a:chExt cx="919163" cy="152241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6" name="Freeform 23"/>
              <p:cNvSpPr>
                <a:spLocks/>
              </p:cNvSpPr>
              <p:nvPr/>
            </p:nvSpPr>
            <p:spPr bwMode="auto">
              <a:xfrm>
                <a:off x="7748588" y="4484688"/>
                <a:ext cx="919163" cy="152241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50" y="0"/>
                  </a:cxn>
                  <a:cxn ang="0">
                    <a:pos x="562" y="3"/>
                  </a:cxn>
                  <a:cxn ang="0">
                    <a:pos x="571" y="8"/>
                  </a:cxn>
                  <a:cxn ang="0">
                    <a:pos x="577" y="17"/>
                  </a:cxn>
                  <a:cxn ang="0">
                    <a:pos x="579" y="28"/>
                  </a:cxn>
                  <a:cxn ang="0">
                    <a:pos x="579" y="929"/>
                  </a:cxn>
                  <a:cxn ang="0">
                    <a:pos x="577" y="941"/>
                  </a:cxn>
                  <a:cxn ang="0">
                    <a:pos x="571" y="951"/>
                  </a:cxn>
                  <a:cxn ang="0">
                    <a:pos x="562" y="956"/>
                  </a:cxn>
                  <a:cxn ang="0">
                    <a:pos x="550" y="959"/>
                  </a:cxn>
                  <a:cxn ang="0">
                    <a:pos x="29" y="959"/>
                  </a:cxn>
                  <a:cxn ang="0">
                    <a:pos x="18" y="956"/>
                  </a:cxn>
                  <a:cxn ang="0">
                    <a:pos x="8" y="951"/>
                  </a:cxn>
                  <a:cxn ang="0">
                    <a:pos x="3" y="941"/>
                  </a:cxn>
                  <a:cxn ang="0">
                    <a:pos x="0" y="929"/>
                  </a:cxn>
                  <a:cxn ang="0">
                    <a:pos x="0" y="28"/>
                  </a:cxn>
                  <a:cxn ang="0">
                    <a:pos x="3" y="17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29" y="0"/>
                  </a:cxn>
                </a:cxnLst>
                <a:rect l="0" t="0" r="r" b="b"/>
                <a:pathLst>
                  <a:path w="579" h="959">
                    <a:moveTo>
                      <a:pt x="29" y="0"/>
                    </a:moveTo>
                    <a:lnTo>
                      <a:pt x="550" y="0"/>
                    </a:lnTo>
                    <a:lnTo>
                      <a:pt x="562" y="3"/>
                    </a:lnTo>
                    <a:lnTo>
                      <a:pt x="571" y="8"/>
                    </a:lnTo>
                    <a:lnTo>
                      <a:pt x="577" y="17"/>
                    </a:lnTo>
                    <a:lnTo>
                      <a:pt x="579" y="28"/>
                    </a:lnTo>
                    <a:lnTo>
                      <a:pt x="579" y="929"/>
                    </a:lnTo>
                    <a:lnTo>
                      <a:pt x="577" y="941"/>
                    </a:lnTo>
                    <a:lnTo>
                      <a:pt x="571" y="951"/>
                    </a:lnTo>
                    <a:lnTo>
                      <a:pt x="562" y="956"/>
                    </a:lnTo>
                    <a:lnTo>
                      <a:pt x="550" y="959"/>
                    </a:lnTo>
                    <a:lnTo>
                      <a:pt x="29" y="959"/>
                    </a:lnTo>
                    <a:lnTo>
                      <a:pt x="18" y="956"/>
                    </a:lnTo>
                    <a:lnTo>
                      <a:pt x="8" y="951"/>
                    </a:lnTo>
                    <a:lnTo>
                      <a:pt x="3" y="941"/>
                    </a:lnTo>
                    <a:lnTo>
                      <a:pt x="0" y="929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7794626" y="4564063"/>
                <a:ext cx="827088" cy="1247775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732212" y="2154641"/>
              <a:ext cx="856150" cy="480379"/>
              <a:chOff x="2068513" y="2297113"/>
              <a:chExt cx="1974850" cy="110807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9" name="Freeform 25"/>
              <p:cNvSpPr>
                <a:spLocks/>
              </p:cNvSpPr>
              <p:nvPr/>
            </p:nvSpPr>
            <p:spPr bwMode="auto">
              <a:xfrm>
                <a:off x="2179638" y="2297113"/>
                <a:ext cx="1774825" cy="105568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100" y="0"/>
                  </a:cxn>
                  <a:cxn ang="0">
                    <a:pos x="1106" y="1"/>
                  </a:cxn>
                  <a:cxn ang="0">
                    <a:pos x="1111" y="4"/>
                  </a:cxn>
                  <a:cxn ang="0">
                    <a:pos x="1114" y="8"/>
                  </a:cxn>
                  <a:cxn ang="0">
                    <a:pos x="1117" y="13"/>
                  </a:cxn>
                  <a:cxn ang="0">
                    <a:pos x="1118" y="20"/>
                  </a:cxn>
                  <a:cxn ang="0">
                    <a:pos x="1118" y="646"/>
                  </a:cxn>
                  <a:cxn ang="0">
                    <a:pos x="1117" y="653"/>
                  </a:cxn>
                  <a:cxn ang="0">
                    <a:pos x="1111" y="661"/>
                  </a:cxn>
                  <a:cxn ang="0">
                    <a:pos x="1106" y="664"/>
                  </a:cxn>
                  <a:cxn ang="0">
                    <a:pos x="1100" y="665"/>
                  </a:cxn>
                  <a:cxn ang="0">
                    <a:pos x="19" y="665"/>
                  </a:cxn>
                  <a:cxn ang="0">
                    <a:pos x="12" y="664"/>
                  </a:cxn>
                  <a:cxn ang="0">
                    <a:pos x="8" y="661"/>
                  </a:cxn>
                  <a:cxn ang="0">
                    <a:pos x="4" y="657"/>
                  </a:cxn>
                  <a:cxn ang="0">
                    <a:pos x="1" y="653"/>
                  </a:cxn>
                  <a:cxn ang="0">
                    <a:pos x="0" y="646"/>
                  </a:cxn>
                  <a:cxn ang="0">
                    <a:pos x="0" y="15"/>
                  </a:cxn>
                  <a:cxn ang="0">
                    <a:pos x="3" y="11"/>
                  </a:cxn>
                  <a:cxn ang="0">
                    <a:pos x="5" y="5"/>
                  </a:cxn>
                  <a:cxn ang="0">
                    <a:pos x="9" y="2"/>
                  </a:cxn>
                  <a:cxn ang="0">
                    <a:pos x="13" y="1"/>
                  </a:cxn>
                  <a:cxn ang="0">
                    <a:pos x="19" y="0"/>
                  </a:cxn>
                </a:cxnLst>
                <a:rect l="0" t="0" r="r" b="b"/>
                <a:pathLst>
                  <a:path w="1118" h="665">
                    <a:moveTo>
                      <a:pt x="19" y="0"/>
                    </a:moveTo>
                    <a:lnTo>
                      <a:pt x="1100" y="0"/>
                    </a:lnTo>
                    <a:lnTo>
                      <a:pt x="1106" y="1"/>
                    </a:lnTo>
                    <a:lnTo>
                      <a:pt x="1111" y="4"/>
                    </a:lnTo>
                    <a:lnTo>
                      <a:pt x="1114" y="8"/>
                    </a:lnTo>
                    <a:lnTo>
                      <a:pt x="1117" y="13"/>
                    </a:lnTo>
                    <a:lnTo>
                      <a:pt x="1118" y="20"/>
                    </a:lnTo>
                    <a:lnTo>
                      <a:pt x="1118" y="646"/>
                    </a:lnTo>
                    <a:lnTo>
                      <a:pt x="1117" y="653"/>
                    </a:lnTo>
                    <a:lnTo>
                      <a:pt x="1111" y="661"/>
                    </a:lnTo>
                    <a:lnTo>
                      <a:pt x="1106" y="664"/>
                    </a:lnTo>
                    <a:lnTo>
                      <a:pt x="1100" y="665"/>
                    </a:lnTo>
                    <a:lnTo>
                      <a:pt x="19" y="665"/>
                    </a:lnTo>
                    <a:lnTo>
                      <a:pt x="12" y="664"/>
                    </a:lnTo>
                    <a:lnTo>
                      <a:pt x="8" y="661"/>
                    </a:lnTo>
                    <a:lnTo>
                      <a:pt x="4" y="657"/>
                    </a:lnTo>
                    <a:lnTo>
                      <a:pt x="1" y="653"/>
                    </a:lnTo>
                    <a:lnTo>
                      <a:pt x="0" y="646"/>
                    </a:lnTo>
                    <a:lnTo>
                      <a:pt x="0" y="15"/>
                    </a:lnTo>
                    <a:lnTo>
                      <a:pt x="3" y="11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3" y="1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26"/>
              <p:cNvSpPr>
                <a:spLocks noChangeArrowheads="1"/>
              </p:cNvSpPr>
              <p:nvPr/>
            </p:nvSpPr>
            <p:spPr bwMode="auto">
              <a:xfrm>
                <a:off x="2246313" y="2363788"/>
                <a:ext cx="1635125" cy="922338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7"/>
              <p:cNvSpPr>
                <a:spLocks/>
              </p:cNvSpPr>
              <p:nvPr/>
            </p:nvSpPr>
            <p:spPr bwMode="auto">
              <a:xfrm>
                <a:off x="2068513" y="3309938"/>
                <a:ext cx="1974850" cy="95250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226" y="0"/>
                  </a:cxn>
                  <a:cxn ang="0">
                    <a:pos x="1232" y="2"/>
                  </a:cxn>
                  <a:cxn ang="0">
                    <a:pos x="1240" y="7"/>
                  </a:cxn>
                  <a:cxn ang="0">
                    <a:pos x="1243" y="12"/>
                  </a:cxn>
                  <a:cxn ang="0">
                    <a:pos x="1244" y="18"/>
                  </a:cxn>
                  <a:cxn ang="0">
                    <a:pos x="1244" y="42"/>
                  </a:cxn>
                  <a:cxn ang="0">
                    <a:pos x="1243" y="47"/>
                  </a:cxn>
                  <a:cxn ang="0">
                    <a:pos x="1240" y="53"/>
                  </a:cxn>
                  <a:cxn ang="0">
                    <a:pos x="1232" y="58"/>
                  </a:cxn>
                  <a:cxn ang="0">
                    <a:pos x="1226" y="60"/>
                  </a:cxn>
                  <a:cxn ang="0">
                    <a:pos x="19" y="60"/>
                  </a:cxn>
                  <a:cxn ang="0">
                    <a:pos x="12" y="58"/>
                  </a:cxn>
                  <a:cxn ang="0">
                    <a:pos x="4" y="53"/>
                  </a:cxn>
                  <a:cxn ang="0">
                    <a:pos x="1" y="47"/>
                  </a:cxn>
                  <a:cxn ang="0">
                    <a:pos x="0" y="42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4" y="7"/>
                  </a:cxn>
                  <a:cxn ang="0">
                    <a:pos x="12" y="2"/>
                  </a:cxn>
                  <a:cxn ang="0">
                    <a:pos x="19" y="0"/>
                  </a:cxn>
                </a:cxnLst>
                <a:rect l="0" t="0" r="r" b="b"/>
                <a:pathLst>
                  <a:path w="1244" h="60">
                    <a:moveTo>
                      <a:pt x="19" y="0"/>
                    </a:moveTo>
                    <a:lnTo>
                      <a:pt x="1226" y="0"/>
                    </a:lnTo>
                    <a:lnTo>
                      <a:pt x="1232" y="2"/>
                    </a:lnTo>
                    <a:lnTo>
                      <a:pt x="1240" y="7"/>
                    </a:lnTo>
                    <a:lnTo>
                      <a:pt x="1243" y="12"/>
                    </a:lnTo>
                    <a:lnTo>
                      <a:pt x="1244" y="18"/>
                    </a:lnTo>
                    <a:lnTo>
                      <a:pt x="1244" y="42"/>
                    </a:lnTo>
                    <a:lnTo>
                      <a:pt x="1243" y="47"/>
                    </a:lnTo>
                    <a:lnTo>
                      <a:pt x="1240" y="53"/>
                    </a:lnTo>
                    <a:lnTo>
                      <a:pt x="1232" y="58"/>
                    </a:lnTo>
                    <a:lnTo>
                      <a:pt x="1226" y="60"/>
                    </a:lnTo>
                    <a:lnTo>
                      <a:pt x="19" y="60"/>
                    </a:lnTo>
                    <a:lnTo>
                      <a:pt x="12" y="58"/>
                    </a:lnTo>
                    <a:lnTo>
                      <a:pt x="4" y="53"/>
                    </a:lnTo>
                    <a:lnTo>
                      <a:pt x="1" y="47"/>
                    </a:lnTo>
                    <a:lnTo>
                      <a:pt x="0" y="42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12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818661" y="4399474"/>
              <a:ext cx="683253" cy="547859"/>
              <a:chOff x="4779963" y="4518025"/>
              <a:chExt cx="1898650" cy="152241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3" name="Freeform 28"/>
              <p:cNvSpPr>
                <a:spLocks/>
              </p:cNvSpPr>
              <p:nvPr/>
            </p:nvSpPr>
            <p:spPr bwMode="auto">
              <a:xfrm>
                <a:off x="4779963" y="4725988"/>
                <a:ext cx="1898650" cy="7223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1170" y="0"/>
                  </a:cxn>
                  <a:cxn ang="0">
                    <a:pos x="1177" y="3"/>
                  </a:cxn>
                  <a:cxn ang="0">
                    <a:pos x="1185" y="7"/>
                  </a:cxn>
                  <a:cxn ang="0">
                    <a:pos x="1192" y="13"/>
                  </a:cxn>
                  <a:cxn ang="0">
                    <a:pos x="1196" y="24"/>
                  </a:cxn>
                  <a:cxn ang="0">
                    <a:pos x="1196" y="201"/>
                  </a:cxn>
                  <a:cxn ang="0">
                    <a:pos x="1004" y="428"/>
                  </a:cxn>
                  <a:cxn ang="0">
                    <a:pos x="994" y="438"/>
                  </a:cxn>
                  <a:cxn ang="0">
                    <a:pos x="985" y="445"/>
                  </a:cxn>
                  <a:cxn ang="0">
                    <a:pos x="970" y="451"/>
                  </a:cxn>
                  <a:cxn ang="0">
                    <a:pos x="951" y="454"/>
                  </a:cxn>
                  <a:cxn ang="0">
                    <a:pos x="685" y="454"/>
                  </a:cxn>
                  <a:cxn ang="0">
                    <a:pos x="688" y="424"/>
                  </a:cxn>
                  <a:cxn ang="0">
                    <a:pos x="688" y="419"/>
                  </a:cxn>
                  <a:cxn ang="0">
                    <a:pos x="687" y="414"/>
                  </a:cxn>
                  <a:cxn ang="0">
                    <a:pos x="684" y="407"/>
                  </a:cxn>
                  <a:cxn ang="0">
                    <a:pos x="680" y="400"/>
                  </a:cxn>
                  <a:cxn ang="0">
                    <a:pos x="672" y="395"/>
                  </a:cxn>
                  <a:cxn ang="0">
                    <a:pos x="660" y="389"/>
                  </a:cxn>
                  <a:cxn ang="0">
                    <a:pos x="644" y="388"/>
                  </a:cxn>
                  <a:cxn ang="0">
                    <a:pos x="540" y="388"/>
                  </a:cxn>
                  <a:cxn ang="0">
                    <a:pos x="533" y="391"/>
                  </a:cxn>
                  <a:cxn ang="0">
                    <a:pos x="525" y="393"/>
                  </a:cxn>
                  <a:cxn ang="0">
                    <a:pos x="517" y="400"/>
                  </a:cxn>
                  <a:cxn ang="0">
                    <a:pos x="512" y="410"/>
                  </a:cxn>
                  <a:cxn ang="0">
                    <a:pos x="509" y="423"/>
                  </a:cxn>
                  <a:cxn ang="0">
                    <a:pos x="510" y="455"/>
                  </a:cxn>
                  <a:cxn ang="0">
                    <a:pos x="223" y="453"/>
                  </a:cxn>
                  <a:cxn ang="0">
                    <a:pos x="220" y="453"/>
                  </a:cxn>
                  <a:cxn ang="0">
                    <a:pos x="214" y="451"/>
                  </a:cxn>
                  <a:cxn ang="0">
                    <a:pos x="204" y="449"/>
                  </a:cxn>
                  <a:cxn ang="0">
                    <a:pos x="193" y="441"/>
                  </a:cxn>
                  <a:cxn ang="0">
                    <a:pos x="184" y="428"/>
                  </a:cxn>
                  <a:cxn ang="0">
                    <a:pos x="0" y="202"/>
                  </a:cxn>
                  <a:cxn ang="0">
                    <a:pos x="0" y="19"/>
                  </a:cxn>
                  <a:cxn ang="0">
                    <a:pos x="1" y="15"/>
                  </a:cxn>
                  <a:cxn ang="0">
                    <a:pos x="4" y="9"/>
                  </a:cxn>
                  <a:cxn ang="0">
                    <a:pos x="9" y="5"/>
                  </a:cxn>
                  <a:cxn ang="0">
                    <a:pos x="19" y="1"/>
                  </a:cxn>
                  <a:cxn ang="0">
                    <a:pos x="33" y="0"/>
                  </a:cxn>
                </a:cxnLst>
                <a:rect l="0" t="0" r="r" b="b"/>
                <a:pathLst>
                  <a:path w="1196" h="455">
                    <a:moveTo>
                      <a:pt x="33" y="0"/>
                    </a:moveTo>
                    <a:lnTo>
                      <a:pt x="1170" y="0"/>
                    </a:lnTo>
                    <a:lnTo>
                      <a:pt x="1177" y="3"/>
                    </a:lnTo>
                    <a:lnTo>
                      <a:pt x="1185" y="7"/>
                    </a:lnTo>
                    <a:lnTo>
                      <a:pt x="1192" y="13"/>
                    </a:lnTo>
                    <a:lnTo>
                      <a:pt x="1196" y="24"/>
                    </a:lnTo>
                    <a:lnTo>
                      <a:pt x="1196" y="201"/>
                    </a:lnTo>
                    <a:lnTo>
                      <a:pt x="1004" y="428"/>
                    </a:lnTo>
                    <a:lnTo>
                      <a:pt x="994" y="438"/>
                    </a:lnTo>
                    <a:lnTo>
                      <a:pt x="985" y="445"/>
                    </a:lnTo>
                    <a:lnTo>
                      <a:pt x="970" y="451"/>
                    </a:lnTo>
                    <a:lnTo>
                      <a:pt x="951" y="454"/>
                    </a:lnTo>
                    <a:lnTo>
                      <a:pt x="685" y="454"/>
                    </a:lnTo>
                    <a:lnTo>
                      <a:pt x="688" y="424"/>
                    </a:lnTo>
                    <a:lnTo>
                      <a:pt x="688" y="419"/>
                    </a:lnTo>
                    <a:lnTo>
                      <a:pt x="687" y="414"/>
                    </a:lnTo>
                    <a:lnTo>
                      <a:pt x="684" y="407"/>
                    </a:lnTo>
                    <a:lnTo>
                      <a:pt x="680" y="400"/>
                    </a:lnTo>
                    <a:lnTo>
                      <a:pt x="672" y="395"/>
                    </a:lnTo>
                    <a:lnTo>
                      <a:pt x="660" y="389"/>
                    </a:lnTo>
                    <a:lnTo>
                      <a:pt x="644" y="388"/>
                    </a:lnTo>
                    <a:lnTo>
                      <a:pt x="540" y="388"/>
                    </a:lnTo>
                    <a:lnTo>
                      <a:pt x="533" y="391"/>
                    </a:lnTo>
                    <a:lnTo>
                      <a:pt x="525" y="393"/>
                    </a:lnTo>
                    <a:lnTo>
                      <a:pt x="517" y="400"/>
                    </a:lnTo>
                    <a:lnTo>
                      <a:pt x="512" y="410"/>
                    </a:lnTo>
                    <a:lnTo>
                      <a:pt x="509" y="423"/>
                    </a:lnTo>
                    <a:lnTo>
                      <a:pt x="510" y="455"/>
                    </a:lnTo>
                    <a:lnTo>
                      <a:pt x="223" y="453"/>
                    </a:lnTo>
                    <a:lnTo>
                      <a:pt x="220" y="453"/>
                    </a:lnTo>
                    <a:lnTo>
                      <a:pt x="214" y="451"/>
                    </a:lnTo>
                    <a:lnTo>
                      <a:pt x="204" y="449"/>
                    </a:lnTo>
                    <a:lnTo>
                      <a:pt x="193" y="441"/>
                    </a:lnTo>
                    <a:lnTo>
                      <a:pt x="184" y="428"/>
                    </a:lnTo>
                    <a:lnTo>
                      <a:pt x="0" y="202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4" y="9"/>
                    </a:lnTo>
                    <a:lnTo>
                      <a:pt x="9" y="5"/>
                    </a:lnTo>
                    <a:lnTo>
                      <a:pt x="19" y="1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9"/>
              <p:cNvSpPr>
                <a:spLocks/>
              </p:cNvSpPr>
              <p:nvPr/>
            </p:nvSpPr>
            <p:spPr bwMode="auto">
              <a:xfrm>
                <a:off x="4813301" y="5151438"/>
                <a:ext cx="1833563" cy="889000"/>
              </a:xfrm>
              <a:custGeom>
                <a:avLst/>
                <a:gdLst/>
                <a:ahLst/>
                <a:cxnLst>
                  <a:cxn ang="0">
                    <a:pos x="1155" y="507"/>
                  </a:cxn>
                  <a:cxn ang="0">
                    <a:pos x="1153" y="520"/>
                  </a:cxn>
                  <a:cxn ang="0">
                    <a:pos x="1145" y="538"/>
                  </a:cxn>
                  <a:cxn ang="0">
                    <a:pos x="1126" y="552"/>
                  </a:cxn>
                  <a:cxn ang="0">
                    <a:pos x="1094" y="559"/>
                  </a:cxn>
                  <a:cxn ang="0">
                    <a:pos x="55" y="560"/>
                  </a:cxn>
                  <a:cxn ang="0">
                    <a:pos x="38" y="555"/>
                  </a:cxn>
                  <a:cxn ang="0">
                    <a:pos x="18" y="543"/>
                  </a:cxn>
                  <a:cxn ang="0">
                    <a:pos x="3" y="517"/>
                  </a:cxn>
                  <a:cxn ang="0">
                    <a:pos x="0" y="4"/>
                  </a:cxn>
                  <a:cxn ang="0">
                    <a:pos x="148" y="186"/>
                  </a:cxn>
                  <a:cxn ang="0">
                    <a:pos x="166" y="201"/>
                  </a:cxn>
                  <a:cxn ang="0">
                    <a:pos x="205" y="214"/>
                  </a:cxn>
                  <a:cxn ang="0">
                    <a:pos x="491" y="222"/>
                  </a:cxn>
                  <a:cxn ang="0">
                    <a:pos x="496" y="243"/>
                  </a:cxn>
                  <a:cxn ang="0">
                    <a:pos x="514" y="260"/>
                  </a:cxn>
                  <a:cxn ang="0">
                    <a:pos x="528" y="267"/>
                  </a:cxn>
                  <a:cxn ang="0">
                    <a:pos x="534" y="279"/>
                  </a:cxn>
                  <a:cxn ang="0">
                    <a:pos x="547" y="294"/>
                  </a:cxn>
                  <a:cxn ang="0">
                    <a:pos x="574" y="302"/>
                  </a:cxn>
                  <a:cxn ang="0">
                    <a:pos x="602" y="295"/>
                  </a:cxn>
                  <a:cxn ang="0">
                    <a:pos x="623" y="271"/>
                  </a:cxn>
                  <a:cxn ang="0">
                    <a:pos x="625" y="263"/>
                  </a:cxn>
                  <a:cxn ang="0">
                    <a:pos x="633" y="261"/>
                  </a:cxn>
                  <a:cxn ang="0">
                    <a:pos x="651" y="252"/>
                  </a:cxn>
                  <a:cxn ang="0">
                    <a:pos x="661" y="232"/>
                  </a:cxn>
                  <a:cxn ang="0">
                    <a:pos x="948" y="214"/>
                  </a:cxn>
                  <a:cxn ang="0">
                    <a:pos x="969" y="209"/>
                  </a:cxn>
                  <a:cxn ang="0">
                    <a:pos x="1001" y="183"/>
                  </a:cxn>
                  <a:cxn ang="0">
                    <a:pos x="1022" y="160"/>
                  </a:cxn>
                  <a:cxn ang="0">
                    <a:pos x="1050" y="127"/>
                  </a:cxn>
                  <a:cxn ang="0">
                    <a:pos x="1097" y="70"/>
                  </a:cxn>
                  <a:cxn ang="0">
                    <a:pos x="1125" y="35"/>
                  </a:cxn>
                  <a:cxn ang="0">
                    <a:pos x="1145" y="10"/>
                  </a:cxn>
                  <a:cxn ang="0">
                    <a:pos x="1153" y="0"/>
                  </a:cxn>
                </a:cxnLst>
                <a:rect l="0" t="0" r="r" b="b"/>
                <a:pathLst>
                  <a:path w="1155" h="560">
                    <a:moveTo>
                      <a:pt x="1153" y="0"/>
                    </a:moveTo>
                    <a:lnTo>
                      <a:pt x="1155" y="507"/>
                    </a:lnTo>
                    <a:lnTo>
                      <a:pt x="1155" y="513"/>
                    </a:lnTo>
                    <a:lnTo>
                      <a:pt x="1153" y="520"/>
                    </a:lnTo>
                    <a:lnTo>
                      <a:pt x="1149" y="529"/>
                    </a:lnTo>
                    <a:lnTo>
                      <a:pt x="1145" y="538"/>
                    </a:lnTo>
                    <a:lnTo>
                      <a:pt x="1137" y="546"/>
                    </a:lnTo>
                    <a:lnTo>
                      <a:pt x="1126" y="552"/>
                    </a:lnTo>
                    <a:lnTo>
                      <a:pt x="1113" y="558"/>
                    </a:lnTo>
                    <a:lnTo>
                      <a:pt x="1094" y="559"/>
                    </a:lnTo>
                    <a:lnTo>
                      <a:pt x="64" y="560"/>
                    </a:lnTo>
                    <a:lnTo>
                      <a:pt x="55" y="560"/>
                    </a:lnTo>
                    <a:lnTo>
                      <a:pt x="47" y="558"/>
                    </a:lnTo>
                    <a:lnTo>
                      <a:pt x="38" y="555"/>
                    </a:lnTo>
                    <a:lnTo>
                      <a:pt x="27" y="550"/>
                    </a:lnTo>
                    <a:lnTo>
                      <a:pt x="18" y="543"/>
                    </a:lnTo>
                    <a:lnTo>
                      <a:pt x="8" y="532"/>
                    </a:lnTo>
                    <a:lnTo>
                      <a:pt x="3" y="517"/>
                    </a:lnTo>
                    <a:lnTo>
                      <a:pt x="0" y="500"/>
                    </a:lnTo>
                    <a:lnTo>
                      <a:pt x="0" y="4"/>
                    </a:lnTo>
                    <a:lnTo>
                      <a:pt x="146" y="183"/>
                    </a:lnTo>
                    <a:lnTo>
                      <a:pt x="148" y="186"/>
                    </a:lnTo>
                    <a:lnTo>
                      <a:pt x="154" y="193"/>
                    </a:lnTo>
                    <a:lnTo>
                      <a:pt x="166" y="201"/>
                    </a:lnTo>
                    <a:lnTo>
                      <a:pt x="182" y="209"/>
                    </a:lnTo>
                    <a:lnTo>
                      <a:pt x="205" y="214"/>
                    </a:lnTo>
                    <a:lnTo>
                      <a:pt x="491" y="213"/>
                    </a:lnTo>
                    <a:lnTo>
                      <a:pt x="491" y="222"/>
                    </a:lnTo>
                    <a:lnTo>
                      <a:pt x="494" y="232"/>
                    </a:lnTo>
                    <a:lnTo>
                      <a:pt x="496" y="243"/>
                    </a:lnTo>
                    <a:lnTo>
                      <a:pt x="503" y="252"/>
                    </a:lnTo>
                    <a:lnTo>
                      <a:pt x="514" y="260"/>
                    </a:lnTo>
                    <a:lnTo>
                      <a:pt x="528" y="264"/>
                    </a:lnTo>
                    <a:lnTo>
                      <a:pt x="528" y="267"/>
                    </a:lnTo>
                    <a:lnTo>
                      <a:pt x="530" y="272"/>
                    </a:lnTo>
                    <a:lnTo>
                      <a:pt x="534" y="279"/>
                    </a:lnTo>
                    <a:lnTo>
                      <a:pt x="539" y="287"/>
                    </a:lnTo>
                    <a:lnTo>
                      <a:pt x="547" y="294"/>
                    </a:lnTo>
                    <a:lnTo>
                      <a:pt x="558" y="299"/>
                    </a:lnTo>
                    <a:lnTo>
                      <a:pt x="574" y="302"/>
                    </a:lnTo>
                    <a:lnTo>
                      <a:pt x="590" y="300"/>
                    </a:lnTo>
                    <a:lnTo>
                      <a:pt x="602" y="295"/>
                    </a:lnTo>
                    <a:lnTo>
                      <a:pt x="612" y="287"/>
                    </a:lnTo>
                    <a:lnTo>
                      <a:pt x="623" y="271"/>
                    </a:lnTo>
                    <a:lnTo>
                      <a:pt x="624" y="265"/>
                    </a:lnTo>
                    <a:lnTo>
                      <a:pt x="625" y="263"/>
                    </a:lnTo>
                    <a:lnTo>
                      <a:pt x="628" y="263"/>
                    </a:lnTo>
                    <a:lnTo>
                      <a:pt x="633" y="261"/>
                    </a:lnTo>
                    <a:lnTo>
                      <a:pt x="641" y="257"/>
                    </a:lnTo>
                    <a:lnTo>
                      <a:pt x="651" y="252"/>
                    </a:lnTo>
                    <a:lnTo>
                      <a:pt x="657" y="244"/>
                    </a:lnTo>
                    <a:lnTo>
                      <a:pt x="661" y="232"/>
                    </a:lnTo>
                    <a:lnTo>
                      <a:pt x="663" y="214"/>
                    </a:lnTo>
                    <a:lnTo>
                      <a:pt x="948" y="214"/>
                    </a:lnTo>
                    <a:lnTo>
                      <a:pt x="956" y="213"/>
                    </a:lnTo>
                    <a:lnTo>
                      <a:pt x="969" y="209"/>
                    </a:lnTo>
                    <a:lnTo>
                      <a:pt x="984" y="199"/>
                    </a:lnTo>
                    <a:lnTo>
                      <a:pt x="1001" y="183"/>
                    </a:lnTo>
                    <a:lnTo>
                      <a:pt x="1010" y="174"/>
                    </a:lnTo>
                    <a:lnTo>
                      <a:pt x="1022" y="160"/>
                    </a:lnTo>
                    <a:lnTo>
                      <a:pt x="1035" y="144"/>
                    </a:lnTo>
                    <a:lnTo>
                      <a:pt x="1050" y="127"/>
                    </a:lnTo>
                    <a:lnTo>
                      <a:pt x="1065" y="108"/>
                    </a:lnTo>
                    <a:lnTo>
                      <a:pt x="1097" y="70"/>
                    </a:lnTo>
                    <a:lnTo>
                      <a:pt x="1112" y="51"/>
                    </a:lnTo>
                    <a:lnTo>
                      <a:pt x="1125" y="35"/>
                    </a:lnTo>
                    <a:lnTo>
                      <a:pt x="1137" y="20"/>
                    </a:lnTo>
                    <a:lnTo>
                      <a:pt x="1145" y="10"/>
                    </a:lnTo>
                    <a:lnTo>
                      <a:pt x="1151" y="3"/>
                    </a:lnTo>
                    <a:lnTo>
                      <a:pt x="1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0"/>
              <p:cNvSpPr>
                <a:spLocks noChangeArrowheads="1"/>
              </p:cNvSpPr>
              <p:nvPr/>
            </p:nvSpPr>
            <p:spPr bwMode="auto">
              <a:xfrm>
                <a:off x="5349876" y="4694238"/>
                <a:ext cx="100013" cy="571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1"/>
              <p:cNvSpPr>
                <a:spLocks noChangeArrowheads="1"/>
              </p:cNvSpPr>
              <p:nvPr/>
            </p:nvSpPr>
            <p:spPr bwMode="auto">
              <a:xfrm>
                <a:off x="5372101" y="4608513"/>
                <a:ext cx="52388" cy="984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32"/>
              <p:cNvSpPr>
                <a:spLocks noChangeArrowheads="1"/>
              </p:cNvSpPr>
              <p:nvPr/>
            </p:nvSpPr>
            <p:spPr bwMode="auto">
              <a:xfrm>
                <a:off x="5372101" y="4608513"/>
                <a:ext cx="127000" cy="412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33"/>
              <p:cNvSpPr>
                <a:spLocks noChangeArrowheads="1"/>
              </p:cNvSpPr>
              <p:nvPr/>
            </p:nvSpPr>
            <p:spPr bwMode="auto">
              <a:xfrm>
                <a:off x="6010276" y="4694238"/>
                <a:ext cx="98425" cy="571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6035676" y="4608513"/>
                <a:ext cx="52388" cy="984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35"/>
              <p:cNvSpPr>
                <a:spLocks noChangeArrowheads="1"/>
              </p:cNvSpPr>
              <p:nvPr/>
            </p:nvSpPr>
            <p:spPr bwMode="auto">
              <a:xfrm>
                <a:off x="5959476" y="4608513"/>
                <a:ext cx="128588" cy="412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6"/>
              <p:cNvSpPr>
                <a:spLocks/>
              </p:cNvSpPr>
              <p:nvPr/>
            </p:nvSpPr>
            <p:spPr bwMode="auto">
              <a:xfrm>
                <a:off x="5445126" y="4518025"/>
                <a:ext cx="569913" cy="160338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210" y="2"/>
                  </a:cxn>
                  <a:cxn ang="0">
                    <a:pos x="245" y="4"/>
                  </a:cxn>
                  <a:cxn ang="0">
                    <a:pos x="277" y="10"/>
                  </a:cxn>
                  <a:cxn ang="0">
                    <a:pos x="302" y="17"/>
                  </a:cxn>
                  <a:cxn ang="0">
                    <a:pos x="324" y="23"/>
                  </a:cxn>
                  <a:cxn ang="0">
                    <a:pos x="339" y="29"/>
                  </a:cxn>
                  <a:cxn ang="0">
                    <a:pos x="347" y="31"/>
                  </a:cxn>
                  <a:cxn ang="0">
                    <a:pos x="354" y="38"/>
                  </a:cxn>
                  <a:cxn ang="0">
                    <a:pos x="358" y="49"/>
                  </a:cxn>
                  <a:cxn ang="0">
                    <a:pos x="359" y="61"/>
                  </a:cxn>
                  <a:cxn ang="0">
                    <a:pos x="359" y="76"/>
                  </a:cxn>
                  <a:cxn ang="0">
                    <a:pos x="358" y="89"/>
                  </a:cxn>
                  <a:cxn ang="0">
                    <a:pos x="355" y="97"/>
                  </a:cxn>
                  <a:cxn ang="0">
                    <a:pos x="351" y="100"/>
                  </a:cxn>
                  <a:cxn ang="0">
                    <a:pos x="344" y="101"/>
                  </a:cxn>
                  <a:cxn ang="0">
                    <a:pos x="337" y="100"/>
                  </a:cxn>
                  <a:cxn ang="0">
                    <a:pos x="332" y="99"/>
                  </a:cxn>
                  <a:cxn ang="0">
                    <a:pos x="328" y="97"/>
                  </a:cxn>
                  <a:cxn ang="0">
                    <a:pos x="327" y="96"/>
                  </a:cxn>
                  <a:cxn ang="0">
                    <a:pos x="294" y="84"/>
                  </a:cxn>
                  <a:cxn ang="0">
                    <a:pos x="259" y="76"/>
                  </a:cxn>
                  <a:cxn ang="0">
                    <a:pos x="223" y="72"/>
                  </a:cxn>
                  <a:cxn ang="0">
                    <a:pos x="187" y="70"/>
                  </a:cxn>
                  <a:cxn ang="0">
                    <a:pos x="152" y="72"/>
                  </a:cxn>
                  <a:cxn ang="0">
                    <a:pos x="120" y="76"/>
                  </a:cxn>
                  <a:cxn ang="0">
                    <a:pos x="90" y="80"/>
                  </a:cxn>
                  <a:cxn ang="0">
                    <a:pos x="66" y="85"/>
                  </a:cxn>
                  <a:cxn ang="0">
                    <a:pos x="47" y="91"/>
                  </a:cxn>
                  <a:cxn ang="0">
                    <a:pos x="23" y="99"/>
                  </a:cxn>
                  <a:cxn ang="0">
                    <a:pos x="15" y="99"/>
                  </a:cxn>
                  <a:cxn ang="0">
                    <a:pos x="10" y="95"/>
                  </a:cxn>
                  <a:cxn ang="0">
                    <a:pos x="6" y="88"/>
                  </a:cxn>
                  <a:cxn ang="0">
                    <a:pos x="3" y="76"/>
                  </a:cxn>
                  <a:cxn ang="0">
                    <a:pos x="0" y="62"/>
                  </a:cxn>
                  <a:cxn ang="0">
                    <a:pos x="0" y="50"/>
                  </a:cxn>
                  <a:cxn ang="0">
                    <a:pos x="6" y="41"/>
                  </a:cxn>
                  <a:cxn ang="0">
                    <a:pos x="14" y="34"/>
                  </a:cxn>
                  <a:cxn ang="0">
                    <a:pos x="23" y="29"/>
                  </a:cxn>
                  <a:cxn ang="0">
                    <a:pos x="31" y="25"/>
                  </a:cxn>
                  <a:cxn ang="0">
                    <a:pos x="38" y="22"/>
                  </a:cxn>
                  <a:cxn ang="0">
                    <a:pos x="40" y="22"/>
                  </a:cxn>
                  <a:cxn ang="0">
                    <a:pos x="86" y="10"/>
                  </a:cxn>
                  <a:cxn ang="0">
                    <a:pos x="129" y="3"/>
                  </a:cxn>
                  <a:cxn ang="0">
                    <a:pos x="171" y="0"/>
                  </a:cxn>
                </a:cxnLst>
                <a:rect l="0" t="0" r="r" b="b"/>
                <a:pathLst>
                  <a:path w="359" h="101">
                    <a:moveTo>
                      <a:pt x="171" y="0"/>
                    </a:moveTo>
                    <a:lnTo>
                      <a:pt x="210" y="2"/>
                    </a:lnTo>
                    <a:lnTo>
                      <a:pt x="245" y="4"/>
                    </a:lnTo>
                    <a:lnTo>
                      <a:pt x="277" y="10"/>
                    </a:lnTo>
                    <a:lnTo>
                      <a:pt x="302" y="17"/>
                    </a:lnTo>
                    <a:lnTo>
                      <a:pt x="324" y="23"/>
                    </a:lnTo>
                    <a:lnTo>
                      <a:pt x="339" y="29"/>
                    </a:lnTo>
                    <a:lnTo>
                      <a:pt x="347" y="31"/>
                    </a:lnTo>
                    <a:lnTo>
                      <a:pt x="354" y="38"/>
                    </a:lnTo>
                    <a:lnTo>
                      <a:pt x="358" y="49"/>
                    </a:lnTo>
                    <a:lnTo>
                      <a:pt x="359" y="61"/>
                    </a:lnTo>
                    <a:lnTo>
                      <a:pt x="359" y="76"/>
                    </a:lnTo>
                    <a:lnTo>
                      <a:pt x="358" y="89"/>
                    </a:lnTo>
                    <a:lnTo>
                      <a:pt x="355" y="97"/>
                    </a:lnTo>
                    <a:lnTo>
                      <a:pt x="351" y="100"/>
                    </a:lnTo>
                    <a:lnTo>
                      <a:pt x="344" y="101"/>
                    </a:lnTo>
                    <a:lnTo>
                      <a:pt x="337" y="100"/>
                    </a:lnTo>
                    <a:lnTo>
                      <a:pt x="332" y="99"/>
                    </a:lnTo>
                    <a:lnTo>
                      <a:pt x="328" y="97"/>
                    </a:lnTo>
                    <a:lnTo>
                      <a:pt x="327" y="96"/>
                    </a:lnTo>
                    <a:lnTo>
                      <a:pt x="294" y="84"/>
                    </a:lnTo>
                    <a:lnTo>
                      <a:pt x="259" y="76"/>
                    </a:lnTo>
                    <a:lnTo>
                      <a:pt x="223" y="72"/>
                    </a:lnTo>
                    <a:lnTo>
                      <a:pt x="187" y="70"/>
                    </a:lnTo>
                    <a:lnTo>
                      <a:pt x="152" y="72"/>
                    </a:lnTo>
                    <a:lnTo>
                      <a:pt x="120" y="76"/>
                    </a:lnTo>
                    <a:lnTo>
                      <a:pt x="90" y="80"/>
                    </a:lnTo>
                    <a:lnTo>
                      <a:pt x="66" y="85"/>
                    </a:lnTo>
                    <a:lnTo>
                      <a:pt x="47" y="91"/>
                    </a:lnTo>
                    <a:lnTo>
                      <a:pt x="23" y="99"/>
                    </a:lnTo>
                    <a:lnTo>
                      <a:pt x="15" y="99"/>
                    </a:lnTo>
                    <a:lnTo>
                      <a:pt x="10" y="95"/>
                    </a:lnTo>
                    <a:lnTo>
                      <a:pt x="6" y="88"/>
                    </a:lnTo>
                    <a:lnTo>
                      <a:pt x="3" y="76"/>
                    </a:lnTo>
                    <a:lnTo>
                      <a:pt x="0" y="62"/>
                    </a:lnTo>
                    <a:lnTo>
                      <a:pt x="0" y="50"/>
                    </a:lnTo>
                    <a:lnTo>
                      <a:pt x="6" y="41"/>
                    </a:lnTo>
                    <a:lnTo>
                      <a:pt x="14" y="34"/>
                    </a:lnTo>
                    <a:lnTo>
                      <a:pt x="23" y="29"/>
                    </a:lnTo>
                    <a:lnTo>
                      <a:pt x="31" y="25"/>
                    </a:lnTo>
                    <a:lnTo>
                      <a:pt x="38" y="22"/>
                    </a:lnTo>
                    <a:lnTo>
                      <a:pt x="40" y="22"/>
                    </a:lnTo>
                    <a:lnTo>
                      <a:pt x="86" y="10"/>
                    </a:lnTo>
                    <a:lnTo>
                      <a:pt x="129" y="3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7"/>
              <p:cNvSpPr>
                <a:spLocks/>
              </p:cNvSpPr>
              <p:nvPr/>
            </p:nvSpPr>
            <p:spPr bwMode="auto">
              <a:xfrm>
                <a:off x="5629276" y="5380038"/>
                <a:ext cx="201613" cy="14763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17" y="0"/>
                  </a:cxn>
                  <a:cxn ang="0">
                    <a:pos x="118" y="2"/>
                  </a:cxn>
                  <a:cxn ang="0">
                    <a:pos x="121" y="2"/>
                  </a:cxn>
                  <a:cxn ang="0">
                    <a:pos x="123" y="3"/>
                  </a:cxn>
                  <a:cxn ang="0">
                    <a:pos x="126" y="6"/>
                  </a:cxn>
                  <a:cxn ang="0">
                    <a:pos x="127" y="8"/>
                  </a:cxn>
                  <a:cxn ang="0">
                    <a:pos x="127" y="18"/>
                  </a:cxn>
                  <a:cxn ang="0">
                    <a:pos x="121" y="78"/>
                  </a:cxn>
                  <a:cxn ang="0">
                    <a:pos x="121" y="82"/>
                  </a:cxn>
                  <a:cxn ang="0">
                    <a:pos x="119" y="85"/>
                  </a:cxn>
                  <a:cxn ang="0">
                    <a:pos x="119" y="86"/>
                  </a:cxn>
                  <a:cxn ang="0">
                    <a:pos x="117" y="89"/>
                  </a:cxn>
                  <a:cxn ang="0">
                    <a:pos x="115" y="92"/>
                  </a:cxn>
                  <a:cxn ang="0">
                    <a:pos x="111" y="93"/>
                  </a:cxn>
                  <a:cxn ang="0">
                    <a:pos x="16" y="93"/>
                  </a:cxn>
                  <a:cxn ang="0">
                    <a:pos x="14" y="92"/>
                  </a:cxn>
                  <a:cxn ang="0">
                    <a:pos x="12" y="92"/>
                  </a:cxn>
                  <a:cxn ang="0">
                    <a:pos x="9" y="89"/>
                  </a:cxn>
                  <a:cxn ang="0">
                    <a:pos x="6" y="84"/>
                  </a:cxn>
                  <a:cxn ang="0">
                    <a:pos x="6" y="78"/>
                  </a:cxn>
                  <a:cxn ang="0">
                    <a:pos x="1" y="15"/>
                  </a:cxn>
                  <a:cxn ang="0">
                    <a:pos x="1" y="14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1" y="8"/>
                  </a:cxn>
                  <a:cxn ang="0">
                    <a:pos x="1" y="6"/>
                  </a:cxn>
                  <a:cxn ang="0">
                    <a:pos x="2" y="3"/>
                  </a:cxn>
                  <a:cxn ang="0">
                    <a:pos x="8" y="0"/>
                  </a:cxn>
                </a:cxnLst>
                <a:rect l="0" t="0" r="r" b="b"/>
                <a:pathLst>
                  <a:path w="127" h="93">
                    <a:moveTo>
                      <a:pt x="8" y="0"/>
                    </a:moveTo>
                    <a:lnTo>
                      <a:pt x="117" y="0"/>
                    </a:lnTo>
                    <a:lnTo>
                      <a:pt x="118" y="2"/>
                    </a:lnTo>
                    <a:lnTo>
                      <a:pt x="121" y="2"/>
                    </a:lnTo>
                    <a:lnTo>
                      <a:pt x="123" y="3"/>
                    </a:lnTo>
                    <a:lnTo>
                      <a:pt x="126" y="6"/>
                    </a:lnTo>
                    <a:lnTo>
                      <a:pt x="127" y="8"/>
                    </a:lnTo>
                    <a:lnTo>
                      <a:pt x="127" y="18"/>
                    </a:lnTo>
                    <a:lnTo>
                      <a:pt x="121" y="78"/>
                    </a:lnTo>
                    <a:lnTo>
                      <a:pt x="121" y="82"/>
                    </a:lnTo>
                    <a:lnTo>
                      <a:pt x="119" y="85"/>
                    </a:lnTo>
                    <a:lnTo>
                      <a:pt x="119" y="86"/>
                    </a:lnTo>
                    <a:lnTo>
                      <a:pt x="117" y="89"/>
                    </a:lnTo>
                    <a:lnTo>
                      <a:pt x="115" y="92"/>
                    </a:lnTo>
                    <a:lnTo>
                      <a:pt x="111" y="93"/>
                    </a:lnTo>
                    <a:lnTo>
                      <a:pt x="16" y="93"/>
                    </a:lnTo>
                    <a:lnTo>
                      <a:pt x="14" y="92"/>
                    </a:lnTo>
                    <a:lnTo>
                      <a:pt x="12" y="92"/>
                    </a:lnTo>
                    <a:lnTo>
                      <a:pt x="9" y="89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1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2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791060" y="3236977"/>
              <a:ext cx="738455" cy="523584"/>
              <a:chOff x="3173413" y="4068763"/>
              <a:chExt cx="1811338" cy="1284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5" name="Freeform 9"/>
              <p:cNvSpPr>
                <a:spLocks noEditPoints="1"/>
              </p:cNvSpPr>
              <p:nvPr/>
            </p:nvSpPr>
            <p:spPr bwMode="auto">
              <a:xfrm>
                <a:off x="3173413" y="4068763"/>
                <a:ext cx="1811338" cy="1284288"/>
              </a:xfrm>
              <a:custGeom>
                <a:avLst/>
                <a:gdLst/>
                <a:ahLst/>
                <a:cxnLst>
                  <a:cxn ang="0">
                    <a:pos x="57" y="59"/>
                  </a:cxn>
                  <a:cxn ang="0">
                    <a:pos x="57" y="749"/>
                  </a:cxn>
                  <a:cxn ang="0">
                    <a:pos x="1084" y="749"/>
                  </a:cxn>
                  <a:cxn ang="0">
                    <a:pos x="1084" y="59"/>
                  </a:cxn>
                  <a:cxn ang="0">
                    <a:pos x="57" y="59"/>
                  </a:cxn>
                  <a:cxn ang="0">
                    <a:pos x="0" y="0"/>
                  </a:cxn>
                  <a:cxn ang="0">
                    <a:pos x="1141" y="0"/>
                  </a:cxn>
                  <a:cxn ang="0">
                    <a:pos x="1141" y="809"/>
                  </a:cxn>
                  <a:cxn ang="0">
                    <a:pos x="0" y="809"/>
                  </a:cxn>
                  <a:cxn ang="0">
                    <a:pos x="0" y="0"/>
                  </a:cxn>
                </a:cxnLst>
                <a:rect l="0" t="0" r="r" b="b"/>
                <a:pathLst>
                  <a:path w="1141" h="809">
                    <a:moveTo>
                      <a:pt x="57" y="59"/>
                    </a:moveTo>
                    <a:lnTo>
                      <a:pt x="57" y="749"/>
                    </a:lnTo>
                    <a:lnTo>
                      <a:pt x="1084" y="749"/>
                    </a:lnTo>
                    <a:lnTo>
                      <a:pt x="1084" y="59"/>
                    </a:lnTo>
                    <a:lnTo>
                      <a:pt x="57" y="59"/>
                    </a:lnTo>
                    <a:close/>
                    <a:moveTo>
                      <a:pt x="0" y="0"/>
                    </a:moveTo>
                    <a:lnTo>
                      <a:pt x="1141" y="0"/>
                    </a:lnTo>
                    <a:lnTo>
                      <a:pt x="1141" y="809"/>
                    </a:lnTo>
                    <a:lnTo>
                      <a:pt x="0" y="80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10"/>
              <p:cNvSpPr>
                <a:spLocks noChangeArrowheads="1"/>
              </p:cNvSpPr>
              <p:nvPr/>
            </p:nvSpPr>
            <p:spPr bwMode="auto">
              <a:xfrm>
                <a:off x="3354388" y="4278313"/>
                <a:ext cx="279400" cy="968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11"/>
              <p:cNvSpPr>
                <a:spLocks noChangeArrowheads="1"/>
              </p:cNvSpPr>
              <p:nvPr/>
            </p:nvSpPr>
            <p:spPr bwMode="auto">
              <a:xfrm>
                <a:off x="3354388" y="4497388"/>
                <a:ext cx="1487488" cy="952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12"/>
              <p:cNvSpPr>
                <a:spLocks noChangeArrowheads="1"/>
              </p:cNvSpPr>
              <p:nvPr/>
            </p:nvSpPr>
            <p:spPr bwMode="auto">
              <a:xfrm>
                <a:off x="4562476" y="4278313"/>
                <a:ext cx="279400" cy="968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3"/>
              <p:cNvSpPr>
                <a:spLocks/>
              </p:cNvSpPr>
              <p:nvPr/>
            </p:nvSpPr>
            <p:spPr bwMode="auto">
              <a:xfrm>
                <a:off x="3709988" y="4214813"/>
                <a:ext cx="169863" cy="212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0"/>
                  </a:cxn>
                  <a:cxn ang="0">
                    <a:pos x="61" y="49"/>
                  </a:cxn>
                  <a:cxn ang="0">
                    <a:pos x="73" y="72"/>
                  </a:cxn>
                  <a:cxn ang="0">
                    <a:pos x="83" y="95"/>
                  </a:cxn>
                  <a:cxn ang="0">
                    <a:pos x="81" y="68"/>
                  </a:cxn>
                  <a:cxn ang="0">
                    <a:pos x="80" y="39"/>
                  </a:cxn>
                  <a:cxn ang="0">
                    <a:pos x="80" y="0"/>
                  </a:cxn>
                  <a:cxn ang="0">
                    <a:pos x="107" y="0"/>
                  </a:cxn>
                  <a:cxn ang="0">
                    <a:pos x="107" y="134"/>
                  </a:cxn>
                  <a:cxn ang="0">
                    <a:pos x="77" y="134"/>
                  </a:cxn>
                  <a:cxn ang="0">
                    <a:pos x="49" y="82"/>
                  </a:cxn>
                  <a:cxn ang="0">
                    <a:pos x="38" y="59"/>
                  </a:cxn>
                  <a:cxn ang="0">
                    <a:pos x="27" y="34"/>
                  </a:cxn>
                  <a:cxn ang="0">
                    <a:pos x="26" y="36"/>
                  </a:cxn>
                  <a:cxn ang="0">
                    <a:pos x="27" y="63"/>
                  </a:cxn>
                  <a:cxn ang="0">
                    <a:pos x="27" y="134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07" h="134">
                    <a:moveTo>
                      <a:pt x="0" y="0"/>
                    </a:moveTo>
                    <a:lnTo>
                      <a:pt x="35" y="0"/>
                    </a:lnTo>
                    <a:lnTo>
                      <a:pt x="61" y="49"/>
                    </a:lnTo>
                    <a:lnTo>
                      <a:pt x="73" y="72"/>
                    </a:lnTo>
                    <a:lnTo>
                      <a:pt x="83" y="95"/>
                    </a:lnTo>
                    <a:lnTo>
                      <a:pt x="81" y="68"/>
                    </a:lnTo>
                    <a:lnTo>
                      <a:pt x="80" y="39"/>
                    </a:lnTo>
                    <a:lnTo>
                      <a:pt x="80" y="0"/>
                    </a:lnTo>
                    <a:lnTo>
                      <a:pt x="107" y="0"/>
                    </a:lnTo>
                    <a:lnTo>
                      <a:pt x="107" y="134"/>
                    </a:lnTo>
                    <a:lnTo>
                      <a:pt x="77" y="134"/>
                    </a:lnTo>
                    <a:lnTo>
                      <a:pt x="49" y="82"/>
                    </a:lnTo>
                    <a:lnTo>
                      <a:pt x="38" y="59"/>
                    </a:lnTo>
                    <a:lnTo>
                      <a:pt x="27" y="34"/>
                    </a:lnTo>
                    <a:lnTo>
                      <a:pt x="26" y="36"/>
                    </a:lnTo>
                    <a:lnTo>
                      <a:pt x="27" y="63"/>
                    </a:lnTo>
                    <a:lnTo>
                      <a:pt x="27" y="134"/>
                    </a:lnTo>
                    <a:lnTo>
                      <a:pt x="0" y="1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4"/>
              <p:cNvSpPr>
                <a:spLocks/>
              </p:cNvSpPr>
              <p:nvPr/>
            </p:nvSpPr>
            <p:spPr bwMode="auto">
              <a:xfrm>
                <a:off x="3921126" y="4214813"/>
                <a:ext cx="130175" cy="212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0" y="0"/>
                  </a:cxn>
                  <a:cxn ang="0">
                    <a:pos x="80" y="24"/>
                  </a:cxn>
                  <a:cxn ang="0">
                    <a:pos x="29" y="24"/>
                  </a:cxn>
                  <a:cxn ang="0">
                    <a:pos x="29" y="52"/>
                  </a:cxn>
                  <a:cxn ang="0">
                    <a:pos x="77" y="52"/>
                  </a:cxn>
                  <a:cxn ang="0">
                    <a:pos x="77" y="77"/>
                  </a:cxn>
                  <a:cxn ang="0">
                    <a:pos x="29" y="77"/>
                  </a:cxn>
                  <a:cxn ang="0">
                    <a:pos x="29" y="109"/>
                  </a:cxn>
                  <a:cxn ang="0">
                    <a:pos x="82" y="109"/>
                  </a:cxn>
                  <a:cxn ang="0">
                    <a:pos x="82" y="134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82" h="134">
                    <a:moveTo>
                      <a:pt x="0" y="0"/>
                    </a:moveTo>
                    <a:lnTo>
                      <a:pt x="80" y="0"/>
                    </a:lnTo>
                    <a:lnTo>
                      <a:pt x="80" y="24"/>
                    </a:lnTo>
                    <a:lnTo>
                      <a:pt x="29" y="24"/>
                    </a:lnTo>
                    <a:lnTo>
                      <a:pt x="29" y="52"/>
                    </a:lnTo>
                    <a:lnTo>
                      <a:pt x="77" y="52"/>
                    </a:lnTo>
                    <a:lnTo>
                      <a:pt x="77" y="77"/>
                    </a:lnTo>
                    <a:lnTo>
                      <a:pt x="29" y="77"/>
                    </a:lnTo>
                    <a:lnTo>
                      <a:pt x="29" y="109"/>
                    </a:lnTo>
                    <a:lnTo>
                      <a:pt x="82" y="109"/>
                    </a:lnTo>
                    <a:lnTo>
                      <a:pt x="82" y="134"/>
                    </a:lnTo>
                    <a:lnTo>
                      <a:pt x="0" y="1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5"/>
              <p:cNvSpPr>
                <a:spLocks/>
              </p:cNvSpPr>
              <p:nvPr/>
            </p:nvSpPr>
            <p:spPr bwMode="auto">
              <a:xfrm>
                <a:off x="4068763" y="4214813"/>
                <a:ext cx="263525" cy="212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0"/>
                  </a:cxn>
                  <a:cxn ang="0">
                    <a:pos x="42" y="56"/>
                  </a:cxn>
                  <a:cxn ang="0">
                    <a:pos x="46" y="79"/>
                  </a:cxn>
                  <a:cxn ang="0">
                    <a:pos x="50" y="103"/>
                  </a:cxn>
                  <a:cxn ang="0">
                    <a:pos x="51" y="103"/>
                  </a:cxn>
                  <a:cxn ang="0">
                    <a:pos x="54" y="79"/>
                  </a:cxn>
                  <a:cxn ang="0">
                    <a:pos x="59" y="55"/>
                  </a:cxn>
                  <a:cxn ang="0">
                    <a:pos x="70" y="0"/>
                  </a:cxn>
                  <a:cxn ang="0">
                    <a:pos x="101" y="0"/>
                  </a:cxn>
                  <a:cxn ang="0">
                    <a:pos x="111" y="57"/>
                  </a:cxn>
                  <a:cxn ang="0">
                    <a:pos x="115" y="79"/>
                  </a:cxn>
                  <a:cxn ang="0">
                    <a:pos x="118" y="101"/>
                  </a:cxn>
                  <a:cxn ang="0">
                    <a:pos x="119" y="101"/>
                  </a:cxn>
                  <a:cxn ang="0">
                    <a:pos x="122" y="79"/>
                  </a:cxn>
                  <a:cxn ang="0">
                    <a:pos x="125" y="55"/>
                  </a:cxn>
                  <a:cxn ang="0">
                    <a:pos x="137" y="0"/>
                  </a:cxn>
                  <a:cxn ang="0">
                    <a:pos x="166" y="0"/>
                  </a:cxn>
                  <a:cxn ang="0">
                    <a:pos x="133" y="134"/>
                  </a:cxn>
                  <a:cxn ang="0">
                    <a:pos x="101" y="134"/>
                  </a:cxn>
                  <a:cxn ang="0">
                    <a:pos x="90" y="77"/>
                  </a:cxn>
                  <a:cxn ang="0">
                    <a:pos x="86" y="56"/>
                  </a:cxn>
                  <a:cxn ang="0">
                    <a:pos x="84" y="34"/>
                  </a:cxn>
                  <a:cxn ang="0">
                    <a:pos x="83" y="34"/>
                  </a:cxn>
                  <a:cxn ang="0">
                    <a:pos x="76" y="77"/>
                  </a:cxn>
                  <a:cxn ang="0">
                    <a:pos x="64" y="134"/>
                  </a:cxn>
                  <a:cxn ang="0">
                    <a:pos x="32" y="134"/>
                  </a:cxn>
                  <a:cxn ang="0">
                    <a:pos x="0" y="0"/>
                  </a:cxn>
                </a:cxnLst>
                <a:rect l="0" t="0" r="r" b="b"/>
                <a:pathLst>
                  <a:path w="166" h="134">
                    <a:moveTo>
                      <a:pt x="0" y="0"/>
                    </a:moveTo>
                    <a:lnTo>
                      <a:pt x="33" y="0"/>
                    </a:lnTo>
                    <a:lnTo>
                      <a:pt x="42" y="56"/>
                    </a:lnTo>
                    <a:lnTo>
                      <a:pt x="46" y="79"/>
                    </a:lnTo>
                    <a:lnTo>
                      <a:pt x="50" y="103"/>
                    </a:lnTo>
                    <a:lnTo>
                      <a:pt x="51" y="103"/>
                    </a:lnTo>
                    <a:lnTo>
                      <a:pt x="54" y="79"/>
                    </a:lnTo>
                    <a:lnTo>
                      <a:pt x="59" y="55"/>
                    </a:lnTo>
                    <a:lnTo>
                      <a:pt x="70" y="0"/>
                    </a:lnTo>
                    <a:lnTo>
                      <a:pt x="101" y="0"/>
                    </a:lnTo>
                    <a:lnTo>
                      <a:pt x="111" y="57"/>
                    </a:lnTo>
                    <a:lnTo>
                      <a:pt x="115" y="79"/>
                    </a:lnTo>
                    <a:lnTo>
                      <a:pt x="118" y="101"/>
                    </a:lnTo>
                    <a:lnTo>
                      <a:pt x="119" y="101"/>
                    </a:lnTo>
                    <a:lnTo>
                      <a:pt x="122" y="79"/>
                    </a:lnTo>
                    <a:lnTo>
                      <a:pt x="125" y="55"/>
                    </a:lnTo>
                    <a:lnTo>
                      <a:pt x="137" y="0"/>
                    </a:lnTo>
                    <a:lnTo>
                      <a:pt x="166" y="0"/>
                    </a:lnTo>
                    <a:lnTo>
                      <a:pt x="133" y="134"/>
                    </a:lnTo>
                    <a:lnTo>
                      <a:pt x="101" y="134"/>
                    </a:lnTo>
                    <a:lnTo>
                      <a:pt x="90" y="77"/>
                    </a:lnTo>
                    <a:lnTo>
                      <a:pt x="86" y="56"/>
                    </a:lnTo>
                    <a:lnTo>
                      <a:pt x="84" y="34"/>
                    </a:lnTo>
                    <a:lnTo>
                      <a:pt x="83" y="34"/>
                    </a:lnTo>
                    <a:lnTo>
                      <a:pt x="76" y="77"/>
                    </a:lnTo>
                    <a:lnTo>
                      <a:pt x="64" y="134"/>
                    </a:lnTo>
                    <a:lnTo>
                      <a:pt x="32" y="1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6"/>
              <p:cNvSpPr>
                <a:spLocks/>
              </p:cNvSpPr>
              <p:nvPr/>
            </p:nvSpPr>
            <p:spPr bwMode="auto">
              <a:xfrm>
                <a:off x="4346576" y="4211638"/>
                <a:ext cx="141288" cy="219075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4" y="1"/>
                  </a:cxn>
                  <a:cxn ang="0">
                    <a:pos x="74" y="3"/>
                  </a:cxn>
                  <a:cxn ang="0">
                    <a:pos x="83" y="6"/>
                  </a:cxn>
                  <a:cxn ang="0">
                    <a:pos x="76" y="31"/>
                  </a:cxn>
                  <a:cxn ang="0">
                    <a:pos x="71" y="29"/>
                  </a:cxn>
                  <a:cxn ang="0">
                    <a:pos x="62" y="25"/>
                  </a:cxn>
                  <a:cxn ang="0">
                    <a:pos x="50" y="24"/>
                  </a:cxn>
                  <a:cxn ang="0">
                    <a:pos x="40" y="26"/>
                  </a:cxn>
                  <a:cxn ang="0">
                    <a:pos x="33" y="31"/>
                  </a:cxn>
                  <a:cxn ang="0">
                    <a:pos x="31" y="38"/>
                  </a:cxn>
                  <a:cxn ang="0">
                    <a:pos x="32" y="43"/>
                  </a:cxn>
                  <a:cxn ang="0">
                    <a:pos x="36" y="48"/>
                  </a:cxn>
                  <a:cxn ang="0">
                    <a:pos x="44" y="52"/>
                  </a:cxn>
                  <a:cxn ang="0">
                    <a:pos x="55" y="57"/>
                  </a:cxn>
                  <a:cxn ang="0">
                    <a:pos x="70" y="64"/>
                  </a:cxn>
                  <a:cxn ang="0">
                    <a:pos x="80" y="73"/>
                  </a:cxn>
                  <a:cxn ang="0">
                    <a:pos x="87" y="83"/>
                  </a:cxn>
                  <a:cxn ang="0">
                    <a:pos x="89" y="97"/>
                  </a:cxn>
                  <a:cxn ang="0">
                    <a:pos x="88" y="108"/>
                  </a:cxn>
                  <a:cxn ang="0">
                    <a:pos x="83" y="117"/>
                  </a:cxn>
                  <a:cxn ang="0">
                    <a:pos x="75" y="126"/>
                  </a:cxn>
                  <a:cxn ang="0">
                    <a:pos x="65" y="133"/>
                  </a:cxn>
                  <a:cxn ang="0">
                    <a:pos x="53" y="137"/>
                  </a:cxn>
                  <a:cxn ang="0">
                    <a:pos x="36" y="138"/>
                  </a:cxn>
                  <a:cxn ang="0">
                    <a:pos x="22" y="137"/>
                  </a:cxn>
                  <a:cxn ang="0">
                    <a:pos x="10" y="135"/>
                  </a:cxn>
                  <a:cxn ang="0">
                    <a:pos x="0" y="130"/>
                  </a:cxn>
                  <a:cxn ang="0">
                    <a:pos x="6" y="105"/>
                  </a:cxn>
                  <a:cxn ang="0">
                    <a:pos x="21" y="111"/>
                  </a:cxn>
                  <a:cxn ang="0">
                    <a:pos x="39" y="114"/>
                  </a:cxn>
                  <a:cxn ang="0">
                    <a:pos x="50" y="111"/>
                  </a:cxn>
                  <a:cxn ang="0">
                    <a:pos x="56" y="107"/>
                  </a:cxn>
                  <a:cxn ang="0">
                    <a:pos x="59" y="99"/>
                  </a:cxn>
                  <a:cxn ang="0">
                    <a:pos x="56" y="91"/>
                  </a:cxn>
                  <a:cxn ang="0">
                    <a:pos x="50" y="86"/>
                  </a:cxn>
                  <a:cxn ang="0">
                    <a:pos x="37" y="80"/>
                  </a:cxn>
                  <a:cxn ang="0">
                    <a:pos x="23" y="73"/>
                  </a:cxn>
                  <a:cxn ang="0">
                    <a:pos x="11" y="64"/>
                  </a:cxn>
                  <a:cxn ang="0">
                    <a:pos x="4" y="53"/>
                  </a:cxn>
                  <a:cxn ang="0">
                    <a:pos x="2" y="40"/>
                  </a:cxn>
                  <a:cxn ang="0">
                    <a:pos x="4" y="27"/>
                  </a:cxn>
                  <a:cxn ang="0">
                    <a:pos x="10" y="16"/>
                  </a:cxn>
                  <a:cxn ang="0">
                    <a:pos x="20" y="7"/>
                  </a:cxn>
                  <a:cxn ang="0">
                    <a:pos x="34" y="2"/>
                  </a:cxn>
                  <a:cxn ang="0">
                    <a:pos x="51" y="0"/>
                  </a:cxn>
                </a:cxnLst>
                <a:rect l="0" t="0" r="r" b="b"/>
                <a:pathLst>
                  <a:path w="89" h="138">
                    <a:moveTo>
                      <a:pt x="51" y="0"/>
                    </a:moveTo>
                    <a:lnTo>
                      <a:pt x="64" y="1"/>
                    </a:lnTo>
                    <a:lnTo>
                      <a:pt x="74" y="3"/>
                    </a:lnTo>
                    <a:lnTo>
                      <a:pt x="83" y="6"/>
                    </a:lnTo>
                    <a:lnTo>
                      <a:pt x="76" y="31"/>
                    </a:lnTo>
                    <a:lnTo>
                      <a:pt x="71" y="29"/>
                    </a:lnTo>
                    <a:lnTo>
                      <a:pt x="62" y="25"/>
                    </a:lnTo>
                    <a:lnTo>
                      <a:pt x="50" y="24"/>
                    </a:lnTo>
                    <a:lnTo>
                      <a:pt x="40" y="26"/>
                    </a:lnTo>
                    <a:lnTo>
                      <a:pt x="33" y="31"/>
                    </a:lnTo>
                    <a:lnTo>
                      <a:pt x="31" y="38"/>
                    </a:lnTo>
                    <a:lnTo>
                      <a:pt x="32" y="43"/>
                    </a:lnTo>
                    <a:lnTo>
                      <a:pt x="36" y="48"/>
                    </a:lnTo>
                    <a:lnTo>
                      <a:pt x="44" y="52"/>
                    </a:lnTo>
                    <a:lnTo>
                      <a:pt x="55" y="57"/>
                    </a:lnTo>
                    <a:lnTo>
                      <a:pt x="70" y="64"/>
                    </a:lnTo>
                    <a:lnTo>
                      <a:pt x="80" y="73"/>
                    </a:lnTo>
                    <a:lnTo>
                      <a:pt x="87" y="83"/>
                    </a:lnTo>
                    <a:lnTo>
                      <a:pt x="89" y="97"/>
                    </a:lnTo>
                    <a:lnTo>
                      <a:pt x="88" y="108"/>
                    </a:lnTo>
                    <a:lnTo>
                      <a:pt x="83" y="117"/>
                    </a:lnTo>
                    <a:lnTo>
                      <a:pt x="75" y="126"/>
                    </a:lnTo>
                    <a:lnTo>
                      <a:pt x="65" y="133"/>
                    </a:lnTo>
                    <a:lnTo>
                      <a:pt x="53" y="137"/>
                    </a:lnTo>
                    <a:lnTo>
                      <a:pt x="36" y="138"/>
                    </a:lnTo>
                    <a:lnTo>
                      <a:pt x="22" y="137"/>
                    </a:lnTo>
                    <a:lnTo>
                      <a:pt x="10" y="135"/>
                    </a:lnTo>
                    <a:lnTo>
                      <a:pt x="0" y="130"/>
                    </a:lnTo>
                    <a:lnTo>
                      <a:pt x="6" y="105"/>
                    </a:lnTo>
                    <a:lnTo>
                      <a:pt x="21" y="111"/>
                    </a:lnTo>
                    <a:lnTo>
                      <a:pt x="39" y="114"/>
                    </a:lnTo>
                    <a:lnTo>
                      <a:pt x="50" y="111"/>
                    </a:lnTo>
                    <a:lnTo>
                      <a:pt x="56" y="107"/>
                    </a:lnTo>
                    <a:lnTo>
                      <a:pt x="59" y="99"/>
                    </a:lnTo>
                    <a:lnTo>
                      <a:pt x="56" y="91"/>
                    </a:lnTo>
                    <a:lnTo>
                      <a:pt x="50" y="86"/>
                    </a:lnTo>
                    <a:lnTo>
                      <a:pt x="37" y="80"/>
                    </a:lnTo>
                    <a:lnTo>
                      <a:pt x="23" y="73"/>
                    </a:lnTo>
                    <a:lnTo>
                      <a:pt x="11" y="64"/>
                    </a:lnTo>
                    <a:lnTo>
                      <a:pt x="4" y="53"/>
                    </a:lnTo>
                    <a:lnTo>
                      <a:pt x="2" y="40"/>
                    </a:lnTo>
                    <a:lnTo>
                      <a:pt x="4" y="27"/>
                    </a:lnTo>
                    <a:lnTo>
                      <a:pt x="10" y="16"/>
                    </a:lnTo>
                    <a:lnTo>
                      <a:pt x="20" y="7"/>
                    </a:lnTo>
                    <a:lnTo>
                      <a:pt x="34" y="2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17"/>
              <p:cNvSpPr>
                <a:spLocks noChangeArrowheads="1"/>
              </p:cNvSpPr>
              <p:nvPr/>
            </p:nvSpPr>
            <p:spPr bwMode="auto">
              <a:xfrm>
                <a:off x="3359151" y="4700588"/>
                <a:ext cx="422275" cy="3492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18"/>
              <p:cNvSpPr>
                <a:spLocks noChangeArrowheads="1"/>
              </p:cNvSpPr>
              <p:nvPr/>
            </p:nvSpPr>
            <p:spPr bwMode="auto">
              <a:xfrm>
                <a:off x="4386263" y="4700588"/>
                <a:ext cx="450850" cy="4968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19"/>
              <p:cNvSpPr>
                <a:spLocks noChangeArrowheads="1"/>
              </p:cNvSpPr>
              <p:nvPr/>
            </p:nvSpPr>
            <p:spPr bwMode="auto">
              <a:xfrm>
                <a:off x="3367088" y="5094288"/>
                <a:ext cx="407988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20"/>
              <p:cNvSpPr>
                <a:spLocks noChangeArrowheads="1"/>
              </p:cNvSpPr>
              <p:nvPr/>
            </p:nvSpPr>
            <p:spPr bwMode="auto">
              <a:xfrm>
                <a:off x="3878263" y="4751388"/>
                <a:ext cx="411163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21"/>
              <p:cNvSpPr>
                <a:spLocks noChangeArrowheads="1"/>
              </p:cNvSpPr>
              <p:nvPr/>
            </p:nvSpPr>
            <p:spPr bwMode="auto">
              <a:xfrm>
                <a:off x="3878263" y="4929188"/>
                <a:ext cx="411163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22"/>
              <p:cNvSpPr>
                <a:spLocks noChangeArrowheads="1"/>
              </p:cNvSpPr>
              <p:nvPr/>
            </p:nvSpPr>
            <p:spPr bwMode="auto">
              <a:xfrm>
                <a:off x="3878263" y="5102226"/>
                <a:ext cx="411163" cy="730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6526742" y="1524000"/>
            <a:ext cx="1908423" cy="2942026"/>
            <a:chOff x="6323012" y="2057400"/>
            <a:chExt cx="1908423" cy="2942026"/>
          </a:xfrm>
        </p:grpSpPr>
        <p:grpSp>
          <p:nvGrpSpPr>
            <p:cNvPr id="89" name="Group 88"/>
            <p:cNvGrpSpPr/>
            <p:nvPr/>
          </p:nvGrpSpPr>
          <p:grpSpPr>
            <a:xfrm>
              <a:off x="7502415" y="2057400"/>
              <a:ext cx="612298" cy="674861"/>
              <a:chOff x="4989513" y="784226"/>
              <a:chExt cx="2112963" cy="232886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0" name="Freeform 6"/>
              <p:cNvSpPr>
                <a:spLocks/>
              </p:cNvSpPr>
              <p:nvPr/>
            </p:nvSpPr>
            <p:spPr bwMode="auto">
              <a:xfrm>
                <a:off x="5395913" y="1562101"/>
                <a:ext cx="198438" cy="612775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124" y="12"/>
                  </a:cxn>
                  <a:cxn ang="0">
                    <a:pos x="122" y="24"/>
                  </a:cxn>
                  <a:cxn ang="0">
                    <a:pos x="117" y="80"/>
                  </a:cxn>
                  <a:cxn ang="0">
                    <a:pos x="112" y="127"/>
                  </a:cxn>
                  <a:cxn ang="0">
                    <a:pos x="108" y="172"/>
                  </a:cxn>
                  <a:cxn ang="0">
                    <a:pos x="101" y="212"/>
                  </a:cxn>
                  <a:cxn ang="0">
                    <a:pos x="93" y="250"/>
                  </a:cxn>
                  <a:cxn ang="0">
                    <a:pos x="79" y="285"/>
                  </a:cxn>
                  <a:cxn ang="0">
                    <a:pos x="62" y="321"/>
                  </a:cxn>
                  <a:cxn ang="0">
                    <a:pos x="36" y="359"/>
                  </a:cxn>
                  <a:cxn ang="0">
                    <a:pos x="35" y="362"/>
                  </a:cxn>
                  <a:cxn ang="0">
                    <a:pos x="30" y="370"/>
                  </a:cxn>
                  <a:cxn ang="0">
                    <a:pos x="22" y="380"/>
                  </a:cxn>
                  <a:cxn ang="0">
                    <a:pos x="14" y="386"/>
                  </a:cxn>
                  <a:cxn ang="0">
                    <a:pos x="5" y="385"/>
                  </a:cxn>
                  <a:cxn ang="0">
                    <a:pos x="0" y="378"/>
                  </a:cxn>
                  <a:cxn ang="0">
                    <a:pos x="2" y="369"/>
                  </a:cxn>
                  <a:cxn ang="0">
                    <a:pos x="8" y="358"/>
                  </a:cxn>
                  <a:cxn ang="0">
                    <a:pos x="17" y="345"/>
                  </a:cxn>
                  <a:cxn ang="0">
                    <a:pos x="27" y="329"/>
                  </a:cxn>
                  <a:cxn ang="0">
                    <a:pos x="35" y="316"/>
                  </a:cxn>
                  <a:cxn ang="0">
                    <a:pos x="43" y="299"/>
                  </a:cxn>
                  <a:cxn ang="0">
                    <a:pos x="52" y="278"/>
                  </a:cxn>
                  <a:cxn ang="0">
                    <a:pos x="62" y="250"/>
                  </a:cxn>
                  <a:cxn ang="0">
                    <a:pos x="71" y="216"/>
                  </a:cxn>
                  <a:cxn ang="0">
                    <a:pos x="79" y="177"/>
                  </a:cxn>
                  <a:cxn ang="0">
                    <a:pos x="86" y="129"/>
                  </a:cxn>
                  <a:cxn ang="0">
                    <a:pos x="90" y="72"/>
                  </a:cxn>
                  <a:cxn ang="0">
                    <a:pos x="90" y="59"/>
                  </a:cxn>
                  <a:cxn ang="0">
                    <a:pos x="92" y="48"/>
                  </a:cxn>
                  <a:cxn ang="0">
                    <a:pos x="125" y="0"/>
                  </a:cxn>
                </a:cxnLst>
                <a:rect l="0" t="0" r="r" b="b"/>
                <a:pathLst>
                  <a:path w="125" h="386">
                    <a:moveTo>
                      <a:pt x="125" y="0"/>
                    </a:moveTo>
                    <a:lnTo>
                      <a:pt x="124" y="12"/>
                    </a:lnTo>
                    <a:lnTo>
                      <a:pt x="122" y="24"/>
                    </a:lnTo>
                    <a:lnTo>
                      <a:pt x="117" y="80"/>
                    </a:lnTo>
                    <a:lnTo>
                      <a:pt x="112" y="127"/>
                    </a:lnTo>
                    <a:lnTo>
                      <a:pt x="108" y="172"/>
                    </a:lnTo>
                    <a:lnTo>
                      <a:pt x="101" y="212"/>
                    </a:lnTo>
                    <a:lnTo>
                      <a:pt x="93" y="250"/>
                    </a:lnTo>
                    <a:lnTo>
                      <a:pt x="79" y="285"/>
                    </a:lnTo>
                    <a:lnTo>
                      <a:pt x="62" y="321"/>
                    </a:lnTo>
                    <a:lnTo>
                      <a:pt x="36" y="359"/>
                    </a:lnTo>
                    <a:lnTo>
                      <a:pt x="35" y="362"/>
                    </a:lnTo>
                    <a:lnTo>
                      <a:pt x="30" y="370"/>
                    </a:lnTo>
                    <a:lnTo>
                      <a:pt x="22" y="380"/>
                    </a:lnTo>
                    <a:lnTo>
                      <a:pt x="14" y="386"/>
                    </a:lnTo>
                    <a:lnTo>
                      <a:pt x="5" y="385"/>
                    </a:lnTo>
                    <a:lnTo>
                      <a:pt x="0" y="378"/>
                    </a:lnTo>
                    <a:lnTo>
                      <a:pt x="2" y="369"/>
                    </a:lnTo>
                    <a:lnTo>
                      <a:pt x="8" y="358"/>
                    </a:lnTo>
                    <a:lnTo>
                      <a:pt x="17" y="345"/>
                    </a:lnTo>
                    <a:lnTo>
                      <a:pt x="27" y="329"/>
                    </a:lnTo>
                    <a:lnTo>
                      <a:pt x="35" y="316"/>
                    </a:lnTo>
                    <a:lnTo>
                      <a:pt x="43" y="299"/>
                    </a:lnTo>
                    <a:lnTo>
                      <a:pt x="52" y="278"/>
                    </a:lnTo>
                    <a:lnTo>
                      <a:pt x="62" y="250"/>
                    </a:lnTo>
                    <a:lnTo>
                      <a:pt x="71" y="216"/>
                    </a:lnTo>
                    <a:lnTo>
                      <a:pt x="79" y="177"/>
                    </a:lnTo>
                    <a:lnTo>
                      <a:pt x="86" y="129"/>
                    </a:lnTo>
                    <a:lnTo>
                      <a:pt x="90" y="72"/>
                    </a:lnTo>
                    <a:lnTo>
                      <a:pt x="90" y="59"/>
                    </a:lnTo>
                    <a:lnTo>
                      <a:pt x="92" y="48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7"/>
              <p:cNvSpPr>
                <a:spLocks noEditPoints="1"/>
              </p:cNvSpPr>
              <p:nvPr/>
            </p:nvSpPr>
            <p:spPr bwMode="auto">
              <a:xfrm>
                <a:off x="4989513" y="784226"/>
                <a:ext cx="2112963" cy="2328863"/>
              </a:xfrm>
              <a:custGeom>
                <a:avLst/>
                <a:gdLst/>
                <a:ahLst/>
                <a:cxnLst>
                  <a:cxn ang="0">
                    <a:pos x="509" y="770"/>
                  </a:cxn>
                  <a:cxn ang="0">
                    <a:pos x="544" y="930"/>
                  </a:cxn>
                  <a:cxn ang="0">
                    <a:pos x="702" y="1011"/>
                  </a:cxn>
                  <a:cxn ang="0">
                    <a:pos x="666" y="1089"/>
                  </a:cxn>
                  <a:cxn ang="0">
                    <a:pos x="489" y="1148"/>
                  </a:cxn>
                  <a:cxn ang="0">
                    <a:pos x="695" y="1254"/>
                  </a:cxn>
                  <a:cxn ang="0">
                    <a:pos x="823" y="1087"/>
                  </a:cxn>
                  <a:cxn ang="0">
                    <a:pos x="780" y="922"/>
                  </a:cxn>
                  <a:cxn ang="0">
                    <a:pos x="615" y="833"/>
                  </a:cxn>
                  <a:cxn ang="0">
                    <a:pos x="657" y="776"/>
                  </a:cxn>
                  <a:cxn ang="0">
                    <a:pos x="791" y="802"/>
                  </a:cxn>
                  <a:cxn ang="0">
                    <a:pos x="701" y="619"/>
                  </a:cxn>
                  <a:cxn ang="0">
                    <a:pos x="715" y="33"/>
                  </a:cxn>
                  <a:cxn ang="0">
                    <a:pos x="831" y="111"/>
                  </a:cxn>
                  <a:cxn ang="0">
                    <a:pos x="929" y="46"/>
                  </a:cxn>
                  <a:cxn ang="0">
                    <a:pos x="910" y="89"/>
                  </a:cxn>
                  <a:cxn ang="0">
                    <a:pos x="828" y="249"/>
                  </a:cxn>
                  <a:cxn ang="0">
                    <a:pos x="807" y="333"/>
                  </a:cxn>
                  <a:cxn ang="0">
                    <a:pos x="821" y="367"/>
                  </a:cxn>
                  <a:cxn ang="0">
                    <a:pos x="935" y="478"/>
                  </a:cxn>
                  <a:cxn ang="0">
                    <a:pos x="1089" y="729"/>
                  </a:cxn>
                  <a:cxn ang="0">
                    <a:pos x="1141" y="940"/>
                  </a:cxn>
                  <a:cxn ang="0">
                    <a:pos x="1162" y="984"/>
                  </a:cxn>
                  <a:cxn ang="0">
                    <a:pos x="1211" y="1038"/>
                  </a:cxn>
                  <a:cxn ang="0">
                    <a:pos x="1301" y="1233"/>
                  </a:cxn>
                  <a:cxn ang="0">
                    <a:pos x="1320" y="1356"/>
                  </a:cxn>
                  <a:cxn ang="0">
                    <a:pos x="1168" y="1399"/>
                  </a:cxn>
                  <a:cxn ang="0">
                    <a:pos x="1036" y="1427"/>
                  </a:cxn>
                  <a:cxn ang="0">
                    <a:pos x="723" y="1467"/>
                  </a:cxn>
                  <a:cxn ang="0">
                    <a:pos x="433" y="1440"/>
                  </a:cxn>
                  <a:cxn ang="0">
                    <a:pos x="245" y="1424"/>
                  </a:cxn>
                  <a:cxn ang="0">
                    <a:pos x="58" y="1430"/>
                  </a:cxn>
                  <a:cxn ang="0">
                    <a:pos x="12" y="1370"/>
                  </a:cxn>
                  <a:cxn ang="0">
                    <a:pos x="66" y="1308"/>
                  </a:cxn>
                  <a:cxn ang="0">
                    <a:pos x="79" y="1265"/>
                  </a:cxn>
                  <a:cxn ang="0">
                    <a:pos x="112" y="1197"/>
                  </a:cxn>
                  <a:cxn ang="0">
                    <a:pos x="125" y="1078"/>
                  </a:cxn>
                  <a:cxn ang="0">
                    <a:pos x="202" y="794"/>
                  </a:cxn>
                  <a:cxn ang="0">
                    <a:pos x="348" y="538"/>
                  </a:cxn>
                  <a:cxn ang="0">
                    <a:pos x="318" y="740"/>
                  </a:cxn>
                  <a:cxn ang="0">
                    <a:pos x="264" y="848"/>
                  </a:cxn>
                  <a:cxn ang="0">
                    <a:pos x="286" y="860"/>
                  </a:cxn>
                  <a:cxn ang="0">
                    <a:pos x="357" y="702"/>
                  </a:cxn>
                  <a:cxn ang="0">
                    <a:pos x="381" y="490"/>
                  </a:cxn>
                  <a:cxn ang="0">
                    <a:pos x="520" y="365"/>
                  </a:cxn>
                  <a:cxn ang="0">
                    <a:pos x="452" y="363"/>
                  </a:cxn>
                  <a:cxn ang="0">
                    <a:pos x="348" y="538"/>
                  </a:cxn>
                  <a:cxn ang="0">
                    <a:pos x="406" y="365"/>
                  </a:cxn>
                  <a:cxn ang="0">
                    <a:pos x="509" y="314"/>
                  </a:cxn>
                  <a:cxn ang="0">
                    <a:pos x="527" y="279"/>
                  </a:cxn>
                  <a:cxn ang="0">
                    <a:pos x="414" y="135"/>
                  </a:cxn>
                  <a:cxn ang="0">
                    <a:pos x="425" y="117"/>
                  </a:cxn>
                  <a:cxn ang="0">
                    <a:pos x="550" y="33"/>
                  </a:cxn>
                </a:cxnLst>
                <a:rect l="0" t="0" r="r" b="b"/>
                <a:pathLst>
                  <a:path w="1331" h="1467">
                    <a:moveTo>
                      <a:pt x="625" y="619"/>
                    </a:moveTo>
                    <a:lnTo>
                      <a:pt x="625" y="694"/>
                    </a:lnTo>
                    <a:lnTo>
                      <a:pt x="585" y="705"/>
                    </a:lnTo>
                    <a:lnTo>
                      <a:pt x="554" y="721"/>
                    </a:lnTo>
                    <a:lnTo>
                      <a:pt x="528" y="743"/>
                    </a:lnTo>
                    <a:lnTo>
                      <a:pt x="509" y="770"/>
                    </a:lnTo>
                    <a:lnTo>
                      <a:pt x="497" y="798"/>
                    </a:lnTo>
                    <a:lnTo>
                      <a:pt x="493" y="832"/>
                    </a:lnTo>
                    <a:lnTo>
                      <a:pt x="497" y="862"/>
                    </a:lnTo>
                    <a:lnTo>
                      <a:pt x="506" y="889"/>
                    </a:lnTo>
                    <a:lnTo>
                      <a:pt x="522" y="911"/>
                    </a:lnTo>
                    <a:lnTo>
                      <a:pt x="544" y="930"/>
                    </a:lnTo>
                    <a:lnTo>
                      <a:pt x="569" y="948"/>
                    </a:lnTo>
                    <a:lnTo>
                      <a:pt x="600" y="962"/>
                    </a:lnTo>
                    <a:lnTo>
                      <a:pt x="633" y="975"/>
                    </a:lnTo>
                    <a:lnTo>
                      <a:pt x="663" y="986"/>
                    </a:lnTo>
                    <a:lnTo>
                      <a:pt x="687" y="998"/>
                    </a:lnTo>
                    <a:lnTo>
                      <a:pt x="702" y="1011"/>
                    </a:lnTo>
                    <a:lnTo>
                      <a:pt x="712" y="1025"/>
                    </a:lnTo>
                    <a:lnTo>
                      <a:pt x="715" y="1041"/>
                    </a:lnTo>
                    <a:lnTo>
                      <a:pt x="712" y="1059"/>
                    </a:lnTo>
                    <a:lnTo>
                      <a:pt x="702" y="1073"/>
                    </a:lnTo>
                    <a:lnTo>
                      <a:pt x="687" y="1083"/>
                    </a:lnTo>
                    <a:lnTo>
                      <a:pt x="666" y="1089"/>
                    </a:lnTo>
                    <a:lnTo>
                      <a:pt x="641" y="1091"/>
                    </a:lnTo>
                    <a:lnTo>
                      <a:pt x="604" y="1087"/>
                    </a:lnTo>
                    <a:lnTo>
                      <a:pt x="569" y="1079"/>
                    </a:lnTo>
                    <a:lnTo>
                      <a:pt x="538" y="1068"/>
                    </a:lnTo>
                    <a:lnTo>
                      <a:pt x="511" y="1056"/>
                    </a:lnTo>
                    <a:lnTo>
                      <a:pt x="489" y="1148"/>
                    </a:lnTo>
                    <a:lnTo>
                      <a:pt x="514" y="1159"/>
                    </a:lnTo>
                    <a:lnTo>
                      <a:pt x="546" y="1168"/>
                    </a:lnTo>
                    <a:lnTo>
                      <a:pt x="582" y="1176"/>
                    </a:lnTo>
                    <a:lnTo>
                      <a:pt x="620" y="1181"/>
                    </a:lnTo>
                    <a:lnTo>
                      <a:pt x="620" y="1254"/>
                    </a:lnTo>
                    <a:lnTo>
                      <a:pt x="695" y="1254"/>
                    </a:lnTo>
                    <a:lnTo>
                      <a:pt x="695" y="1175"/>
                    </a:lnTo>
                    <a:lnTo>
                      <a:pt x="733" y="1165"/>
                    </a:lnTo>
                    <a:lnTo>
                      <a:pt x="763" y="1151"/>
                    </a:lnTo>
                    <a:lnTo>
                      <a:pt x="788" y="1133"/>
                    </a:lnTo>
                    <a:lnTo>
                      <a:pt x="809" y="1111"/>
                    </a:lnTo>
                    <a:lnTo>
                      <a:pt x="823" y="1087"/>
                    </a:lnTo>
                    <a:lnTo>
                      <a:pt x="831" y="1060"/>
                    </a:lnTo>
                    <a:lnTo>
                      <a:pt x="834" y="1032"/>
                    </a:lnTo>
                    <a:lnTo>
                      <a:pt x="831" y="998"/>
                    </a:lnTo>
                    <a:lnTo>
                      <a:pt x="821" y="970"/>
                    </a:lnTo>
                    <a:lnTo>
                      <a:pt x="804" y="944"/>
                    </a:lnTo>
                    <a:lnTo>
                      <a:pt x="780" y="922"/>
                    </a:lnTo>
                    <a:lnTo>
                      <a:pt x="747" y="903"/>
                    </a:lnTo>
                    <a:lnTo>
                      <a:pt x="706" y="886"/>
                    </a:lnTo>
                    <a:lnTo>
                      <a:pt x="671" y="871"/>
                    </a:lnTo>
                    <a:lnTo>
                      <a:pt x="644" y="859"/>
                    </a:lnTo>
                    <a:lnTo>
                      <a:pt x="626" y="846"/>
                    </a:lnTo>
                    <a:lnTo>
                      <a:pt x="615" y="833"/>
                    </a:lnTo>
                    <a:lnTo>
                      <a:pt x="612" y="819"/>
                    </a:lnTo>
                    <a:lnTo>
                      <a:pt x="614" y="808"/>
                    </a:lnTo>
                    <a:lnTo>
                      <a:pt x="619" y="798"/>
                    </a:lnTo>
                    <a:lnTo>
                      <a:pt x="626" y="789"/>
                    </a:lnTo>
                    <a:lnTo>
                      <a:pt x="639" y="781"/>
                    </a:lnTo>
                    <a:lnTo>
                      <a:pt x="657" y="776"/>
                    </a:lnTo>
                    <a:lnTo>
                      <a:pt x="679" y="775"/>
                    </a:lnTo>
                    <a:lnTo>
                      <a:pt x="710" y="776"/>
                    </a:lnTo>
                    <a:lnTo>
                      <a:pt x="736" y="783"/>
                    </a:lnTo>
                    <a:lnTo>
                      <a:pt x="758" y="789"/>
                    </a:lnTo>
                    <a:lnTo>
                      <a:pt x="777" y="795"/>
                    </a:lnTo>
                    <a:lnTo>
                      <a:pt x="791" y="802"/>
                    </a:lnTo>
                    <a:lnTo>
                      <a:pt x="813" y="714"/>
                    </a:lnTo>
                    <a:lnTo>
                      <a:pt x="793" y="705"/>
                    </a:lnTo>
                    <a:lnTo>
                      <a:pt x="767" y="697"/>
                    </a:lnTo>
                    <a:lnTo>
                      <a:pt x="736" y="690"/>
                    </a:lnTo>
                    <a:lnTo>
                      <a:pt x="701" y="687"/>
                    </a:lnTo>
                    <a:lnTo>
                      <a:pt x="701" y="619"/>
                    </a:lnTo>
                    <a:lnTo>
                      <a:pt x="625" y="619"/>
                    </a:lnTo>
                    <a:close/>
                    <a:moveTo>
                      <a:pt x="615" y="0"/>
                    </a:moveTo>
                    <a:lnTo>
                      <a:pt x="642" y="0"/>
                    </a:lnTo>
                    <a:lnTo>
                      <a:pt x="671" y="8"/>
                    </a:lnTo>
                    <a:lnTo>
                      <a:pt x="695" y="19"/>
                    </a:lnTo>
                    <a:lnTo>
                      <a:pt x="715" y="33"/>
                    </a:lnTo>
                    <a:lnTo>
                      <a:pt x="734" y="49"/>
                    </a:lnTo>
                    <a:lnTo>
                      <a:pt x="750" y="65"/>
                    </a:lnTo>
                    <a:lnTo>
                      <a:pt x="782" y="93"/>
                    </a:lnTo>
                    <a:lnTo>
                      <a:pt x="797" y="103"/>
                    </a:lnTo>
                    <a:lnTo>
                      <a:pt x="813" y="109"/>
                    </a:lnTo>
                    <a:lnTo>
                      <a:pt x="831" y="111"/>
                    </a:lnTo>
                    <a:lnTo>
                      <a:pt x="850" y="105"/>
                    </a:lnTo>
                    <a:lnTo>
                      <a:pt x="870" y="92"/>
                    </a:lnTo>
                    <a:lnTo>
                      <a:pt x="892" y="74"/>
                    </a:lnTo>
                    <a:lnTo>
                      <a:pt x="908" y="62"/>
                    </a:lnTo>
                    <a:lnTo>
                      <a:pt x="921" y="52"/>
                    </a:lnTo>
                    <a:lnTo>
                      <a:pt x="929" y="46"/>
                    </a:lnTo>
                    <a:lnTo>
                      <a:pt x="934" y="43"/>
                    </a:lnTo>
                    <a:lnTo>
                      <a:pt x="937" y="41"/>
                    </a:lnTo>
                    <a:lnTo>
                      <a:pt x="935" y="44"/>
                    </a:lnTo>
                    <a:lnTo>
                      <a:pt x="929" y="54"/>
                    </a:lnTo>
                    <a:lnTo>
                      <a:pt x="921" y="70"/>
                    </a:lnTo>
                    <a:lnTo>
                      <a:pt x="910" y="89"/>
                    </a:lnTo>
                    <a:lnTo>
                      <a:pt x="897" y="113"/>
                    </a:lnTo>
                    <a:lnTo>
                      <a:pt x="883" y="138"/>
                    </a:lnTo>
                    <a:lnTo>
                      <a:pt x="869" y="167"/>
                    </a:lnTo>
                    <a:lnTo>
                      <a:pt x="854" y="193"/>
                    </a:lnTo>
                    <a:lnTo>
                      <a:pt x="842" y="222"/>
                    </a:lnTo>
                    <a:lnTo>
                      <a:pt x="828" y="249"/>
                    </a:lnTo>
                    <a:lnTo>
                      <a:pt x="818" y="273"/>
                    </a:lnTo>
                    <a:lnTo>
                      <a:pt x="809" y="295"/>
                    </a:lnTo>
                    <a:lnTo>
                      <a:pt x="802" y="313"/>
                    </a:lnTo>
                    <a:lnTo>
                      <a:pt x="801" y="325"/>
                    </a:lnTo>
                    <a:lnTo>
                      <a:pt x="804" y="330"/>
                    </a:lnTo>
                    <a:lnTo>
                      <a:pt x="807" y="333"/>
                    </a:lnTo>
                    <a:lnTo>
                      <a:pt x="809" y="338"/>
                    </a:lnTo>
                    <a:lnTo>
                      <a:pt x="809" y="344"/>
                    </a:lnTo>
                    <a:lnTo>
                      <a:pt x="807" y="348"/>
                    </a:lnTo>
                    <a:lnTo>
                      <a:pt x="805" y="349"/>
                    </a:lnTo>
                    <a:lnTo>
                      <a:pt x="812" y="359"/>
                    </a:lnTo>
                    <a:lnTo>
                      <a:pt x="821" y="367"/>
                    </a:lnTo>
                    <a:lnTo>
                      <a:pt x="832" y="378"/>
                    </a:lnTo>
                    <a:lnTo>
                      <a:pt x="848" y="390"/>
                    </a:lnTo>
                    <a:lnTo>
                      <a:pt x="869" y="408"/>
                    </a:lnTo>
                    <a:lnTo>
                      <a:pt x="892" y="430"/>
                    </a:lnTo>
                    <a:lnTo>
                      <a:pt x="911" y="451"/>
                    </a:lnTo>
                    <a:lnTo>
                      <a:pt x="935" y="478"/>
                    </a:lnTo>
                    <a:lnTo>
                      <a:pt x="959" y="509"/>
                    </a:lnTo>
                    <a:lnTo>
                      <a:pt x="986" y="548"/>
                    </a:lnTo>
                    <a:lnTo>
                      <a:pt x="1013" y="587"/>
                    </a:lnTo>
                    <a:lnTo>
                      <a:pt x="1040" y="632"/>
                    </a:lnTo>
                    <a:lnTo>
                      <a:pt x="1065" y="679"/>
                    </a:lnTo>
                    <a:lnTo>
                      <a:pt x="1089" y="729"/>
                    </a:lnTo>
                    <a:lnTo>
                      <a:pt x="1109" y="778"/>
                    </a:lnTo>
                    <a:lnTo>
                      <a:pt x="1125" y="829"/>
                    </a:lnTo>
                    <a:lnTo>
                      <a:pt x="1136" y="879"/>
                    </a:lnTo>
                    <a:lnTo>
                      <a:pt x="1143" y="929"/>
                    </a:lnTo>
                    <a:lnTo>
                      <a:pt x="1143" y="932"/>
                    </a:lnTo>
                    <a:lnTo>
                      <a:pt x="1141" y="940"/>
                    </a:lnTo>
                    <a:lnTo>
                      <a:pt x="1141" y="962"/>
                    </a:lnTo>
                    <a:lnTo>
                      <a:pt x="1143" y="973"/>
                    </a:lnTo>
                    <a:lnTo>
                      <a:pt x="1146" y="983"/>
                    </a:lnTo>
                    <a:lnTo>
                      <a:pt x="1150" y="986"/>
                    </a:lnTo>
                    <a:lnTo>
                      <a:pt x="1155" y="986"/>
                    </a:lnTo>
                    <a:lnTo>
                      <a:pt x="1162" y="984"/>
                    </a:lnTo>
                    <a:lnTo>
                      <a:pt x="1166" y="984"/>
                    </a:lnTo>
                    <a:lnTo>
                      <a:pt x="1173" y="986"/>
                    </a:lnTo>
                    <a:lnTo>
                      <a:pt x="1181" y="991"/>
                    </a:lnTo>
                    <a:lnTo>
                      <a:pt x="1188" y="1000"/>
                    </a:lnTo>
                    <a:lnTo>
                      <a:pt x="1198" y="1014"/>
                    </a:lnTo>
                    <a:lnTo>
                      <a:pt x="1211" y="1038"/>
                    </a:lnTo>
                    <a:lnTo>
                      <a:pt x="1220" y="1059"/>
                    </a:lnTo>
                    <a:lnTo>
                      <a:pt x="1231" y="1084"/>
                    </a:lnTo>
                    <a:lnTo>
                      <a:pt x="1245" y="1111"/>
                    </a:lnTo>
                    <a:lnTo>
                      <a:pt x="1274" y="1172"/>
                    </a:lnTo>
                    <a:lnTo>
                      <a:pt x="1287" y="1203"/>
                    </a:lnTo>
                    <a:lnTo>
                      <a:pt x="1301" y="1233"/>
                    </a:lnTo>
                    <a:lnTo>
                      <a:pt x="1312" y="1262"/>
                    </a:lnTo>
                    <a:lnTo>
                      <a:pt x="1321" y="1287"/>
                    </a:lnTo>
                    <a:lnTo>
                      <a:pt x="1328" y="1310"/>
                    </a:lnTo>
                    <a:lnTo>
                      <a:pt x="1331" y="1327"/>
                    </a:lnTo>
                    <a:lnTo>
                      <a:pt x="1329" y="1340"/>
                    </a:lnTo>
                    <a:lnTo>
                      <a:pt x="1320" y="1356"/>
                    </a:lnTo>
                    <a:lnTo>
                      <a:pt x="1306" y="1372"/>
                    </a:lnTo>
                    <a:lnTo>
                      <a:pt x="1285" y="1387"/>
                    </a:lnTo>
                    <a:lnTo>
                      <a:pt x="1260" y="1399"/>
                    </a:lnTo>
                    <a:lnTo>
                      <a:pt x="1231" y="1405"/>
                    </a:lnTo>
                    <a:lnTo>
                      <a:pt x="1200" y="1407"/>
                    </a:lnTo>
                    <a:lnTo>
                      <a:pt x="1168" y="1399"/>
                    </a:lnTo>
                    <a:lnTo>
                      <a:pt x="1163" y="1400"/>
                    </a:lnTo>
                    <a:lnTo>
                      <a:pt x="1150" y="1403"/>
                    </a:lnTo>
                    <a:lnTo>
                      <a:pt x="1130" y="1408"/>
                    </a:lnTo>
                    <a:lnTo>
                      <a:pt x="1103" y="1413"/>
                    </a:lnTo>
                    <a:lnTo>
                      <a:pt x="1073" y="1421"/>
                    </a:lnTo>
                    <a:lnTo>
                      <a:pt x="1036" y="1427"/>
                    </a:lnTo>
                    <a:lnTo>
                      <a:pt x="998" y="1435"/>
                    </a:lnTo>
                    <a:lnTo>
                      <a:pt x="957" y="1443"/>
                    </a:lnTo>
                    <a:lnTo>
                      <a:pt x="918" y="1449"/>
                    </a:lnTo>
                    <a:lnTo>
                      <a:pt x="877" y="1454"/>
                    </a:lnTo>
                    <a:lnTo>
                      <a:pt x="797" y="1462"/>
                    </a:lnTo>
                    <a:lnTo>
                      <a:pt x="723" y="1467"/>
                    </a:lnTo>
                    <a:lnTo>
                      <a:pt x="653" y="1467"/>
                    </a:lnTo>
                    <a:lnTo>
                      <a:pt x="590" y="1465"/>
                    </a:lnTo>
                    <a:lnTo>
                      <a:pt x="535" y="1459"/>
                    </a:lnTo>
                    <a:lnTo>
                      <a:pt x="495" y="1453"/>
                    </a:lnTo>
                    <a:lnTo>
                      <a:pt x="462" y="1446"/>
                    </a:lnTo>
                    <a:lnTo>
                      <a:pt x="433" y="1440"/>
                    </a:lnTo>
                    <a:lnTo>
                      <a:pt x="406" y="1434"/>
                    </a:lnTo>
                    <a:lnTo>
                      <a:pt x="376" y="1429"/>
                    </a:lnTo>
                    <a:lnTo>
                      <a:pt x="342" y="1424"/>
                    </a:lnTo>
                    <a:lnTo>
                      <a:pt x="307" y="1422"/>
                    </a:lnTo>
                    <a:lnTo>
                      <a:pt x="275" y="1422"/>
                    </a:lnTo>
                    <a:lnTo>
                      <a:pt x="245" y="1424"/>
                    </a:lnTo>
                    <a:lnTo>
                      <a:pt x="216" y="1427"/>
                    </a:lnTo>
                    <a:lnTo>
                      <a:pt x="183" y="1432"/>
                    </a:lnTo>
                    <a:lnTo>
                      <a:pt x="145" y="1434"/>
                    </a:lnTo>
                    <a:lnTo>
                      <a:pt x="114" y="1435"/>
                    </a:lnTo>
                    <a:lnTo>
                      <a:pt x="85" y="1434"/>
                    </a:lnTo>
                    <a:lnTo>
                      <a:pt x="58" y="1430"/>
                    </a:lnTo>
                    <a:lnTo>
                      <a:pt x="34" y="1426"/>
                    </a:lnTo>
                    <a:lnTo>
                      <a:pt x="15" y="1419"/>
                    </a:lnTo>
                    <a:lnTo>
                      <a:pt x="4" y="1410"/>
                    </a:lnTo>
                    <a:lnTo>
                      <a:pt x="0" y="1400"/>
                    </a:lnTo>
                    <a:lnTo>
                      <a:pt x="3" y="1387"/>
                    </a:lnTo>
                    <a:lnTo>
                      <a:pt x="12" y="1370"/>
                    </a:lnTo>
                    <a:lnTo>
                      <a:pt x="17" y="1354"/>
                    </a:lnTo>
                    <a:lnTo>
                      <a:pt x="22" y="1341"/>
                    </a:lnTo>
                    <a:lnTo>
                      <a:pt x="28" y="1330"/>
                    </a:lnTo>
                    <a:lnTo>
                      <a:pt x="36" y="1321"/>
                    </a:lnTo>
                    <a:lnTo>
                      <a:pt x="49" y="1314"/>
                    </a:lnTo>
                    <a:lnTo>
                      <a:pt x="66" y="1308"/>
                    </a:lnTo>
                    <a:lnTo>
                      <a:pt x="76" y="1300"/>
                    </a:lnTo>
                    <a:lnTo>
                      <a:pt x="77" y="1292"/>
                    </a:lnTo>
                    <a:lnTo>
                      <a:pt x="76" y="1283"/>
                    </a:lnTo>
                    <a:lnTo>
                      <a:pt x="74" y="1276"/>
                    </a:lnTo>
                    <a:lnTo>
                      <a:pt x="76" y="1272"/>
                    </a:lnTo>
                    <a:lnTo>
                      <a:pt x="79" y="1265"/>
                    </a:lnTo>
                    <a:lnTo>
                      <a:pt x="85" y="1259"/>
                    </a:lnTo>
                    <a:lnTo>
                      <a:pt x="91" y="1246"/>
                    </a:lnTo>
                    <a:lnTo>
                      <a:pt x="99" y="1229"/>
                    </a:lnTo>
                    <a:lnTo>
                      <a:pt x="104" y="1216"/>
                    </a:lnTo>
                    <a:lnTo>
                      <a:pt x="109" y="1206"/>
                    </a:lnTo>
                    <a:lnTo>
                      <a:pt x="112" y="1197"/>
                    </a:lnTo>
                    <a:lnTo>
                      <a:pt x="114" y="1187"/>
                    </a:lnTo>
                    <a:lnTo>
                      <a:pt x="117" y="1176"/>
                    </a:lnTo>
                    <a:lnTo>
                      <a:pt x="118" y="1160"/>
                    </a:lnTo>
                    <a:lnTo>
                      <a:pt x="121" y="1141"/>
                    </a:lnTo>
                    <a:lnTo>
                      <a:pt x="123" y="1113"/>
                    </a:lnTo>
                    <a:lnTo>
                      <a:pt x="125" y="1078"/>
                    </a:lnTo>
                    <a:lnTo>
                      <a:pt x="129" y="1035"/>
                    </a:lnTo>
                    <a:lnTo>
                      <a:pt x="137" y="989"/>
                    </a:lnTo>
                    <a:lnTo>
                      <a:pt x="150" y="940"/>
                    </a:lnTo>
                    <a:lnTo>
                      <a:pt x="166" y="891"/>
                    </a:lnTo>
                    <a:lnTo>
                      <a:pt x="183" y="840"/>
                    </a:lnTo>
                    <a:lnTo>
                      <a:pt x="202" y="794"/>
                    </a:lnTo>
                    <a:lnTo>
                      <a:pt x="221" y="749"/>
                    </a:lnTo>
                    <a:lnTo>
                      <a:pt x="242" y="711"/>
                    </a:lnTo>
                    <a:lnTo>
                      <a:pt x="261" y="679"/>
                    </a:lnTo>
                    <a:lnTo>
                      <a:pt x="288" y="635"/>
                    </a:lnTo>
                    <a:lnTo>
                      <a:pt x="318" y="587"/>
                    </a:lnTo>
                    <a:lnTo>
                      <a:pt x="348" y="538"/>
                    </a:lnTo>
                    <a:lnTo>
                      <a:pt x="346" y="549"/>
                    </a:lnTo>
                    <a:lnTo>
                      <a:pt x="346" y="562"/>
                    </a:lnTo>
                    <a:lnTo>
                      <a:pt x="342" y="619"/>
                    </a:lnTo>
                    <a:lnTo>
                      <a:pt x="335" y="667"/>
                    </a:lnTo>
                    <a:lnTo>
                      <a:pt x="327" y="706"/>
                    </a:lnTo>
                    <a:lnTo>
                      <a:pt x="318" y="740"/>
                    </a:lnTo>
                    <a:lnTo>
                      <a:pt x="308" y="768"/>
                    </a:lnTo>
                    <a:lnTo>
                      <a:pt x="299" y="789"/>
                    </a:lnTo>
                    <a:lnTo>
                      <a:pt x="291" y="806"/>
                    </a:lnTo>
                    <a:lnTo>
                      <a:pt x="283" y="819"/>
                    </a:lnTo>
                    <a:lnTo>
                      <a:pt x="273" y="835"/>
                    </a:lnTo>
                    <a:lnTo>
                      <a:pt x="264" y="848"/>
                    </a:lnTo>
                    <a:lnTo>
                      <a:pt x="258" y="859"/>
                    </a:lnTo>
                    <a:lnTo>
                      <a:pt x="256" y="868"/>
                    </a:lnTo>
                    <a:lnTo>
                      <a:pt x="261" y="875"/>
                    </a:lnTo>
                    <a:lnTo>
                      <a:pt x="270" y="876"/>
                    </a:lnTo>
                    <a:lnTo>
                      <a:pt x="278" y="870"/>
                    </a:lnTo>
                    <a:lnTo>
                      <a:pt x="286" y="860"/>
                    </a:lnTo>
                    <a:lnTo>
                      <a:pt x="291" y="852"/>
                    </a:lnTo>
                    <a:lnTo>
                      <a:pt x="292" y="849"/>
                    </a:lnTo>
                    <a:lnTo>
                      <a:pt x="318" y="811"/>
                    </a:lnTo>
                    <a:lnTo>
                      <a:pt x="335" y="775"/>
                    </a:lnTo>
                    <a:lnTo>
                      <a:pt x="349" y="740"/>
                    </a:lnTo>
                    <a:lnTo>
                      <a:pt x="357" y="702"/>
                    </a:lnTo>
                    <a:lnTo>
                      <a:pt x="364" y="662"/>
                    </a:lnTo>
                    <a:lnTo>
                      <a:pt x="368" y="617"/>
                    </a:lnTo>
                    <a:lnTo>
                      <a:pt x="373" y="570"/>
                    </a:lnTo>
                    <a:lnTo>
                      <a:pt x="378" y="514"/>
                    </a:lnTo>
                    <a:lnTo>
                      <a:pt x="380" y="502"/>
                    </a:lnTo>
                    <a:lnTo>
                      <a:pt x="381" y="490"/>
                    </a:lnTo>
                    <a:lnTo>
                      <a:pt x="419" y="444"/>
                    </a:lnTo>
                    <a:lnTo>
                      <a:pt x="459" y="406"/>
                    </a:lnTo>
                    <a:lnTo>
                      <a:pt x="481" y="390"/>
                    </a:lnTo>
                    <a:lnTo>
                      <a:pt x="498" y="378"/>
                    </a:lnTo>
                    <a:lnTo>
                      <a:pt x="511" y="370"/>
                    </a:lnTo>
                    <a:lnTo>
                      <a:pt x="520" y="365"/>
                    </a:lnTo>
                    <a:lnTo>
                      <a:pt x="527" y="360"/>
                    </a:lnTo>
                    <a:lnTo>
                      <a:pt x="520" y="351"/>
                    </a:lnTo>
                    <a:lnTo>
                      <a:pt x="520" y="336"/>
                    </a:lnTo>
                    <a:lnTo>
                      <a:pt x="497" y="343"/>
                    </a:lnTo>
                    <a:lnTo>
                      <a:pt x="473" y="351"/>
                    </a:lnTo>
                    <a:lnTo>
                      <a:pt x="452" y="363"/>
                    </a:lnTo>
                    <a:lnTo>
                      <a:pt x="432" y="379"/>
                    </a:lnTo>
                    <a:lnTo>
                      <a:pt x="414" y="400"/>
                    </a:lnTo>
                    <a:lnTo>
                      <a:pt x="400" y="424"/>
                    </a:lnTo>
                    <a:lnTo>
                      <a:pt x="389" y="454"/>
                    </a:lnTo>
                    <a:lnTo>
                      <a:pt x="381" y="490"/>
                    </a:lnTo>
                    <a:lnTo>
                      <a:pt x="348" y="538"/>
                    </a:lnTo>
                    <a:lnTo>
                      <a:pt x="353" y="494"/>
                    </a:lnTo>
                    <a:lnTo>
                      <a:pt x="361" y="457"/>
                    </a:lnTo>
                    <a:lnTo>
                      <a:pt x="370" y="425"/>
                    </a:lnTo>
                    <a:lnTo>
                      <a:pt x="381" y="401"/>
                    </a:lnTo>
                    <a:lnTo>
                      <a:pt x="394" y="381"/>
                    </a:lnTo>
                    <a:lnTo>
                      <a:pt x="406" y="365"/>
                    </a:lnTo>
                    <a:lnTo>
                      <a:pt x="419" y="352"/>
                    </a:lnTo>
                    <a:lnTo>
                      <a:pt x="432" y="343"/>
                    </a:lnTo>
                    <a:lnTo>
                      <a:pt x="443" y="335"/>
                    </a:lnTo>
                    <a:lnTo>
                      <a:pt x="460" y="327"/>
                    </a:lnTo>
                    <a:lnTo>
                      <a:pt x="482" y="321"/>
                    </a:lnTo>
                    <a:lnTo>
                      <a:pt x="509" y="314"/>
                    </a:lnTo>
                    <a:lnTo>
                      <a:pt x="538" y="309"/>
                    </a:lnTo>
                    <a:lnTo>
                      <a:pt x="538" y="306"/>
                    </a:lnTo>
                    <a:lnTo>
                      <a:pt x="536" y="301"/>
                    </a:lnTo>
                    <a:lnTo>
                      <a:pt x="536" y="295"/>
                    </a:lnTo>
                    <a:lnTo>
                      <a:pt x="533" y="290"/>
                    </a:lnTo>
                    <a:lnTo>
                      <a:pt x="527" y="279"/>
                    </a:lnTo>
                    <a:lnTo>
                      <a:pt x="516" y="265"/>
                    </a:lnTo>
                    <a:lnTo>
                      <a:pt x="503" y="249"/>
                    </a:lnTo>
                    <a:lnTo>
                      <a:pt x="489" y="230"/>
                    </a:lnTo>
                    <a:lnTo>
                      <a:pt x="441" y="168"/>
                    </a:lnTo>
                    <a:lnTo>
                      <a:pt x="427" y="151"/>
                    </a:lnTo>
                    <a:lnTo>
                      <a:pt x="414" y="135"/>
                    </a:lnTo>
                    <a:lnTo>
                      <a:pt x="405" y="122"/>
                    </a:lnTo>
                    <a:lnTo>
                      <a:pt x="397" y="114"/>
                    </a:lnTo>
                    <a:lnTo>
                      <a:pt x="395" y="111"/>
                    </a:lnTo>
                    <a:lnTo>
                      <a:pt x="399" y="113"/>
                    </a:lnTo>
                    <a:lnTo>
                      <a:pt x="410" y="116"/>
                    </a:lnTo>
                    <a:lnTo>
                      <a:pt x="425" y="117"/>
                    </a:lnTo>
                    <a:lnTo>
                      <a:pt x="444" y="116"/>
                    </a:lnTo>
                    <a:lnTo>
                      <a:pt x="465" y="109"/>
                    </a:lnTo>
                    <a:lnTo>
                      <a:pt x="487" y="97"/>
                    </a:lnTo>
                    <a:lnTo>
                      <a:pt x="501" y="84"/>
                    </a:lnTo>
                    <a:lnTo>
                      <a:pt x="516" y="68"/>
                    </a:lnTo>
                    <a:lnTo>
                      <a:pt x="550" y="33"/>
                    </a:lnTo>
                    <a:lnTo>
                      <a:pt x="569" y="19"/>
                    </a:lnTo>
                    <a:lnTo>
                      <a:pt x="592" y="8"/>
                    </a:lnTo>
                    <a:lnTo>
                      <a:pt x="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612418" y="4347380"/>
              <a:ext cx="392293" cy="652046"/>
              <a:chOff x="8477251" y="4259263"/>
              <a:chExt cx="1052513" cy="17494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3" name="Freeform 8"/>
              <p:cNvSpPr>
                <a:spLocks/>
              </p:cNvSpPr>
              <p:nvPr/>
            </p:nvSpPr>
            <p:spPr bwMode="auto">
              <a:xfrm>
                <a:off x="8477251" y="4259263"/>
                <a:ext cx="1052513" cy="174942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632" y="0"/>
                  </a:cxn>
                  <a:cxn ang="0">
                    <a:pos x="644" y="3"/>
                  </a:cxn>
                  <a:cxn ang="0">
                    <a:pos x="654" y="10"/>
                  </a:cxn>
                  <a:cxn ang="0">
                    <a:pos x="660" y="21"/>
                  </a:cxn>
                  <a:cxn ang="0">
                    <a:pos x="663" y="34"/>
                  </a:cxn>
                  <a:cxn ang="0">
                    <a:pos x="663" y="1070"/>
                  </a:cxn>
                  <a:cxn ang="0">
                    <a:pos x="658" y="1086"/>
                  </a:cxn>
                  <a:cxn ang="0">
                    <a:pos x="647" y="1097"/>
                  </a:cxn>
                  <a:cxn ang="0">
                    <a:pos x="632" y="1102"/>
                  </a:cxn>
                  <a:cxn ang="0">
                    <a:pos x="32" y="1102"/>
                  </a:cxn>
                  <a:cxn ang="0">
                    <a:pos x="16" y="1097"/>
                  </a:cxn>
                  <a:cxn ang="0">
                    <a:pos x="5" y="1086"/>
                  </a:cxn>
                  <a:cxn ang="0">
                    <a:pos x="0" y="1070"/>
                  </a:cxn>
                  <a:cxn ang="0">
                    <a:pos x="0" y="34"/>
                  </a:cxn>
                  <a:cxn ang="0">
                    <a:pos x="3" y="21"/>
                  </a:cxn>
                  <a:cxn ang="0">
                    <a:pos x="9" y="10"/>
                  </a:cxn>
                  <a:cxn ang="0">
                    <a:pos x="19" y="3"/>
                  </a:cxn>
                  <a:cxn ang="0">
                    <a:pos x="32" y="0"/>
                  </a:cxn>
                </a:cxnLst>
                <a:rect l="0" t="0" r="r" b="b"/>
                <a:pathLst>
                  <a:path w="663" h="1102">
                    <a:moveTo>
                      <a:pt x="32" y="0"/>
                    </a:moveTo>
                    <a:lnTo>
                      <a:pt x="632" y="0"/>
                    </a:lnTo>
                    <a:lnTo>
                      <a:pt x="644" y="3"/>
                    </a:lnTo>
                    <a:lnTo>
                      <a:pt x="654" y="10"/>
                    </a:lnTo>
                    <a:lnTo>
                      <a:pt x="660" y="21"/>
                    </a:lnTo>
                    <a:lnTo>
                      <a:pt x="663" y="34"/>
                    </a:lnTo>
                    <a:lnTo>
                      <a:pt x="663" y="1070"/>
                    </a:lnTo>
                    <a:lnTo>
                      <a:pt x="658" y="1086"/>
                    </a:lnTo>
                    <a:lnTo>
                      <a:pt x="647" y="1097"/>
                    </a:lnTo>
                    <a:lnTo>
                      <a:pt x="632" y="1102"/>
                    </a:lnTo>
                    <a:lnTo>
                      <a:pt x="32" y="1102"/>
                    </a:lnTo>
                    <a:lnTo>
                      <a:pt x="16" y="1097"/>
                    </a:lnTo>
                    <a:lnTo>
                      <a:pt x="5" y="1086"/>
                    </a:lnTo>
                    <a:lnTo>
                      <a:pt x="0" y="1070"/>
                    </a:lnTo>
                    <a:lnTo>
                      <a:pt x="0" y="34"/>
                    </a:lnTo>
                    <a:lnTo>
                      <a:pt x="3" y="21"/>
                    </a:lnTo>
                    <a:lnTo>
                      <a:pt x="9" y="10"/>
                    </a:lnTo>
                    <a:lnTo>
                      <a:pt x="19" y="3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9"/>
              <p:cNvSpPr>
                <a:spLocks noChangeArrowheads="1"/>
              </p:cNvSpPr>
              <p:nvPr/>
            </p:nvSpPr>
            <p:spPr bwMode="auto">
              <a:xfrm>
                <a:off x="8528051" y="4349751"/>
                <a:ext cx="952500" cy="1436688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323012" y="2156970"/>
              <a:ext cx="846122" cy="475721"/>
              <a:chOff x="1947863" y="1574801"/>
              <a:chExt cx="2270125" cy="12763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6" name="Freeform 10"/>
              <p:cNvSpPr>
                <a:spLocks/>
              </p:cNvSpPr>
              <p:nvPr/>
            </p:nvSpPr>
            <p:spPr bwMode="auto">
              <a:xfrm>
                <a:off x="2076451" y="1574801"/>
                <a:ext cx="2039938" cy="12160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1263" y="0"/>
                  </a:cxn>
                  <a:cxn ang="0">
                    <a:pos x="1271" y="2"/>
                  </a:cxn>
                  <a:cxn ang="0">
                    <a:pos x="1276" y="5"/>
                  </a:cxn>
                  <a:cxn ang="0">
                    <a:pos x="1280" y="10"/>
                  </a:cxn>
                  <a:cxn ang="0">
                    <a:pos x="1284" y="15"/>
                  </a:cxn>
                  <a:cxn ang="0">
                    <a:pos x="1285" y="23"/>
                  </a:cxn>
                  <a:cxn ang="0">
                    <a:pos x="1285" y="743"/>
                  </a:cxn>
                  <a:cxn ang="0">
                    <a:pos x="1284" y="751"/>
                  </a:cxn>
                  <a:cxn ang="0">
                    <a:pos x="1280" y="756"/>
                  </a:cxn>
                  <a:cxn ang="0">
                    <a:pos x="1276" y="761"/>
                  </a:cxn>
                  <a:cxn ang="0">
                    <a:pos x="1271" y="764"/>
                  </a:cxn>
                  <a:cxn ang="0">
                    <a:pos x="1263" y="766"/>
                  </a:cxn>
                  <a:cxn ang="0">
                    <a:pos x="20" y="766"/>
                  </a:cxn>
                  <a:cxn ang="0">
                    <a:pos x="14" y="764"/>
                  </a:cxn>
                  <a:cxn ang="0">
                    <a:pos x="8" y="761"/>
                  </a:cxn>
                  <a:cxn ang="0">
                    <a:pos x="1" y="751"/>
                  </a:cxn>
                  <a:cxn ang="0">
                    <a:pos x="0" y="743"/>
                  </a:cxn>
                  <a:cxn ang="0">
                    <a:pos x="0" y="23"/>
                  </a:cxn>
                  <a:cxn ang="0">
                    <a:pos x="1" y="15"/>
                  </a:cxn>
                  <a:cxn ang="0">
                    <a:pos x="8" y="5"/>
                  </a:cxn>
                  <a:cxn ang="0">
                    <a:pos x="14" y="2"/>
                  </a:cxn>
                  <a:cxn ang="0">
                    <a:pos x="20" y="0"/>
                  </a:cxn>
                </a:cxnLst>
                <a:rect l="0" t="0" r="r" b="b"/>
                <a:pathLst>
                  <a:path w="1285" h="766">
                    <a:moveTo>
                      <a:pt x="20" y="0"/>
                    </a:moveTo>
                    <a:lnTo>
                      <a:pt x="1263" y="0"/>
                    </a:lnTo>
                    <a:lnTo>
                      <a:pt x="1271" y="2"/>
                    </a:lnTo>
                    <a:lnTo>
                      <a:pt x="1276" y="5"/>
                    </a:lnTo>
                    <a:lnTo>
                      <a:pt x="1280" y="10"/>
                    </a:lnTo>
                    <a:lnTo>
                      <a:pt x="1284" y="15"/>
                    </a:lnTo>
                    <a:lnTo>
                      <a:pt x="1285" y="23"/>
                    </a:lnTo>
                    <a:lnTo>
                      <a:pt x="1285" y="743"/>
                    </a:lnTo>
                    <a:lnTo>
                      <a:pt x="1284" y="751"/>
                    </a:lnTo>
                    <a:lnTo>
                      <a:pt x="1280" y="756"/>
                    </a:lnTo>
                    <a:lnTo>
                      <a:pt x="1276" y="761"/>
                    </a:lnTo>
                    <a:lnTo>
                      <a:pt x="1271" y="764"/>
                    </a:lnTo>
                    <a:lnTo>
                      <a:pt x="1263" y="766"/>
                    </a:lnTo>
                    <a:lnTo>
                      <a:pt x="20" y="766"/>
                    </a:lnTo>
                    <a:lnTo>
                      <a:pt x="14" y="764"/>
                    </a:lnTo>
                    <a:lnTo>
                      <a:pt x="8" y="761"/>
                    </a:lnTo>
                    <a:lnTo>
                      <a:pt x="1" y="751"/>
                    </a:lnTo>
                    <a:lnTo>
                      <a:pt x="0" y="743"/>
                    </a:lnTo>
                    <a:lnTo>
                      <a:pt x="0" y="23"/>
                    </a:lnTo>
                    <a:lnTo>
                      <a:pt x="1" y="15"/>
                    </a:lnTo>
                    <a:lnTo>
                      <a:pt x="8" y="5"/>
                    </a:lnTo>
                    <a:lnTo>
                      <a:pt x="1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11"/>
              <p:cNvSpPr>
                <a:spLocks noChangeArrowheads="1"/>
              </p:cNvSpPr>
              <p:nvPr/>
            </p:nvSpPr>
            <p:spPr bwMode="auto">
              <a:xfrm>
                <a:off x="2151063" y="1651001"/>
                <a:ext cx="1879600" cy="1063625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2"/>
              <p:cNvSpPr>
                <a:spLocks/>
              </p:cNvSpPr>
              <p:nvPr/>
            </p:nvSpPr>
            <p:spPr bwMode="auto">
              <a:xfrm>
                <a:off x="1947863" y="2740026"/>
                <a:ext cx="2270125" cy="1111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1407" y="0"/>
                  </a:cxn>
                  <a:cxn ang="0">
                    <a:pos x="1415" y="1"/>
                  </a:cxn>
                  <a:cxn ang="0">
                    <a:pos x="1425" y="8"/>
                  </a:cxn>
                  <a:cxn ang="0">
                    <a:pos x="1428" y="14"/>
                  </a:cxn>
                  <a:cxn ang="0">
                    <a:pos x="1430" y="21"/>
                  </a:cxn>
                  <a:cxn ang="0">
                    <a:pos x="1430" y="52"/>
                  </a:cxn>
                  <a:cxn ang="0">
                    <a:pos x="1426" y="59"/>
                  </a:cxn>
                  <a:cxn ang="0">
                    <a:pos x="1423" y="63"/>
                  </a:cxn>
                  <a:cxn ang="0">
                    <a:pos x="1418" y="67"/>
                  </a:cxn>
                  <a:cxn ang="0">
                    <a:pos x="1414" y="68"/>
                  </a:cxn>
                  <a:cxn ang="0">
                    <a:pos x="1407" y="70"/>
                  </a:cxn>
                  <a:cxn ang="0">
                    <a:pos x="21" y="70"/>
                  </a:cxn>
                  <a:cxn ang="0">
                    <a:pos x="14" y="68"/>
                  </a:cxn>
                  <a:cxn ang="0">
                    <a:pos x="8" y="65"/>
                  </a:cxn>
                  <a:cxn ang="0">
                    <a:pos x="5" y="60"/>
                  </a:cxn>
                  <a:cxn ang="0">
                    <a:pos x="2" y="54"/>
                  </a:cxn>
                  <a:cxn ang="0">
                    <a:pos x="0" y="47"/>
                  </a:cxn>
                  <a:cxn ang="0">
                    <a:pos x="0" y="21"/>
                  </a:cxn>
                  <a:cxn ang="0">
                    <a:pos x="2" y="14"/>
                  </a:cxn>
                  <a:cxn ang="0">
                    <a:pos x="5" y="8"/>
                  </a:cxn>
                  <a:cxn ang="0">
                    <a:pos x="8" y="5"/>
                  </a:cxn>
                  <a:cxn ang="0">
                    <a:pos x="14" y="1"/>
                  </a:cxn>
                  <a:cxn ang="0">
                    <a:pos x="21" y="0"/>
                  </a:cxn>
                </a:cxnLst>
                <a:rect l="0" t="0" r="r" b="b"/>
                <a:pathLst>
                  <a:path w="1430" h="70">
                    <a:moveTo>
                      <a:pt x="21" y="0"/>
                    </a:moveTo>
                    <a:lnTo>
                      <a:pt x="1407" y="0"/>
                    </a:lnTo>
                    <a:lnTo>
                      <a:pt x="1415" y="1"/>
                    </a:lnTo>
                    <a:lnTo>
                      <a:pt x="1425" y="8"/>
                    </a:lnTo>
                    <a:lnTo>
                      <a:pt x="1428" y="14"/>
                    </a:lnTo>
                    <a:lnTo>
                      <a:pt x="1430" y="21"/>
                    </a:lnTo>
                    <a:lnTo>
                      <a:pt x="1430" y="52"/>
                    </a:lnTo>
                    <a:lnTo>
                      <a:pt x="1426" y="59"/>
                    </a:lnTo>
                    <a:lnTo>
                      <a:pt x="1423" y="63"/>
                    </a:lnTo>
                    <a:lnTo>
                      <a:pt x="1418" y="67"/>
                    </a:lnTo>
                    <a:lnTo>
                      <a:pt x="1414" y="68"/>
                    </a:lnTo>
                    <a:lnTo>
                      <a:pt x="1407" y="70"/>
                    </a:lnTo>
                    <a:lnTo>
                      <a:pt x="21" y="70"/>
                    </a:lnTo>
                    <a:lnTo>
                      <a:pt x="14" y="68"/>
                    </a:lnTo>
                    <a:lnTo>
                      <a:pt x="8" y="65"/>
                    </a:lnTo>
                    <a:lnTo>
                      <a:pt x="5" y="60"/>
                    </a:lnTo>
                    <a:lnTo>
                      <a:pt x="2" y="54"/>
                    </a:lnTo>
                    <a:lnTo>
                      <a:pt x="0" y="47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4" y="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9" name="Freeform 13"/>
            <p:cNvSpPr>
              <a:spLocks/>
            </p:cNvSpPr>
            <p:nvPr/>
          </p:nvSpPr>
          <p:spPr bwMode="auto">
            <a:xfrm>
              <a:off x="6446126" y="4398135"/>
              <a:ext cx="599895" cy="550536"/>
            </a:xfrm>
            <a:custGeom>
              <a:avLst/>
              <a:gdLst/>
              <a:ahLst/>
              <a:cxnLst>
                <a:cxn ang="0">
                  <a:pos x="274" y="0"/>
                </a:cxn>
                <a:cxn ang="0">
                  <a:pos x="340" y="12"/>
                </a:cxn>
                <a:cxn ang="0">
                  <a:pos x="426" y="47"/>
                </a:cxn>
                <a:cxn ang="0">
                  <a:pos x="467" y="71"/>
                </a:cxn>
                <a:cxn ang="0">
                  <a:pos x="494" y="89"/>
                </a:cxn>
                <a:cxn ang="0">
                  <a:pos x="544" y="54"/>
                </a:cxn>
                <a:cxn ang="0">
                  <a:pos x="604" y="30"/>
                </a:cxn>
                <a:cxn ang="0">
                  <a:pos x="668" y="19"/>
                </a:cxn>
                <a:cxn ang="0">
                  <a:pos x="734" y="19"/>
                </a:cxn>
                <a:cxn ang="0">
                  <a:pos x="798" y="35"/>
                </a:cxn>
                <a:cxn ang="0">
                  <a:pos x="855" y="66"/>
                </a:cxn>
                <a:cxn ang="0">
                  <a:pos x="900" y="114"/>
                </a:cxn>
                <a:cxn ang="0">
                  <a:pos x="934" y="182"/>
                </a:cxn>
                <a:cxn ang="0">
                  <a:pos x="948" y="270"/>
                </a:cxn>
                <a:cxn ang="0">
                  <a:pos x="940" y="377"/>
                </a:cxn>
                <a:cxn ang="0">
                  <a:pos x="905" y="482"/>
                </a:cxn>
                <a:cxn ang="0">
                  <a:pos x="850" y="576"/>
                </a:cxn>
                <a:cxn ang="0">
                  <a:pos x="780" y="657"/>
                </a:cxn>
                <a:cxn ang="0">
                  <a:pos x="703" y="725"/>
                </a:cxn>
                <a:cxn ang="0">
                  <a:pos x="627" y="781"/>
                </a:cxn>
                <a:cxn ang="0">
                  <a:pos x="559" y="824"/>
                </a:cxn>
                <a:cxn ang="0">
                  <a:pos x="506" y="854"/>
                </a:cxn>
                <a:cxn ang="0">
                  <a:pos x="478" y="868"/>
                </a:cxn>
                <a:cxn ang="0">
                  <a:pos x="437" y="857"/>
                </a:cxn>
                <a:cxn ang="0">
                  <a:pos x="365" y="824"/>
                </a:cxn>
                <a:cxn ang="0">
                  <a:pos x="304" y="784"/>
                </a:cxn>
                <a:cxn ang="0">
                  <a:pos x="255" y="746"/>
                </a:cxn>
                <a:cxn ang="0">
                  <a:pos x="221" y="717"/>
                </a:cxn>
                <a:cxn ang="0">
                  <a:pos x="104" y="589"/>
                </a:cxn>
                <a:cxn ang="0">
                  <a:pos x="38" y="476"/>
                </a:cxn>
                <a:cxn ang="0">
                  <a:pos x="6" y="371"/>
                </a:cxn>
                <a:cxn ang="0">
                  <a:pos x="1" y="276"/>
                </a:cxn>
                <a:cxn ang="0">
                  <a:pos x="20" y="192"/>
                </a:cxn>
                <a:cxn ang="0">
                  <a:pos x="55" y="122"/>
                </a:cxn>
                <a:cxn ang="0">
                  <a:pos x="101" y="65"/>
                </a:cxn>
                <a:cxn ang="0">
                  <a:pos x="152" y="27"/>
                </a:cxn>
                <a:cxn ang="0">
                  <a:pos x="207" y="4"/>
                </a:cxn>
              </a:cxnLst>
              <a:rect l="0" t="0" r="r" b="b"/>
              <a:pathLst>
                <a:path w="948" h="870">
                  <a:moveTo>
                    <a:pt x="240" y="0"/>
                  </a:moveTo>
                  <a:lnTo>
                    <a:pt x="274" y="0"/>
                  </a:lnTo>
                  <a:lnTo>
                    <a:pt x="307" y="4"/>
                  </a:lnTo>
                  <a:lnTo>
                    <a:pt x="340" y="12"/>
                  </a:lnTo>
                  <a:lnTo>
                    <a:pt x="400" y="35"/>
                  </a:lnTo>
                  <a:lnTo>
                    <a:pt x="426" y="47"/>
                  </a:lnTo>
                  <a:lnTo>
                    <a:pt x="449" y="60"/>
                  </a:lnTo>
                  <a:lnTo>
                    <a:pt x="467" y="71"/>
                  </a:lnTo>
                  <a:lnTo>
                    <a:pt x="490" y="87"/>
                  </a:lnTo>
                  <a:lnTo>
                    <a:pt x="494" y="89"/>
                  </a:lnTo>
                  <a:lnTo>
                    <a:pt x="517" y="69"/>
                  </a:lnTo>
                  <a:lnTo>
                    <a:pt x="544" y="54"/>
                  </a:lnTo>
                  <a:lnTo>
                    <a:pt x="573" y="41"/>
                  </a:lnTo>
                  <a:lnTo>
                    <a:pt x="604" y="30"/>
                  </a:lnTo>
                  <a:lnTo>
                    <a:pt x="636" y="22"/>
                  </a:lnTo>
                  <a:lnTo>
                    <a:pt x="668" y="19"/>
                  </a:lnTo>
                  <a:lnTo>
                    <a:pt x="701" y="17"/>
                  </a:lnTo>
                  <a:lnTo>
                    <a:pt x="734" y="19"/>
                  </a:lnTo>
                  <a:lnTo>
                    <a:pt x="766" y="25"/>
                  </a:lnTo>
                  <a:lnTo>
                    <a:pt x="798" y="35"/>
                  </a:lnTo>
                  <a:lnTo>
                    <a:pt x="826" y="47"/>
                  </a:lnTo>
                  <a:lnTo>
                    <a:pt x="855" y="66"/>
                  </a:lnTo>
                  <a:lnTo>
                    <a:pt x="878" y="89"/>
                  </a:lnTo>
                  <a:lnTo>
                    <a:pt x="900" y="114"/>
                  </a:lnTo>
                  <a:lnTo>
                    <a:pt x="919" y="146"/>
                  </a:lnTo>
                  <a:lnTo>
                    <a:pt x="934" y="182"/>
                  </a:lnTo>
                  <a:lnTo>
                    <a:pt x="943" y="223"/>
                  </a:lnTo>
                  <a:lnTo>
                    <a:pt x="948" y="270"/>
                  </a:lnTo>
                  <a:lnTo>
                    <a:pt x="948" y="322"/>
                  </a:lnTo>
                  <a:lnTo>
                    <a:pt x="940" y="377"/>
                  </a:lnTo>
                  <a:lnTo>
                    <a:pt x="926" y="431"/>
                  </a:lnTo>
                  <a:lnTo>
                    <a:pt x="905" y="482"/>
                  </a:lnTo>
                  <a:lnTo>
                    <a:pt x="880" y="530"/>
                  </a:lnTo>
                  <a:lnTo>
                    <a:pt x="850" y="576"/>
                  </a:lnTo>
                  <a:lnTo>
                    <a:pt x="815" y="617"/>
                  </a:lnTo>
                  <a:lnTo>
                    <a:pt x="780" y="657"/>
                  </a:lnTo>
                  <a:lnTo>
                    <a:pt x="742" y="693"/>
                  </a:lnTo>
                  <a:lnTo>
                    <a:pt x="703" y="725"/>
                  </a:lnTo>
                  <a:lnTo>
                    <a:pt x="665" y="755"/>
                  </a:lnTo>
                  <a:lnTo>
                    <a:pt x="627" y="781"/>
                  </a:lnTo>
                  <a:lnTo>
                    <a:pt x="592" y="805"/>
                  </a:lnTo>
                  <a:lnTo>
                    <a:pt x="559" y="824"/>
                  </a:lnTo>
                  <a:lnTo>
                    <a:pt x="530" y="841"/>
                  </a:lnTo>
                  <a:lnTo>
                    <a:pt x="506" y="854"/>
                  </a:lnTo>
                  <a:lnTo>
                    <a:pt x="489" y="862"/>
                  </a:lnTo>
                  <a:lnTo>
                    <a:pt x="478" y="868"/>
                  </a:lnTo>
                  <a:lnTo>
                    <a:pt x="473" y="870"/>
                  </a:lnTo>
                  <a:lnTo>
                    <a:pt x="437" y="857"/>
                  </a:lnTo>
                  <a:lnTo>
                    <a:pt x="400" y="841"/>
                  </a:lnTo>
                  <a:lnTo>
                    <a:pt x="365" y="824"/>
                  </a:lnTo>
                  <a:lnTo>
                    <a:pt x="334" y="803"/>
                  </a:lnTo>
                  <a:lnTo>
                    <a:pt x="304" y="784"/>
                  </a:lnTo>
                  <a:lnTo>
                    <a:pt x="277" y="763"/>
                  </a:lnTo>
                  <a:lnTo>
                    <a:pt x="255" y="746"/>
                  </a:lnTo>
                  <a:lnTo>
                    <a:pt x="236" y="730"/>
                  </a:lnTo>
                  <a:lnTo>
                    <a:pt x="221" y="717"/>
                  </a:lnTo>
                  <a:lnTo>
                    <a:pt x="152" y="647"/>
                  </a:lnTo>
                  <a:lnTo>
                    <a:pt x="104" y="589"/>
                  </a:lnTo>
                  <a:lnTo>
                    <a:pt x="66" y="531"/>
                  </a:lnTo>
                  <a:lnTo>
                    <a:pt x="38" y="476"/>
                  </a:lnTo>
                  <a:lnTo>
                    <a:pt x="17" y="424"/>
                  </a:lnTo>
                  <a:lnTo>
                    <a:pt x="6" y="371"/>
                  </a:lnTo>
                  <a:lnTo>
                    <a:pt x="0" y="322"/>
                  </a:lnTo>
                  <a:lnTo>
                    <a:pt x="1" y="276"/>
                  </a:lnTo>
                  <a:lnTo>
                    <a:pt x="9" y="233"/>
                  </a:lnTo>
                  <a:lnTo>
                    <a:pt x="20" y="192"/>
                  </a:lnTo>
                  <a:lnTo>
                    <a:pt x="36" y="155"/>
                  </a:lnTo>
                  <a:lnTo>
                    <a:pt x="55" y="122"/>
                  </a:lnTo>
                  <a:lnTo>
                    <a:pt x="77" y="92"/>
                  </a:lnTo>
                  <a:lnTo>
                    <a:pt x="101" y="65"/>
                  </a:lnTo>
                  <a:lnTo>
                    <a:pt x="126" y="44"/>
                  </a:lnTo>
                  <a:lnTo>
                    <a:pt x="152" y="27"/>
                  </a:lnTo>
                  <a:lnTo>
                    <a:pt x="175" y="14"/>
                  </a:lnTo>
                  <a:lnTo>
                    <a:pt x="207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auto">
            <a:xfrm>
              <a:off x="6409695" y="3187539"/>
              <a:ext cx="672756" cy="622461"/>
            </a:xfrm>
            <a:custGeom>
              <a:avLst/>
              <a:gdLst/>
              <a:ahLst/>
              <a:cxnLst>
                <a:cxn ang="0">
                  <a:pos x="661" y="4"/>
                </a:cxn>
                <a:cxn ang="0">
                  <a:pos x="847" y="69"/>
                </a:cxn>
                <a:cxn ang="0">
                  <a:pos x="991" y="196"/>
                </a:cxn>
                <a:cxn ang="0">
                  <a:pos x="1001" y="296"/>
                </a:cxn>
                <a:cxn ang="0">
                  <a:pos x="1047" y="449"/>
                </a:cxn>
                <a:cxn ang="0">
                  <a:pos x="1069" y="604"/>
                </a:cxn>
                <a:cxn ang="0">
                  <a:pos x="1099" y="663"/>
                </a:cxn>
                <a:cxn ang="0">
                  <a:pos x="1126" y="711"/>
                </a:cxn>
                <a:cxn ang="0">
                  <a:pos x="1137" y="878"/>
                </a:cxn>
                <a:cxn ang="0">
                  <a:pos x="1115" y="924"/>
                </a:cxn>
                <a:cxn ang="0">
                  <a:pos x="1096" y="971"/>
                </a:cxn>
                <a:cxn ang="0">
                  <a:pos x="1048" y="1019"/>
                </a:cxn>
                <a:cxn ang="0">
                  <a:pos x="941" y="1038"/>
                </a:cxn>
                <a:cxn ang="0">
                  <a:pos x="897" y="1049"/>
                </a:cxn>
                <a:cxn ang="0">
                  <a:pos x="873" y="1014"/>
                </a:cxn>
                <a:cxn ang="0">
                  <a:pos x="884" y="576"/>
                </a:cxn>
                <a:cxn ang="0">
                  <a:pos x="927" y="568"/>
                </a:cxn>
                <a:cxn ang="0">
                  <a:pos x="1022" y="590"/>
                </a:cxn>
                <a:cxn ang="0">
                  <a:pos x="1007" y="395"/>
                </a:cxn>
                <a:cxn ang="0">
                  <a:pos x="939" y="250"/>
                </a:cxn>
                <a:cxn ang="0">
                  <a:pos x="802" y="181"/>
                </a:cxn>
                <a:cxn ang="0">
                  <a:pos x="650" y="122"/>
                </a:cxn>
                <a:cxn ang="0">
                  <a:pos x="480" y="122"/>
                </a:cxn>
                <a:cxn ang="0">
                  <a:pos x="328" y="181"/>
                </a:cxn>
                <a:cxn ang="0">
                  <a:pos x="190" y="250"/>
                </a:cxn>
                <a:cxn ang="0">
                  <a:pos x="124" y="395"/>
                </a:cxn>
                <a:cxn ang="0">
                  <a:pos x="110" y="595"/>
                </a:cxn>
                <a:cxn ang="0">
                  <a:pos x="209" y="568"/>
                </a:cxn>
                <a:cxn ang="0">
                  <a:pos x="254" y="576"/>
                </a:cxn>
                <a:cxn ang="0">
                  <a:pos x="265" y="1014"/>
                </a:cxn>
                <a:cxn ang="0">
                  <a:pos x="241" y="1049"/>
                </a:cxn>
                <a:cxn ang="0">
                  <a:pos x="198" y="1039"/>
                </a:cxn>
                <a:cxn ang="0">
                  <a:pos x="88" y="1024"/>
                </a:cxn>
                <a:cxn ang="0">
                  <a:pos x="40" y="976"/>
                </a:cxn>
                <a:cxn ang="0">
                  <a:pos x="23" y="919"/>
                </a:cxn>
                <a:cxn ang="0">
                  <a:pos x="0" y="873"/>
                </a:cxn>
                <a:cxn ang="0">
                  <a:pos x="12" y="706"/>
                </a:cxn>
                <a:cxn ang="0">
                  <a:pos x="37" y="668"/>
                </a:cxn>
                <a:cxn ang="0">
                  <a:pos x="62" y="614"/>
                </a:cxn>
                <a:cxn ang="0">
                  <a:pos x="84" y="435"/>
                </a:cxn>
                <a:cxn ang="0">
                  <a:pos x="156" y="250"/>
                </a:cxn>
                <a:cxn ang="0">
                  <a:pos x="183" y="149"/>
                </a:cxn>
                <a:cxn ang="0">
                  <a:pos x="341" y="39"/>
                </a:cxn>
                <a:cxn ang="0">
                  <a:pos x="537" y="0"/>
                </a:cxn>
              </a:cxnLst>
              <a:rect l="0" t="0" r="r" b="b"/>
              <a:pathLst>
                <a:path w="1137" h="1052">
                  <a:moveTo>
                    <a:pt x="537" y="0"/>
                  </a:moveTo>
                  <a:lnTo>
                    <a:pt x="593" y="0"/>
                  </a:lnTo>
                  <a:lnTo>
                    <a:pt x="661" y="4"/>
                  </a:lnTo>
                  <a:lnTo>
                    <a:pt x="727" y="17"/>
                  </a:lnTo>
                  <a:lnTo>
                    <a:pt x="789" y="39"/>
                  </a:lnTo>
                  <a:lnTo>
                    <a:pt x="847" y="69"/>
                  </a:lnTo>
                  <a:lnTo>
                    <a:pt x="901" y="106"/>
                  </a:lnTo>
                  <a:lnTo>
                    <a:pt x="949" y="149"/>
                  </a:lnTo>
                  <a:lnTo>
                    <a:pt x="991" y="196"/>
                  </a:lnTo>
                  <a:lnTo>
                    <a:pt x="1028" y="250"/>
                  </a:lnTo>
                  <a:lnTo>
                    <a:pt x="976" y="250"/>
                  </a:lnTo>
                  <a:lnTo>
                    <a:pt x="1001" y="296"/>
                  </a:lnTo>
                  <a:lnTo>
                    <a:pt x="1023" y="344"/>
                  </a:lnTo>
                  <a:lnTo>
                    <a:pt x="1037" y="395"/>
                  </a:lnTo>
                  <a:lnTo>
                    <a:pt x="1047" y="449"/>
                  </a:lnTo>
                  <a:lnTo>
                    <a:pt x="1050" y="503"/>
                  </a:lnTo>
                  <a:lnTo>
                    <a:pt x="1050" y="595"/>
                  </a:lnTo>
                  <a:lnTo>
                    <a:pt x="1069" y="604"/>
                  </a:lnTo>
                  <a:lnTo>
                    <a:pt x="1085" y="620"/>
                  </a:lnTo>
                  <a:lnTo>
                    <a:pt x="1096" y="641"/>
                  </a:lnTo>
                  <a:lnTo>
                    <a:pt x="1099" y="663"/>
                  </a:lnTo>
                  <a:lnTo>
                    <a:pt x="1099" y="690"/>
                  </a:lnTo>
                  <a:lnTo>
                    <a:pt x="1115" y="698"/>
                  </a:lnTo>
                  <a:lnTo>
                    <a:pt x="1126" y="711"/>
                  </a:lnTo>
                  <a:lnTo>
                    <a:pt x="1134" y="727"/>
                  </a:lnTo>
                  <a:lnTo>
                    <a:pt x="1137" y="744"/>
                  </a:lnTo>
                  <a:lnTo>
                    <a:pt x="1137" y="878"/>
                  </a:lnTo>
                  <a:lnTo>
                    <a:pt x="1134" y="895"/>
                  </a:lnTo>
                  <a:lnTo>
                    <a:pt x="1126" y="911"/>
                  </a:lnTo>
                  <a:lnTo>
                    <a:pt x="1115" y="924"/>
                  </a:lnTo>
                  <a:lnTo>
                    <a:pt x="1099" y="932"/>
                  </a:lnTo>
                  <a:lnTo>
                    <a:pt x="1099" y="947"/>
                  </a:lnTo>
                  <a:lnTo>
                    <a:pt x="1096" y="971"/>
                  </a:lnTo>
                  <a:lnTo>
                    <a:pt x="1085" y="992"/>
                  </a:lnTo>
                  <a:lnTo>
                    <a:pt x="1069" y="1008"/>
                  </a:lnTo>
                  <a:lnTo>
                    <a:pt x="1048" y="1019"/>
                  </a:lnTo>
                  <a:lnTo>
                    <a:pt x="1026" y="1022"/>
                  </a:lnTo>
                  <a:lnTo>
                    <a:pt x="949" y="1022"/>
                  </a:lnTo>
                  <a:lnTo>
                    <a:pt x="941" y="1038"/>
                  </a:lnTo>
                  <a:lnTo>
                    <a:pt x="928" y="1049"/>
                  </a:lnTo>
                  <a:lnTo>
                    <a:pt x="911" y="1052"/>
                  </a:lnTo>
                  <a:lnTo>
                    <a:pt x="897" y="1049"/>
                  </a:lnTo>
                  <a:lnTo>
                    <a:pt x="884" y="1041"/>
                  </a:lnTo>
                  <a:lnTo>
                    <a:pt x="876" y="1028"/>
                  </a:lnTo>
                  <a:lnTo>
                    <a:pt x="873" y="1014"/>
                  </a:lnTo>
                  <a:lnTo>
                    <a:pt x="873" y="603"/>
                  </a:lnTo>
                  <a:lnTo>
                    <a:pt x="876" y="589"/>
                  </a:lnTo>
                  <a:lnTo>
                    <a:pt x="884" y="576"/>
                  </a:lnTo>
                  <a:lnTo>
                    <a:pt x="897" y="568"/>
                  </a:lnTo>
                  <a:lnTo>
                    <a:pt x="911" y="565"/>
                  </a:lnTo>
                  <a:lnTo>
                    <a:pt x="927" y="568"/>
                  </a:lnTo>
                  <a:lnTo>
                    <a:pt x="939" y="577"/>
                  </a:lnTo>
                  <a:lnTo>
                    <a:pt x="947" y="590"/>
                  </a:lnTo>
                  <a:lnTo>
                    <a:pt x="1022" y="590"/>
                  </a:lnTo>
                  <a:lnTo>
                    <a:pt x="1022" y="503"/>
                  </a:lnTo>
                  <a:lnTo>
                    <a:pt x="1018" y="447"/>
                  </a:lnTo>
                  <a:lnTo>
                    <a:pt x="1007" y="395"/>
                  </a:lnTo>
                  <a:lnTo>
                    <a:pt x="990" y="342"/>
                  </a:lnTo>
                  <a:lnTo>
                    <a:pt x="968" y="295"/>
                  </a:lnTo>
                  <a:lnTo>
                    <a:pt x="939" y="250"/>
                  </a:lnTo>
                  <a:lnTo>
                    <a:pt x="882" y="250"/>
                  </a:lnTo>
                  <a:lnTo>
                    <a:pt x="844" y="212"/>
                  </a:lnTo>
                  <a:lnTo>
                    <a:pt x="802" y="181"/>
                  </a:lnTo>
                  <a:lnTo>
                    <a:pt x="754" y="154"/>
                  </a:lnTo>
                  <a:lnTo>
                    <a:pt x="703" y="133"/>
                  </a:lnTo>
                  <a:lnTo>
                    <a:pt x="650" y="122"/>
                  </a:lnTo>
                  <a:lnTo>
                    <a:pt x="593" y="117"/>
                  </a:lnTo>
                  <a:lnTo>
                    <a:pt x="537" y="117"/>
                  </a:lnTo>
                  <a:lnTo>
                    <a:pt x="480" y="122"/>
                  </a:lnTo>
                  <a:lnTo>
                    <a:pt x="426" y="133"/>
                  </a:lnTo>
                  <a:lnTo>
                    <a:pt x="376" y="154"/>
                  </a:lnTo>
                  <a:lnTo>
                    <a:pt x="328" y="181"/>
                  </a:lnTo>
                  <a:lnTo>
                    <a:pt x="285" y="212"/>
                  </a:lnTo>
                  <a:lnTo>
                    <a:pt x="247" y="250"/>
                  </a:lnTo>
                  <a:lnTo>
                    <a:pt x="190" y="250"/>
                  </a:lnTo>
                  <a:lnTo>
                    <a:pt x="162" y="295"/>
                  </a:lnTo>
                  <a:lnTo>
                    <a:pt x="140" y="342"/>
                  </a:lnTo>
                  <a:lnTo>
                    <a:pt x="124" y="395"/>
                  </a:lnTo>
                  <a:lnTo>
                    <a:pt x="113" y="447"/>
                  </a:lnTo>
                  <a:lnTo>
                    <a:pt x="110" y="503"/>
                  </a:lnTo>
                  <a:lnTo>
                    <a:pt x="110" y="595"/>
                  </a:lnTo>
                  <a:lnTo>
                    <a:pt x="189" y="595"/>
                  </a:lnTo>
                  <a:lnTo>
                    <a:pt x="197" y="579"/>
                  </a:lnTo>
                  <a:lnTo>
                    <a:pt x="209" y="568"/>
                  </a:lnTo>
                  <a:lnTo>
                    <a:pt x="227" y="565"/>
                  </a:lnTo>
                  <a:lnTo>
                    <a:pt x="241" y="568"/>
                  </a:lnTo>
                  <a:lnTo>
                    <a:pt x="254" y="576"/>
                  </a:lnTo>
                  <a:lnTo>
                    <a:pt x="262" y="589"/>
                  </a:lnTo>
                  <a:lnTo>
                    <a:pt x="265" y="603"/>
                  </a:lnTo>
                  <a:lnTo>
                    <a:pt x="265" y="1014"/>
                  </a:lnTo>
                  <a:lnTo>
                    <a:pt x="262" y="1028"/>
                  </a:lnTo>
                  <a:lnTo>
                    <a:pt x="254" y="1041"/>
                  </a:lnTo>
                  <a:lnTo>
                    <a:pt x="241" y="1049"/>
                  </a:lnTo>
                  <a:lnTo>
                    <a:pt x="227" y="1052"/>
                  </a:lnTo>
                  <a:lnTo>
                    <a:pt x="211" y="1049"/>
                  </a:lnTo>
                  <a:lnTo>
                    <a:pt x="198" y="1039"/>
                  </a:lnTo>
                  <a:lnTo>
                    <a:pt x="190" y="1027"/>
                  </a:lnTo>
                  <a:lnTo>
                    <a:pt x="111" y="1027"/>
                  </a:lnTo>
                  <a:lnTo>
                    <a:pt x="88" y="1024"/>
                  </a:lnTo>
                  <a:lnTo>
                    <a:pt x="67" y="1012"/>
                  </a:lnTo>
                  <a:lnTo>
                    <a:pt x="51" y="997"/>
                  </a:lnTo>
                  <a:lnTo>
                    <a:pt x="40" y="976"/>
                  </a:lnTo>
                  <a:lnTo>
                    <a:pt x="37" y="952"/>
                  </a:lnTo>
                  <a:lnTo>
                    <a:pt x="37" y="927"/>
                  </a:lnTo>
                  <a:lnTo>
                    <a:pt x="23" y="919"/>
                  </a:lnTo>
                  <a:lnTo>
                    <a:pt x="12" y="906"/>
                  </a:lnTo>
                  <a:lnTo>
                    <a:pt x="4" y="890"/>
                  </a:lnTo>
                  <a:lnTo>
                    <a:pt x="0" y="873"/>
                  </a:lnTo>
                  <a:lnTo>
                    <a:pt x="0" y="739"/>
                  </a:lnTo>
                  <a:lnTo>
                    <a:pt x="4" y="722"/>
                  </a:lnTo>
                  <a:lnTo>
                    <a:pt x="12" y="706"/>
                  </a:lnTo>
                  <a:lnTo>
                    <a:pt x="23" y="693"/>
                  </a:lnTo>
                  <a:lnTo>
                    <a:pt x="37" y="685"/>
                  </a:lnTo>
                  <a:lnTo>
                    <a:pt x="37" y="668"/>
                  </a:lnTo>
                  <a:lnTo>
                    <a:pt x="40" y="647"/>
                  </a:lnTo>
                  <a:lnTo>
                    <a:pt x="48" y="628"/>
                  </a:lnTo>
                  <a:lnTo>
                    <a:pt x="62" y="614"/>
                  </a:lnTo>
                  <a:lnTo>
                    <a:pt x="80" y="603"/>
                  </a:lnTo>
                  <a:lnTo>
                    <a:pt x="80" y="503"/>
                  </a:lnTo>
                  <a:lnTo>
                    <a:pt x="84" y="435"/>
                  </a:lnTo>
                  <a:lnTo>
                    <a:pt x="100" y="369"/>
                  </a:lnTo>
                  <a:lnTo>
                    <a:pt x="124" y="308"/>
                  </a:lnTo>
                  <a:lnTo>
                    <a:pt x="156" y="250"/>
                  </a:lnTo>
                  <a:lnTo>
                    <a:pt x="103" y="250"/>
                  </a:lnTo>
                  <a:lnTo>
                    <a:pt x="140" y="196"/>
                  </a:lnTo>
                  <a:lnTo>
                    <a:pt x="183" y="149"/>
                  </a:lnTo>
                  <a:lnTo>
                    <a:pt x="230" y="106"/>
                  </a:lnTo>
                  <a:lnTo>
                    <a:pt x="284" y="69"/>
                  </a:lnTo>
                  <a:lnTo>
                    <a:pt x="341" y="39"/>
                  </a:lnTo>
                  <a:lnTo>
                    <a:pt x="404" y="17"/>
                  </a:lnTo>
                  <a:lnTo>
                    <a:pt x="469" y="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 noEditPoints="1"/>
            </p:cNvSpPr>
            <p:nvPr/>
          </p:nvSpPr>
          <p:spPr bwMode="auto">
            <a:xfrm>
              <a:off x="7385693" y="3260328"/>
              <a:ext cx="845742" cy="476882"/>
            </a:xfrm>
            <a:custGeom>
              <a:avLst/>
              <a:gdLst/>
              <a:ahLst/>
              <a:cxnLst>
                <a:cxn ang="0">
                  <a:pos x="1318" y="570"/>
                </a:cxn>
                <a:cxn ang="0">
                  <a:pos x="1320" y="660"/>
                </a:cxn>
                <a:cxn ang="0">
                  <a:pos x="1261" y="651"/>
                </a:cxn>
                <a:cxn ang="0">
                  <a:pos x="1274" y="722"/>
                </a:cxn>
                <a:cxn ang="0">
                  <a:pos x="1341" y="775"/>
                </a:cxn>
                <a:cxn ang="0">
                  <a:pos x="1424" y="764"/>
                </a:cxn>
                <a:cxn ang="0">
                  <a:pos x="1477" y="697"/>
                </a:cxn>
                <a:cxn ang="0">
                  <a:pos x="1466" y="611"/>
                </a:cxn>
                <a:cxn ang="0">
                  <a:pos x="1399" y="560"/>
                </a:cxn>
                <a:cxn ang="0">
                  <a:pos x="207" y="560"/>
                </a:cxn>
                <a:cxn ang="0">
                  <a:pos x="141" y="611"/>
                </a:cxn>
                <a:cxn ang="0">
                  <a:pos x="129" y="697"/>
                </a:cxn>
                <a:cxn ang="0">
                  <a:pos x="180" y="764"/>
                </a:cxn>
                <a:cxn ang="0">
                  <a:pos x="266" y="775"/>
                </a:cxn>
                <a:cxn ang="0">
                  <a:pos x="332" y="722"/>
                </a:cxn>
                <a:cxn ang="0">
                  <a:pos x="346" y="653"/>
                </a:cxn>
                <a:cxn ang="0">
                  <a:pos x="236" y="624"/>
                </a:cxn>
                <a:cxn ang="0">
                  <a:pos x="258" y="559"/>
                </a:cxn>
                <a:cxn ang="0">
                  <a:pos x="1215" y="0"/>
                </a:cxn>
                <a:cxn ang="0">
                  <a:pos x="1366" y="102"/>
                </a:cxn>
                <a:cxn ang="0">
                  <a:pos x="1440" y="200"/>
                </a:cxn>
                <a:cxn ang="0">
                  <a:pos x="1466" y="281"/>
                </a:cxn>
                <a:cxn ang="0">
                  <a:pos x="1466" y="332"/>
                </a:cxn>
                <a:cxn ang="0">
                  <a:pos x="1405" y="346"/>
                </a:cxn>
                <a:cxn ang="0">
                  <a:pos x="1268" y="378"/>
                </a:cxn>
                <a:cxn ang="0">
                  <a:pos x="1173" y="437"/>
                </a:cxn>
                <a:cxn ang="0">
                  <a:pos x="1290" y="445"/>
                </a:cxn>
                <a:cxn ang="0">
                  <a:pos x="1417" y="435"/>
                </a:cxn>
                <a:cxn ang="0">
                  <a:pos x="1535" y="500"/>
                </a:cxn>
                <a:cxn ang="0">
                  <a:pos x="1600" y="619"/>
                </a:cxn>
                <a:cxn ang="0">
                  <a:pos x="1586" y="759"/>
                </a:cxn>
                <a:cxn ang="0">
                  <a:pos x="1500" y="864"/>
                </a:cxn>
                <a:cxn ang="0">
                  <a:pos x="1369" y="905"/>
                </a:cxn>
                <a:cxn ang="0">
                  <a:pos x="1238" y="864"/>
                </a:cxn>
                <a:cxn ang="0">
                  <a:pos x="1152" y="759"/>
                </a:cxn>
                <a:cxn ang="0">
                  <a:pos x="1136" y="629"/>
                </a:cxn>
                <a:cxn ang="0">
                  <a:pos x="1090" y="573"/>
                </a:cxn>
                <a:cxn ang="0">
                  <a:pos x="1075" y="686"/>
                </a:cxn>
                <a:cxn ang="0">
                  <a:pos x="1079" y="764"/>
                </a:cxn>
                <a:cxn ang="0">
                  <a:pos x="668" y="787"/>
                </a:cxn>
                <a:cxn ang="0">
                  <a:pos x="611" y="740"/>
                </a:cxn>
                <a:cxn ang="0">
                  <a:pos x="582" y="710"/>
                </a:cxn>
                <a:cxn ang="0">
                  <a:pos x="463" y="602"/>
                </a:cxn>
                <a:cxn ang="0">
                  <a:pos x="468" y="714"/>
                </a:cxn>
                <a:cxn ang="0">
                  <a:pos x="403" y="835"/>
                </a:cxn>
                <a:cxn ang="0">
                  <a:pos x="283" y="900"/>
                </a:cxn>
                <a:cxn ang="0">
                  <a:pos x="144" y="886"/>
                </a:cxn>
                <a:cxn ang="0">
                  <a:pos x="41" y="800"/>
                </a:cxn>
                <a:cxn ang="0">
                  <a:pos x="0" y="667"/>
                </a:cxn>
                <a:cxn ang="0">
                  <a:pos x="41" y="535"/>
                </a:cxn>
                <a:cxn ang="0">
                  <a:pos x="144" y="449"/>
                </a:cxn>
                <a:cxn ang="0">
                  <a:pos x="274" y="433"/>
                </a:cxn>
                <a:cxn ang="0">
                  <a:pos x="373" y="476"/>
                </a:cxn>
                <a:cxn ang="0">
                  <a:pos x="25" y="86"/>
                </a:cxn>
                <a:cxn ang="0">
                  <a:pos x="619" y="270"/>
                </a:cxn>
                <a:cxn ang="0">
                  <a:pos x="646" y="244"/>
                </a:cxn>
                <a:cxn ang="0">
                  <a:pos x="695" y="191"/>
                </a:cxn>
                <a:cxn ang="0">
                  <a:pos x="745" y="138"/>
                </a:cxn>
                <a:cxn ang="0">
                  <a:pos x="1149" y="176"/>
                </a:cxn>
                <a:cxn ang="0">
                  <a:pos x="992" y="29"/>
                </a:cxn>
                <a:cxn ang="0">
                  <a:pos x="1155" y="75"/>
                </a:cxn>
                <a:cxn ang="0">
                  <a:pos x="1168" y="21"/>
                </a:cxn>
                <a:cxn ang="0">
                  <a:pos x="1198" y="2"/>
                </a:cxn>
              </a:cxnLst>
              <a:rect l="0" t="0" r="r" b="b"/>
              <a:pathLst>
                <a:path w="1605" h="905">
                  <a:moveTo>
                    <a:pt x="1369" y="557"/>
                  </a:moveTo>
                  <a:lnTo>
                    <a:pt x="1342" y="560"/>
                  </a:lnTo>
                  <a:lnTo>
                    <a:pt x="1318" y="570"/>
                  </a:lnTo>
                  <a:lnTo>
                    <a:pt x="1386" y="633"/>
                  </a:lnTo>
                  <a:lnTo>
                    <a:pt x="1339" y="670"/>
                  </a:lnTo>
                  <a:lnTo>
                    <a:pt x="1320" y="660"/>
                  </a:lnTo>
                  <a:lnTo>
                    <a:pt x="1296" y="649"/>
                  </a:lnTo>
                  <a:lnTo>
                    <a:pt x="1265" y="637"/>
                  </a:lnTo>
                  <a:lnTo>
                    <a:pt x="1261" y="651"/>
                  </a:lnTo>
                  <a:lnTo>
                    <a:pt x="1260" y="667"/>
                  </a:lnTo>
                  <a:lnTo>
                    <a:pt x="1263" y="697"/>
                  </a:lnTo>
                  <a:lnTo>
                    <a:pt x="1274" y="722"/>
                  </a:lnTo>
                  <a:lnTo>
                    <a:pt x="1291" y="746"/>
                  </a:lnTo>
                  <a:lnTo>
                    <a:pt x="1314" y="764"/>
                  </a:lnTo>
                  <a:lnTo>
                    <a:pt x="1341" y="775"/>
                  </a:lnTo>
                  <a:lnTo>
                    <a:pt x="1369" y="778"/>
                  </a:lnTo>
                  <a:lnTo>
                    <a:pt x="1399" y="775"/>
                  </a:lnTo>
                  <a:lnTo>
                    <a:pt x="1424" y="764"/>
                  </a:lnTo>
                  <a:lnTo>
                    <a:pt x="1448" y="746"/>
                  </a:lnTo>
                  <a:lnTo>
                    <a:pt x="1466" y="722"/>
                  </a:lnTo>
                  <a:lnTo>
                    <a:pt x="1477" y="697"/>
                  </a:lnTo>
                  <a:lnTo>
                    <a:pt x="1480" y="667"/>
                  </a:lnTo>
                  <a:lnTo>
                    <a:pt x="1477" y="638"/>
                  </a:lnTo>
                  <a:lnTo>
                    <a:pt x="1466" y="611"/>
                  </a:lnTo>
                  <a:lnTo>
                    <a:pt x="1448" y="589"/>
                  </a:lnTo>
                  <a:lnTo>
                    <a:pt x="1424" y="572"/>
                  </a:lnTo>
                  <a:lnTo>
                    <a:pt x="1399" y="560"/>
                  </a:lnTo>
                  <a:lnTo>
                    <a:pt x="1369" y="557"/>
                  </a:lnTo>
                  <a:close/>
                  <a:moveTo>
                    <a:pt x="236" y="557"/>
                  </a:moveTo>
                  <a:lnTo>
                    <a:pt x="207" y="560"/>
                  </a:lnTo>
                  <a:lnTo>
                    <a:pt x="180" y="572"/>
                  </a:lnTo>
                  <a:lnTo>
                    <a:pt x="158" y="589"/>
                  </a:lnTo>
                  <a:lnTo>
                    <a:pt x="141" y="611"/>
                  </a:lnTo>
                  <a:lnTo>
                    <a:pt x="129" y="638"/>
                  </a:lnTo>
                  <a:lnTo>
                    <a:pt x="126" y="667"/>
                  </a:lnTo>
                  <a:lnTo>
                    <a:pt x="129" y="697"/>
                  </a:lnTo>
                  <a:lnTo>
                    <a:pt x="141" y="722"/>
                  </a:lnTo>
                  <a:lnTo>
                    <a:pt x="158" y="746"/>
                  </a:lnTo>
                  <a:lnTo>
                    <a:pt x="180" y="764"/>
                  </a:lnTo>
                  <a:lnTo>
                    <a:pt x="207" y="775"/>
                  </a:lnTo>
                  <a:lnTo>
                    <a:pt x="236" y="778"/>
                  </a:lnTo>
                  <a:lnTo>
                    <a:pt x="266" y="775"/>
                  </a:lnTo>
                  <a:lnTo>
                    <a:pt x="291" y="764"/>
                  </a:lnTo>
                  <a:lnTo>
                    <a:pt x="315" y="746"/>
                  </a:lnTo>
                  <a:lnTo>
                    <a:pt x="332" y="722"/>
                  </a:lnTo>
                  <a:lnTo>
                    <a:pt x="343" y="697"/>
                  </a:lnTo>
                  <a:lnTo>
                    <a:pt x="346" y="667"/>
                  </a:lnTo>
                  <a:lnTo>
                    <a:pt x="346" y="653"/>
                  </a:lnTo>
                  <a:lnTo>
                    <a:pt x="345" y="646"/>
                  </a:lnTo>
                  <a:lnTo>
                    <a:pt x="277" y="672"/>
                  </a:lnTo>
                  <a:lnTo>
                    <a:pt x="236" y="624"/>
                  </a:lnTo>
                  <a:lnTo>
                    <a:pt x="297" y="576"/>
                  </a:lnTo>
                  <a:lnTo>
                    <a:pt x="278" y="565"/>
                  </a:lnTo>
                  <a:lnTo>
                    <a:pt x="258" y="559"/>
                  </a:lnTo>
                  <a:lnTo>
                    <a:pt x="236" y="557"/>
                  </a:lnTo>
                  <a:close/>
                  <a:moveTo>
                    <a:pt x="1208" y="0"/>
                  </a:moveTo>
                  <a:lnTo>
                    <a:pt x="1215" y="0"/>
                  </a:lnTo>
                  <a:lnTo>
                    <a:pt x="1276" y="33"/>
                  </a:lnTo>
                  <a:lnTo>
                    <a:pt x="1325" y="68"/>
                  </a:lnTo>
                  <a:lnTo>
                    <a:pt x="1366" y="102"/>
                  </a:lnTo>
                  <a:lnTo>
                    <a:pt x="1398" y="135"/>
                  </a:lnTo>
                  <a:lnTo>
                    <a:pt x="1423" y="168"/>
                  </a:lnTo>
                  <a:lnTo>
                    <a:pt x="1440" y="200"/>
                  </a:lnTo>
                  <a:lnTo>
                    <a:pt x="1455" y="229"/>
                  </a:lnTo>
                  <a:lnTo>
                    <a:pt x="1462" y="257"/>
                  </a:lnTo>
                  <a:lnTo>
                    <a:pt x="1466" y="281"/>
                  </a:lnTo>
                  <a:lnTo>
                    <a:pt x="1467" y="302"/>
                  </a:lnTo>
                  <a:lnTo>
                    <a:pt x="1467" y="319"/>
                  </a:lnTo>
                  <a:lnTo>
                    <a:pt x="1466" y="332"/>
                  </a:lnTo>
                  <a:lnTo>
                    <a:pt x="1464" y="340"/>
                  </a:lnTo>
                  <a:lnTo>
                    <a:pt x="1464" y="343"/>
                  </a:lnTo>
                  <a:lnTo>
                    <a:pt x="1405" y="346"/>
                  </a:lnTo>
                  <a:lnTo>
                    <a:pt x="1355" y="352"/>
                  </a:lnTo>
                  <a:lnTo>
                    <a:pt x="1307" y="364"/>
                  </a:lnTo>
                  <a:lnTo>
                    <a:pt x="1268" y="378"/>
                  </a:lnTo>
                  <a:lnTo>
                    <a:pt x="1231" y="395"/>
                  </a:lnTo>
                  <a:lnTo>
                    <a:pt x="1200" y="414"/>
                  </a:lnTo>
                  <a:lnTo>
                    <a:pt x="1173" y="437"/>
                  </a:lnTo>
                  <a:lnTo>
                    <a:pt x="1223" y="483"/>
                  </a:lnTo>
                  <a:lnTo>
                    <a:pt x="1255" y="460"/>
                  </a:lnTo>
                  <a:lnTo>
                    <a:pt x="1290" y="445"/>
                  </a:lnTo>
                  <a:lnTo>
                    <a:pt x="1328" y="433"/>
                  </a:lnTo>
                  <a:lnTo>
                    <a:pt x="1369" y="430"/>
                  </a:lnTo>
                  <a:lnTo>
                    <a:pt x="1417" y="435"/>
                  </a:lnTo>
                  <a:lnTo>
                    <a:pt x="1461" y="449"/>
                  </a:lnTo>
                  <a:lnTo>
                    <a:pt x="1500" y="472"/>
                  </a:lnTo>
                  <a:lnTo>
                    <a:pt x="1535" y="500"/>
                  </a:lnTo>
                  <a:lnTo>
                    <a:pt x="1564" y="535"/>
                  </a:lnTo>
                  <a:lnTo>
                    <a:pt x="1586" y="575"/>
                  </a:lnTo>
                  <a:lnTo>
                    <a:pt x="1600" y="619"/>
                  </a:lnTo>
                  <a:lnTo>
                    <a:pt x="1605" y="667"/>
                  </a:lnTo>
                  <a:lnTo>
                    <a:pt x="1600" y="714"/>
                  </a:lnTo>
                  <a:lnTo>
                    <a:pt x="1586" y="759"/>
                  </a:lnTo>
                  <a:lnTo>
                    <a:pt x="1564" y="800"/>
                  </a:lnTo>
                  <a:lnTo>
                    <a:pt x="1535" y="835"/>
                  </a:lnTo>
                  <a:lnTo>
                    <a:pt x="1500" y="864"/>
                  </a:lnTo>
                  <a:lnTo>
                    <a:pt x="1461" y="886"/>
                  </a:lnTo>
                  <a:lnTo>
                    <a:pt x="1417" y="900"/>
                  </a:lnTo>
                  <a:lnTo>
                    <a:pt x="1369" y="905"/>
                  </a:lnTo>
                  <a:lnTo>
                    <a:pt x="1322" y="900"/>
                  </a:lnTo>
                  <a:lnTo>
                    <a:pt x="1277" y="886"/>
                  </a:lnTo>
                  <a:lnTo>
                    <a:pt x="1238" y="864"/>
                  </a:lnTo>
                  <a:lnTo>
                    <a:pt x="1203" y="835"/>
                  </a:lnTo>
                  <a:lnTo>
                    <a:pt x="1174" y="800"/>
                  </a:lnTo>
                  <a:lnTo>
                    <a:pt x="1152" y="759"/>
                  </a:lnTo>
                  <a:lnTo>
                    <a:pt x="1138" y="714"/>
                  </a:lnTo>
                  <a:lnTo>
                    <a:pt x="1133" y="667"/>
                  </a:lnTo>
                  <a:lnTo>
                    <a:pt x="1136" y="629"/>
                  </a:lnTo>
                  <a:lnTo>
                    <a:pt x="1146" y="592"/>
                  </a:lnTo>
                  <a:lnTo>
                    <a:pt x="1116" y="581"/>
                  </a:lnTo>
                  <a:lnTo>
                    <a:pt x="1090" y="573"/>
                  </a:lnTo>
                  <a:lnTo>
                    <a:pt x="1081" y="613"/>
                  </a:lnTo>
                  <a:lnTo>
                    <a:pt x="1076" y="651"/>
                  </a:lnTo>
                  <a:lnTo>
                    <a:pt x="1075" y="686"/>
                  </a:lnTo>
                  <a:lnTo>
                    <a:pt x="1075" y="718"/>
                  </a:lnTo>
                  <a:lnTo>
                    <a:pt x="1076" y="743"/>
                  </a:lnTo>
                  <a:lnTo>
                    <a:pt x="1079" y="764"/>
                  </a:lnTo>
                  <a:lnTo>
                    <a:pt x="1081" y="776"/>
                  </a:lnTo>
                  <a:lnTo>
                    <a:pt x="1082" y="781"/>
                  </a:lnTo>
                  <a:lnTo>
                    <a:pt x="668" y="787"/>
                  </a:lnTo>
                  <a:lnTo>
                    <a:pt x="639" y="768"/>
                  </a:lnTo>
                  <a:lnTo>
                    <a:pt x="623" y="754"/>
                  </a:lnTo>
                  <a:lnTo>
                    <a:pt x="611" y="740"/>
                  </a:lnTo>
                  <a:lnTo>
                    <a:pt x="598" y="727"/>
                  </a:lnTo>
                  <a:lnTo>
                    <a:pt x="589" y="716"/>
                  </a:lnTo>
                  <a:lnTo>
                    <a:pt x="582" y="710"/>
                  </a:lnTo>
                  <a:lnTo>
                    <a:pt x="581" y="707"/>
                  </a:lnTo>
                  <a:lnTo>
                    <a:pt x="587" y="554"/>
                  </a:lnTo>
                  <a:lnTo>
                    <a:pt x="463" y="602"/>
                  </a:lnTo>
                  <a:lnTo>
                    <a:pt x="470" y="633"/>
                  </a:lnTo>
                  <a:lnTo>
                    <a:pt x="473" y="667"/>
                  </a:lnTo>
                  <a:lnTo>
                    <a:pt x="468" y="714"/>
                  </a:lnTo>
                  <a:lnTo>
                    <a:pt x="454" y="759"/>
                  </a:lnTo>
                  <a:lnTo>
                    <a:pt x="432" y="800"/>
                  </a:lnTo>
                  <a:lnTo>
                    <a:pt x="403" y="835"/>
                  </a:lnTo>
                  <a:lnTo>
                    <a:pt x="369" y="864"/>
                  </a:lnTo>
                  <a:lnTo>
                    <a:pt x="327" y="886"/>
                  </a:lnTo>
                  <a:lnTo>
                    <a:pt x="283" y="900"/>
                  </a:lnTo>
                  <a:lnTo>
                    <a:pt x="236" y="905"/>
                  </a:lnTo>
                  <a:lnTo>
                    <a:pt x="188" y="900"/>
                  </a:lnTo>
                  <a:lnTo>
                    <a:pt x="144" y="886"/>
                  </a:lnTo>
                  <a:lnTo>
                    <a:pt x="104" y="864"/>
                  </a:lnTo>
                  <a:lnTo>
                    <a:pt x="69" y="835"/>
                  </a:lnTo>
                  <a:lnTo>
                    <a:pt x="41" y="800"/>
                  </a:lnTo>
                  <a:lnTo>
                    <a:pt x="19" y="759"/>
                  </a:lnTo>
                  <a:lnTo>
                    <a:pt x="4" y="714"/>
                  </a:lnTo>
                  <a:lnTo>
                    <a:pt x="0" y="667"/>
                  </a:lnTo>
                  <a:lnTo>
                    <a:pt x="4" y="619"/>
                  </a:lnTo>
                  <a:lnTo>
                    <a:pt x="19" y="575"/>
                  </a:lnTo>
                  <a:lnTo>
                    <a:pt x="41" y="535"/>
                  </a:lnTo>
                  <a:lnTo>
                    <a:pt x="69" y="500"/>
                  </a:lnTo>
                  <a:lnTo>
                    <a:pt x="104" y="472"/>
                  </a:lnTo>
                  <a:lnTo>
                    <a:pt x="144" y="449"/>
                  </a:lnTo>
                  <a:lnTo>
                    <a:pt x="188" y="435"/>
                  </a:lnTo>
                  <a:lnTo>
                    <a:pt x="236" y="430"/>
                  </a:lnTo>
                  <a:lnTo>
                    <a:pt x="274" y="433"/>
                  </a:lnTo>
                  <a:lnTo>
                    <a:pt x="310" y="443"/>
                  </a:lnTo>
                  <a:lnTo>
                    <a:pt x="343" y="457"/>
                  </a:lnTo>
                  <a:lnTo>
                    <a:pt x="373" y="476"/>
                  </a:lnTo>
                  <a:lnTo>
                    <a:pt x="400" y="499"/>
                  </a:lnTo>
                  <a:lnTo>
                    <a:pt x="503" y="421"/>
                  </a:lnTo>
                  <a:lnTo>
                    <a:pt x="25" y="86"/>
                  </a:lnTo>
                  <a:lnTo>
                    <a:pt x="345" y="86"/>
                  </a:lnTo>
                  <a:lnTo>
                    <a:pt x="323" y="191"/>
                  </a:lnTo>
                  <a:lnTo>
                    <a:pt x="619" y="270"/>
                  </a:lnTo>
                  <a:lnTo>
                    <a:pt x="620" y="268"/>
                  </a:lnTo>
                  <a:lnTo>
                    <a:pt x="625" y="265"/>
                  </a:lnTo>
                  <a:lnTo>
                    <a:pt x="646" y="244"/>
                  </a:lnTo>
                  <a:lnTo>
                    <a:pt x="653" y="235"/>
                  </a:lnTo>
                  <a:lnTo>
                    <a:pt x="666" y="222"/>
                  </a:lnTo>
                  <a:lnTo>
                    <a:pt x="695" y="191"/>
                  </a:lnTo>
                  <a:lnTo>
                    <a:pt x="710" y="175"/>
                  </a:lnTo>
                  <a:lnTo>
                    <a:pt x="723" y="160"/>
                  </a:lnTo>
                  <a:lnTo>
                    <a:pt x="745" y="138"/>
                  </a:lnTo>
                  <a:lnTo>
                    <a:pt x="978" y="151"/>
                  </a:lnTo>
                  <a:lnTo>
                    <a:pt x="1079" y="219"/>
                  </a:lnTo>
                  <a:lnTo>
                    <a:pt x="1149" y="176"/>
                  </a:lnTo>
                  <a:lnTo>
                    <a:pt x="1060" y="102"/>
                  </a:lnTo>
                  <a:lnTo>
                    <a:pt x="1002" y="103"/>
                  </a:lnTo>
                  <a:lnTo>
                    <a:pt x="992" y="29"/>
                  </a:lnTo>
                  <a:lnTo>
                    <a:pt x="1098" y="16"/>
                  </a:lnTo>
                  <a:lnTo>
                    <a:pt x="1116" y="46"/>
                  </a:lnTo>
                  <a:lnTo>
                    <a:pt x="1155" y="75"/>
                  </a:lnTo>
                  <a:lnTo>
                    <a:pt x="1155" y="51"/>
                  </a:lnTo>
                  <a:lnTo>
                    <a:pt x="1160" y="33"/>
                  </a:lnTo>
                  <a:lnTo>
                    <a:pt x="1168" y="21"/>
                  </a:lnTo>
                  <a:lnTo>
                    <a:pt x="1177" y="11"/>
                  </a:lnTo>
                  <a:lnTo>
                    <a:pt x="1189" y="5"/>
                  </a:lnTo>
                  <a:lnTo>
                    <a:pt x="1198" y="2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9324254" y="1540328"/>
            <a:ext cx="1850599" cy="2913263"/>
            <a:chOff x="9230702" y="2073728"/>
            <a:chExt cx="1850599" cy="2913263"/>
          </a:xfrm>
        </p:grpSpPr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9278147" y="4366115"/>
              <a:ext cx="663768" cy="614576"/>
            </a:xfrm>
            <a:custGeom>
              <a:avLst/>
              <a:gdLst/>
              <a:ahLst/>
              <a:cxnLst>
                <a:cxn ang="0">
                  <a:pos x="572" y="4"/>
                </a:cxn>
                <a:cxn ang="0">
                  <a:pos x="733" y="61"/>
                </a:cxn>
                <a:cxn ang="0">
                  <a:pos x="858" y="171"/>
                </a:cxn>
                <a:cxn ang="0">
                  <a:pos x="868" y="258"/>
                </a:cxn>
                <a:cxn ang="0">
                  <a:pos x="908" y="389"/>
                </a:cxn>
                <a:cxn ang="0">
                  <a:pos x="927" y="524"/>
                </a:cxn>
                <a:cxn ang="0">
                  <a:pos x="953" y="575"/>
                </a:cxn>
                <a:cxn ang="0">
                  <a:pos x="976" y="617"/>
                </a:cxn>
                <a:cxn ang="0">
                  <a:pos x="985" y="760"/>
                </a:cxn>
                <a:cxn ang="0">
                  <a:pos x="966" y="800"/>
                </a:cxn>
                <a:cxn ang="0">
                  <a:pos x="951" y="842"/>
                </a:cxn>
                <a:cxn ang="0">
                  <a:pos x="909" y="883"/>
                </a:cxn>
                <a:cxn ang="0">
                  <a:pos x="816" y="900"/>
                </a:cxn>
                <a:cxn ang="0">
                  <a:pos x="777" y="909"/>
                </a:cxn>
                <a:cxn ang="0">
                  <a:pos x="757" y="879"/>
                </a:cxn>
                <a:cxn ang="0">
                  <a:pos x="766" y="500"/>
                </a:cxn>
                <a:cxn ang="0">
                  <a:pos x="802" y="493"/>
                </a:cxn>
                <a:cxn ang="0">
                  <a:pos x="885" y="512"/>
                </a:cxn>
                <a:cxn ang="0">
                  <a:pos x="872" y="342"/>
                </a:cxn>
                <a:cxn ang="0">
                  <a:pos x="813" y="218"/>
                </a:cxn>
                <a:cxn ang="0">
                  <a:pos x="695" y="157"/>
                </a:cxn>
                <a:cxn ang="0">
                  <a:pos x="562" y="107"/>
                </a:cxn>
                <a:cxn ang="0">
                  <a:pos x="416" y="107"/>
                </a:cxn>
                <a:cxn ang="0">
                  <a:pos x="284" y="157"/>
                </a:cxn>
                <a:cxn ang="0">
                  <a:pos x="166" y="218"/>
                </a:cxn>
                <a:cxn ang="0">
                  <a:pos x="106" y="342"/>
                </a:cxn>
                <a:cxn ang="0">
                  <a:pos x="94" y="516"/>
                </a:cxn>
                <a:cxn ang="0">
                  <a:pos x="182" y="493"/>
                </a:cxn>
                <a:cxn ang="0">
                  <a:pos x="219" y="500"/>
                </a:cxn>
                <a:cxn ang="0">
                  <a:pos x="229" y="879"/>
                </a:cxn>
                <a:cxn ang="0">
                  <a:pos x="208" y="909"/>
                </a:cxn>
                <a:cxn ang="0">
                  <a:pos x="173" y="901"/>
                </a:cxn>
                <a:cxn ang="0">
                  <a:pos x="76" y="887"/>
                </a:cxn>
                <a:cxn ang="0">
                  <a:pos x="35" y="846"/>
                </a:cxn>
                <a:cxn ang="0">
                  <a:pos x="20" y="796"/>
                </a:cxn>
                <a:cxn ang="0">
                  <a:pos x="0" y="756"/>
                </a:cxn>
                <a:cxn ang="0">
                  <a:pos x="10" y="613"/>
                </a:cxn>
                <a:cxn ang="0">
                  <a:pos x="32" y="580"/>
                </a:cxn>
                <a:cxn ang="0">
                  <a:pos x="54" y="533"/>
                </a:cxn>
                <a:cxn ang="0">
                  <a:pos x="73" y="377"/>
                </a:cxn>
                <a:cxn ang="0">
                  <a:pos x="134" y="218"/>
                </a:cxn>
                <a:cxn ang="0">
                  <a:pos x="157" y="130"/>
                </a:cxn>
                <a:cxn ang="0">
                  <a:pos x="295" y="34"/>
                </a:cxn>
                <a:cxn ang="0">
                  <a:pos x="466" y="0"/>
                </a:cxn>
              </a:cxnLst>
              <a:rect l="0" t="0" r="r" b="b"/>
              <a:pathLst>
                <a:path w="985" h="912">
                  <a:moveTo>
                    <a:pt x="466" y="0"/>
                  </a:moveTo>
                  <a:lnTo>
                    <a:pt x="513" y="0"/>
                  </a:lnTo>
                  <a:lnTo>
                    <a:pt x="572" y="4"/>
                  </a:lnTo>
                  <a:lnTo>
                    <a:pt x="628" y="15"/>
                  </a:lnTo>
                  <a:lnTo>
                    <a:pt x="684" y="34"/>
                  </a:lnTo>
                  <a:lnTo>
                    <a:pt x="733" y="61"/>
                  </a:lnTo>
                  <a:lnTo>
                    <a:pt x="780" y="92"/>
                  </a:lnTo>
                  <a:lnTo>
                    <a:pt x="821" y="130"/>
                  </a:lnTo>
                  <a:lnTo>
                    <a:pt x="858" y="171"/>
                  </a:lnTo>
                  <a:lnTo>
                    <a:pt x="890" y="218"/>
                  </a:lnTo>
                  <a:lnTo>
                    <a:pt x="845" y="218"/>
                  </a:lnTo>
                  <a:lnTo>
                    <a:pt x="868" y="258"/>
                  </a:lnTo>
                  <a:lnTo>
                    <a:pt x="886" y="299"/>
                  </a:lnTo>
                  <a:lnTo>
                    <a:pt x="900" y="344"/>
                  </a:lnTo>
                  <a:lnTo>
                    <a:pt x="908" y="389"/>
                  </a:lnTo>
                  <a:lnTo>
                    <a:pt x="911" y="436"/>
                  </a:lnTo>
                  <a:lnTo>
                    <a:pt x="911" y="516"/>
                  </a:lnTo>
                  <a:lnTo>
                    <a:pt x="927" y="524"/>
                  </a:lnTo>
                  <a:lnTo>
                    <a:pt x="941" y="538"/>
                  </a:lnTo>
                  <a:lnTo>
                    <a:pt x="951" y="556"/>
                  </a:lnTo>
                  <a:lnTo>
                    <a:pt x="953" y="575"/>
                  </a:lnTo>
                  <a:lnTo>
                    <a:pt x="953" y="599"/>
                  </a:lnTo>
                  <a:lnTo>
                    <a:pt x="966" y="606"/>
                  </a:lnTo>
                  <a:lnTo>
                    <a:pt x="976" y="617"/>
                  </a:lnTo>
                  <a:lnTo>
                    <a:pt x="982" y="631"/>
                  </a:lnTo>
                  <a:lnTo>
                    <a:pt x="985" y="646"/>
                  </a:lnTo>
                  <a:lnTo>
                    <a:pt x="985" y="760"/>
                  </a:lnTo>
                  <a:lnTo>
                    <a:pt x="982" y="776"/>
                  </a:lnTo>
                  <a:lnTo>
                    <a:pt x="976" y="789"/>
                  </a:lnTo>
                  <a:lnTo>
                    <a:pt x="966" y="800"/>
                  </a:lnTo>
                  <a:lnTo>
                    <a:pt x="953" y="807"/>
                  </a:lnTo>
                  <a:lnTo>
                    <a:pt x="953" y="821"/>
                  </a:lnTo>
                  <a:lnTo>
                    <a:pt x="951" y="842"/>
                  </a:lnTo>
                  <a:lnTo>
                    <a:pt x="941" y="860"/>
                  </a:lnTo>
                  <a:lnTo>
                    <a:pt x="927" y="874"/>
                  </a:lnTo>
                  <a:lnTo>
                    <a:pt x="909" y="883"/>
                  </a:lnTo>
                  <a:lnTo>
                    <a:pt x="889" y="886"/>
                  </a:lnTo>
                  <a:lnTo>
                    <a:pt x="821" y="886"/>
                  </a:lnTo>
                  <a:lnTo>
                    <a:pt x="816" y="900"/>
                  </a:lnTo>
                  <a:lnTo>
                    <a:pt x="803" y="909"/>
                  </a:lnTo>
                  <a:lnTo>
                    <a:pt x="790" y="912"/>
                  </a:lnTo>
                  <a:lnTo>
                    <a:pt x="777" y="909"/>
                  </a:lnTo>
                  <a:lnTo>
                    <a:pt x="766" y="903"/>
                  </a:lnTo>
                  <a:lnTo>
                    <a:pt x="759" y="892"/>
                  </a:lnTo>
                  <a:lnTo>
                    <a:pt x="757" y="879"/>
                  </a:lnTo>
                  <a:lnTo>
                    <a:pt x="757" y="523"/>
                  </a:lnTo>
                  <a:lnTo>
                    <a:pt x="759" y="511"/>
                  </a:lnTo>
                  <a:lnTo>
                    <a:pt x="766" y="500"/>
                  </a:lnTo>
                  <a:lnTo>
                    <a:pt x="777" y="493"/>
                  </a:lnTo>
                  <a:lnTo>
                    <a:pt x="790" y="490"/>
                  </a:lnTo>
                  <a:lnTo>
                    <a:pt x="802" y="493"/>
                  </a:lnTo>
                  <a:lnTo>
                    <a:pt x="813" y="501"/>
                  </a:lnTo>
                  <a:lnTo>
                    <a:pt x="820" y="512"/>
                  </a:lnTo>
                  <a:lnTo>
                    <a:pt x="885" y="512"/>
                  </a:lnTo>
                  <a:lnTo>
                    <a:pt x="885" y="436"/>
                  </a:lnTo>
                  <a:lnTo>
                    <a:pt x="882" y="388"/>
                  </a:lnTo>
                  <a:lnTo>
                    <a:pt x="872" y="342"/>
                  </a:lnTo>
                  <a:lnTo>
                    <a:pt x="858" y="298"/>
                  </a:lnTo>
                  <a:lnTo>
                    <a:pt x="838" y="257"/>
                  </a:lnTo>
                  <a:lnTo>
                    <a:pt x="813" y="218"/>
                  </a:lnTo>
                  <a:lnTo>
                    <a:pt x="765" y="218"/>
                  </a:lnTo>
                  <a:lnTo>
                    <a:pt x="732" y="185"/>
                  </a:lnTo>
                  <a:lnTo>
                    <a:pt x="695" y="157"/>
                  </a:lnTo>
                  <a:lnTo>
                    <a:pt x="653" y="134"/>
                  </a:lnTo>
                  <a:lnTo>
                    <a:pt x="609" y="117"/>
                  </a:lnTo>
                  <a:lnTo>
                    <a:pt x="562" y="107"/>
                  </a:lnTo>
                  <a:lnTo>
                    <a:pt x="513" y="103"/>
                  </a:lnTo>
                  <a:lnTo>
                    <a:pt x="466" y="103"/>
                  </a:lnTo>
                  <a:lnTo>
                    <a:pt x="416" y="107"/>
                  </a:lnTo>
                  <a:lnTo>
                    <a:pt x="370" y="117"/>
                  </a:lnTo>
                  <a:lnTo>
                    <a:pt x="325" y="134"/>
                  </a:lnTo>
                  <a:lnTo>
                    <a:pt x="284" y="157"/>
                  </a:lnTo>
                  <a:lnTo>
                    <a:pt x="247" y="185"/>
                  </a:lnTo>
                  <a:lnTo>
                    <a:pt x="214" y="218"/>
                  </a:lnTo>
                  <a:lnTo>
                    <a:pt x="166" y="218"/>
                  </a:lnTo>
                  <a:lnTo>
                    <a:pt x="141" y="257"/>
                  </a:lnTo>
                  <a:lnTo>
                    <a:pt x="122" y="298"/>
                  </a:lnTo>
                  <a:lnTo>
                    <a:pt x="106" y="342"/>
                  </a:lnTo>
                  <a:lnTo>
                    <a:pt x="97" y="388"/>
                  </a:lnTo>
                  <a:lnTo>
                    <a:pt x="94" y="436"/>
                  </a:lnTo>
                  <a:lnTo>
                    <a:pt x="94" y="516"/>
                  </a:lnTo>
                  <a:lnTo>
                    <a:pt x="164" y="516"/>
                  </a:lnTo>
                  <a:lnTo>
                    <a:pt x="170" y="502"/>
                  </a:lnTo>
                  <a:lnTo>
                    <a:pt x="182" y="493"/>
                  </a:lnTo>
                  <a:lnTo>
                    <a:pt x="196" y="490"/>
                  </a:lnTo>
                  <a:lnTo>
                    <a:pt x="208" y="493"/>
                  </a:lnTo>
                  <a:lnTo>
                    <a:pt x="219" y="500"/>
                  </a:lnTo>
                  <a:lnTo>
                    <a:pt x="226" y="511"/>
                  </a:lnTo>
                  <a:lnTo>
                    <a:pt x="229" y="523"/>
                  </a:lnTo>
                  <a:lnTo>
                    <a:pt x="229" y="879"/>
                  </a:lnTo>
                  <a:lnTo>
                    <a:pt x="226" y="892"/>
                  </a:lnTo>
                  <a:lnTo>
                    <a:pt x="219" y="903"/>
                  </a:lnTo>
                  <a:lnTo>
                    <a:pt x="208" y="909"/>
                  </a:lnTo>
                  <a:lnTo>
                    <a:pt x="196" y="912"/>
                  </a:lnTo>
                  <a:lnTo>
                    <a:pt x="184" y="909"/>
                  </a:lnTo>
                  <a:lnTo>
                    <a:pt x="173" y="901"/>
                  </a:lnTo>
                  <a:lnTo>
                    <a:pt x="166" y="890"/>
                  </a:lnTo>
                  <a:lnTo>
                    <a:pt x="97" y="890"/>
                  </a:lnTo>
                  <a:lnTo>
                    <a:pt x="76" y="887"/>
                  </a:lnTo>
                  <a:lnTo>
                    <a:pt x="58" y="878"/>
                  </a:lnTo>
                  <a:lnTo>
                    <a:pt x="44" y="864"/>
                  </a:lnTo>
                  <a:lnTo>
                    <a:pt x="35" y="846"/>
                  </a:lnTo>
                  <a:lnTo>
                    <a:pt x="32" y="827"/>
                  </a:lnTo>
                  <a:lnTo>
                    <a:pt x="32" y="803"/>
                  </a:lnTo>
                  <a:lnTo>
                    <a:pt x="20" y="796"/>
                  </a:lnTo>
                  <a:lnTo>
                    <a:pt x="10" y="785"/>
                  </a:lnTo>
                  <a:lnTo>
                    <a:pt x="3" y="771"/>
                  </a:lnTo>
                  <a:lnTo>
                    <a:pt x="0" y="756"/>
                  </a:lnTo>
                  <a:lnTo>
                    <a:pt x="0" y="640"/>
                  </a:lnTo>
                  <a:lnTo>
                    <a:pt x="3" y="625"/>
                  </a:lnTo>
                  <a:lnTo>
                    <a:pt x="10" y="613"/>
                  </a:lnTo>
                  <a:lnTo>
                    <a:pt x="20" y="602"/>
                  </a:lnTo>
                  <a:lnTo>
                    <a:pt x="32" y="595"/>
                  </a:lnTo>
                  <a:lnTo>
                    <a:pt x="32" y="580"/>
                  </a:lnTo>
                  <a:lnTo>
                    <a:pt x="35" y="562"/>
                  </a:lnTo>
                  <a:lnTo>
                    <a:pt x="42" y="545"/>
                  </a:lnTo>
                  <a:lnTo>
                    <a:pt x="54" y="533"/>
                  </a:lnTo>
                  <a:lnTo>
                    <a:pt x="69" y="523"/>
                  </a:lnTo>
                  <a:lnTo>
                    <a:pt x="69" y="436"/>
                  </a:lnTo>
                  <a:lnTo>
                    <a:pt x="73" y="377"/>
                  </a:lnTo>
                  <a:lnTo>
                    <a:pt x="86" y="321"/>
                  </a:lnTo>
                  <a:lnTo>
                    <a:pt x="106" y="268"/>
                  </a:lnTo>
                  <a:lnTo>
                    <a:pt x="134" y="218"/>
                  </a:lnTo>
                  <a:lnTo>
                    <a:pt x="89" y="218"/>
                  </a:lnTo>
                  <a:lnTo>
                    <a:pt x="120" y="171"/>
                  </a:lnTo>
                  <a:lnTo>
                    <a:pt x="157" y="130"/>
                  </a:lnTo>
                  <a:lnTo>
                    <a:pt x="199" y="92"/>
                  </a:lnTo>
                  <a:lnTo>
                    <a:pt x="246" y="61"/>
                  </a:lnTo>
                  <a:lnTo>
                    <a:pt x="295" y="34"/>
                  </a:lnTo>
                  <a:lnTo>
                    <a:pt x="350" y="15"/>
                  </a:lnTo>
                  <a:lnTo>
                    <a:pt x="407" y="4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"/>
            <p:cNvSpPr>
              <a:spLocks noEditPoints="1"/>
            </p:cNvSpPr>
            <p:nvPr/>
          </p:nvSpPr>
          <p:spPr bwMode="auto">
            <a:xfrm>
              <a:off x="10313756" y="3208665"/>
              <a:ext cx="767545" cy="580208"/>
            </a:xfrm>
            <a:custGeom>
              <a:avLst/>
              <a:gdLst/>
              <a:ahLst/>
              <a:cxnLst>
                <a:cxn ang="0">
                  <a:pos x="812" y="615"/>
                </a:cxn>
                <a:cxn ang="0">
                  <a:pos x="788" y="662"/>
                </a:cxn>
                <a:cxn ang="0">
                  <a:pos x="812" y="710"/>
                </a:cxn>
                <a:cxn ang="0">
                  <a:pos x="865" y="719"/>
                </a:cxn>
                <a:cxn ang="0">
                  <a:pos x="902" y="681"/>
                </a:cxn>
                <a:cxn ang="0">
                  <a:pos x="894" y="628"/>
                </a:cxn>
                <a:cxn ang="0">
                  <a:pos x="847" y="604"/>
                </a:cxn>
                <a:cxn ang="0">
                  <a:pos x="652" y="579"/>
                </a:cxn>
                <a:cxn ang="0">
                  <a:pos x="974" y="495"/>
                </a:cxn>
                <a:cxn ang="0">
                  <a:pos x="931" y="524"/>
                </a:cxn>
                <a:cxn ang="0">
                  <a:pos x="941" y="577"/>
                </a:cxn>
                <a:cxn ang="0">
                  <a:pos x="992" y="586"/>
                </a:cxn>
                <a:cxn ang="0">
                  <a:pos x="1022" y="542"/>
                </a:cxn>
                <a:cxn ang="0">
                  <a:pos x="992" y="499"/>
                </a:cxn>
                <a:cxn ang="0">
                  <a:pos x="229" y="582"/>
                </a:cxn>
                <a:cxn ang="0">
                  <a:pos x="229" y="623"/>
                </a:cxn>
                <a:cxn ang="0">
                  <a:pos x="276" y="623"/>
                </a:cxn>
                <a:cxn ang="0">
                  <a:pos x="276" y="582"/>
                </a:cxn>
                <a:cxn ang="0">
                  <a:pos x="535" y="0"/>
                </a:cxn>
                <a:cxn ang="0">
                  <a:pos x="593" y="117"/>
                </a:cxn>
                <a:cxn ang="0">
                  <a:pos x="617" y="243"/>
                </a:cxn>
                <a:cxn ang="0">
                  <a:pos x="622" y="361"/>
                </a:cxn>
                <a:cxn ang="0">
                  <a:pos x="916" y="365"/>
                </a:cxn>
                <a:cxn ang="0">
                  <a:pos x="1014" y="397"/>
                </a:cxn>
                <a:cxn ang="0">
                  <a:pos x="1105" y="487"/>
                </a:cxn>
                <a:cxn ang="0">
                  <a:pos x="1139" y="612"/>
                </a:cxn>
                <a:cxn ang="0">
                  <a:pos x="1105" y="738"/>
                </a:cxn>
                <a:cxn ang="0">
                  <a:pos x="1017" y="826"/>
                </a:cxn>
                <a:cxn ang="0">
                  <a:pos x="891" y="861"/>
                </a:cxn>
                <a:cxn ang="0">
                  <a:pos x="780" y="835"/>
                </a:cxn>
                <a:cxn ang="0">
                  <a:pos x="696" y="763"/>
                </a:cxn>
                <a:cxn ang="0">
                  <a:pos x="438" y="770"/>
                </a:cxn>
                <a:cxn ang="0">
                  <a:pos x="335" y="844"/>
                </a:cxn>
                <a:cxn ang="0">
                  <a:pos x="204" y="857"/>
                </a:cxn>
                <a:cxn ang="0">
                  <a:pos x="88" y="803"/>
                </a:cxn>
                <a:cxn ang="0">
                  <a:pos x="15" y="699"/>
                </a:cxn>
                <a:cxn ang="0">
                  <a:pos x="4" y="568"/>
                </a:cxn>
                <a:cxn ang="0">
                  <a:pos x="58" y="454"/>
                </a:cxn>
                <a:cxn ang="0">
                  <a:pos x="144" y="387"/>
                </a:cxn>
                <a:cxn ang="0">
                  <a:pos x="221" y="361"/>
                </a:cxn>
                <a:cxn ang="0">
                  <a:pos x="330" y="361"/>
                </a:cxn>
                <a:cxn ang="0">
                  <a:pos x="544" y="255"/>
                </a:cxn>
                <a:cxn ang="0">
                  <a:pos x="524" y="138"/>
                </a:cxn>
                <a:cxn ang="0">
                  <a:pos x="495" y="69"/>
                </a:cxn>
                <a:cxn ang="0">
                  <a:pos x="480" y="46"/>
                </a:cxn>
              </a:cxnLst>
              <a:rect l="0" t="0" r="r" b="b"/>
              <a:pathLst>
                <a:path w="1139" h="861">
                  <a:moveTo>
                    <a:pt x="847" y="604"/>
                  </a:moveTo>
                  <a:lnTo>
                    <a:pt x="828" y="607"/>
                  </a:lnTo>
                  <a:lnTo>
                    <a:pt x="812" y="615"/>
                  </a:lnTo>
                  <a:lnTo>
                    <a:pt x="799" y="628"/>
                  </a:lnTo>
                  <a:lnTo>
                    <a:pt x="791" y="644"/>
                  </a:lnTo>
                  <a:lnTo>
                    <a:pt x="788" y="662"/>
                  </a:lnTo>
                  <a:lnTo>
                    <a:pt x="791" y="681"/>
                  </a:lnTo>
                  <a:lnTo>
                    <a:pt x="799" y="698"/>
                  </a:lnTo>
                  <a:lnTo>
                    <a:pt x="812" y="710"/>
                  </a:lnTo>
                  <a:lnTo>
                    <a:pt x="828" y="719"/>
                  </a:lnTo>
                  <a:lnTo>
                    <a:pt x="847" y="721"/>
                  </a:lnTo>
                  <a:lnTo>
                    <a:pt x="865" y="719"/>
                  </a:lnTo>
                  <a:lnTo>
                    <a:pt x="882" y="710"/>
                  </a:lnTo>
                  <a:lnTo>
                    <a:pt x="894" y="698"/>
                  </a:lnTo>
                  <a:lnTo>
                    <a:pt x="902" y="681"/>
                  </a:lnTo>
                  <a:lnTo>
                    <a:pt x="905" y="662"/>
                  </a:lnTo>
                  <a:lnTo>
                    <a:pt x="902" y="644"/>
                  </a:lnTo>
                  <a:lnTo>
                    <a:pt x="894" y="628"/>
                  </a:lnTo>
                  <a:lnTo>
                    <a:pt x="882" y="615"/>
                  </a:lnTo>
                  <a:lnTo>
                    <a:pt x="865" y="607"/>
                  </a:lnTo>
                  <a:lnTo>
                    <a:pt x="847" y="604"/>
                  </a:lnTo>
                  <a:close/>
                  <a:moveTo>
                    <a:pt x="480" y="514"/>
                  </a:moveTo>
                  <a:lnTo>
                    <a:pt x="480" y="579"/>
                  </a:lnTo>
                  <a:lnTo>
                    <a:pt x="652" y="579"/>
                  </a:lnTo>
                  <a:lnTo>
                    <a:pt x="652" y="514"/>
                  </a:lnTo>
                  <a:lnTo>
                    <a:pt x="480" y="514"/>
                  </a:lnTo>
                  <a:close/>
                  <a:moveTo>
                    <a:pt x="974" y="495"/>
                  </a:moveTo>
                  <a:lnTo>
                    <a:pt x="956" y="499"/>
                  </a:lnTo>
                  <a:lnTo>
                    <a:pt x="941" y="509"/>
                  </a:lnTo>
                  <a:lnTo>
                    <a:pt x="931" y="524"/>
                  </a:lnTo>
                  <a:lnTo>
                    <a:pt x="927" y="542"/>
                  </a:lnTo>
                  <a:lnTo>
                    <a:pt x="931" y="560"/>
                  </a:lnTo>
                  <a:lnTo>
                    <a:pt x="941" y="577"/>
                  </a:lnTo>
                  <a:lnTo>
                    <a:pt x="956" y="586"/>
                  </a:lnTo>
                  <a:lnTo>
                    <a:pt x="974" y="590"/>
                  </a:lnTo>
                  <a:lnTo>
                    <a:pt x="992" y="586"/>
                  </a:lnTo>
                  <a:lnTo>
                    <a:pt x="1009" y="577"/>
                  </a:lnTo>
                  <a:lnTo>
                    <a:pt x="1018" y="560"/>
                  </a:lnTo>
                  <a:lnTo>
                    <a:pt x="1022" y="542"/>
                  </a:lnTo>
                  <a:lnTo>
                    <a:pt x="1018" y="524"/>
                  </a:lnTo>
                  <a:lnTo>
                    <a:pt x="1009" y="509"/>
                  </a:lnTo>
                  <a:lnTo>
                    <a:pt x="992" y="499"/>
                  </a:lnTo>
                  <a:lnTo>
                    <a:pt x="974" y="495"/>
                  </a:lnTo>
                  <a:close/>
                  <a:moveTo>
                    <a:pt x="229" y="495"/>
                  </a:moveTo>
                  <a:lnTo>
                    <a:pt x="229" y="582"/>
                  </a:lnTo>
                  <a:lnTo>
                    <a:pt x="146" y="582"/>
                  </a:lnTo>
                  <a:lnTo>
                    <a:pt x="146" y="623"/>
                  </a:lnTo>
                  <a:lnTo>
                    <a:pt x="229" y="623"/>
                  </a:lnTo>
                  <a:lnTo>
                    <a:pt x="229" y="721"/>
                  </a:lnTo>
                  <a:lnTo>
                    <a:pt x="276" y="721"/>
                  </a:lnTo>
                  <a:lnTo>
                    <a:pt x="276" y="623"/>
                  </a:lnTo>
                  <a:lnTo>
                    <a:pt x="357" y="623"/>
                  </a:lnTo>
                  <a:lnTo>
                    <a:pt x="357" y="582"/>
                  </a:lnTo>
                  <a:lnTo>
                    <a:pt x="276" y="582"/>
                  </a:lnTo>
                  <a:lnTo>
                    <a:pt x="276" y="495"/>
                  </a:lnTo>
                  <a:lnTo>
                    <a:pt x="229" y="495"/>
                  </a:lnTo>
                  <a:close/>
                  <a:moveTo>
                    <a:pt x="535" y="0"/>
                  </a:moveTo>
                  <a:lnTo>
                    <a:pt x="560" y="35"/>
                  </a:lnTo>
                  <a:lnTo>
                    <a:pt x="579" y="75"/>
                  </a:lnTo>
                  <a:lnTo>
                    <a:pt x="593" y="117"/>
                  </a:lnTo>
                  <a:lnTo>
                    <a:pt x="605" y="160"/>
                  </a:lnTo>
                  <a:lnTo>
                    <a:pt x="612" y="201"/>
                  </a:lnTo>
                  <a:lnTo>
                    <a:pt x="617" y="243"/>
                  </a:lnTo>
                  <a:lnTo>
                    <a:pt x="620" y="280"/>
                  </a:lnTo>
                  <a:lnTo>
                    <a:pt x="622" y="313"/>
                  </a:lnTo>
                  <a:lnTo>
                    <a:pt x="622" y="361"/>
                  </a:lnTo>
                  <a:lnTo>
                    <a:pt x="894" y="361"/>
                  </a:lnTo>
                  <a:lnTo>
                    <a:pt x="902" y="363"/>
                  </a:lnTo>
                  <a:lnTo>
                    <a:pt x="916" y="365"/>
                  </a:lnTo>
                  <a:lnTo>
                    <a:pt x="933" y="368"/>
                  </a:lnTo>
                  <a:lnTo>
                    <a:pt x="975" y="379"/>
                  </a:lnTo>
                  <a:lnTo>
                    <a:pt x="1014" y="397"/>
                  </a:lnTo>
                  <a:lnTo>
                    <a:pt x="1050" y="422"/>
                  </a:lnTo>
                  <a:lnTo>
                    <a:pt x="1080" y="452"/>
                  </a:lnTo>
                  <a:lnTo>
                    <a:pt x="1105" y="487"/>
                  </a:lnTo>
                  <a:lnTo>
                    <a:pt x="1124" y="525"/>
                  </a:lnTo>
                  <a:lnTo>
                    <a:pt x="1135" y="567"/>
                  </a:lnTo>
                  <a:lnTo>
                    <a:pt x="1139" y="612"/>
                  </a:lnTo>
                  <a:lnTo>
                    <a:pt x="1135" y="657"/>
                  </a:lnTo>
                  <a:lnTo>
                    <a:pt x="1124" y="699"/>
                  </a:lnTo>
                  <a:lnTo>
                    <a:pt x="1105" y="738"/>
                  </a:lnTo>
                  <a:lnTo>
                    <a:pt x="1082" y="773"/>
                  </a:lnTo>
                  <a:lnTo>
                    <a:pt x="1051" y="803"/>
                  </a:lnTo>
                  <a:lnTo>
                    <a:pt x="1017" y="826"/>
                  </a:lnTo>
                  <a:lnTo>
                    <a:pt x="978" y="846"/>
                  </a:lnTo>
                  <a:lnTo>
                    <a:pt x="936" y="857"/>
                  </a:lnTo>
                  <a:lnTo>
                    <a:pt x="891" y="861"/>
                  </a:lnTo>
                  <a:lnTo>
                    <a:pt x="853" y="858"/>
                  </a:lnTo>
                  <a:lnTo>
                    <a:pt x="816" y="848"/>
                  </a:lnTo>
                  <a:lnTo>
                    <a:pt x="780" y="835"/>
                  </a:lnTo>
                  <a:lnTo>
                    <a:pt x="748" y="815"/>
                  </a:lnTo>
                  <a:lnTo>
                    <a:pt x="721" y="791"/>
                  </a:lnTo>
                  <a:lnTo>
                    <a:pt x="696" y="763"/>
                  </a:lnTo>
                  <a:lnTo>
                    <a:pt x="675" y="733"/>
                  </a:lnTo>
                  <a:lnTo>
                    <a:pt x="463" y="735"/>
                  </a:lnTo>
                  <a:lnTo>
                    <a:pt x="438" y="770"/>
                  </a:lnTo>
                  <a:lnTo>
                    <a:pt x="409" y="802"/>
                  </a:lnTo>
                  <a:lnTo>
                    <a:pt x="374" y="826"/>
                  </a:lnTo>
                  <a:lnTo>
                    <a:pt x="335" y="844"/>
                  </a:lnTo>
                  <a:lnTo>
                    <a:pt x="294" y="857"/>
                  </a:lnTo>
                  <a:lnTo>
                    <a:pt x="248" y="861"/>
                  </a:lnTo>
                  <a:lnTo>
                    <a:pt x="204" y="857"/>
                  </a:lnTo>
                  <a:lnTo>
                    <a:pt x="161" y="846"/>
                  </a:lnTo>
                  <a:lnTo>
                    <a:pt x="123" y="826"/>
                  </a:lnTo>
                  <a:lnTo>
                    <a:pt x="88" y="803"/>
                  </a:lnTo>
                  <a:lnTo>
                    <a:pt x="58" y="773"/>
                  </a:lnTo>
                  <a:lnTo>
                    <a:pt x="35" y="738"/>
                  </a:lnTo>
                  <a:lnTo>
                    <a:pt x="15" y="699"/>
                  </a:lnTo>
                  <a:lnTo>
                    <a:pt x="4" y="657"/>
                  </a:lnTo>
                  <a:lnTo>
                    <a:pt x="0" y="612"/>
                  </a:lnTo>
                  <a:lnTo>
                    <a:pt x="4" y="568"/>
                  </a:lnTo>
                  <a:lnTo>
                    <a:pt x="15" y="527"/>
                  </a:lnTo>
                  <a:lnTo>
                    <a:pt x="35" y="488"/>
                  </a:lnTo>
                  <a:lnTo>
                    <a:pt x="58" y="454"/>
                  </a:lnTo>
                  <a:lnTo>
                    <a:pt x="88" y="425"/>
                  </a:lnTo>
                  <a:lnTo>
                    <a:pt x="123" y="400"/>
                  </a:lnTo>
                  <a:lnTo>
                    <a:pt x="144" y="387"/>
                  </a:lnTo>
                  <a:lnTo>
                    <a:pt x="166" y="376"/>
                  </a:lnTo>
                  <a:lnTo>
                    <a:pt x="192" y="368"/>
                  </a:lnTo>
                  <a:lnTo>
                    <a:pt x="221" y="361"/>
                  </a:lnTo>
                  <a:lnTo>
                    <a:pt x="252" y="358"/>
                  </a:lnTo>
                  <a:lnTo>
                    <a:pt x="288" y="358"/>
                  </a:lnTo>
                  <a:lnTo>
                    <a:pt x="330" y="361"/>
                  </a:lnTo>
                  <a:lnTo>
                    <a:pt x="544" y="361"/>
                  </a:lnTo>
                  <a:lnTo>
                    <a:pt x="547" y="305"/>
                  </a:lnTo>
                  <a:lnTo>
                    <a:pt x="544" y="255"/>
                  </a:lnTo>
                  <a:lnTo>
                    <a:pt x="540" y="209"/>
                  </a:lnTo>
                  <a:lnTo>
                    <a:pt x="532" y="171"/>
                  </a:lnTo>
                  <a:lnTo>
                    <a:pt x="524" y="138"/>
                  </a:lnTo>
                  <a:lnTo>
                    <a:pt x="513" y="109"/>
                  </a:lnTo>
                  <a:lnTo>
                    <a:pt x="503" y="87"/>
                  </a:lnTo>
                  <a:lnTo>
                    <a:pt x="495" y="69"/>
                  </a:lnTo>
                  <a:lnTo>
                    <a:pt x="487" y="56"/>
                  </a:lnTo>
                  <a:lnTo>
                    <a:pt x="481" y="49"/>
                  </a:lnTo>
                  <a:lnTo>
                    <a:pt x="480" y="4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10366884" y="4359816"/>
              <a:ext cx="661289" cy="627175"/>
              <a:chOff x="7143750" y="4140201"/>
              <a:chExt cx="2000250" cy="189706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6" name="Freeform 8"/>
              <p:cNvSpPr>
                <a:spLocks noEditPoints="1"/>
              </p:cNvSpPr>
              <p:nvPr/>
            </p:nvSpPr>
            <p:spPr bwMode="auto">
              <a:xfrm>
                <a:off x="7702550" y="4140201"/>
                <a:ext cx="919162" cy="889000"/>
              </a:xfrm>
              <a:custGeom>
                <a:avLst/>
                <a:gdLst/>
                <a:ahLst/>
                <a:cxnLst>
                  <a:cxn ang="0">
                    <a:pos x="255" y="121"/>
                  </a:cxn>
                  <a:cxn ang="0">
                    <a:pos x="166" y="386"/>
                  </a:cxn>
                  <a:cxn ang="0">
                    <a:pos x="202" y="386"/>
                  </a:cxn>
                  <a:cxn ang="0">
                    <a:pos x="229" y="302"/>
                  </a:cxn>
                  <a:cxn ang="0">
                    <a:pos x="323" y="302"/>
                  </a:cxn>
                  <a:cxn ang="0">
                    <a:pos x="350" y="386"/>
                  </a:cxn>
                  <a:cxn ang="0">
                    <a:pos x="388" y="386"/>
                  </a:cxn>
                  <a:cxn ang="0">
                    <a:pos x="297" y="121"/>
                  </a:cxn>
                  <a:cxn ang="0">
                    <a:pos x="255" y="121"/>
                  </a:cxn>
                  <a:cxn ang="0">
                    <a:pos x="73" y="0"/>
                  </a:cxn>
                  <a:cxn ang="0">
                    <a:pos x="506" y="0"/>
                  </a:cxn>
                  <a:cxn ang="0">
                    <a:pos x="529" y="4"/>
                  </a:cxn>
                  <a:cxn ang="0">
                    <a:pos x="549" y="13"/>
                  </a:cxn>
                  <a:cxn ang="0">
                    <a:pos x="565" y="29"/>
                  </a:cxn>
                  <a:cxn ang="0">
                    <a:pos x="575" y="49"/>
                  </a:cxn>
                  <a:cxn ang="0">
                    <a:pos x="579" y="73"/>
                  </a:cxn>
                  <a:cxn ang="0">
                    <a:pos x="579" y="487"/>
                  </a:cxn>
                  <a:cxn ang="0">
                    <a:pos x="575" y="510"/>
                  </a:cxn>
                  <a:cxn ang="0">
                    <a:pos x="565" y="530"/>
                  </a:cxn>
                  <a:cxn ang="0">
                    <a:pos x="549" y="546"/>
                  </a:cxn>
                  <a:cxn ang="0">
                    <a:pos x="529" y="556"/>
                  </a:cxn>
                  <a:cxn ang="0">
                    <a:pos x="506" y="560"/>
                  </a:cxn>
                  <a:cxn ang="0">
                    <a:pos x="73" y="560"/>
                  </a:cxn>
                  <a:cxn ang="0">
                    <a:pos x="50" y="556"/>
                  </a:cxn>
                  <a:cxn ang="0">
                    <a:pos x="31" y="546"/>
                  </a:cxn>
                  <a:cxn ang="0">
                    <a:pos x="14" y="530"/>
                  </a:cxn>
                  <a:cxn ang="0">
                    <a:pos x="5" y="510"/>
                  </a:cxn>
                  <a:cxn ang="0">
                    <a:pos x="0" y="487"/>
                  </a:cxn>
                  <a:cxn ang="0">
                    <a:pos x="0" y="73"/>
                  </a:cxn>
                  <a:cxn ang="0">
                    <a:pos x="5" y="49"/>
                  </a:cxn>
                  <a:cxn ang="0">
                    <a:pos x="14" y="29"/>
                  </a:cxn>
                  <a:cxn ang="0">
                    <a:pos x="31" y="13"/>
                  </a:cxn>
                  <a:cxn ang="0">
                    <a:pos x="50" y="4"/>
                  </a:cxn>
                  <a:cxn ang="0">
                    <a:pos x="73" y="0"/>
                  </a:cxn>
                </a:cxnLst>
                <a:rect l="0" t="0" r="r" b="b"/>
                <a:pathLst>
                  <a:path w="579" h="560">
                    <a:moveTo>
                      <a:pt x="255" y="121"/>
                    </a:moveTo>
                    <a:lnTo>
                      <a:pt x="166" y="386"/>
                    </a:lnTo>
                    <a:lnTo>
                      <a:pt x="202" y="386"/>
                    </a:lnTo>
                    <a:lnTo>
                      <a:pt x="229" y="302"/>
                    </a:lnTo>
                    <a:lnTo>
                      <a:pt x="323" y="302"/>
                    </a:lnTo>
                    <a:lnTo>
                      <a:pt x="350" y="386"/>
                    </a:lnTo>
                    <a:lnTo>
                      <a:pt x="388" y="386"/>
                    </a:lnTo>
                    <a:lnTo>
                      <a:pt x="297" y="121"/>
                    </a:lnTo>
                    <a:lnTo>
                      <a:pt x="255" y="121"/>
                    </a:lnTo>
                    <a:close/>
                    <a:moveTo>
                      <a:pt x="73" y="0"/>
                    </a:moveTo>
                    <a:lnTo>
                      <a:pt x="506" y="0"/>
                    </a:lnTo>
                    <a:lnTo>
                      <a:pt x="529" y="4"/>
                    </a:lnTo>
                    <a:lnTo>
                      <a:pt x="549" y="13"/>
                    </a:lnTo>
                    <a:lnTo>
                      <a:pt x="565" y="29"/>
                    </a:lnTo>
                    <a:lnTo>
                      <a:pt x="575" y="49"/>
                    </a:lnTo>
                    <a:lnTo>
                      <a:pt x="579" y="73"/>
                    </a:lnTo>
                    <a:lnTo>
                      <a:pt x="579" y="487"/>
                    </a:lnTo>
                    <a:lnTo>
                      <a:pt x="575" y="510"/>
                    </a:lnTo>
                    <a:lnTo>
                      <a:pt x="565" y="530"/>
                    </a:lnTo>
                    <a:lnTo>
                      <a:pt x="549" y="546"/>
                    </a:lnTo>
                    <a:lnTo>
                      <a:pt x="529" y="556"/>
                    </a:lnTo>
                    <a:lnTo>
                      <a:pt x="506" y="560"/>
                    </a:lnTo>
                    <a:lnTo>
                      <a:pt x="73" y="560"/>
                    </a:lnTo>
                    <a:lnTo>
                      <a:pt x="50" y="556"/>
                    </a:lnTo>
                    <a:lnTo>
                      <a:pt x="31" y="546"/>
                    </a:lnTo>
                    <a:lnTo>
                      <a:pt x="14" y="530"/>
                    </a:lnTo>
                    <a:lnTo>
                      <a:pt x="5" y="510"/>
                    </a:lnTo>
                    <a:lnTo>
                      <a:pt x="0" y="487"/>
                    </a:lnTo>
                    <a:lnTo>
                      <a:pt x="0" y="73"/>
                    </a:lnTo>
                    <a:lnTo>
                      <a:pt x="5" y="49"/>
                    </a:lnTo>
                    <a:lnTo>
                      <a:pt x="14" y="29"/>
                    </a:lnTo>
                    <a:lnTo>
                      <a:pt x="31" y="13"/>
                    </a:lnTo>
                    <a:lnTo>
                      <a:pt x="50" y="4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9"/>
              <p:cNvSpPr>
                <a:spLocks/>
              </p:cNvSpPr>
              <p:nvPr/>
            </p:nvSpPr>
            <p:spPr bwMode="auto">
              <a:xfrm>
                <a:off x="8077200" y="4381501"/>
                <a:ext cx="127000" cy="196850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40" y="0"/>
                  </a:cxn>
                  <a:cxn ang="0">
                    <a:pos x="47" y="23"/>
                  </a:cxn>
                  <a:cxn ang="0">
                    <a:pos x="54" y="48"/>
                  </a:cxn>
                  <a:cxn ang="0">
                    <a:pos x="80" y="124"/>
                  </a:cxn>
                  <a:cxn ang="0">
                    <a:pos x="0" y="124"/>
                  </a:cxn>
                  <a:cxn ang="0">
                    <a:pos x="26" y="48"/>
                  </a:cxn>
                  <a:cxn ang="0">
                    <a:pos x="39" y="0"/>
                  </a:cxn>
                </a:cxnLst>
                <a:rect l="0" t="0" r="r" b="b"/>
                <a:pathLst>
                  <a:path w="80" h="124">
                    <a:moveTo>
                      <a:pt x="39" y="0"/>
                    </a:moveTo>
                    <a:lnTo>
                      <a:pt x="40" y="0"/>
                    </a:lnTo>
                    <a:lnTo>
                      <a:pt x="47" y="23"/>
                    </a:lnTo>
                    <a:lnTo>
                      <a:pt x="54" y="48"/>
                    </a:lnTo>
                    <a:lnTo>
                      <a:pt x="80" y="124"/>
                    </a:lnTo>
                    <a:lnTo>
                      <a:pt x="0" y="124"/>
                    </a:lnTo>
                    <a:lnTo>
                      <a:pt x="26" y="48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"/>
              <p:cNvSpPr>
                <a:spLocks noEditPoints="1"/>
              </p:cNvSpPr>
              <p:nvPr/>
            </p:nvSpPr>
            <p:spPr bwMode="auto">
              <a:xfrm>
                <a:off x="7143750" y="5145088"/>
                <a:ext cx="917575" cy="892175"/>
              </a:xfrm>
              <a:custGeom>
                <a:avLst/>
                <a:gdLst/>
                <a:ahLst/>
                <a:cxnLst>
                  <a:cxn ang="0">
                    <a:pos x="268" y="136"/>
                  </a:cxn>
                  <a:cxn ang="0">
                    <a:pos x="245" y="137"/>
                  </a:cxn>
                  <a:cxn ang="0">
                    <a:pos x="224" y="138"/>
                  </a:cxn>
                  <a:cxn ang="0">
                    <a:pos x="206" y="141"/>
                  </a:cxn>
                  <a:cxn ang="0">
                    <a:pos x="206" y="402"/>
                  </a:cxn>
                  <a:cxn ang="0">
                    <a:pos x="229" y="403"/>
                  </a:cxn>
                  <a:cxn ang="0">
                    <a:pos x="259" y="405"/>
                  </a:cxn>
                  <a:cxn ang="0">
                    <a:pos x="289" y="403"/>
                  </a:cxn>
                  <a:cxn ang="0">
                    <a:pos x="314" y="399"/>
                  </a:cxn>
                  <a:cxn ang="0">
                    <a:pos x="335" y="391"/>
                  </a:cxn>
                  <a:cxn ang="0">
                    <a:pos x="351" y="380"/>
                  </a:cxn>
                  <a:cxn ang="0">
                    <a:pos x="362" y="366"/>
                  </a:cxn>
                  <a:cxn ang="0">
                    <a:pos x="370" y="348"/>
                  </a:cxn>
                  <a:cxn ang="0">
                    <a:pos x="373" y="327"/>
                  </a:cxn>
                  <a:cxn ang="0">
                    <a:pos x="370" y="309"/>
                  </a:cxn>
                  <a:cxn ang="0">
                    <a:pos x="365" y="294"/>
                  </a:cxn>
                  <a:cxn ang="0">
                    <a:pos x="355" y="282"/>
                  </a:cxn>
                  <a:cxn ang="0">
                    <a:pos x="343" y="272"/>
                  </a:cxn>
                  <a:cxn ang="0">
                    <a:pos x="330" y="265"/>
                  </a:cxn>
                  <a:cxn ang="0">
                    <a:pos x="318" y="261"/>
                  </a:cxn>
                  <a:cxn ang="0">
                    <a:pos x="318" y="260"/>
                  </a:cxn>
                  <a:cxn ang="0">
                    <a:pos x="337" y="250"/>
                  </a:cxn>
                  <a:cxn ang="0">
                    <a:pos x="351" y="236"/>
                  </a:cxn>
                  <a:cxn ang="0">
                    <a:pos x="361" y="220"/>
                  </a:cxn>
                  <a:cxn ang="0">
                    <a:pos x="364" y="202"/>
                  </a:cxn>
                  <a:cxn ang="0">
                    <a:pos x="361" y="182"/>
                  </a:cxn>
                  <a:cxn ang="0">
                    <a:pos x="354" y="167"/>
                  </a:cxn>
                  <a:cxn ang="0">
                    <a:pos x="341" y="155"/>
                  </a:cxn>
                  <a:cxn ang="0">
                    <a:pos x="328" y="147"/>
                  </a:cxn>
                  <a:cxn ang="0">
                    <a:pos x="311" y="140"/>
                  </a:cxn>
                  <a:cxn ang="0">
                    <a:pos x="292" y="137"/>
                  </a:cxn>
                  <a:cxn ang="0">
                    <a:pos x="268" y="136"/>
                  </a:cxn>
                  <a:cxn ang="0">
                    <a:pos x="73" y="0"/>
                  </a:cxn>
                  <a:cxn ang="0">
                    <a:pos x="505" y="0"/>
                  </a:cxn>
                  <a:cxn ang="0">
                    <a:pos x="529" y="4"/>
                  </a:cxn>
                  <a:cxn ang="0">
                    <a:pos x="548" y="14"/>
                  </a:cxn>
                  <a:cxn ang="0">
                    <a:pos x="565" y="31"/>
                  </a:cxn>
                  <a:cxn ang="0">
                    <a:pos x="574" y="50"/>
                  </a:cxn>
                  <a:cxn ang="0">
                    <a:pos x="578" y="73"/>
                  </a:cxn>
                  <a:cxn ang="0">
                    <a:pos x="578" y="489"/>
                  </a:cxn>
                  <a:cxn ang="0">
                    <a:pos x="574" y="512"/>
                  </a:cxn>
                  <a:cxn ang="0">
                    <a:pos x="565" y="532"/>
                  </a:cxn>
                  <a:cxn ang="0">
                    <a:pos x="548" y="548"/>
                  </a:cxn>
                  <a:cxn ang="0">
                    <a:pos x="529" y="558"/>
                  </a:cxn>
                  <a:cxn ang="0">
                    <a:pos x="505" y="562"/>
                  </a:cxn>
                  <a:cxn ang="0">
                    <a:pos x="73" y="562"/>
                  </a:cxn>
                  <a:cxn ang="0">
                    <a:pos x="49" y="558"/>
                  </a:cxn>
                  <a:cxn ang="0">
                    <a:pos x="30" y="548"/>
                  </a:cxn>
                  <a:cxn ang="0">
                    <a:pos x="14" y="532"/>
                  </a:cxn>
                  <a:cxn ang="0">
                    <a:pos x="4" y="512"/>
                  </a:cxn>
                  <a:cxn ang="0">
                    <a:pos x="0" y="489"/>
                  </a:cxn>
                  <a:cxn ang="0">
                    <a:pos x="0" y="73"/>
                  </a:cxn>
                  <a:cxn ang="0">
                    <a:pos x="4" y="50"/>
                  </a:cxn>
                  <a:cxn ang="0">
                    <a:pos x="14" y="31"/>
                  </a:cxn>
                  <a:cxn ang="0">
                    <a:pos x="30" y="14"/>
                  </a:cxn>
                  <a:cxn ang="0">
                    <a:pos x="49" y="4"/>
                  </a:cxn>
                  <a:cxn ang="0">
                    <a:pos x="73" y="0"/>
                  </a:cxn>
                </a:cxnLst>
                <a:rect l="0" t="0" r="r" b="b"/>
                <a:pathLst>
                  <a:path w="578" h="562">
                    <a:moveTo>
                      <a:pt x="268" y="136"/>
                    </a:moveTo>
                    <a:lnTo>
                      <a:pt x="245" y="137"/>
                    </a:lnTo>
                    <a:lnTo>
                      <a:pt x="224" y="138"/>
                    </a:lnTo>
                    <a:lnTo>
                      <a:pt x="206" y="141"/>
                    </a:lnTo>
                    <a:lnTo>
                      <a:pt x="206" y="402"/>
                    </a:lnTo>
                    <a:lnTo>
                      <a:pt x="229" y="403"/>
                    </a:lnTo>
                    <a:lnTo>
                      <a:pt x="259" y="405"/>
                    </a:lnTo>
                    <a:lnTo>
                      <a:pt x="289" y="403"/>
                    </a:lnTo>
                    <a:lnTo>
                      <a:pt x="314" y="399"/>
                    </a:lnTo>
                    <a:lnTo>
                      <a:pt x="335" y="391"/>
                    </a:lnTo>
                    <a:lnTo>
                      <a:pt x="351" y="380"/>
                    </a:lnTo>
                    <a:lnTo>
                      <a:pt x="362" y="366"/>
                    </a:lnTo>
                    <a:lnTo>
                      <a:pt x="370" y="348"/>
                    </a:lnTo>
                    <a:lnTo>
                      <a:pt x="373" y="327"/>
                    </a:lnTo>
                    <a:lnTo>
                      <a:pt x="370" y="309"/>
                    </a:lnTo>
                    <a:lnTo>
                      <a:pt x="365" y="294"/>
                    </a:lnTo>
                    <a:lnTo>
                      <a:pt x="355" y="282"/>
                    </a:lnTo>
                    <a:lnTo>
                      <a:pt x="343" y="272"/>
                    </a:lnTo>
                    <a:lnTo>
                      <a:pt x="330" y="265"/>
                    </a:lnTo>
                    <a:lnTo>
                      <a:pt x="318" y="261"/>
                    </a:lnTo>
                    <a:lnTo>
                      <a:pt x="318" y="260"/>
                    </a:lnTo>
                    <a:lnTo>
                      <a:pt x="337" y="250"/>
                    </a:lnTo>
                    <a:lnTo>
                      <a:pt x="351" y="236"/>
                    </a:lnTo>
                    <a:lnTo>
                      <a:pt x="361" y="220"/>
                    </a:lnTo>
                    <a:lnTo>
                      <a:pt x="364" y="202"/>
                    </a:lnTo>
                    <a:lnTo>
                      <a:pt x="361" y="182"/>
                    </a:lnTo>
                    <a:lnTo>
                      <a:pt x="354" y="167"/>
                    </a:lnTo>
                    <a:lnTo>
                      <a:pt x="341" y="155"/>
                    </a:lnTo>
                    <a:lnTo>
                      <a:pt x="328" y="147"/>
                    </a:lnTo>
                    <a:lnTo>
                      <a:pt x="311" y="140"/>
                    </a:lnTo>
                    <a:lnTo>
                      <a:pt x="292" y="137"/>
                    </a:lnTo>
                    <a:lnTo>
                      <a:pt x="268" y="136"/>
                    </a:lnTo>
                    <a:close/>
                    <a:moveTo>
                      <a:pt x="73" y="0"/>
                    </a:moveTo>
                    <a:lnTo>
                      <a:pt x="505" y="0"/>
                    </a:lnTo>
                    <a:lnTo>
                      <a:pt x="529" y="4"/>
                    </a:lnTo>
                    <a:lnTo>
                      <a:pt x="548" y="14"/>
                    </a:lnTo>
                    <a:lnTo>
                      <a:pt x="565" y="31"/>
                    </a:lnTo>
                    <a:lnTo>
                      <a:pt x="574" y="50"/>
                    </a:lnTo>
                    <a:lnTo>
                      <a:pt x="578" y="73"/>
                    </a:lnTo>
                    <a:lnTo>
                      <a:pt x="578" y="489"/>
                    </a:lnTo>
                    <a:lnTo>
                      <a:pt x="574" y="512"/>
                    </a:lnTo>
                    <a:lnTo>
                      <a:pt x="565" y="532"/>
                    </a:lnTo>
                    <a:lnTo>
                      <a:pt x="548" y="548"/>
                    </a:lnTo>
                    <a:lnTo>
                      <a:pt x="529" y="558"/>
                    </a:lnTo>
                    <a:lnTo>
                      <a:pt x="505" y="562"/>
                    </a:lnTo>
                    <a:lnTo>
                      <a:pt x="73" y="562"/>
                    </a:lnTo>
                    <a:lnTo>
                      <a:pt x="49" y="558"/>
                    </a:lnTo>
                    <a:lnTo>
                      <a:pt x="30" y="548"/>
                    </a:lnTo>
                    <a:lnTo>
                      <a:pt x="14" y="532"/>
                    </a:lnTo>
                    <a:lnTo>
                      <a:pt x="4" y="512"/>
                    </a:lnTo>
                    <a:lnTo>
                      <a:pt x="0" y="489"/>
                    </a:lnTo>
                    <a:lnTo>
                      <a:pt x="0" y="73"/>
                    </a:lnTo>
                    <a:lnTo>
                      <a:pt x="4" y="50"/>
                    </a:lnTo>
                    <a:lnTo>
                      <a:pt x="14" y="31"/>
                    </a:lnTo>
                    <a:lnTo>
                      <a:pt x="30" y="14"/>
                    </a:lnTo>
                    <a:lnTo>
                      <a:pt x="49" y="4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1"/>
              <p:cNvSpPr>
                <a:spLocks/>
              </p:cNvSpPr>
              <p:nvPr/>
            </p:nvSpPr>
            <p:spPr bwMode="auto">
              <a:xfrm>
                <a:off x="7526338" y="5581651"/>
                <a:ext cx="152400" cy="1635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0"/>
                  </a:cxn>
                  <a:cxn ang="0">
                    <a:pos x="45" y="1"/>
                  </a:cxn>
                  <a:cxn ang="0">
                    <a:pos x="62" y="5"/>
                  </a:cxn>
                  <a:cxn ang="0">
                    <a:pos x="76" y="12"/>
                  </a:cxn>
                  <a:cxn ang="0">
                    <a:pos x="87" y="22"/>
                  </a:cxn>
                  <a:cxn ang="0">
                    <a:pos x="94" y="34"/>
                  </a:cxn>
                  <a:cxn ang="0">
                    <a:pos x="96" y="51"/>
                  </a:cxn>
                  <a:cxn ang="0">
                    <a:pos x="94" y="69"/>
                  </a:cxn>
                  <a:cxn ang="0">
                    <a:pos x="87" y="81"/>
                  </a:cxn>
                  <a:cxn ang="0">
                    <a:pos x="76" y="92"/>
                  </a:cxn>
                  <a:cxn ang="0">
                    <a:pos x="62" y="98"/>
                  </a:cxn>
                  <a:cxn ang="0">
                    <a:pos x="45" y="102"/>
                  </a:cxn>
                  <a:cxn ang="0">
                    <a:pos x="27" y="103"/>
                  </a:cxn>
                  <a:cxn ang="0">
                    <a:pos x="12" y="103"/>
                  </a:cxn>
                  <a:cxn ang="0">
                    <a:pos x="0" y="102"/>
                  </a:cxn>
                  <a:cxn ang="0">
                    <a:pos x="0" y="0"/>
                  </a:cxn>
                </a:cxnLst>
                <a:rect l="0" t="0" r="r" b="b"/>
                <a:pathLst>
                  <a:path w="96" h="103">
                    <a:moveTo>
                      <a:pt x="0" y="0"/>
                    </a:moveTo>
                    <a:lnTo>
                      <a:pt x="27" y="0"/>
                    </a:lnTo>
                    <a:lnTo>
                      <a:pt x="45" y="1"/>
                    </a:lnTo>
                    <a:lnTo>
                      <a:pt x="62" y="5"/>
                    </a:lnTo>
                    <a:lnTo>
                      <a:pt x="76" y="12"/>
                    </a:lnTo>
                    <a:lnTo>
                      <a:pt x="87" y="22"/>
                    </a:lnTo>
                    <a:lnTo>
                      <a:pt x="94" y="34"/>
                    </a:lnTo>
                    <a:lnTo>
                      <a:pt x="96" y="51"/>
                    </a:lnTo>
                    <a:lnTo>
                      <a:pt x="94" y="69"/>
                    </a:lnTo>
                    <a:lnTo>
                      <a:pt x="87" y="81"/>
                    </a:lnTo>
                    <a:lnTo>
                      <a:pt x="76" y="92"/>
                    </a:lnTo>
                    <a:lnTo>
                      <a:pt x="62" y="98"/>
                    </a:lnTo>
                    <a:lnTo>
                      <a:pt x="45" y="102"/>
                    </a:lnTo>
                    <a:lnTo>
                      <a:pt x="27" y="103"/>
                    </a:lnTo>
                    <a:lnTo>
                      <a:pt x="12" y="103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2"/>
              <p:cNvSpPr>
                <a:spLocks/>
              </p:cNvSpPr>
              <p:nvPr/>
            </p:nvSpPr>
            <p:spPr bwMode="auto">
              <a:xfrm>
                <a:off x="7526338" y="5402263"/>
                <a:ext cx="139700" cy="139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9" y="0"/>
                  </a:cxn>
                  <a:cxn ang="0">
                    <a:pos x="48" y="1"/>
                  </a:cxn>
                  <a:cxn ang="0">
                    <a:pos x="65" y="7"/>
                  </a:cxn>
                  <a:cxn ang="0">
                    <a:pos x="77" y="15"/>
                  </a:cxn>
                  <a:cxn ang="0">
                    <a:pos x="85" y="26"/>
                  </a:cxn>
                  <a:cxn ang="0">
                    <a:pos x="88" y="43"/>
                  </a:cxn>
                  <a:cxn ang="0">
                    <a:pos x="85" y="58"/>
                  </a:cxn>
                  <a:cxn ang="0">
                    <a:pos x="78" y="70"/>
                  </a:cxn>
                  <a:cxn ang="0">
                    <a:pos x="66" y="80"/>
                  </a:cxn>
                  <a:cxn ang="0">
                    <a:pos x="50" y="85"/>
                  </a:cxn>
                  <a:cxn ang="0">
                    <a:pos x="30" y="88"/>
                  </a:cxn>
                  <a:cxn ang="0">
                    <a:pos x="0" y="88"/>
                  </a:cxn>
                  <a:cxn ang="0">
                    <a:pos x="0" y="3"/>
                  </a:cxn>
                  <a:cxn ang="0">
                    <a:pos x="7" y="1"/>
                  </a:cxn>
                  <a:cxn ang="0">
                    <a:pos x="16" y="0"/>
                  </a:cxn>
                </a:cxnLst>
                <a:rect l="0" t="0" r="r" b="b"/>
                <a:pathLst>
                  <a:path w="88" h="88">
                    <a:moveTo>
                      <a:pt x="16" y="0"/>
                    </a:moveTo>
                    <a:lnTo>
                      <a:pt x="29" y="0"/>
                    </a:lnTo>
                    <a:lnTo>
                      <a:pt x="48" y="1"/>
                    </a:lnTo>
                    <a:lnTo>
                      <a:pt x="65" y="7"/>
                    </a:lnTo>
                    <a:lnTo>
                      <a:pt x="77" y="15"/>
                    </a:lnTo>
                    <a:lnTo>
                      <a:pt x="85" y="26"/>
                    </a:lnTo>
                    <a:lnTo>
                      <a:pt x="88" y="43"/>
                    </a:lnTo>
                    <a:lnTo>
                      <a:pt x="85" y="58"/>
                    </a:lnTo>
                    <a:lnTo>
                      <a:pt x="78" y="70"/>
                    </a:lnTo>
                    <a:lnTo>
                      <a:pt x="66" y="80"/>
                    </a:lnTo>
                    <a:lnTo>
                      <a:pt x="50" y="85"/>
                    </a:lnTo>
                    <a:lnTo>
                      <a:pt x="30" y="88"/>
                    </a:lnTo>
                    <a:lnTo>
                      <a:pt x="0" y="88"/>
                    </a:lnTo>
                    <a:lnTo>
                      <a:pt x="0" y="3"/>
                    </a:lnTo>
                    <a:lnTo>
                      <a:pt x="7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3"/>
              <p:cNvSpPr>
                <a:spLocks noEditPoints="1"/>
              </p:cNvSpPr>
              <p:nvPr/>
            </p:nvSpPr>
            <p:spPr bwMode="auto">
              <a:xfrm>
                <a:off x="8226425" y="5145088"/>
                <a:ext cx="917575" cy="892175"/>
              </a:xfrm>
              <a:custGeom>
                <a:avLst/>
                <a:gdLst/>
                <a:ahLst/>
                <a:cxnLst>
                  <a:cxn ang="0">
                    <a:pos x="289" y="136"/>
                  </a:cxn>
                  <a:cxn ang="0">
                    <a:pos x="234" y="162"/>
                  </a:cxn>
                  <a:cxn ang="0">
                    <a:pos x="198" y="209"/>
                  </a:cxn>
                  <a:cxn ang="0">
                    <a:pos x="184" y="272"/>
                  </a:cxn>
                  <a:cxn ang="0">
                    <a:pos x="194" y="330"/>
                  </a:cxn>
                  <a:cxn ang="0">
                    <a:pos x="221" y="372"/>
                  </a:cxn>
                  <a:cxn ang="0">
                    <a:pos x="263" y="398"/>
                  </a:cxn>
                  <a:cxn ang="0">
                    <a:pos x="315" y="406"/>
                  </a:cxn>
                  <a:cxn ang="0">
                    <a:pos x="367" y="401"/>
                  </a:cxn>
                  <a:cxn ang="0">
                    <a:pos x="377" y="367"/>
                  </a:cxn>
                  <a:cxn ang="0">
                    <a:pos x="322" y="378"/>
                  </a:cxn>
                  <a:cxn ang="0">
                    <a:pos x="274" y="369"/>
                  </a:cxn>
                  <a:cxn ang="0">
                    <a:pos x="239" y="340"/>
                  </a:cxn>
                  <a:cxn ang="0">
                    <a:pos x="223" y="297"/>
                  </a:cxn>
                  <a:cxn ang="0">
                    <a:pos x="223" y="243"/>
                  </a:cxn>
                  <a:cxn ang="0">
                    <a:pos x="241" y="199"/>
                  </a:cxn>
                  <a:cxn ang="0">
                    <a:pos x="275" y="171"/>
                  </a:cxn>
                  <a:cxn ang="0">
                    <a:pos x="323" y="162"/>
                  </a:cxn>
                  <a:cxn ang="0">
                    <a:pos x="362" y="167"/>
                  </a:cxn>
                  <a:cxn ang="0">
                    <a:pos x="385" y="145"/>
                  </a:cxn>
                  <a:cxn ang="0">
                    <a:pos x="362" y="137"/>
                  </a:cxn>
                  <a:cxn ang="0">
                    <a:pos x="322" y="133"/>
                  </a:cxn>
                  <a:cxn ang="0">
                    <a:pos x="505" y="0"/>
                  </a:cxn>
                  <a:cxn ang="0">
                    <a:pos x="548" y="14"/>
                  </a:cxn>
                  <a:cxn ang="0">
                    <a:pos x="574" y="50"/>
                  </a:cxn>
                  <a:cxn ang="0">
                    <a:pos x="578" y="489"/>
                  </a:cxn>
                  <a:cxn ang="0">
                    <a:pos x="564" y="532"/>
                  </a:cxn>
                  <a:cxn ang="0">
                    <a:pos x="529" y="558"/>
                  </a:cxn>
                  <a:cxn ang="0">
                    <a:pos x="73" y="562"/>
                  </a:cxn>
                  <a:cxn ang="0">
                    <a:pos x="30" y="548"/>
                  </a:cxn>
                  <a:cxn ang="0">
                    <a:pos x="4" y="512"/>
                  </a:cxn>
                  <a:cxn ang="0">
                    <a:pos x="0" y="73"/>
                  </a:cxn>
                  <a:cxn ang="0">
                    <a:pos x="13" y="31"/>
                  </a:cxn>
                  <a:cxn ang="0">
                    <a:pos x="49" y="4"/>
                  </a:cxn>
                </a:cxnLst>
                <a:rect l="0" t="0" r="r" b="b"/>
                <a:pathLst>
                  <a:path w="578" h="562">
                    <a:moveTo>
                      <a:pt x="322" y="133"/>
                    </a:moveTo>
                    <a:lnTo>
                      <a:pt x="289" y="136"/>
                    </a:lnTo>
                    <a:lnTo>
                      <a:pt x="259" y="147"/>
                    </a:lnTo>
                    <a:lnTo>
                      <a:pt x="234" y="162"/>
                    </a:lnTo>
                    <a:lnTo>
                      <a:pt x="213" y="182"/>
                    </a:lnTo>
                    <a:lnTo>
                      <a:pt x="198" y="209"/>
                    </a:lnTo>
                    <a:lnTo>
                      <a:pt x="187" y="239"/>
                    </a:lnTo>
                    <a:lnTo>
                      <a:pt x="184" y="272"/>
                    </a:lnTo>
                    <a:lnTo>
                      <a:pt x="187" y="303"/>
                    </a:lnTo>
                    <a:lnTo>
                      <a:pt x="194" y="330"/>
                    </a:lnTo>
                    <a:lnTo>
                      <a:pt x="206" y="352"/>
                    </a:lnTo>
                    <a:lnTo>
                      <a:pt x="221" y="372"/>
                    </a:lnTo>
                    <a:lnTo>
                      <a:pt x="241" y="387"/>
                    </a:lnTo>
                    <a:lnTo>
                      <a:pt x="263" y="398"/>
                    </a:lnTo>
                    <a:lnTo>
                      <a:pt x="288" y="403"/>
                    </a:lnTo>
                    <a:lnTo>
                      <a:pt x="315" y="406"/>
                    </a:lnTo>
                    <a:lnTo>
                      <a:pt x="344" y="405"/>
                    </a:lnTo>
                    <a:lnTo>
                      <a:pt x="367" y="401"/>
                    </a:lnTo>
                    <a:lnTo>
                      <a:pt x="384" y="394"/>
                    </a:lnTo>
                    <a:lnTo>
                      <a:pt x="377" y="367"/>
                    </a:lnTo>
                    <a:lnTo>
                      <a:pt x="352" y="376"/>
                    </a:lnTo>
                    <a:lnTo>
                      <a:pt x="322" y="378"/>
                    </a:lnTo>
                    <a:lnTo>
                      <a:pt x="296" y="376"/>
                    </a:lnTo>
                    <a:lnTo>
                      <a:pt x="274" y="369"/>
                    </a:lnTo>
                    <a:lnTo>
                      <a:pt x="254" y="356"/>
                    </a:lnTo>
                    <a:lnTo>
                      <a:pt x="239" y="340"/>
                    </a:lnTo>
                    <a:lnTo>
                      <a:pt x="228" y="320"/>
                    </a:lnTo>
                    <a:lnTo>
                      <a:pt x="223" y="297"/>
                    </a:lnTo>
                    <a:lnTo>
                      <a:pt x="220" y="271"/>
                    </a:lnTo>
                    <a:lnTo>
                      <a:pt x="223" y="243"/>
                    </a:lnTo>
                    <a:lnTo>
                      <a:pt x="230" y="218"/>
                    </a:lnTo>
                    <a:lnTo>
                      <a:pt x="241" y="199"/>
                    </a:lnTo>
                    <a:lnTo>
                      <a:pt x="257" y="182"/>
                    </a:lnTo>
                    <a:lnTo>
                      <a:pt x="275" y="171"/>
                    </a:lnTo>
                    <a:lnTo>
                      <a:pt x="299" y="165"/>
                    </a:lnTo>
                    <a:lnTo>
                      <a:pt x="323" y="162"/>
                    </a:lnTo>
                    <a:lnTo>
                      <a:pt x="344" y="163"/>
                    </a:lnTo>
                    <a:lnTo>
                      <a:pt x="362" y="167"/>
                    </a:lnTo>
                    <a:lnTo>
                      <a:pt x="377" y="173"/>
                    </a:lnTo>
                    <a:lnTo>
                      <a:pt x="385" y="145"/>
                    </a:lnTo>
                    <a:lnTo>
                      <a:pt x="376" y="141"/>
                    </a:lnTo>
                    <a:lnTo>
                      <a:pt x="362" y="137"/>
                    </a:lnTo>
                    <a:lnTo>
                      <a:pt x="344" y="134"/>
                    </a:lnTo>
                    <a:lnTo>
                      <a:pt x="322" y="133"/>
                    </a:lnTo>
                    <a:close/>
                    <a:moveTo>
                      <a:pt x="73" y="0"/>
                    </a:moveTo>
                    <a:lnTo>
                      <a:pt x="505" y="0"/>
                    </a:lnTo>
                    <a:lnTo>
                      <a:pt x="529" y="4"/>
                    </a:lnTo>
                    <a:lnTo>
                      <a:pt x="548" y="14"/>
                    </a:lnTo>
                    <a:lnTo>
                      <a:pt x="564" y="31"/>
                    </a:lnTo>
                    <a:lnTo>
                      <a:pt x="574" y="50"/>
                    </a:lnTo>
                    <a:lnTo>
                      <a:pt x="578" y="73"/>
                    </a:lnTo>
                    <a:lnTo>
                      <a:pt x="578" y="489"/>
                    </a:lnTo>
                    <a:lnTo>
                      <a:pt x="574" y="512"/>
                    </a:lnTo>
                    <a:lnTo>
                      <a:pt x="564" y="532"/>
                    </a:lnTo>
                    <a:lnTo>
                      <a:pt x="548" y="548"/>
                    </a:lnTo>
                    <a:lnTo>
                      <a:pt x="529" y="558"/>
                    </a:lnTo>
                    <a:lnTo>
                      <a:pt x="505" y="562"/>
                    </a:lnTo>
                    <a:lnTo>
                      <a:pt x="73" y="562"/>
                    </a:lnTo>
                    <a:lnTo>
                      <a:pt x="49" y="558"/>
                    </a:lnTo>
                    <a:lnTo>
                      <a:pt x="30" y="548"/>
                    </a:lnTo>
                    <a:lnTo>
                      <a:pt x="13" y="532"/>
                    </a:lnTo>
                    <a:lnTo>
                      <a:pt x="4" y="512"/>
                    </a:lnTo>
                    <a:lnTo>
                      <a:pt x="0" y="489"/>
                    </a:lnTo>
                    <a:lnTo>
                      <a:pt x="0" y="73"/>
                    </a:lnTo>
                    <a:lnTo>
                      <a:pt x="4" y="50"/>
                    </a:lnTo>
                    <a:lnTo>
                      <a:pt x="13" y="31"/>
                    </a:lnTo>
                    <a:lnTo>
                      <a:pt x="30" y="14"/>
                    </a:lnTo>
                    <a:lnTo>
                      <a:pt x="49" y="4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9230702" y="2087447"/>
              <a:ext cx="758658" cy="614767"/>
              <a:chOff x="1928813" y="1470026"/>
              <a:chExt cx="2243137" cy="18176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3" name="Freeform 14"/>
              <p:cNvSpPr>
                <a:spLocks/>
              </p:cNvSpPr>
              <p:nvPr/>
            </p:nvSpPr>
            <p:spPr bwMode="auto">
              <a:xfrm>
                <a:off x="1928813" y="2943226"/>
                <a:ext cx="2243137" cy="103188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1380" y="0"/>
                  </a:cxn>
                  <a:cxn ang="0">
                    <a:pos x="1392" y="3"/>
                  </a:cxn>
                  <a:cxn ang="0">
                    <a:pos x="1403" y="10"/>
                  </a:cxn>
                  <a:cxn ang="0">
                    <a:pos x="1410" y="19"/>
                  </a:cxn>
                  <a:cxn ang="0">
                    <a:pos x="1413" y="32"/>
                  </a:cxn>
                  <a:cxn ang="0">
                    <a:pos x="1410" y="44"/>
                  </a:cxn>
                  <a:cxn ang="0">
                    <a:pos x="1403" y="55"/>
                  </a:cxn>
                  <a:cxn ang="0">
                    <a:pos x="1392" y="62"/>
                  </a:cxn>
                  <a:cxn ang="0">
                    <a:pos x="1380" y="65"/>
                  </a:cxn>
                  <a:cxn ang="0">
                    <a:pos x="32" y="65"/>
                  </a:cxn>
                  <a:cxn ang="0">
                    <a:pos x="19" y="62"/>
                  </a:cxn>
                  <a:cxn ang="0">
                    <a:pos x="10" y="55"/>
                  </a:cxn>
                  <a:cxn ang="0">
                    <a:pos x="3" y="44"/>
                  </a:cxn>
                  <a:cxn ang="0">
                    <a:pos x="0" y="32"/>
                  </a:cxn>
                  <a:cxn ang="0">
                    <a:pos x="3" y="19"/>
                  </a:cxn>
                  <a:cxn ang="0">
                    <a:pos x="10" y="10"/>
                  </a:cxn>
                  <a:cxn ang="0">
                    <a:pos x="19" y="3"/>
                  </a:cxn>
                  <a:cxn ang="0">
                    <a:pos x="32" y="0"/>
                  </a:cxn>
                </a:cxnLst>
                <a:rect l="0" t="0" r="r" b="b"/>
                <a:pathLst>
                  <a:path w="1413" h="65">
                    <a:moveTo>
                      <a:pt x="32" y="0"/>
                    </a:moveTo>
                    <a:lnTo>
                      <a:pt x="1380" y="0"/>
                    </a:lnTo>
                    <a:lnTo>
                      <a:pt x="1392" y="3"/>
                    </a:lnTo>
                    <a:lnTo>
                      <a:pt x="1403" y="10"/>
                    </a:lnTo>
                    <a:lnTo>
                      <a:pt x="1410" y="19"/>
                    </a:lnTo>
                    <a:lnTo>
                      <a:pt x="1413" y="32"/>
                    </a:lnTo>
                    <a:lnTo>
                      <a:pt x="1410" y="44"/>
                    </a:lnTo>
                    <a:lnTo>
                      <a:pt x="1403" y="55"/>
                    </a:lnTo>
                    <a:lnTo>
                      <a:pt x="1392" y="62"/>
                    </a:lnTo>
                    <a:lnTo>
                      <a:pt x="1380" y="65"/>
                    </a:lnTo>
                    <a:lnTo>
                      <a:pt x="32" y="65"/>
                    </a:lnTo>
                    <a:lnTo>
                      <a:pt x="19" y="62"/>
                    </a:lnTo>
                    <a:lnTo>
                      <a:pt x="10" y="55"/>
                    </a:lnTo>
                    <a:lnTo>
                      <a:pt x="3" y="44"/>
                    </a:lnTo>
                    <a:lnTo>
                      <a:pt x="0" y="32"/>
                    </a:lnTo>
                    <a:lnTo>
                      <a:pt x="3" y="19"/>
                    </a:lnTo>
                    <a:lnTo>
                      <a:pt x="10" y="10"/>
                    </a:lnTo>
                    <a:lnTo>
                      <a:pt x="19" y="3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5"/>
              <p:cNvSpPr>
                <a:spLocks/>
              </p:cNvSpPr>
              <p:nvPr/>
            </p:nvSpPr>
            <p:spPr bwMode="auto">
              <a:xfrm>
                <a:off x="2228850" y="1576388"/>
                <a:ext cx="109537" cy="147002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"/>
                  </a:cxn>
                  <a:cxn ang="0">
                    <a:pos x="59" y="9"/>
                  </a:cxn>
                  <a:cxn ang="0">
                    <a:pos x="66" y="20"/>
                  </a:cxn>
                  <a:cxn ang="0">
                    <a:pos x="69" y="34"/>
                  </a:cxn>
                  <a:cxn ang="0">
                    <a:pos x="69" y="890"/>
                  </a:cxn>
                  <a:cxn ang="0">
                    <a:pos x="66" y="904"/>
                  </a:cxn>
                  <a:cxn ang="0">
                    <a:pos x="59" y="915"/>
                  </a:cxn>
                  <a:cxn ang="0">
                    <a:pos x="48" y="923"/>
                  </a:cxn>
                  <a:cxn ang="0">
                    <a:pos x="34" y="926"/>
                  </a:cxn>
                  <a:cxn ang="0">
                    <a:pos x="20" y="923"/>
                  </a:cxn>
                  <a:cxn ang="0">
                    <a:pos x="9" y="915"/>
                  </a:cxn>
                  <a:cxn ang="0">
                    <a:pos x="2" y="904"/>
                  </a:cxn>
                  <a:cxn ang="0">
                    <a:pos x="0" y="890"/>
                  </a:cxn>
                  <a:cxn ang="0">
                    <a:pos x="0" y="34"/>
                  </a:cxn>
                  <a:cxn ang="0">
                    <a:pos x="2" y="20"/>
                  </a:cxn>
                  <a:cxn ang="0">
                    <a:pos x="9" y="9"/>
                  </a:cxn>
                  <a:cxn ang="0">
                    <a:pos x="20" y="2"/>
                  </a:cxn>
                  <a:cxn ang="0">
                    <a:pos x="34" y="0"/>
                  </a:cxn>
                </a:cxnLst>
                <a:rect l="0" t="0" r="r" b="b"/>
                <a:pathLst>
                  <a:path w="69" h="926">
                    <a:moveTo>
                      <a:pt x="34" y="0"/>
                    </a:moveTo>
                    <a:lnTo>
                      <a:pt x="48" y="2"/>
                    </a:lnTo>
                    <a:lnTo>
                      <a:pt x="59" y="9"/>
                    </a:lnTo>
                    <a:lnTo>
                      <a:pt x="66" y="20"/>
                    </a:lnTo>
                    <a:lnTo>
                      <a:pt x="69" y="34"/>
                    </a:lnTo>
                    <a:lnTo>
                      <a:pt x="69" y="890"/>
                    </a:lnTo>
                    <a:lnTo>
                      <a:pt x="66" y="904"/>
                    </a:lnTo>
                    <a:lnTo>
                      <a:pt x="59" y="915"/>
                    </a:lnTo>
                    <a:lnTo>
                      <a:pt x="48" y="923"/>
                    </a:lnTo>
                    <a:lnTo>
                      <a:pt x="34" y="926"/>
                    </a:lnTo>
                    <a:lnTo>
                      <a:pt x="20" y="923"/>
                    </a:lnTo>
                    <a:lnTo>
                      <a:pt x="9" y="915"/>
                    </a:lnTo>
                    <a:lnTo>
                      <a:pt x="2" y="904"/>
                    </a:lnTo>
                    <a:lnTo>
                      <a:pt x="0" y="890"/>
                    </a:lnTo>
                    <a:lnTo>
                      <a:pt x="0" y="34"/>
                    </a:lnTo>
                    <a:lnTo>
                      <a:pt x="2" y="20"/>
                    </a:lnTo>
                    <a:lnTo>
                      <a:pt x="9" y="9"/>
                    </a:lnTo>
                    <a:lnTo>
                      <a:pt x="20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6"/>
              <p:cNvSpPr>
                <a:spLocks/>
              </p:cNvSpPr>
              <p:nvPr/>
            </p:nvSpPr>
            <p:spPr bwMode="auto">
              <a:xfrm>
                <a:off x="2000250" y="1470026"/>
                <a:ext cx="544512" cy="153988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295" y="0"/>
                  </a:cxn>
                  <a:cxn ang="0">
                    <a:pos x="313" y="5"/>
                  </a:cxn>
                  <a:cxn ang="0">
                    <a:pos x="330" y="14"/>
                  </a:cxn>
                  <a:cxn ang="0">
                    <a:pos x="339" y="31"/>
                  </a:cxn>
                  <a:cxn ang="0">
                    <a:pos x="343" y="49"/>
                  </a:cxn>
                  <a:cxn ang="0">
                    <a:pos x="339" y="67"/>
                  </a:cxn>
                  <a:cxn ang="0">
                    <a:pos x="330" y="83"/>
                  </a:cxn>
                  <a:cxn ang="0">
                    <a:pos x="313" y="93"/>
                  </a:cxn>
                  <a:cxn ang="0">
                    <a:pos x="295" y="97"/>
                  </a:cxn>
                  <a:cxn ang="0">
                    <a:pos x="49" y="97"/>
                  </a:cxn>
                  <a:cxn ang="0">
                    <a:pos x="29" y="93"/>
                  </a:cxn>
                  <a:cxn ang="0">
                    <a:pos x="14" y="83"/>
                  </a:cxn>
                  <a:cxn ang="0">
                    <a:pos x="5" y="67"/>
                  </a:cxn>
                  <a:cxn ang="0">
                    <a:pos x="0" y="49"/>
                  </a:cxn>
                  <a:cxn ang="0">
                    <a:pos x="5" y="31"/>
                  </a:cxn>
                  <a:cxn ang="0">
                    <a:pos x="14" y="14"/>
                  </a:cxn>
                  <a:cxn ang="0">
                    <a:pos x="29" y="5"/>
                  </a:cxn>
                  <a:cxn ang="0">
                    <a:pos x="49" y="0"/>
                  </a:cxn>
                </a:cxnLst>
                <a:rect l="0" t="0" r="r" b="b"/>
                <a:pathLst>
                  <a:path w="343" h="97">
                    <a:moveTo>
                      <a:pt x="49" y="0"/>
                    </a:moveTo>
                    <a:lnTo>
                      <a:pt x="295" y="0"/>
                    </a:lnTo>
                    <a:lnTo>
                      <a:pt x="313" y="5"/>
                    </a:lnTo>
                    <a:lnTo>
                      <a:pt x="330" y="14"/>
                    </a:lnTo>
                    <a:lnTo>
                      <a:pt x="339" y="31"/>
                    </a:lnTo>
                    <a:lnTo>
                      <a:pt x="343" y="49"/>
                    </a:lnTo>
                    <a:lnTo>
                      <a:pt x="339" y="67"/>
                    </a:lnTo>
                    <a:lnTo>
                      <a:pt x="330" y="83"/>
                    </a:lnTo>
                    <a:lnTo>
                      <a:pt x="313" y="93"/>
                    </a:lnTo>
                    <a:lnTo>
                      <a:pt x="295" y="97"/>
                    </a:lnTo>
                    <a:lnTo>
                      <a:pt x="49" y="97"/>
                    </a:lnTo>
                    <a:lnTo>
                      <a:pt x="29" y="93"/>
                    </a:lnTo>
                    <a:lnTo>
                      <a:pt x="14" y="83"/>
                    </a:lnTo>
                    <a:lnTo>
                      <a:pt x="5" y="67"/>
                    </a:lnTo>
                    <a:lnTo>
                      <a:pt x="0" y="49"/>
                    </a:lnTo>
                    <a:lnTo>
                      <a:pt x="5" y="31"/>
                    </a:lnTo>
                    <a:lnTo>
                      <a:pt x="14" y="14"/>
                    </a:lnTo>
                    <a:lnTo>
                      <a:pt x="29" y="5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7"/>
              <p:cNvSpPr>
                <a:spLocks/>
              </p:cNvSpPr>
              <p:nvPr/>
            </p:nvSpPr>
            <p:spPr bwMode="auto">
              <a:xfrm>
                <a:off x="2068513" y="2941638"/>
                <a:ext cx="334962" cy="334963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34" y="4"/>
                  </a:cxn>
                  <a:cxn ang="0">
                    <a:pos x="159" y="13"/>
                  </a:cxn>
                  <a:cxn ang="0">
                    <a:pos x="181" y="30"/>
                  </a:cxn>
                  <a:cxn ang="0">
                    <a:pos x="197" y="52"/>
                  </a:cxn>
                  <a:cxn ang="0">
                    <a:pos x="207" y="77"/>
                  </a:cxn>
                  <a:cxn ang="0">
                    <a:pos x="211" y="105"/>
                  </a:cxn>
                  <a:cxn ang="0">
                    <a:pos x="207" y="134"/>
                  </a:cxn>
                  <a:cxn ang="0">
                    <a:pos x="197" y="158"/>
                  </a:cxn>
                  <a:cxn ang="0">
                    <a:pos x="181" y="180"/>
                  </a:cxn>
                  <a:cxn ang="0">
                    <a:pos x="159" y="197"/>
                  </a:cxn>
                  <a:cxn ang="0">
                    <a:pos x="134" y="207"/>
                  </a:cxn>
                  <a:cxn ang="0">
                    <a:pos x="105" y="211"/>
                  </a:cxn>
                  <a:cxn ang="0">
                    <a:pos x="77" y="207"/>
                  </a:cxn>
                  <a:cxn ang="0">
                    <a:pos x="52" y="197"/>
                  </a:cxn>
                  <a:cxn ang="0">
                    <a:pos x="30" y="180"/>
                  </a:cxn>
                  <a:cxn ang="0">
                    <a:pos x="14" y="158"/>
                  </a:cxn>
                  <a:cxn ang="0">
                    <a:pos x="4" y="134"/>
                  </a:cxn>
                  <a:cxn ang="0">
                    <a:pos x="0" y="105"/>
                  </a:cxn>
                  <a:cxn ang="0">
                    <a:pos x="4" y="77"/>
                  </a:cxn>
                  <a:cxn ang="0">
                    <a:pos x="14" y="52"/>
                  </a:cxn>
                  <a:cxn ang="0">
                    <a:pos x="30" y="30"/>
                  </a:cxn>
                  <a:cxn ang="0">
                    <a:pos x="52" y="13"/>
                  </a:cxn>
                  <a:cxn ang="0">
                    <a:pos x="77" y="4"/>
                  </a:cxn>
                  <a:cxn ang="0">
                    <a:pos x="105" y="0"/>
                  </a:cxn>
                </a:cxnLst>
                <a:rect l="0" t="0" r="r" b="b"/>
                <a:pathLst>
                  <a:path w="211" h="211">
                    <a:moveTo>
                      <a:pt x="105" y="0"/>
                    </a:moveTo>
                    <a:lnTo>
                      <a:pt x="134" y="4"/>
                    </a:lnTo>
                    <a:lnTo>
                      <a:pt x="159" y="13"/>
                    </a:lnTo>
                    <a:lnTo>
                      <a:pt x="181" y="30"/>
                    </a:lnTo>
                    <a:lnTo>
                      <a:pt x="197" y="52"/>
                    </a:lnTo>
                    <a:lnTo>
                      <a:pt x="207" y="77"/>
                    </a:lnTo>
                    <a:lnTo>
                      <a:pt x="211" y="105"/>
                    </a:lnTo>
                    <a:lnTo>
                      <a:pt x="207" y="134"/>
                    </a:lnTo>
                    <a:lnTo>
                      <a:pt x="197" y="158"/>
                    </a:lnTo>
                    <a:lnTo>
                      <a:pt x="181" y="180"/>
                    </a:lnTo>
                    <a:lnTo>
                      <a:pt x="159" y="197"/>
                    </a:lnTo>
                    <a:lnTo>
                      <a:pt x="134" y="207"/>
                    </a:lnTo>
                    <a:lnTo>
                      <a:pt x="105" y="211"/>
                    </a:lnTo>
                    <a:lnTo>
                      <a:pt x="77" y="207"/>
                    </a:lnTo>
                    <a:lnTo>
                      <a:pt x="52" y="197"/>
                    </a:lnTo>
                    <a:lnTo>
                      <a:pt x="30" y="180"/>
                    </a:lnTo>
                    <a:lnTo>
                      <a:pt x="14" y="158"/>
                    </a:lnTo>
                    <a:lnTo>
                      <a:pt x="4" y="134"/>
                    </a:lnTo>
                    <a:lnTo>
                      <a:pt x="0" y="105"/>
                    </a:lnTo>
                    <a:lnTo>
                      <a:pt x="4" y="77"/>
                    </a:lnTo>
                    <a:lnTo>
                      <a:pt x="14" y="52"/>
                    </a:lnTo>
                    <a:lnTo>
                      <a:pt x="30" y="30"/>
                    </a:lnTo>
                    <a:lnTo>
                      <a:pt x="52" y="13"/>
                    </a:lnTo>
                    <a:lnTo>
                      <a:pt x="77" y="4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8"/>
              <p:cNvSpPr>
                <a:spLocks/>
              </p:cNvSpPr>
              <p:nvPr/>
            </p:nvSpPr>
            <p:spPr bwMode="auto">
              <a:xfrm>
                <a:off x="3665538" y="2952751"/>
                <a:ext cx="336550" cy="334963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133" y="4"/>
                  </a:cxn>
                  <a:cxn ang="0">
                    <a:pos x="159" y="13"/>
                  </a:cxn>
                  <a:cxn ang="0">
                    <a:pos x="180" y="30"/>
                  </a:cxn>
                  <a:cxn ang="0">
                    <a:pos x="197" y="52"/>
                  </a:cxn>
                  <a:cxn ang="0">
                    <a:pos x="208" y="77"/>
                  </a:cxn>
                  <a:cxn ang="0">
                    <a:pos x="212" y="106"/>
                  </a:cxn>
                  <a:cxn ang="0">
                    <a:pos x="208" y="133"/>
                  </a:cxn>
                  <a:cxn ang="0">
                    <a:pos x="197" y="158"/>
                  </a:cxn>
                  <a:cxn ang="0">
                    <a:pos x="180" y="180"/>
                  </a:cxn>
                  <a:cxn ang="0">
                    <a:pos x="159" y="197"/>
                  </a:cxn>
                  <a:cxn ang="0">
                    <a:pos x="133" y="207"/>
                  </a:cxn>
                  <a:cxn ang="0">
                    <a:pos x="106" y="211"/>
                  </a:cxn>
                  <a:cxn ang="0">
                    <a:pos x="78" y="207"/>
                  </a:cxn>
                  <a:cxn ang="0">
                    <a:pos x="52" y="197"/>
                  </a:cxn>
                  <a:cxn ang="0">
                    <a:pos x="31" y="180"/>
                  </a:cxn>
                  <a:cxn ang="0">
                    <a:pos x="15" y="158"/>
                  </a:cxn>
                  <a:cxn ang="0">
                    <a:pos x="4" y="133"/>
                  </a:cxn>
                  <a:cxn ang="0">
                    <a:pos x="0" y="106"/>
                  </a:cxn>
                  <a:cxn ang="0">
                    <a:pos x="4" y="77"/>
                  </a:cxn>
                  <a:cxn ang="0">
                    <a:pos x="15" y="52"/>
                  </a:cxn>
                  <a:cxn ang="0">
                    <a:pos x="31" y="30"/>
                  </a:cxn>
                  <a:cxn ang="0">
                    <a:pos x="52" y="13"/>
                  </a:cxn>
                  <a:cxn ang="0">
                    <a:pos x="78" y="4"/>
                  </a:cxn>
                  <a:cxn ang="0">
                    <a:pos x="106" y="0"/>
                  </a:cxn>
                </a:cxnLst>
                <a:rect l="0" t="0" r="r" b="b"/>
                <a:pathLst>
                  <a:path w="212" h="211">
                    <a:moveTo>
                      <a:pt x="106" y="0"/>
                    </a:moveTo>
                    <a:lnTo>
                      <a:pt x="133" y="4"/>
                    </a:lnTo>
                    <a:lnTo>
                      <a:pt x="159" y="13"/>
                    </a:lnTo>
                    <a:lnTo>
                      <a:pt x="180" y="30"/>
                    </a:lnTo>
                    <a:lnTo>
                      <a:pt x="197" y="52"/>
                    </a:lnTo>
                    <a:lnTo>
                      <a:pt x="208" y="77"/>
                    </a:lnTo>
                    <a:lnTo>
                      <a:pt x="212" y="106"/>
                    </a:lnTo>
                    <a:lnTo>
                      <a:pt x="208" y="133"/>
                    </a:lnTo>
                    <a:lnTo>
                      <a:pt x="197" y="158"/>
                    </a:lnTo>
                    <a:lnTo>
                      <a:pt x="180" y="180"/>
                    </a:lnTo>
                    <a:lnTo>
                      <a:pt x="159" y="197"/>
                    </a:lnTo>
                    <a:lnTo>
                      <a:pt x="133" y="207"/>
                    </a:lnTo>
                    <a:lnTo>
                      <a:pt x="106" y="211"/>
                    </a:lnTo>
                    <a:lnTo>
                      <a:pt x="78" y="207"/>
                    </a:lnTo>
                    <a:lnTo>
                      <a:pt x="52" y="197"/>
                    </a:lnTo>
                    <a:lnTo>
                      <a:pt x="31" y="180"/>
                    </a:lnTo>
                    <a:lnTo>
                      <a:pt x="15" y="158"/>
                    </a:lnTo>
                    <a:lnTo>
                      <a:pt x="4" y="133"/>
                    </a:lnTo>
                    <a:lnTo>
                      <a:pt x="0" y="106"/>
                    </a:lnTo>
                    <a:lnTo>
                      <a:pt x="4" y="77"/>
                    </a:lnTo>
                    <a:lnTo>
                      <a:pt x="15" y="52"/>
                    </a:lnTo>
                    <a:lnTo>
                      <a:pt x="31" y="30"/>
                    </a:lnTo>
                    <a:lnTo>
                      <a:pt x="52" y="13"/>
                    </a:lnTo>
                    <a:lnTo>
                      <a:pt x="78" y="4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8" name="Freeform 19"/>
            <p:cNvSpPr>
              <a:spLocks noEditPoints="1"/>
            </p:cNvSpPr>
            <p:nvPr/>
          </p:nvSpPr>
          <p:spPr bwMode="auto">
            <a:xfrm>
              <a:off x="9284886" y="3209339"/>
              <a:ext cx="650291" cy="578861"/>
            </a:xfrm>
            <a:custGeom>
              <a:avLst/>
              <a:gdLst/>
              <a:ahLst/>
              <a:cxnLst>
                <a:cxn ang="0">
                  <a:pos x="844" y="778"/>
                </a:cxn>
                <a:cxn ang="0">
                  <a:pos x="897" y="742"/>
                </a:cxn>
                <a:cxn ang="0">
                  <a:pos x="726" y="742"/>
                </a:cxn>
                <a:cxn ang="0">
                  <a:pos x="777" y="778"/>
                </a:cxn>
                <a:cxn ang="0">
                  <a:pos x="723" y="686"/>
                </a:cxn>
                <a:cxn ang="0">
                  <a:pos x="895" y="697"/>
                </a:cxn>
                <a:cxn ang="0">
                  <a:pos x="723" y="686"/>
                </a:cxn>
                <a:cxn ang="0">
                  <a:pos x="723" y="674"/>
                </a:cxn>
                <a:cxn ang="0">
                  <a:pos x="895" y="663"/>
                </a:cxn>
                <a:cxn ang="0">
                  <a:pos x="722" y="651"/>
                </a:cxn>
                <a:cxn ang="0">
                  <a:pos x="898" y="642"/>
                </a:cxn>
                <a:cxn ang="0">
                  <a:pos x="720" y="627"/>
                </a:cxn>
                <a:cxn ang="0">
                  <a:pos x="899" y="622"/>
                </a:cxn>
                <a:cxn ang="0">
                  <a:pos x="719" y="602"/>
                </a:cxn>
                <a:cxn ang="0">
                  <a:pos x="901" y="602"/>
                </a:cxn>
                <a:cxn ang="0">
                  <a:pos x="720" y="576"/>
                </a:cxn>
                <a:cxn ang="0">
                  <a:pos x="901" y="582"/>
                </a:cxn>
                <a:cxn ang="0">
                  <a:pos x="722" y="553"/>
                </a:cxn>
                <a:cxn ang="0">
                  <a:pos x="898" y="561"/>
                </a:cxn>
                <a:cxn ang="0">
                  <a:pos x="724" y="529"/>
                </a:cxn>
                <a:cxn ang="0">
                  <a:pos x="895" y="540"/>
                </a:cxn>
                <a:cxn ang="0">
                  <a:pos x="724" y="529"/>
                </a:cxn>
                <a:cxn ang="0">
                  <a:pos x="724" y="518"/>
                </a:cxn>
                <a:cxn ang="0">
                  <a:pos x="895" y="507"/>
                </a:cxn>
                <a:cxn ang="0">
                  <a:pos x="722" y="495"/>
                </a:cxn>
                <a:cxn ang="0">
                  <a:pos x="899" y="486"/>
                </a:cxn>
                <a:cxn ang="0">
                  <a:pos x="719" y="470"/>
                </a:cxn>
                <a:cxn ang="0">
                  <a:pos x="899" y="464"/>
                </a:cxn>
                <a:cxn ang="0">
                  <a:pos x="719" y="445"/>
                </a:cxn>
                <a:cxn ang="0">
                  <a:pos x="901" y="445"/>
                </a:cxn>
                <a:cxn ang="0">
                  <a:pos x="720" y="420"/>
                </a:cxn>
                <a:cxn ang="0">
                  <a:pos x="899" y="426"/>
                </a:cxn>
                <a:cxn ang="0">
                  <a:pos x="720" y="397"/>
                </a:cxn>
                <a:cxn ang="0">
                  <a:pos x="898" y="405"/>
                </a:cxn>
                <a:cxn ang="0">
                  <a:pos x="724" y="372"/>
                </a:cxn>
                <a:cxn ang="0">
                  <a:pos x="897" y="384"/>
                </a:cxn>
                <a:cxn ang="0">
                  <a:pos x="724" y="372"/>
                </a:cxn>
                <a:cxn ang="0">
                  <a:pos x="724" y="361"/>
                </a:cxn>
                <a:cxn ang="0">
                  <a:pos x="895" y="350"/>
                </a:cxn>
                <a:cxn ang="0">
                  <a:pos x="722" y="337"/>
                </a:cxn>
                <a:cxn ang="0">
                  <a:pos x="898" y="329"/>
                </a:cxn>
                <a:cxn ang="0">
                  <a:pos x="720" y="314"/>
                </a:cxn>
                <a:cxn ang="0">
                  <a:pos x="899" y="308"/>
                </a:cxn>
                <a:cxn ang="0">
                  <a:pos x="87" y="323"/>
                </a:cxn>
                <a:cxn ang="0">
                  <a:pos x="607" y="784"/>
                </a:cxn>
                <a:cxn ang="0">
                  <a:pos x="636" y="310"/>
                </a:cxn>
                <a:cxn ang="0">
                  <a:pos x="708" y="9"/>
                </a:cxn>
                <a:cxn ang="0">
                  <a:pos x="558" y="192"/>
                </a:cxn>
                <a:cxn ang="0">
                  <a:pos x="963" y="242"/>
                </a:cxn>
                <a:cxn ang="0">
                  <a:pos x="41" y="859"/>
                </a:cxn>
                <a:cxn ang="0">
                  <a:pos x="12" y="228"/>
                </a:cxn>
                <a:cxn ang="0">
                  <a:pos x="293" y="45"/>
                </a:cxn>
                <a:cxn ang="0">
                  <a:pos x="271" y="29"/>
                </a:cxn>
                <a:cxn ang="0">
                  <a:pos x="297" y="39"/>
                </a:cxn>
                <a:cxn ang="0">
                  <a:pos x="544" y="188"/>
                </a:cxn>
                <a:cxn ang="0">
                  <a:pos x="695" y="0"/>
                </a:cxn>
              </a:cxnLst>
              <a:rect l="0" t="0" r="r" b="b"/>
              <a:pathLst>
                <a:path w="965" h="859">
                  <a:moveTo>
                    <a:pt x="868" y="722"/>
                  </a:moveTo>
                  <a:lnTo>
                    <a:pt x="855" y="725"/>
                  </a:lnTo>
                  <a:lnTo>
                    <a:pt x="844" y="732"/>
                  </a:lnTo>
                  <a:lnTo>
                    <a:pt x="837" y="742"/>
                  </a:lnTo>
                  <a:lnTo>
                    <a:pt x="835" y="754"/>
                  </a:lnTo>
                  <a:lnTo>
                    <a:pt x="837" y="766"/>
                  </a:lnTo>
                  <a:lnTo>
                    <a:pt x="844" y="778"/>
                  </a:lnTo>
                  <a:lnTo>
                    <a:pt x="855" y="784"/>
                  </a:lnTo>
                  <a:lnTo>
                    <a:pt x="868" y="787"/>
                  </a:lnTo>
                  <a:lnTo>
                    <a:pt x="880" y="784"/>
                  </a:lnTo>
                  <a:lnTo>
                    <a:pt x="890" y="778"/>
                  </a:lnTo>
                  <a:lnTo>
                    <a:pt x="897" y="766"/>
                  </a:lnTo>
                  <a:lnTo>
                    <a:pt x="899" y="754"/>
                  </a:lnTo>
                  <a:lnTo>
                    <a:pt x="897" y="742"/>
                  </a:lnTo>
                  <a:lnTo>
                    <a:pt x="890" y="732"/>
                  </a:lnTo>
                  <a:lnTo>
                    <a:pt x="880" y="725"/>
                  </a:lnTo>
                  <a:lnTo>
                    <a:pt x="868" y="722"/>
                  </a:lnTo>
                  <a:close/>
                  <a:moveTo>
                    <a:pt x="755" y="722"/>
                  </a:moveTo>
                  <a:lnTo>
                    <a:pt x="742" y="725"/>
                  </a:lnTo>
                  <a:lnTo>
                    <a:pt x="733" y="732"/>
                  </a:lnTo>
                  <a:lnTo>
                    <a:pt x="726" y="742"/>
                  </a:lnTo>
                  <a:lnTo>
                    <a:pt x="723" y="754"/>
                  </a:lnTo>
                  <a:lnTo>
                    <a:pt x="726" y="766"/>
                  </a:lnTo>
                  <a:lnTo>
                    <a:pt x="733" y="778"/>
                  </a:lnTo>
                  <a:lnTo>
                    <a:pt x="742" y="784"/>
                  </a:lnTo>
                  <a:lnTo>
                    <a:pt x="755" y="787"/>
                  </a:lnTo>
                  <a:lnTo>
                    <a:pt x="767" y="784"/>
                  </a:lnTo>
                  <a:lnTo>
                    <a:pt x="777" y="778"/>
                  </a:lnTo>
                  <a:lnTo>
                    <a:pt x="784" y="766"/>
                  </a:lnTo>
                  <a:lnTo>
                    <a:pt x="786" y="754"/>
                  </a:lnTo>
                  <a:lnTo>
                    <a:pt x="784" y="742"/>
                  </a:lnTo>
                  <a:lnTo>
                    <a:pt x="777" y="732"/>
                  </a:lnTo>
                  <a:lnTo>
                    <a:pt x="767" y="725"/>
                  </a:lnTo>
                  <a:lnTo>
                    <a:pt x="755" y="722"/>
                  </a:lnTo>
                  <a:close/>
                  <a:moveTo>
                    <a:pt x="723" y="686"/>
                  </a:moveTo>
                  <a:lnTo>
                    <a:pt x="720" y="688"/>
                  </a:lnTo>
                  <a:lnTo>
                    <a:pt x="719" y="689"/>
                  </a:lnTo>
                  <a:lnTo>
                    <a:pt x="719" y="692"/>
                  </a:lnTo>
                  <a:lnTo>
                    <a:pt x="720" y="695"/>
                  </a:lnTo>
                  <a:lnTo>
                    <a:pt x="722" y="696"/>
                  </a:lnTo>
                  <a:lnTo>
                    <a:pt x="724" y="697"/>
                  </a:lnTo>
                  <a:lnTo>
                    <a:pt x="895" y="697"/>
                  </a:lnTo>
                  <a:lnTo>
                    <a:pt x="898" y="696"/>
                  </a:lnTo>
                  <a:lnTo>
                    <a:pt x="899" y="695"/>
                  </a:lnTo>
                  <a:lnTo>
                    <a:pt x="901" y="692"/>
                  </a:lnTo>
                  <a:lnTo>
                    <a:pt x="901" y="689"/>
                  </a:lnTo>
                  <a:lnTo>
                    <a:pt x="899" y="688"/>
                  </a:lnTo>
                  <a:lnTo>
                    <a:pt x="897" y="686"/>
                  </a:lnTo>
                  <a:lnTo>
                    <a:pt x="723" y="686"/>
                  </a:lnTo>
                  <a:close/>
                  <a:moveTo>
                    <a:pt x="724" y="663"/>
                  </a:moveTo>
                  <a:lnTo>
                    <a:pt x="722" y="664"/>
                  </a:lnTo>
                  <a:lnTo>
                    <a:pt x="720" y="666"/>
                  </a:lnTo>
                  <a:lnTo>
                    <a:pt x="719" y="668"/>
                  </a:lnTo>
                  <a:lnTo>
                    <a:pt x="719" y="671"/>
                  </a:lnTo>
                  <a:lnTo>
                    <a:pt x="720" y="673"/>
                  </a:lnTo>
                  <a:lnTo>
                    <a:pt x="723" y="674"/>
                  </a:lnTo>
                  <a:lnTo>
                    <a:pt x="897" y="674"/>
                  </a:lnTo>
                  <a:lnTo>
                    <a:pt x="899" y="673"/>
                  </a:lnTo>
                  <a:lnTo>
                    <a:pt x="901" y="671"/>
                  </a:lnTo>
                  <a:lnTo>
                    <a:pt x="901" y="668"/>
                  </a:lnTo>
                  <a:lnTo>
                    <a:pt x="899" y="666"/>
                  </a:lnTo>
                  <a:lnTo>
                    <a:pt x="898" y="664"/>
                  </a:lnTo>
                  <a:lnTo>
                    <a:pt x="895" y="663"/>
                  </a:lnTo>
                  <a:lnTo>
                    <a:pt x="724" y="663"/>
                  </a:lnTo>
                  <a:close/>
                  <a:moveTo>
                    <a:pt x="724" y="641"/>
                  </a:moveTo>
                  <a:lnTo>
                    <a:pt x="722" y="642"/>
                  </a:lnTo>
                  <a:lnTo>
                    <a:pt x="720" y="644"/>
                  </a:lnTo>
                  <a:lnTo>
                    <a:pt x="719" y="646"/>
                  </a:lnTo>
                  <a:lnTo>
                    <a:pt x="720" y="649"/>
                  </a:lnTo>
                  <a:lnTo>
                    <a:pt x="722" y="651"/>
                  </a:lnTo>
                  <a:lnTo>
                    <a:pt x="724" y="652"/>
                  </a:lnTo>
                  <a:lnTo>
                    <a:pt x="895" y="652"/>
                  </a:lnTo>
                  <a:lnTo>
                    <a:pt x="898" y="651"/>
                  </a:lnTo>
                  <a:lnTo>
                    <a:pt x="899" y="649"/>
                  </a:lnTo>
                  <a:lnTo>
                    <a:pt x="901" y="646"/>
                  </a:lnTo>
                  <a:lnTo>
                    <a:pt x="899" y="644"/>
                  </a:lnTo>
                  <a:lnTo>
                    <a:pt x="898" y="642"/>
                  </a:lnTo>
                  <a:lnTo>
                    <a:pt x="895" y="641"/>
                  </a:lnTo>
                  <a:lnTo>
                    <a:pt x="724" y="641"/>
                  </a:lnTo>
                  <a:close/>
                  <a:moveTo>
                    <a:pt x="724" y="619"/>
                  </a:moveTo>
                  <a:lnTo>
                    <a:pt x="722" y="620"/>
                  </a:lnTo>
                  <a:lnTo>
                    <a:pt x="720" y="622"/>
                  </a:lnTo>
                  <a:lnTo>
                    <a:pt x="719" y="624"/>
                  </a:lnTo>
                  <a:lnTo>
                    <a:pt x="720" y="627"/>
                  </a:lnTo>
                  <a:lnTo>
                    <a:pt x="722" y="628"/>
                  </a:lnTo>
                  <a:lnTo>
                    <a:pt x="724" y="630"/>
                  </a:lnTo>
                  <a:lnTo>
                    <a:pt x="895" y="630"/>
                  </a:lnTo>
                  <a:lnTo>
                    <a:pt x="898" y="628"/>
                  </a:lnTo>
                  <a:lnTo>
                    <a:pt x="899" y="627"/>
                  </a:lnTo>
                  <a:lnTo>
                    <a:pt x="901" y="624"/>
                  </a:lnTo>
                  <a:lnTo>
                    <a:pt x="899" y="622"/>
                  </a:lnTo>
                  <a:lnTo>
                    <a:pt x="898" y="620"/>
                  </a:lnTo>
                  <a:lnTo>
                    <a:pt x="895" y="619"/>
                  </a:lnTo>
                  <a:lnTo>
                    <a:pt x="724" y="619"/>
                  </a:lnTo>
                  <a:close/>
                  <a:moveTo>
                    <a:pt x="723" y="597"/>
                  </a:moveTo>
                  <a:lnTo>
                    <a:pt x="720" y="598"/>
                  </a:lnTo>
                  <a:lnTo>
                    <a:pt x="719" y="599"/>
                  </a:lnTo>
                  <a:lnTo>
                    <a:pt x="719" y="602"/>
                  </a:lnTo>
                  <a:lnTo>
                    <a:pt x="720" y="605"/>
                  </a:lnTo>
                  <a:lnTo>
                    <a:pt x="722" y="606"/>
                  </a:lnTo>
                  <a:lnTo>
                    <a:pt x="724" y="608"/>
                  </a:lnTo>
                  <a:lnTo>
                    <a:pt x="895" y="608"/>
                  </a:lnTo>
                  <a:lnTo>
                    <a:pt x="898" y="606"/>
                  </a:lnTo>
                  <a:lnTo>
                    <a:pt x="899" y="605"/>
                  </a:lnTo>
                  <a:lnTo>
                    <a:pt x="901" y="602"/>
                  </a:lnTo>
                  <a:lnTo>
                    <a:pt x="901" y="599"/>
                  </a:lnTo>
                  <a:lnTo>
                    <a:pt x="899" y="598"/>
                  </a:lnTo>
                  <a:lnTo>
                    <a:pt x="897" y="597"/>
                  </a:lnTo>
                  <a:lnTo>
                    <a:pt x="723" y="597"/>
                  </a:lnTo>
                  <a:close/>
                  <a:moveTo>
                    <a:pt x="724" y="573"/>
                  </a:moveTo>
                  <a:lnTo>
                    <a:pt x="722" y="575"/>
                  </a:lnTo>
                  <a:lnTo>
                    <a:pt x="720" y="576"/>
                  </a:lnTo>
                  <a:lnTo>
                    <a:pt x="719" y="579"/>
                  </a:lnTo>
                  <a:lnTo>
                    <a:pt x="719" y="582"/>
                  </a:lnTo>
                  <a:lnTo>
                    <a:pt x="720" y="584"/>
                  </a:lnTo>
                  <a:lnTo>
                    <a:pt x="723" y="586"/>
                  </a:lnTo>
                  <a:lnTo>
                    <a:pt x="897" y="586"/>
                  </a:lnTo>
                  <a:lnTo>
                    <a:pt x="899" y="584"/>
                  </a:lnTo>
                  <a:lnTo>
                    <a:pt x="901" y="582"/>
                  </a:lnTo>
                  <a:lnTo>
                    <a:pt x="901" y="579"/>
                  </a:lnTo>
                  <a:lnTo>
                    <a:pt x="899" y="576"/>
                  </a:lnTo>
                  <a:lnTo>
                    <a:pt x="898" y="575"/>
                  </a:lnTo>
                  <a:lnTo>
                    <a:pt x="895" y="573"/>
                  </a:lnTo>
                  <a:lnTo>
                    <a:pt x="724" y="573"/>
                  </a:lnTo>
                  <a:close/>
                  <a:moveTo>
                    <a:pt x="724" y="551"/>
                  </a:moveTo>
                  <a:lnTo>
                    <a:pt x="722" y="553"/>
                  </a:lnTo>
                  <a:lnTo>
                    <a:pt x="720" y="554"/>
                  </a:lnTo>
                  <a:lnTo>
                    <a:pt x="719" y="557"/>
                  </a:lnTo>
                  <a:lnTo>
                    <a:pt x="720" y="559"/>
                  </a:lnTo>
                  <a:lnTo>
                    <a:pt x="722" y="561"/>
                  </a:lnTo>
                  <a:lnTo>
                    <a:pt x="724" y="562"/>
                  </a:lnTo>
                  <a:lnTo>
                    <a:pt x="895" y="562"/>
                  </a:lnTo>
                  <a:lnTo>
                    <a:pt x="898" y="561"/>
                  </a:lnTo>
                  <a:lnTo>
                    <a:pt x="899" y="559"/>
                  </a:lnTo>
                  <a:lnTo>
                    <a:pt x="901" y="557"/>
                  </a:lnTo>
                  <a:lnTo>
                    <a:pt x="899" y="554"/>
                  </a:lnTo>
                  <a:lnTo>
                    <a:pt x="898" y="553"/>
                  </a:lnTo>
                  <a:lnTo>
                    <a:pt x="895" y="551"/>
                  </a:lnTo>
                  <a:lnTo>
                    <a:pt x="724" y="551"/>
                  </a:lnTo>
                  <a:close/>
                  <a:moveTo>
                    <a:pt x="724" y="529"/>
                  </a:moveTo>
                  <a:lnTo>
                    <a:pt x="722" y="530"/>
                  </a:lnTo>
                  <a:lnTo>
                    <a:pt x="720" y="532"/>
                  </a:lnTo>
                  <a:lnTo>
                    <a:pt x="719" y="535"/>
                  </a:lnTo>
                  <a:lnTo>
                    <a:pt x="720" y="537"/>
                  </a:lnTo>
                  <a:lnTo>
                    <a:pt x="722" y="539"/>
                  </a:lnTo>
                  <a:lnTo>
                    <a:pt x="724" y="540"/>
                  </a:lnTo>
                  <a:lnTo>
                    <a:pt x="895" y="540"/>
                  </a:lnTo>
                  <a:lnTo>
                    <a:pt x="898" y="539"/>
                  </a:lnTo>
                  <a:lnTo>
                    <a:pt x="899" y="537"/>
                  </a:lnTo>
                  <a:lnTo>
                    <a:pt x="901" y="535"/>
                  </a:lnTo>
                  <a:lnTo>
                    <a:pt x="899" y="532"/>
                  </a:lnTo>
                  <a:lnTo>
                    <a:pt x="898" y="530"/>
                  </a:lnTo>
                  <a:lnTo>
                    <a:pt x="895" y="529"/>
                  </a:lnTo>
                  <a:lnTo>
                    <a:pt x="724" y="529"/>
                  </a:lnTo>
                  <a:close/>
                  <a:moveTo>
                    <a:pt x="724" y="507"/>
                  </a:moveTo>
                  <a:lnTo>
                    <a:pt x="722" y="508"/>
                  </a:lnTo>
                  <a:lnTo>
                    <a:pt x="720" y="510"/>
                  </a:lnTo>
                  <a:lnTo>
                    <a:pt x="719" y="512"/>
                  </a:lnTo>
                  <a:lnTo>
                    <a:pt x="720" y="515"/>
                  </a:lnTo>
                  <a:lnTo>
                    <a:pt x="722" y="517"/>
                  </a:lnTo>
                  <a:lnTo>
                    <a:pt x="724" y="518"/>
                  </a:lnTo>
                  <a:lnTo>
                    <a:pt x="895" y="518"/>
                  </a:lnTo>
                  <a:lnTo>
                    <a:pt x="898" y="517"/>
                  </a:lnTo>
                  <a:lnTo>
                    <a:pt x="899" y="515"/>
                  </a:lnTo>
                  <a:lnTo>
                    <a:pt x="901" y="512"/>
                  </a:lnTo>
                  <a:lnTo>
                    <a:pt x="899" y="510"/>
                  </a:lnTo>
                  <a:lnTo>
                    <a:pt x="898" y="508"/>
                  </a:lnTo>
                  <a:lnTo>
                    <a:pt x="895" y="507"/>
                  </a:lnTo>
                  <a:lnTo>
                    <a:pt x="724" y="507"/>
                  </a:lnTo>
                  <a:close/>
                  <a:moveTo>
                    <a:pt x="723" y="485"/>
                  </a:moveTo>
                  <a:lnTo>
                    <a:pt x="720" y="486"/>
                  </a:lnTo>
                  <a:lnTo>
                    <a:pt x="719" y="488"/>
                  </a:lnTo>
                  <a:lnTo>
                    <a:pt x="719" y="490"/>
                  </a:lnTo>
                  <a:lnTo>
                    <a:pt x="720" y="493"/>
                  </a:lnTo>
                  <a:lnTo>
                    <a:pt x="722" y="495"/>
                  </a:lnTo>
                  <a:lnTo>
                    <a:pt x="724" y="496"/>
                  </a:lnTo>
                  <a:lnTo>
                    <a:pt x="895" y="496"/>
                  </a:lnTo>
                  <a:lnTo>
                    <a:pt x="898" y="495"/>
                  </a:lnTo>
                  <a:lnTo>
                    <a:pt x="899" y="493"/>
                  </a:lnTo>
                  <a:lnTo>
                    <a:pt x="901" y="490"/>
                  </a:lnTo>
                  <a:lnTo>
                    <a:pt x="901" y="488"/>
                  </a:lnTo>
                  <a:lnTo>
                    <a:pt x="899" y="486"/>
                  </a:lnTo>
                  <a:lnTo>
                    <a:pt x="897" y="485"/>
                  </a:lnTo>
                  <a:lnTo>
                    <a:pt x="723" y="485"/>
                  </a:lnTo>
                  <a:close/>
                  <a:moveTo>
                    <a:pt x="724" y="461"/>
                  </a:moveTo>
                  <a:lnTo>
                    <a:pt x="722" y="463"/>
                  </a:lnTo>
                  <a:lnTo>
                    <a:pt x="720" y="464"/>
                  </a:lnTo>
                  <a:lnTo>
                    <a:pt x="719" y="467"/>
                  </a:lnTo>
                  <a:lnTo>
                    <a:pt x="719" y="470"/>
                  </a:lnTo>
                  <a:lnTo>
                    <a:pt x="720" y="471"/>
                  </a:lnTo>
                  <a:lnTo>
                    <a:pt x="723" y="472"/>
                  </a:lnTo>
                  <a:lnTo>
                    <a:pt x="897" y="472"/>
                  </a:lnTo>
                  <a:lnTo>
                    <a:pt x="899" y="471"/>
                  </a:lnTo>
                  <a:lnTo>
                    <a:pt x="901" y="470"/>
                  </a:lnTo>
                  <a:lnTo>
                    <a:pt x="901" y="467"/>
                  </a:lnTo>
                  <a:lnTo>
                    <a:pt x="899" y="464"/>
                  </a:lnTo>
                  <a:lnTo>
                    <a:pt x="898" y="463"/>
                  </a:lnTo>
                  <a:lnTo>
                    <a:pt x="895" y="461"/>
                  </a:lnTo>
                  <a:lnTo>
                    <a:pt x="724" y="461"/>
                  </a:lnTo>
                  <a:close/>
                  <a:moveTo>
                    <a:pt x="724" y="439"/>
                  </a:moveTo>
                  <a:lnTo>
                    <a:pt x="722" y="441"/>
                  </a:lnTo>
                  <a:lnTo>
                    <a:pt x="720" y="442"/>
                  </a:lnTo>
                  <a:lnTo>
                    <a:pt x="719" y="445"/>
                  </a:lnTo>
                  <a:lnTo>
                    <a:pt x="720" y="448"/>
                  </a:lnTo>
                  <a:lnTo>
                    <a:pt x="722" y="449"/>
                  </a:lnTo>
                  <a:lnTo>
                    <a:pt x="724" y="450"/>
                  </a:lnTo>
                  <a:lnTo>
                    <a:pt x="895" y="450"/>
                  </a:lnTo>
                  <a:lnTo>
                    <a:pt x="898" y="449"/>
                  </a:lnTo>
                  <a:lnTo>
                    <a:pt x="899" y="448"/>
                  </a:lnTo>
                  <a:lnTo>
                    <a:pt x="901" y="445"/>
                  </a:lnTo>
                  <a:lnTo>
                    <a:pt x="899" y="442"/>
                  </a:lnTo>
                  <a:lnTo>
                    <a:pt x="898" y="441"/>
                  </a:lnTo>
                  <a:lnTo>
                    <a:pt x="895" y="439"/>
                  </a:lnTo>
                  <a:lnTo>
                    <a:pt x="724" y="439"/>
                  </a:lnTo>
                  <a:close/>
                  <a:moveTo>
                    <a:pt x="724" y="417"/>
                  </a:moveTo>
                  <a:lnTo>
                    <a:pt x="722" y="419"/>
                  </a:lnTo>
                  <a:lnTo>
                    <a:pt x="720" y="420"/>
                  </a:lnTo>
                  <a:lnTo>
                    <a:pt x="719" y="423"/>
                  </a:lnTo>
                  <a:lnTo>
                    <a:pt x="720" y="426"/>
                  </a:lnTo>
                  <a:lnTo>
                    <a:pt x="722" y="427"/>
                  </a:lnTo>
                  <a:lnTo>
                    <a:pt x="724" y="428"/>
                  </a:lnTo>
                  <a:lnTo>
                    <a:pt x="895" y="428"/>
                  </a:lnTo>
                  <a:lnTo>
                    <a:pt x="898" y="427"/>
                  </a:lnTo>
                  <a:lnTo>
                    <a:pt x="899" y="426"/>
                  </a:lnTo>
                  <a:lnTo>
                    <a:pt x="901" y="423"/>
                  </a:lnTo>
                  <a:lnTo>
                    <a:pt x="899" y="420"/>
                  </a:lnTo>
                  <a:lnTo>
                    <a:pt x="898" y="419"/>
                  </a:lnTo>
                  <a:lnTo>
                    <a:pt x="895" y="417"/>
                  </a:lnTo>
                  <a:lnTo>
                    <a:pt x="724" y="417"/>
                  </a:lnTo>
                  <a:close/>
                  <a:moveTo>
                    <a:pt x="723" y="395"/>
                  </a:moveTo>
                  <a:lnTo>
                    <a:pt x="720" y="397"/>
                  </a:lnTo>
                  <a:lnTo>
                    <a:pt x="719" y="398"/>
                  </a:lnTo>
                  <a:lnTo>
                    <a:pt x="719" y="401"/>
                  </a:lnTo>
                  <a:lnTo>
                    <a:pt x="720" y="403"/>
                  </a:lnTo>
                  <a:lnTo>
                    <a:pt x="722" y="405"/>
                  </a:lnTo>
                  <a:lnTo>
                    <a:pt x="724" y="406"/>
                  </a:lnTo>
                  <a:lnTo>
                    <a:pt x="895" y="406"/>
                  </a:lnTo>
                  <a:lnTo>
                    <a:pt x="898" y="405"/>
                  </a:lnTo>
                  <a:lnTo>
                    <a:pt x="899" y="403"/>
                  </a:lnTo>
                  <a:lnTo>
                    <a:pt x="901" y="401"/>
                  </a:lnTo>
                  <a:lnTo>
                    <a:pt x="901" y="398"/>
                  </a:lnTo>
                  <a:lnTo>
                    <a:pt x="899" y="397"/>
                  </a:lnTo>
                  <a:lnTo>
                    <a:pt x="897" y="395"/>
                  </a:lnTo>
                  <a:lnTo>
                    <a:pt x="723" y="395"/>
                  </a:lnTo>
                  <a:close/>
                  <a:moveTo>
                    <a:pt x="724" y="372"/>
                  </a:moveTo>
                  <a:lnTo>
                    <a:pt x="722" y="373"/>
                  </a:lnTo>
                  <a:lnTo>
                    <a:pt x="720" y="374"/>
                  </a:lnTo>
                  <a:lnTo>
                    <a:pt x="719" y="377"/>
                  </a:lnTo>
                  <a:lnTo>
                    <a:pt x="719" y="380"/>
                  </a:lnTo>
                  <a:lnTo>
                    <a:pt x="720" y="383"/>
                  </a:lnTo>
                  <a:lnTo>
                    <a:pt x="723" y="384"/>
                  </a:lnTo>
                  <a:lnTo>
                    <a:pt x="897" y="384"/>
                  </a:lnTo>
                  <a:lnTo>
                    <a:pt x="899" y="383"/>
                  </a:lnTo>
                  <a:lnTo>
                    <a:pt x="901" y="380"/>
                  </a:lnTo>
                  <a:lnTo>
                    <a:pt x="901" y="377"/>
                  </a:lnTo>
                  <a:lnTo>
                    <a:pt x="899" y="374"/>
                  </a:lnTo>
                  <a:lnTo>
                    <a:pt x="898" y="373"/>
                  </a:lnTo>
                  <a:lnTo>
                    <a:pt x="895" y="372"/>
                  </a:lnTo>
                  <a:lnTo>
                    <a:pt x="724" y="372"/>
                  </a:lnTo>
                  <a:close/>
                  <a:moveTo>
                    <a:pt x="724" y="350"/>
                  </a:moveTo>
                  <a:lnTo>
                    <a:pt x="722" y="351"/>
                  </a:lnTo>
                  <a:lnTo>
                    <a:pt x="720" y="352"/>
                  </a:lnTo>
                  <a:lnTo>
                    <a:pt x="719" y="355"/>
                  </a:lnTo>
                  <a:lnTo>
                    <a:pt x="720" y="358"/>
                  </a:lnTo>
                  <a:lnTo>
                    <a:pt x="722" y="359"/>
                  </a:lnTo>
                  <a:lnTo>
                    <a:pt x="724" y="361"/>
                  </a:lnTo>
                  <a:lnTo>
                    <a:pt x="895" y="361"/>
                  </a:lnTo>
                  <a:lnTo>
                    <a:pt x="898" y="359"/>
                  </a:lnTo>
                  <a:lnTo>
                    <a:pt x="899" y="358"/>
                  </a:lnTo>
                  <a:lnTo>
                    <a:pt x="901" y="355"/>
                  </a:lnTo>
                  <a:lnTo>
                    <a:pt x="899" y="352"/>
                  </a:lnTo>
                  <a:lnTo>
                    <a:pt x="898" y="351"/>
                  </a:lnTo>
                  <a:lnTo>
                    <a:pt x="895" y="350"/>
                  </a:lnTo>
                  <a:lnTo>
                    <a:pt x="724" y="350"/>
                  </a:lnTo>
                  <a:close/>
                  <a:moveTo>
                    <a:pt x="724" y="328"/>
                  </a:moveTo>
                  <a:lnTo>
                    <a:pt x="722" y="329"/>
                  </a:lnTo>
                  <a:lnTo>
                    <a:pt x="720" y="330"/>
                  </a:lnTo>
                  <a:lnTo>
                    <a:pt x="719" y="333"/>
                  </a:lnTo>
                  <a:lnTo>
                    <a:pt x="720" y="336"/>
                  </a:lnTo>
                  <a:lnTo>
                    <a:pt x="722" y="337"/>
                  </a:lnTo>
                  <a:lnTo>
                    <a:pt x="724" y="339"/>
                  </a:lnTo>
                  <a:lnTo>
                    <a:pt x="895" y="339"/>
                  </a:lnTo>
                  <a:lnTo>
                    <a:pt x="898" y="337"/>
                  </a:lnTo>
                  <a:lnTo>
                    <a:pt x="899" y="336"/>
                  </a:lnTo>
                  <a:lnTo>
                    <a:pt x="901" y="333"/>
                  </a:lnTo>
                  <a:lnTo>
                    <a:pt x="899" y="330"/>
                  </a:lnTo>
                  <a:lnTo>
                    <a:pt x="898" y="329"/>
                  </a:lnTo>
                  <a:lnTo>
                    <a:pt x="895" y="328"/>
                  </a:lnTo>
                  <a:lnTo>
                    <a:pt x="724" y="328"/>
                  </a:lnTo>
                  <a:close/>
                  <a:moveTo>
                    <a:pt x="724" y="305"/>
                  </a:moveTo>
                  <a:lnTo>
                    <a:pt x="722" y="307"/>
                  </a:lnTo>
                  <a:lnTo>
                    <a:pt x="720" y="308"/>
                  </a:lnTo>
                  <a:lnTo>
                    <a:pt x="719" y="311"/>
                  </a:lnTo>
                  <a:lnTo>
                    <a:pt x="720" y="314"/>
                  </a:lnTo>
                  <a:lnTo>
                    <a:pt x="722" y="315"/>
                  </a:lnTo>
                  <a:lnTo>
                    <a:pt x="724" y="316"/>
                  </a:lnTo>
                  <a:lnTo>
                    <a:pt x="895" y="316"/>
                  </a:lnTo>
                  <a:lnTo>
                    <a:pt x="898" y="315"/>
                  </a:lnTo>
                  <a:lnTo>
                    <a:pt x="899" y="314"/>
                  </a:lnTo>
                  <a:lnTo>
                    <a:pt x="901" y="311"/>
                  </a:lnTo>
                  <a:lnTo>
                    <a:pt x="899" y="308"/>
                  </a:lnTo>
                  <a:lnTo>
                    <a:pt x="898" y="307"/>
                  </a:lnTo>
                  <a:lnTo>
                    <a:pt x="895" y="305"/>
                  </a:lnTo>
                  <a:lnTo>
                    <a:pt x="724" y="305"/>
                  </a:lnTo>
                  <a:close/>
                  <a:moveTo>
                    <a:pt x="125" y="297"/>
                  </a:moveTo>
                  <a:lnTo>
                    <a:pt x="110" y="300"/>
                  </a:lnTo>
                  <a:lnTo>
                    <a:pt x="96" y="310"/>
                  </a:lnTo>
                  <a:lnTo>
                    <a:pt x="87" y="323"/>
                  </a:lnTo>
                  <a:lnTo>
                    <a:pt x="84" y="339"/>
                  </a:lnTo>
                  <a:lnTo>
                    <a:pt x="84" y="743"/>
                  </a:lnTo>
                  <a:lnTo>
                    <a:pt x="87" y="758"/>
                  </a:lnTo>
                  <a:lnTo>
                    <a:pt x="96" y="772"/>
                  </a:lnTo>
                  <a:lnTo>
                    <a:pt x="110" y="782"/>
                  </a:lnTo>
                  <a:lnTo>
                    <a:pt x="125" y="784"/>
                  </a:lnTo>
                  <a:lnTo>
                    <a:pt x="607" y="784"/>
                  </a:lnTo>
                  <a:lnTo>
                    <a:pt x="623" y="782"/>
                  </a:lnTo>
                  <a:lnTo>
                    <a:pt x="636" y="772"/>
                  </a:lnTo>
                  <a:lnTo>
                    <a:pt x="646" y="758"/>
                  </a:lnTo>
                  <a:lnTo>
                    <a:pt x="649" y="743"/>
                  </a:lnTo>
                  <a:lnTo>
                    <a:pt x="649" y="339"/>
                  </a:lnTo>
                  <a:lnTo>
                    <a:pt x="646" y="323"/>
                  </a:lnTo>
                  <a:lnTo>
                    <a:pt x="636" y="310"/>
                  </a:lnTo>
                  <a:lnTo>
                    <a:pt x="623" y="300"/>
                  </a:lnTo>
                  <a:lnTo>
                    <a:pt x="607" y="297"/>
                  </a:lnTo>
                  <a:lnTo>
                    <a:pt x="125" y="297"/>
                  </a:lnTo>
                  <a:close/>
                  <a:moveTo>
                    <a:pt x="695" y="0"/>
                  </a:moveTo>
                  <a:lnTo>
                    <a:pt x="701" y="2"/>
                  </a:lnTo>
                  <a:lnTo>
                    <a:pt x="705" y="5"/>
                  </a:lnTo>
                  <a:lnTo>
                    <a:pt x="708" y="9"/>
                  </a:lnTo>
                  <a:lnTo>
                    <a:pt x="709" y="14"/>
                  </a:lnTo>
                  <a:lnTo>
                    <a:pt x="707" y="22"/>
                  </a:lnTo>
                  <a:lnTo>
                    <a:pt x="704" y="25"/>
                  </a:lnTo>
                  <a:lnTo>
                    <a:pt x="700" y="28"/>
                  </a:lnTo>
                  <a:lnTo>
                    <a:pt x="691" y="28"/>
                  </a:lnTo>
                  <a:lnTo>
                    <a:pt x="686" y="25"/>
                  </a:lnTo>
                  <a:lnTo>
                    <a:pt x="558" y="192"/>
                  </a:lnTo>
                  <a:lnTo>
                    <a:pt x="573" y="199"/>
                  </a:lnTo>
                  <a:lnTo>
                    <a:pt x="584" y="207"/>
                  </a:lnTo>
                  <a:lnTo>
                    <a:pt x="588" y="216"/>
                  </a:lnTo>
                  <a:lnTo>
                    <a:pt x="924" y="216"/>
                  </a:lnTo>
                  <a:lnTo>
                    <a:pt x="941" y="218"/>
                  </a:lnTo>
                  <a:lnTo>
                    <a:pt x="953" y="228"/>
                  </a:lnTo>
                  <a:lnTo>
                    <a:pt x="963" y="242"/>
                  </a:lnTo>
                  <a:lnTo>
                    <a:pt x="965" y="257"/>
                  </a:lnTo>
                  <a:lnTo>
                    <a:pt x="965" y="818"/>
                  </a:lnTo>
                  <a:lnTo>
                    <a:pt x="963" y="834"/>
                  </a:lnTo>
                  <a:lnTo>
                    <a:pt x="953" y="847"/>
                  </a:lnTo>
                  <a:lnTo>
                    <a:pt x="941" y="856"/>
                  </a:lnTo>
                  <a:lnTo>
                    <a:pt x="924" y="859"/>
                  </a:lnTo>
                  <a:lnTo>
                    <a:pt x="41" y="859"/>
                  </a:lnTo>
                  <a:lnTo>
                    <a:pt x="25" y="856"/>
                  </a:lnTo>
                  <a:lnTo>
                    <a:pt x="12" y="847"/>
                  </a:lnTo>
                  <a:lnTo>
                    <a:pt x="3" y="834"/>
                  </a:lnTo>
                  <a:lnTo>
                    <a:pt x="0" y="818"/>
                  </a:lnTo>
                  <a:lnTo>
                    <a:pt x="0" y="257"/>
                  </a:lnTo>
                  <a:lnTo>
                    <a:pt x="3" y="242"/>
                  </a:lnTo>
                  <a:lnTo>
                    <a:pt x="12" y="228"/>
                  </a:lnTo>
                  <a:lnTo>
                    <a:pt x="25" y="218"/>
                  </a:lnTo>
                  <a:lnTo>
                    <a:pt x="41" y="216"/>
                  </a:lnTo>
                  <a:lnTo>
                    <a:pt x="384" y="216"/>
                  </a:lnTo>
                  <a:lnTo>
                    <a:pt x="388" y="209"/>
                  </a:lnTo>
                  <a:lnTo>
                    <a:pt x="397" y="202"/>
                  </a:lnTo>
                  <a:lnTo>
                    <a:pt x="409" y="195"/>
                  </a:lnTo>
                  <a:lnTo>
                    <a:pt x="293" y="45"/>
                  </a:lnTo>
                  <a:lnTo>
                    <a:pt x="292" y="46"/>
                  </a:lnTo>
                  <a:lnTo>
                    <a:pt x="286" y="49"/>
                  </a:lnTo>
                  <a:lnTo>
                    <a:pt x="280" y="49"/>
                  </a:lnTo>
                  <a:lnTo>
                    <a:pt x="275" y="46"/>
                  </a:lnTo>
                  <a:lnTo>
                    <a:pt x="273" y="43"/>
                  </a:lnTo>
                  <a:lnTo>
                    <a:pt x="270" y="35"/>
                  </a:lnTo>
                  <a:lnTo>
                    <a:pt x="271" y="29"/>
                  </a:lnTo>
                  <a:lnTo>
                    <a:pt x="274" y="25"/>
                  </a:lnTo>
                  <a:lnTo>
                    <a:pt x="278" y="22"/>
                  </a:lnTo>
                  <a:lnTo>
                    <a:pt x="284" y="21"/>
                  </a:lnTo>
                  <a:lnTo>
                    <a:pt x="292" y="24"/>
                  </a:lnTo>
                  <a:lnTo>
                    <a:pt x="295" y="27"/>
                  </a:lnTo>
                  <a:lnTo>
                    <a:pt x="297" y="31"/>
                  </a:lnTo>
                  <a:lnTo>
                    <a:pt x="297" y="39"/>
                  </a:lnTo>
                  <a:lnTo>
                    <a:pt x="295" y="45"/>
                  </a:lnTo>
                  <a:lnTo>
                    <a:pt x="424" y="191"/>
                  </a:lnTo>
                  <a:lnTo>
                    <a:pt x="442" y="187"/>
                  </a:lnTo>
                  <a:lnTo>
                    <a:pt x="463" y="184"/>
                  </a:lnTo>
                  <a:lnTo>
                    <a:pt x="486" y="183"/>
                  </a:lnTo>
                  <a:lnTo>
                    <a:pt x="516" y="184"/>
                  </a:lnTo>
                  <a:lnTo>
                    <a:pt x="544" y="188"/>
                  </a:lnTo>
                  <a:lnTo>
                    <a:pt x="686" y="24"/>
                  </a:lnTo>
                  <a:lnTo>
                    <a:pt x="684" y="22"/>
                  </a:lnTo>
                  <a:lnTo>
                    <a:pt x="682" y="17"/>
                  </a:lnTo>
                  <a:lnTo>
                    <a:pt x="682" y="10"/>
                  </a:lnTo>
                  <a:lnTo>
                    <a:pt x="684" y="6"/>
                  </a:lnTo>
                  <a:lnTo>
                    <a:pt x="687" y="3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10503789" y="2073728"/>
              <a:ext cx="387479" cy="642205"/>
              <a:chOff x="7640638" y="1731963"/>
              <a:chExt cx="912812" cy="15128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640638" y="1731963"/>
                <a:ext cx="912812" cy="15128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48" y="0"/>
                  </a:cxn>
                  <a:cxn ang="0">
                    <a:pos x="562" y="4"/>
                  </a:cxn>
                  <a:cxn ang="0">
                    <a:pos x="571" y="13"/>
                  </a:cxn>
                  <a:cxn ang="0">
                    <a:pos x="575" y="27"/>
                  </a:cxn>
                  <a:cxn ang="0">
                    <a:pos x="575" y="926"/>
                  </a:cxn>
                  <a:cxn ang="0">
                    <a:pos x="571" y="940"/>
                  </a:cxn>
                  <a:cxn ang="0">
                    <a:pos x="562" y="949"/>
                  </a:cxn>
                  <a:cxn ang="0">
                    <a:pos x="548" y="953"/>
                  </a:cxn>
                  <a:cxn ang="0">
                    <a:pos x="28" y="953"/>
                  </a:cxn>
                  <a:cxn ang="0">
                    <a:pos x="17" y="951"/>
                  </a:cxn>
                  <a:cxn ang="0">
                    <a:pos x="8" y="945"/>
                  </a:cxn>
                  <a:cxn ang="0">
                    <a:pos x="2" y="937"/>
                  </a:cxn>
                  <a:cxn ang="0">
                    <a:pos x="0" y="926"/>
                  </a:cxn>
                  <a:cxn ang="0">
                    <a:pos x="0" y="27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7" y="2"/>
                  </a:cxn>
                  <a:cxn ang="0">
                    <a:pos x="28" y="0"/>
                  </a:cxn>
                </a:cxnLst>
                <a:rect l="0" t="0" r="r" b="b"/>
                <a:pathLst>
                  <a:path w="575" h="953">
                    <a:moveTo>
                      <a:pt x="28" y="0"/>
                    </a:moveTo>
                    <a:lnTo>
                      <a:pt x="548" y="0"/>
                    </a:lnTo>
                    <a:lnTo>
                      <a:pt x="562" y="4"/>
                    </a:lnTo>
                    <a:lnTo>
                      <a:pt x="571" y="13"/>
                    </a:lnTo>
                    <a:lnTo>
                      <a:pt x="575" y="27"/>
                    </a:lnTo>
                    <a:lnTo>
                      <a:pt x="575" y="926"/>
                    </a:lnTo>
                    <a:lnTo>
                      <a:pt x="571" y="940"/>
                    </a:lnTo>
                    <a:lnTo>
                      <a:pt x="562" y="949"/>
                    </a:lnTo>
                    <a:lnTo>
                      <a:pt x="548" y="953"/>
                    </a:lnTo>
                    <a:lnTo>
                      <a:pt x="28" y="953"/>
                    </a:lnTo>
                    <a:lnTo>
                      <a:pt x="17" y="951"/>
                    </a:lnTo>
                    <a:lnTo>
                      <a:pt x="8" y="945"/>
                    </a:lnTo>
                    <a:lnTo>
                      <a:pt x="2" y="937"/>
                    </a:lnTo>
                    <a:lnTo>
                      <a:pt x="0" y="926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7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Rectangle 21"/>
              <p:cNvSpPr>
                <a:spLocks noChangeArrowheads="1"/>
              </p:cNvSpPr>
              <p:nvPr/>
            </p:nvSpPr>
            <p:spPr bwMode="auto">
              <a:xfrm>
                <a:off x="7685088" y="1809751"/>
                <a:ext cx="825500" cy="124460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0" name="TextBox 129"/>
          <p:cNvSpPr txBox="1"/>
          <p:nvPr/>
        </p:nvSpPr>
        <p:spPr>
          <a:xfrm>
            <a:off x="926536" y="4926957"/>
            <a:ext cx="224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BABY BOOMERS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20873" y="492695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GEN X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991781" y="4926957"/>
            <a:ext cx="97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GEN Y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429166" y="4926957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MILLENNIAL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8150" y="5334000"/>
            <a:ext cx="21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Post wwll baby boom, born roughly 1946 -1964.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630006" y="5334000"/>
            <a:ext cx="2164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Born early mid 1960s to early 1980s.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98606" y="5334000"/>
            <a:ext cx="21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Often called Millennials. Born 1980 to late 1990s.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7206" y="5334000"/>
            <a:ext cx="21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Name Undecided. Born early 2000s and on.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3404262" y="1295400"/>
            <a:ext cx="5439078" cy="4876799"/>
            <a:chOff x="3404262" y="1532675"/>
            <a:chExt cx="5439078" cy="3657600"/>
          </a:xfrm>
        </p:grpSpPr>
        <p:cxnSp>
          <p:nvCxnSpPr>
            <p:cNvPr id="142" name="Straight Connector 141"/>
            <p:cNvCxnSpPr/>
            <p:nvPr/>
          </p:nvCxnSpPr>
          <p:spPr>
            <a:xfrm rot="5400000">
              <a:off x="1576256" y="3360681"/>
              <a:ext cx="36576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4271852" y="3360681"/>
              <a:ext cx="36576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7013746" y="3360681"/>
              <a:ext cx="36576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 Comparison Infographics Presentation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648353" y="1905000"/>
            <a:ext cx="2590800" cy="4128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632"/>
          <p:cNvGrpSpPr/>
          <p:nvPr/>
        </p:nvGrpSpPr>
        <p:grpSpPr>
          <a:xfrm>
            <a:off x="1528293" y="2606716"/>
            <a:ext cx="830920" cy="2041484"/>
            <a:chOff x="1979613" y="2032000"/>
            <a:chExt cx="1289049" cy="3167063"/>
          </a:xfrm>
        </p:grpSpPr>
        <p:sp>
          <p:nvSpPr>
            <p:cNvPr id="150" name="Freeform 513"/>
            <p:cNvSpPr>
              <a:spLocks/>
            </p:cNvSpPr>
            <p:nvPr/>
          </p:nvSpPr>
          <p:spPr bwMode="auto">
            <a:xfrm>
              <a:off x="2366963" y="3132138"/>
              <a:ext cx="568325" cy="1089025"/>
            </a:xfrm>
            <a:custGeom>
              <a:avLst/>
              <a:gdLst/>
              <a:ahLst/>
              <a:cxnLst>
                <a:cxn ang="0">
                  <a:pos x="297" y="0"/>
                </a:cxn>
                <a:cxn ang="0">
                  <a:pos x="300" y="2"/>
                </a:cxn>
                <a:cxn ang="0">
                  <a:pos x="304" y="5"/>
                </a:cxn>
                <a:cxn ang="0">
                  <a:pos x="313" y="9"/>
                </a:cxn>
                <a:cxn ang="0">
                  <a:pos x="322" y="12"/>
                </a:cxn>
                <a:cxn ang="0">
                  <a:pos x="330" y="12"/>
                </a:cxn>
                <a:cxn ang="0">
                  <a:pos x="358" y="635"/>
                </a:cxn>
                <a:cxn ang="0">
                  <a:pos x="80" y="686"/>
                </a:cxn>
                <a:cxn ang="0">
                  <a:pos x="0" y="24"/>
                </a:cxn>
                <a:cxn ang="0">
                  <a:pos x="14" y="12"/>
                </a:cxn>
                <a:cxn ang="0">
                  <a:pos x="107" y="12"/>
                </a:cxn>
                <a:cxn ang="0">
                  <a:pos x="150" y="11"/>
                </a:cxn>
                <a:cxn ang="0">
                  <a:pos x="198" y="9"/>
                </a:cxn>
                <a:cxn ang="0">
                  <a:pos x="297" y="0"/>
                </a:cxn>
              </a:cxnLst>
              <a:rect l="0" t="0" r="r" b="b"/>
              <a:pathLst>
                <a:path w="358" h="686">
                  <a:moveTo>
                    <a:pt x="297" y="0"/>
                  </a:moveTo>
                  <a:lnTo>
                    <a:pt x="300" y="2"/>
                  </a:lnTo>
                  <a:lnTo>
                    <a:pt x="304" y="5"/>
                  </a:lnTo>
                  <a:lnTo>
                    <a:pt x="313" y="9"/>
                  </a:lnTo>
                  <a:lnTo>
                    <a:pt x="322" y="12"/>
                  </a:lnTo>
                  <a:lnTo>
                    <a:pt x="330" y="12"/>
                  </a:lnTo>
                  <a:lnTo>
                    <a:pt x="358" y="635"/>
                  </a:lnTo>
                  <a:lnTo>
                    <a:pt x="80" y="686"/>
                  </a:lnTo>
                  <a:lnTo>
                    <a:pt x="0" y="24"/>
                  </a:lnTo>
                  <a:lnTo>
                    <a:pt x="14" y="12"/>
                  </a:lnTo>
                  <a:lnTo>
                    <a:pt x="107" y="12"/>
                  </a:lnTo>
                  <a:lnTo>
                    <a:pt x="150" y="11"/>
                  </a:lnTo>
                  <a:lnTo>
                    <a:pt x="198" y="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14"/>
            <p:cNvSpPr>
              <a:spLocks/>
            </p:cNvSpPr>
            <p:nvPr/>
          </p:nvSpPr>
          <p:spPr bwMode="auto">
            <a:xfrm>
              <a:off x="2366963" y="3132138"/>
              <a:ext cx="568325" cy="1089025"/>
            </a:xfrm>
            <a:custGeom>
              <a:avLst/>
              <a:gdLst/>
              <a:ahLst/>
              <a:cxnLst>
                <a:cxn ang="0">
                  <a:pos x="297" y="0"/>
                </a:cxn>
                <a:cxn ang="0">
                  <a:pos x="300" y="2"/>
                </a:cxn>
                <a:cxn ang="0">
                  <a:pos x="304" y="5"/>
                </a:cxn>
                <a:cxn ang="0">
                  <a:pos x="313" y="9"/>
                </a:cxn>
                <a:cxn ang="0">
                  <a:pos x="322" y="12"/>
                </a:cxn>
                <a:cxn ang="0">
                  <a:pos x="330" y="12"/>
                </a:cxn>
                <a:cxn ang="0">
                  <a:pos x="358" y="635"/>
                </a:cxn>
                <a:cxn ang="0">
                  <a:pos x="80" y="686"/>
                </a:cxn>
                <a:cxn ang="0">
                  <a:pos x="0" y="24"/>
                </a:cxn>
                <a:cxn ang="0">
                  <a:pos x="14" y="12"/>
                </a:cxn>
                <a:cxn ang="0">
                  <a:pos x="107" y="12"/>
                </a:cxn>
                <a:cxn ang="0">
                  <a:pos x="150" y="11"/>
                </a:cxn>
                <a:cxn ang="0">
                  <a:pos x="198" y="9"/>
                </a:cxn>
                <a:cxn ang="0">
                  <a:pos x="297" y="0"/>
                </a:cxn>
              </a:cxnLst>
              <a:rect l="0" t="0" r="r" b="b"/>
              <a:pathLst>
                <a:path w="358" h="686">
                  <a:moveTo>
                    <a:pt x="297" y="0"/>
                  </a:moveTo>
                  <a:lnTo>
                    <a:pt x="300" y="2"/>
                  </a:lnTo>
                  <a:lnTo>
                    <a:pt x="304" y="5"/>
                  </a:lnTo>
                  <a:lnTo>
                    <a:pt x="313" y="9"/>
                  </a:lnTo>
                  <a:lnTo>
                    <a:pt x="322" y="12"/>
                  </a:lnTo>
                  <a:lnTo>
                    <a:pt x="330" y="12"/>
                  </a:lnTo>
                  <a:lnTo>
                    <a:pt x="358" y="635"/>
                  </a:lnTo>
                  <a:lnTo>
                    <a:pt x="80" y="686"/>
                  </a:lnTo>
                  <a:lnTo>
                    <a:pt x="0" y="24"/>
                  </a:lnTo>
                  <a:lnTo>
                    <a:pt x="14" y="12"/>
                  </a:lnTo>
                  <a:lnTo>
                    <a:pt x="107" y="12"/>
                  </a:lnTo>
                  <a:lnTo>
                    <a:pt x="150" y="11"/>
                  </a:lnTo>
                  <a:lnTo>
                    <a:pt x="198" y="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B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15"/>
            <p:cNvSpPr>
              <a:spLocks/>
            </p:cNvSpPr>
            <p:nvPr/>
          </p:nvSpPr>
          <p:spPr bwMode="auto">
            <a:xfrm>
              <a:off x="2236788" y="4033838"/>
              <a:ext cx="760412" cy="1136650"/>
            </a:xfrm>
            <a:custGeom>
              <a:avLst/>
              <a:gdLst/>
              <a:ahLst/>
              <a:cxnLst>
                <a:cxn ang="0">
                  <a:pos x="479" y="0"/>
                </a:cxn>
                <a:cxn ang="0">
                  <a:pos x="479" y="4"/>
                </a:cxn>
                <a:cxn ang="0">
                  <a:pos x="478" y="19"/>
                </a:cxn>
                <a:cxn ang="0">
                  <a:pos x="478" y="42"/>
                </a:cxn>
                <a:cxn ang="0">
                  <a:pos x="476" y="70"/>
                </a:cxn>
                <a:cxn ang="0">
                  <a:pos x="473" y="105"/>
                </a:cxn>
                <a:cxn ang="0">
                  <a:pos x="470" y="144"/>
                </a:cxn>
                <a:cxn ang="0">
                  <a:pos x="467" y="186"/>
                </a:cxn>
                <a:cxn ang="0">
                  <a:pos x="464" y="231"/>
                </a:cxn>
                <a:cxn ang="0">
                  <a:pos x="460" y="276"/>
                </a:cxn>
                <a:cxn ang="0">
                  <a:pos x="455" y="319"/>
                </a:cxn>
                <a:cxn ang="0">
                  <a:pos x="449" y="363"/>
                </a:cxn>
                <a:cxn ang="0">
                  <a:pos x="443" y="409"/>
                </a:cxn>
                <a:cxn ang="0">
                  <a:pos x="436" y="454"/>
                </a:cxn>
                <a:cxn ang="0">
                  <a:pos x="428" y="498"/>
                </a:cxn>
                <a:cxn ang="0">
                  <a:pos x="421" y="538"/>
                </a:cxn>
                <a:cxn ang="0">
                  <a:pos x="413" y="576"/>
                </a:cxn>
                <a:cxn ang="0">
                  <a:pos x="406" y="609"/>
                </a:cxn>
                <a:cxn ang="0">
                  <a:pos x="400" y="636"/>
                </a:cxn>
                <a:cxn ang="0">
                  <a:pos x="395" y="656"/>
                </a:cxn>
                <a:cxn ang="0">
                  <a:pos x="392" y="669"/>
                </a:cxn>
                <a:cxn ang="0">
                  <a:pos x="391" y="674"/>
                </a:cxn>
                <a:cxn ang="0">
                  <a:pos x="256" y="716"/>
                </a:cxn>
                <a:cxn ang="0">
                  <a:pos x="109" y="678"/>
                </a:cxn>
                <a:cxn ang="0">
                  <a:pos x="108" y="677"/>
                </a:cxn>
                <a:cxn ang="0">
                  <a:pos x="106" y="671"/>
                </a:cxn>
                <a:cxn ang="0">
                  <a:pos x="102" y="659"/>
                </a:cxn>
                <a:cxn ang="0">
                  <a:pos x="97" y="642"/>
                </a:cxn>
                <a:cxn ang="0">
                  <a:pos x="91" y="620"/>
                </a:cxn>
                <a:cxn ang="0">
                  <a:pos x="84" y="591"/>
                </a:cxn>
                <a:cxn ang="0">
                  <a:pos x="75" y="555"/>
                </a:cxn>
                <a:cxn ang="0">
                  <a:pos x="66" y="510"/>
                </a:cxn>
                <a:cxn ang="0">
                  <a:pos x="57" y="459"/>
                </a:cxn>
                <a:cxn ang="0">
                  <a:pos x="46" y="397"/>
                </a:cxn>
                <a:cxn ang="0">
                  <a:pos x="34" y="327"/>
                </a:cxn>
                <a:cxn ang="0">
                  <a:pos x="24" y="247"/>
                </a:cxn>
                <a:cxn ang="0">
                  <a:pos x="12" y="156"/>
                </a:cxn>
                <a:cxn ang="0">
                  <a:pos x="0" y="54"/>
                </a:cxn>
                <a:cxn ang="0">
                  <a:pos x="4" y="54"/>
                </a:cxn>
                <a:cxn ang="0">
                  <a:pos x="18" y="55"/>
                </a:cxn>
                <a:cxn ang="0">
                  <a:pos x="40" y="55"/>
                </a:cxn>
                <a:cxn ang="0">
                  <a:pos x="69" y="57"/>
                </a:cxn>
                <a:cxn ang="0">
                  <a:pos x="141" y="57"/>
                </a:cxn>
                <a:cxn ang="0">
                  <a:pos x="183" y="55"/>
                </a:cxn>
                <a:cxn ang="0">
                  <a:pos x="226" y="52"/>
                </a:cxn>
                <a:cxn ang="0">
                  <a:pos x="273" y="49"/>
                </a:cxn>
                <a:cxn ang="0">
                  <a:pos x="317" y="43"/>
                </a:cxn>
                <a:cxn ang="0">
                  <a:pos x="362" y="36"/>
                </a:cxn>
                <a:cxn ang="0">
                  <a:pos x="404" y="27"/>
                </a:cxn>
                <a:cxn ang="0">
                  <a:pos x="443" y="15"/>
                </a:cxn>
                <a:cxn ang="0">
                  <a:pos x="479" y="0"/>
                </a:cxn>
              </a:cxnLst>
              <a:rect l="0" t="0" r="r" b="b"/>
              <a:pathLst>
                <a:path w="479" h="716">
                  <a:moveTo>
                    <a:pt x="479" y="0"/>
                  </a:moveTo>
                  <a:lnTo>
                    <a:pt x="479" y="4"/>
                  </a:lnTo>
                  <a:lnTo>
                    <a:pt x="478" y="19"/>
                  </a:lnTo>
                  <a:lnTo>
                    <a:pt x="478" y="42"/>
                  </a:lnTo>
                  <a:lnTo>
                    <a:pt x="476" y="70"/>
                  </a:lnTo>
                  <a:lnTo>
                    <a:pt x="473" y="105"/>
                  </a:lnTo>
                  <a:lnTo>
                    <a:pt x="470" y="144"/>
                  </a:lnTo>
                  <a:lnTo>
                    <a:pt x="467" y="186"/>
                  </a:lnTo>
                  <a:lnTo>
                    <a:pt x="464" y="231"/>
                  </a:lnTo>
                  <a:lnTo>
                    <a:pt x="460" y="276"/>
                  </a:lnTo>
                  <a:lnTo>
                    <a:pt x="455" y="319"/>
                  </a:lnTo>
                  <a:lnTo>
                    <a:pt x="449" y="363"/>
                  </a:lnTo>
                  <a:lnTo>
                    <a:pt x="443" y="409"/>
                  </a:lnTo>
                  <a:lnTo>
                    <a:pt x="436" y="454"/>
                  </a:lnTo>
                  <a:lnTo>
                    <a:pt x="428" y="498"/>
                  </a:lnTo>
                  <a:lnTo>
                    <a:pt x="421" y="538"/>
                  </a:lnTo>
                  <a:lnTo>
                    <a:pt x="413" y="576"/>
                  </a:lnTo>
                  <a:lnTo>
                    <a:pt x="406" y="609"/>
                  </a:lnTo>
                  <a:lnTo>
                    <a:pt x="400" y="636"/>
                  </a:lnTo>
                  <a:lnTo>
                    <a:pt x="395" y="656"/>
                  </a:lnTo>
                  <a:lnTo>
                    <a:pt x="392" y="669"/>
                  </a:lnTo>
                  <a:lnTo>
                    <a:pt x="391" y="674"/>
                  </a:lnTo>
                  <a:lnTo>
                    <a:pt x="256" y="716"/>
                  </a:lnTo>
                  <a:lnTo>
                    <a:pt x="109" y="678"/>
                  </a:lnTo>
                  <a:lnTo>
                    <a:pt x="108" y="677"/>
                  </a:lnTo>
                  <a:lnTo>
                    <a:pt x="106" y="671"/>
                  </a:lnTo>
                  <a:lnTo>
                    <a:pt x="102" y="659"/>
                  </a:lnTo>
                  <a:lnTo>
                    <a:pt x="97" y="642"/>
                  </a:lnTo>
                  <a:lnTo>
                    <a:pt x="91" y="620"/>
                  </a:lnTo>
                  <a:lnTo>
                    <a:pt x="84" y="591"/>
                  </a:lnTo>
                  <a:lnTo>
                    <a:pt x="75" y="555"/>
                  </a:lnTo>
                  <a:lnTo>
                    <a:pt x="66" y="510"/>
                  </a:lnTo>
                  <a:lnTo>
                    <a:pt x="57" y="459"/>
                  </a:lnTo>
                  <a:lnTo>
                    <a:pt x="46" y="397"/>
                  </a:lnTo>
                  <a:lnTo>
                    <a:pt x="34" y="327"/>
                  </a:lnTo>
                  <a:lnTo>
                    <a:pt x="24" y="247"/>
                  </a:lnTo>
                  <a:lnTo>
                    <a:pt x="12" y="156"/>
                  </a:lnTo>
                  <a:lnTo>
                    <a:pt x="0" y="54"/>
                  </a:lnTo>
                  <a:lnTo>
                    <a:pt x="4" y="54"/>
                  </a:lnTo>
                  <a:lnTo>
                    <a:pt x="18" y="55"/>
                  </a:lnTo>
                  <a:lnTo>
                    <a:pt x="40" y="55"/>
                  </a:lnTo>
                  <a:lnTo>
                    <a:pt x="69" y="57"/>
                  </a:lnTo>
                  <a:lnTo>
                    <a:pt x="141" y="57"/>
                  </a:lnTo>
                  <a:lnTo>
                    <a:pt x="183" y="55"/>
                  </a:lnTo>
                  <a:lnTo>
                    <a:pt x="226" y="52"/>
                  </a:lnTo>
                  <a:lnTo>
                    <a:pt x="273" y="49"/>
                  </a:lnTo>
                  <a:lnTo>
                    <a:pt x="317" y="43"/>
                  </a:lnTo>
                  <a:lnTo>
                    <a:pt x="362" y="36"/>
                  </a:lnTo>
                  <a:lnTo>
                    <a:pt x="404" y="27"/>
                  </a:lnTo>
                  <a:lnTo>
                    <a:pt x="443" y="15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16"/>
            <p:cNvSpPr>
              <a:spLocks/>
            </p:cNvSpPr>
            <p:nvPr/>
          </p:nvSpPr>
          <p:spPr bwMode="auto">
            <a:xfrm>
              <a:off x="2574925" y="4359275"/>
              <a:ext cx="184150" cy="811213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15" y="3"/>
                </a:cxn>
                <a:cxn ang="0">
                  <a:pos x="101" y="17"/>
                </a:cxn>
                <a:cxn ang="0">
                  <a:pos x="88" y="24"/>
                </a:cxn>
                <a:cxn ang="0">
                  <a:pos x="70" y="32"/>
                </a:cxn>
                <a:cxn ang="0">
                  <a:pos x="51" y="511"/>
                </a:cxn>
                <a:cxn ang="0">
                  <a:pos x="33" y="509"/>
                </a:cxn>
                <a:cxn ang="0">
                  <a:pos x="48" y="35"/>
                </a:cxn>
                <a:cxn ang="0">
                  <a:pos x="43" y="35"/>
                </a:cxn>
                <a:cxn ang="0">
                  <a:pos x="31" y="32"/>
                </a:cxn>
                <a:cxn ang="0">
                  <a:pos x="15" y="26"/>
                </a:cxn>
                <a:cxn ang="0">
                  <a:pos x="0" y="17"/>
                </a:cxn>
                <a:cxn ang="0">
                  <a:pos x="16" y="17"/>
                </a:cxn>
                <a:cxn ang="0">
                  <a:pos x="33" y="15"/>
                </a:cxn>
                <a:cxn ang="0">
                  <a:pos x="54" y="14"/>
                </a:cxn>
                <a:cxn ang="0">
                  <a:pos x="76" y="11"/>
                </a:cxn>
                <a:cxn ang="0">
                  <a:pos x="97" y="6"/>
                </a:cxn>
                <a:cxn ang="0">
                  <a:pos x="116" y="0"/>
                </a:cxn>
              </a:cxnLst>
              <a:rect l="0" t="0" r="r" b="b"/>
              <a:pathLst>
                <a:path w="116" h="511">
                  <a:moveTo>
                    <a:pt x="116" y="0"/>
                  </a:moveTo>
                  <a:lnTo>
                    <a:pt x="115" y="3"/>
                  </a:lnTo>
                  <a:lnTo>
                    <a:pt x="101" y="17"/>
                  </a:lnTo>
                  <a:lnTo>
                    <a:pt x="88" y="24"/>
                  </a:lnTo>
                  <a:lnTo>
                    <a:pt x="70" y="32"/>
                  </a:lnTo>
                  <a:lnTo>
                    <a:pt x="51" y="511"/>
                  </a:lnTo>
                  <a:lnTo>
                    <a:pt x="33" y="509"/>
                  </a:lnTo>
                  <a:lnTo>
                    <a:pt x="48" y="35"/>
                  </a:lnTo>
                  <a:lnTo>
                    <a:pt x="43" y="35"/>
                  </a:lnTo>
                  <a:lnTo>
                    <a:pt x="31" y="32"/>
                  </a:lnTo>
                  <a:lnTo>
                    <a:pt x="15" y="26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33" y="15"/>
                  </a:lnTo>
                  <a:lnTo>
                    <a:pt x="54" y="14"/>
                  </a:lnTo>
                  <a:lnTo>
                    <a:pt x="76" y="11"/>
                  </a:lnTo>
                  <a:lnTo>
                    <a:pt x="97" y="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17"/>
            <p:cNvSpPr>
              <a:spLocks/>
            </p:cNvSpPr>
            <p:nvPr/>
          </p:nvSpPr>
          <p:spPr bwMode="auto">
            <a:xfrm>
              <a:off x="2309813" y="5053013"/>
              <a:ext cx="661987" cy="14605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0" y="2"/>
                </a:cxn>
                <a:cxn ang="0">
                  <a:pos x="149" y="8"/>
                </a:cxn>
                <a:cxn ang="0">
                  <a:pos x="180" y="20"/>
                </a:cxn>
                <a:cxn ang="0">
                  <a:pos x="216" y="39"/>
                </a:cxn>
                <a:cxn ang="0">
                  <a:pos x="218" y="38"/>
                </a:cxn>
                <a:cxn ang="0">
                  <a:pos x="224" y="35"/>
                </a:cxn>
                <a:cxn ang="0">
                  <a:pos x="234" y="29"/>
                </a:cxn>
                <a:cxn ang="0">
                  <a:pos x="246" y="23"/>
                </a:cxn>
                <a:cxn ang="0">
                  <a:pos x="260" y="15"/>
                </a:cxn>
                <a:cxn ang="0">
                  <a:pos x="276" y="9"/>
                </a:cxn>
                <a:cxn ang="0">
                  <a:pos x="294" y="5"/>
                </a:cxn>
                <a:cxn ang="0">
                  <a:pos x="312" y="2"/>
                </a:cxn>
                <a:cxn ang="0">
                  <a:pos x="330" y="0"/>
                </a:cxn>
                <a:cxn ang="0">
                  <a:pos x="348" y="3"/>
                </a:cxn>
                <a:cxn ang="0">
                  <a:pos x="366" y="11"/>
                </a:cxn>
                <a:cxn ang="0">
                  <a:pos x="381" y="21"/>
                </a:cxn>
                <a:cxn ang="0">
                  <a:pos x="396" y="39"/>
                </a:cxn>
                <a:cxn ang="0">
                  <a:pos x="408" y="62"/>
                </a:cxn>
                <a:cxn ang="0">
                  <a:pos x="417" y="92"/>
                </a:cxn>
                <a:cxn ang="0">
                  <a:pos x="0" y="92"/>
                </a:cxn>
                <a:cxn ang="0">
                  <a:pos x="0" y="90"/>
                </a:cxn>
                <a:cxn ang="0">
                  <a:pos x="2" y="84"/>
                </a:cxn>
                <a:cxn ang="0">
                  <a:pos x="5" y="75"/>
                </a:cxn>
                <a:cxn ang="0">
                  <a:pos x="8" y="65"/>
                </a:cxn>
                <a:cxn ang="0">
                  <a:pos x="14" y="53"/>
                </a:cxn>
                <a:cxn ang="0">
                  <a:pos x="21" y="41"/>
                </a:cxn>
                <a:cxn ang="0">
                  <a:pos x="30" y="29"/>
                </a:cxn>
                <a:cxn ang="0">
                  <a:pos x="42" y="18"/>
                </a:cxn>
                <a:cxn ang="0">
                  <a:pos x="57" y="9"/>
                </a:cxn>
                <a:cxn ang="0">
                  <a:pos x="75" y="3"/>
                </a:cxn>
                <a:cxn ang="0">
                  <a:pos x="96" y="0"/>
                </a:cxn>
              </a:cxnLst>
              <a:rect l="0" t="0" r="r" b="b"/>
              <a:pathLst>
                <a:path w="417" h="92">
                  <a:moveTo>
                    <a:pt x="96" y="0"/>
                  </a:moveTo>
                  <a:lnTo>
                    <a:pt x="120" y="2"/>
                  </a:lnTo>
                  <a:lnTo>
                    <a:pt x="149" y="8"/>
                  </a:lnTo>
                  <a:lnTo>
                    <a:pt x="180" y="20"/>
                  </a:lnTo>
                  <a:lnTo>
                    <a:pt x="216" y="39"/>
                  </a:lnTo>
                  <a:lnTo>
                    <a:pt x="218" y="38"/>
                  </a:lnTo>
                  <a:lnTo>
                    <a:pt x="224" y="35"/>
                  </a:lnTo>
                  <a:lnTo>
                    <a:pt x="234" y="29"/>
                  </a:lnTo>
                  <a:lnTo>
                    <a:pt x="246" y="23"/>
                  </a:lnTo>
                  <a:lnTo>
                    <a:pt x="260" y="15"/>
                  </a:lnTo>
                  <a:lnTo>
                    <a:pt x="276" y="9"/>
                  </a:lnTo>
                  <a:lnTo>
                    <a:pt x="294" y="5"/>
                  </a:lnTo>
                  <a:lnTo>
                    <a:pt x="312" y="2"/>
                  </a:lnTo>
                  <a:lnTo>
                    <a:pt x="330" y="0"/>
                  </a:lnTo>
                  <a:lnTo>
                    <a:pt x="348" y="3"/>
                  </a:lnTo>
                  <a:lnTo>
                    <a:pt x="366" y="11"/>
                  </a:lnTo>
                  <a:lnTo>
                    <a:pt x="381" y="21"/>
                  </a:lnTo>
                  <a:lnTo>
                    <a:pt x="396" y="39"/>
                  </a:lnTo>
                  <a:lnTo>
                    <a:pt x="408" y="62"/>
                  </a:lnTo>
                  <a:lnTo>
                    <a:pt x="417" y="92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2" y="84"/>
                  </a:lnTo>
                  <a:lnTo>
                    <a:pt x="5" y="75"/>
                  </a:lnTo>
                  <a:lnTo>
                    <a:pt x="8" y="65"/>
                  </a:lnTo>
                  <a:lnTo>
                    <a:pt x="14" y="53"/>
                  </a:lnTo>
                  <a:lnTo>
                    <a:pt x="21" y="41"/>
                  </a:lnTo>
                  <a:lnTo>
                    <a:pt x="30" y="29"/>
                  </a:lnTo>
                  <a:lnTo>
                    <a:pt x="42" y="18"/>
                  </a:lnTo>
                  <a:lnTo>
                    <a:pt x="57" y="9"/>
                  </a:lnTo>
                  <a:lnTo>
                    <a:pt x="75" y="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18"/>
            <p:cNvSpPr>
              <a:spLocks/>
            </p:cNvSpPr>
            <p:nvPr/>
          </p:nvSpPr>
          <p:spPr bwMode="auto">
            <a:xfrm>
              <a:off x="3016250" y="3976688"/>
              <a:ext cx="223837" cy="182563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41" y="25"/>
                </a:cxn>
                <a:cxn ang="0">
                  <a:pos x="138" y="51"/>
                </a:cxn>
                <a:cxn ang="0">
                  <a:pos x="131" y="72"/>
                </a:cxn>
                <a:cxn ang="0">
                  <a:pos x="119" y="91"/>
                </a:cxn>
                <a:cxn ang="0">
                  <a:pos x="102" y="105"/>
                </a:cxn>
                <a:cxn ang="0">
                  <a:pos x="83" y="114"/>
                </a:cxn>
                <a:cxn ang="0">
                  <a:pos x="60" y="115"/>
                </a:cxn>
                <a:cxn ang="0">
                  <a:pos x="42" y="111"/>
                </a:cxn>
                <a:cxn ang="0">
                  <a:pos x="27" y="103"/>
                </a:cxn>
                <a:cxn ang="0">
                  <a:pos x="17" y="93"/>
                </a:cxn>
                <a:cxn ang="0">
                  <a:pos x="9" y="81"/>
                </a:cxn>
                <a:cxn ang="0">
                  <a:pos x="5" y="69"/>
                </a:cxn>
                <a:cxn ang="0">
                  <a:pos x="2" y="58"/>
                </a:cxn>
                <a:cxn ang="0">
                  <a:pos x="0" y="51"/>
                </a:cxn>
                <a:cxn ang="0">
                  <a:pos x="0" y="48"/>
                </a:cxn>
                <a:cxn ang="0">
                  <a:pos x="140" y="0"/>
                </a:cxn>
              </a:cxnLst>
              <a:rect l="0" t="0" r="r" b="b"/>
              <a:pathLst>
                <a:path w="141" h="115">
                  <a:moveTo>
                    <a:pt x="140" y="0"/>
                  </a:moveTo>
                  <a:lnTo>
                    <a:pt x="141" y="25"/>
                  </a:lnTo>
                  <a:lnTo>
                    <a:pt x="138" y="51"/>
                  </a:lnTo>
                  <a:lnTo>
                    <a:pt x="131" y="72"/>
                  </a:lnTo>
                  <a:lnTo>
                    <a:pt x="119" y="91"/>
                  </a:lnTo>
                  <a:lnTo>
                    <a:pt x="102" y="105"/>
                  </a:lnTo>
                  <a:lnTo>
                    <a:pt x="83" y="114"/>
                  </a:lnTo>
                  <a:lnTo>
                    <a:pt x="60" y="115"/>
                  </a:lnTo>
                  <a:lnTo>
                    <a:pt x="42" y="111"/>
                  </a:lnTo>
                  <a:lnTo>
                    <a:pt x="27" y="103"/>
                  </a:lnTo>
                  <a:lnTo>
                    <a:pt x="17" y="93"/>
                  </a:lnTo>
                  <a:lnTo>
                    <a:pt x="9" y="81"/>
                  </a:lnTo>
                  <a:lnTo>
                    <a:pt x="5" y="69"/>
                  </a:lnTo>
                  <a:lnTo>
                    <a:pt x="2" y="58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19"/>
            <p:cNvSpPr>
              <a:spLocks/>
            </p:cNvSpPr>
            <p:nvPr/>
          </p:nvSpPr>
          <p:spPr bwMode="auto">
            <a:xfrm>
              <a:off x="2038350" y="2032000"/>
              <a:ext cx="1016000" cy="984250"/>
            </a:xfrm>
            <a:custGeom>
              <a:avLst/>
              <a:gdLst/>
              <a:ahLst/>
              <a:cxnLst>
                <a:cxn ang="0">
                  <a:pos x="302" y="0"/>
                </a:cxn>
                <a:cxn ang="0">
                  <a:pos x="347" y="3"/>
                </a:cxn>
                <a:cxn ang="0">
                  <a:pos x="393" y="12"/>
                </a:cxn>
                <a:cxn ang="0">
                  <a:pos x="438" y="28"/>
                </a:cxn>
                <a:cxn ang="0">
                  <a:pos x="477" y="49"/>
                </a:cxn>
                <a:cxn ang="0">
                  <a:pos x="513" y="75"/>
                </a:cxn>
                <a:cxn ang="0">
                  <a:pos x="544" y="106"/>
                </a:cxn>
                <a:cxn ang="0">
                  <a:pos x="571" y="141"/>
                </a:cxn>
                <a:cxn ang="0">
                  <a:pos x="595" y="178"/>
                </a:cxn>
                <a:cxn ang="0">
                  <a:pos x="613" y="219"/>
                </a:cxn>
                <a:cxn ang="0">
                  <a:pos x="627" y="259"/>
                </a:cxn>
                <a:cxn ang="0">
                  <a:pos x="637" y="301"/>
                </a:cxn>
                <a:cxn ang="0">
                  <a:pos x="640" y="342"/>
                </a:cxn>
                <a:cxn ang="0">
                  <a:pos x="640" y="382"/>
                </a:cxn>
                <a:cxn ang="0">
                  <a:pos x="634" y="420"/>
                </a:cxn>
                <a:cxn ang="0">
                  <a:pos x="624" y="454"/>
                </a:cxn>
                <a:cxn ang="0">
                  <a:pos x="604" y="493"/>
                </a:cxn>
                <a:cxn ang="0">
                  <a:pos x="579" y="528"/>
                </a:cxn>
                <a:cxn ang="0">
                  <a:pos x="549" y="556"/>
                </a:cxn>
                <a:cxn ang="0">
                  <a:pos x="514" y="580"/>
                </a:cxn>
                <a:cxn ang="0">
                  <a:pos x="477" y="599"/>
                </a:cxn>
                <a:cxn ang="0">
                  <a:pos x="438" y="611"/>
                </a:cxn>
                <a:cxn ang="0">
                  <a:pos x="395" y="618"/>
                </a:cxn>
                <a:cxn ang="0">
                  <a:pos x="351" y="620"/>
                </a:cxn>
                <a:cxn ang="0">
                  <a:pos x="305" y="617"/>
                </a:cxn>
                <a:cxn ang="0">
                  <a:pos x="260" y="606"/>
                </a:cxn>
                <a:cxn ang="0">
                  <a:pos x="213" y="590"/>
                </a:cxn>
                <a:cxn ang="0">
                  <a:pos x="165" y="565"/>
                </a:cxn>
                <a:cxn ang="0">
                  <a:pos x="123" y="535"/>
                </a:cxn>
                <a:cxn ang="0">
                  <a:pos x="86" y="501"/>
                </a:cxn>
                <a:cxn ang="0">
                  <a:pos x="54" y="462"/>
                </a:cxn>
                <a:cxn ang="0">
                  <a:pos x="30" y="418"/>
                </a:cxn>
                <a:cxn ang="0">
                  <a:pos x="12" y="373"/>
                </a:cxn>
                <a:cxn ang="0">
                  <a:pos x="2" y="327"/>
                </a:cxn>
                <a:cxn ang="0">
                  <a:pos x="0" y="279"/>
                </a:cxn>
                <a:cxn ang="0">
                  <a:pos x="6" y="229"/>
                </a:cxn>
                <a:cxn ang="0">
                  <a:pos x="21" y="181"/>
                </a:cxn>
                <a:cxn ang="0">
                  <a:pos x="42" y="141"/>
                </a:cxn>
                <a:cxn ang="0">
                  <a:pos x="69" y="105"/>
                </a:cxn>
                <a:cxn ang="0">
                  <a:pos x="99" y="73"/>
                </a:cxn>
                <a:cxn ang="0">
                  <a:pos x="134" y="48"/>
                </a:cxn>
                <a:cxn ang="0">
                  <a:pos x="173" y="27"/>
                </a:cxn>
                <a:cxn ang="0">
                  <a:pos x="213" y="12"/>
                </a:cxn>
                <a:cxn ang="0">
                  <a:pos x="257" y="3"/>
                </a:cxn>
                <a:cxn ang="0">
                  <a:pos x="302" y="0"/>
                </a:cxn>
              </a:cxnLst>
              <a:rect l="0" t="0" r="r" b="b"/>
              <a:pathLst>
                <a:path w="640" h="620">
                  <a:moveTo>
                    <a:pt x="302" y="0"/>
                  </a:moveTo>
                  <a:lnTo>
                    <a:pt x="347" y="3"/>
                  </a:lnTo>
                  <a:lnTo>
                    <a:pt x="393" y="12"/>
                  </a:lnTo>
                  <a:lnTo>
                    <a:pt x="438" y="28"/>
                  </a:lnTo>
                  <a:lnTo>
                    <a:pt x="477" y="49"/>
                  </a:lnTo>
                  <a:lnTo>
                    <a:pt x="513" y="75"/>
                  </a:lnTo>
                  <a:lnTo>
                    <a:pt x="544" y="106"/>
                  </a:lnTo>
                  <a:lnTo>
                    <a:pt x="571" y="141"/>
                  </a:lnTo>
                  <a:lnTo>
                    <a:pt x="595" y="178"/>
                  </a:lnTo>
                  <a:lnTo>
                    <a:pt x="613" y="219"/>
                  </a:lnTo>
                  <a:lnTo>
                    <a:pt x="627" y="259"/>
                  </a:lnTo>
                  <a:lnTo>
                    <a:pt x="637" y="301"/>
                  </a:lnTo>
                  <a:lnTo>
                    <a:pt x="640" y="342"/>
                  </a:lnTo>
                  <a:lnTo>
                    <a:pt x="640" y="382"/>
                  </a:lnTo>
                  <a:lnTo>
                    <a:pt x="634" y="420"/>
                  </a:lnTo>
                  <a:lnTo>
                    <a:pt x="624" y="454"/>
                  </a:lnTo>
                  <a:lnTo>
                    <a:pt x="604" y="493"/>
                  </a:lnTo>
                  <a:lnTo>
                    <a:pt x="579" y="528"/>
                  </a:lnTo>
                  <a:lnTo>
                    <a:pt x="549" y="556"/>
                  </a:lnTo>
                  <a:lnTo>
                    <a:pt x="514" y="580"/>
                  </a:lnTo>
                  <a:lnTo>
                    <a:pt x="477" y="599"/>
                  </a:lnTo>
                  <a:lnTo>
                    <a:pt x="438" y="611"/>
                  </a:lnTo>
                  <a:lnTo>
                    <a:pt x="395" y="618"/>
                  </a:lnTo>
                  <a:lnTo>
                    <a:pt x="351" y="620"/>
                  </a:lnTo>
                  <a:lnTo>
                    <a:pt x="305" y="617"/>
                  </a:lnTo>
                  <a:lnTo>
                    <a:pt x="260" y="606"/>
                  </a:lnTo>
                  <a:lnTo>
                    <a:pt x="213" y="590"/>
                  </a:lnTo>
                  <a:lnTo>
                    <a:pt x="165" y="565"/>
                  </a:lnTo>
                  <a:lnTo>
                    <a:pt x="123" y="535"/>
                  </a:lnTo>
                  <a:lnTo>
                    <a:pt x="86" y="501"/>
                  </a:lnTo>
                  <a:lnTo>
                    <a:pt x="54" y="462"/>
                  </a:lnTo>
                  <a:lnTo>
                    <a:pt x="30" y="418"/>
                  </a:lnTo>
                  <a:lnTo>
                    <a:pt x="12" y="373"/>
                  </a:lnTo>
                  <a:lnTo>
                    <a:pt x="2" y="327"/>
                  </a:lnTo>
                  <a:lnTo>
                    <a:pt x="0" y="279"/>
                  </a:lnTo>
                  <a:lnTo>
                    <a:pt x="6" y="229"/>
                  </a:lnTo>
                  <a:lnTo>
                    <a:pt x="21" y="181"/>
                  </a:lnTo>
                  <a:lnTo>
                    <a:pt x="42" y="141"/>
                  </a:lnTo>
                  <a:lnTo>
                    <a:pt x="69" y="105"/>
                  </a:lnTo>
                  <a:lnTo>
                    <a:pt x="99" y="73"/>
                  </a:lnTo>
                  <a:lnTo>
                    <a:pt x="134" y="48"/>
                  </a:lnTo>
                  <a:lnTo>
                    <a:pt x="173" y="27"/>
                  </a:lnTo>
                  <a:lnTo>
                    <a:pt x="213" y="12"/>
                  </a:lnTo>
                  <a:lnTo>
                    <a:pt x="257" y="3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DAA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23"/>
            <p:cNvSpPr>
              <a:spLocks/>
            </p:cNvSpPr>
            <p:nvPr/>
          </p:nvSpPr>
          <p:spPr bwMode="auto">
            <a:xfrm>
              <a:off x="2038350" y="2032000"/>
              <a:ext cx="877887" cy="796925"/>
            </a:xfrm>
            <a:custGeom>
              <a:avLst/>
              <a:gdLst/>
              <a:ahLst/>
              <a:cxnLst>
                <a:cxn ang="0">
                  <a:pos x="302" y="0"/>
                </a:cxn>
                <a:cxn ang="0">
                  <a:pos x="347" y="3"/>
                </a:cxn>
                <a:cxn ang="0">
                  <a:pos x="393" y="12"/>
                </a:cxn>
                <a:cxn ang="0">
                  <a:pos x="438" y="28"/>
                </a:cxn>
                <a:cxn ang="0">
                  <a:pos x="469" y="43"/>
                </a:cxn>
                <a:cxn ang="0">
                  <a:pos x="496" y="60"/>
                </a:cxn>
                <a:cxn ang="0">
                  <a:pos x="517" y="78"/>
                </a:cxn>
                <a:cxn ang="0">
                  <a:pos x="537" y="97"/>
                </a:cxn>
                <a:cxn ang="0">
                  <a:pos x="553" y="118"/>
                </a:cxn>
                <a:cxn ang="0">
                  <a:pos x="550" y="151"/>
                </a:cxn>
                <a:cxn ang="0">
                  <a:pos x="543" y="178"/>
                </a:cxn>
                <a:cxn ang="0">
                  <a:pos x="528" y="201"/>
                </a:cxn>
                <a:cxn ang="0">
                  <a:pos x="510" y="220"/>
                </a:cxn>
                <a:cxn ang="0">
                  <a:pos x="489" y="234"/>
                </a:cxn>
                <a:cxn ang="0">
                  <a:pos x="463" y="246"/>
                </a:cxn>
                <a:cxn ang="0">
                  <a:pos x="436" y="253"/>
                </a:cxn>
                <a:cxn ang="0">
                  <a:pos x="408" y="259"/>
                </a:cxn>
                <a:cxn ang="0">
                  <a:pos x="377" y="262"/>
                </a:cxn>
                <a:cxn ang="0">
                  <a:pos x="347" y="264"/>
                </a:cxn>
                <a:cxn ang="0">
                  <a:pos x="287" y="261"/>
                </a:cxn>
                <a:cxn ang="0">
                  <a:pos x="260" y="258"/>
                </a:cxn>
                <a:cxn ang="0">
                  <a:pos x="234" y="255"/>
                </a:cxn>
                <a:cxn ang="0">
                  <a:pos x="213" y="250"/>
                </a:cxn>
                <a:cxn ang="0">
                  <a:pos x="194" y="247"/>
                </a:cxn>
                <a:cxn ang="0">
                  <a:pos x="180" y="244"/>
                </a:cxn>
                <a:cxn ang="0">
                  <a:pos x="171" y="243"/>
                </a:cxn>
                <a:cxn ang="0">
                  <a:pos x="168" y="241"/>
                </a:cxn>
                <a:cxn ang="0">
                  <a:pos x="177" y="286"/>
                </a:cxn>
                <a:cxn ang="0">
                  <a:pos x="180" y="325"/>
                </a:cxn>
                <a:cxn ang="0">
                  <a:pos x="180" y="361"/>
                </a:cxn>
                <a:cxn ang="0">
                  <a:pos x="174" y="393"/>
                </a:cxn>
                <a:cxn ang="0">
                  <a:pos x="167" y="420"/>
                </a:cxn>
                <a:cxn ang="0">
                  <a:pos x="156" y="444"/>
                </a:cxn>
                <a:cxn ang="0">
                  <a:pos x="143" y="463"/>
                </a:cxn>
                <a:cxn ang="0">
                  <a:pos x="129" y="478"/>
                </a:cxn>
                <a:cxn ang="0">
                  <a:pos x="114" y="490"/>
                </a:cxn>
                <a:cxn ang="0">
                  <a:pos x="101" y="498"/>
                </a:cxn>
                <a:cxn ang="0">
                  <a:pos x="87" y="502"/>
                </a:cxn>
                <a:cxn ang="0">
                  <a:pos x="56" y="463"/>
                </a:cxn>
                <a:cxn ang="0">
                  <a:pos x="30" y="421"/>
                </a:cxn>
                <a:cxn ang="0">
                  <a:pos x="12" y="375"/>
                </a:cxn>
                <a:cxn ang="0">
                  <a:pos x="2" y="328"/>
                </a:cxn>
                <a:cxn ang="0">
                  <a:pos x="0" y="279"/>
                </a:cxn>
                <a:cxn ang="0">
                  <a:pos x="6" y="229"/>
                </a:cxn>
                <a:cxn ang="0">
                  <a:pos x="21" y="181"/>
                </a:cxn>
                <a:cxn ang="0">
                  <a:pos x="42" y="141"/>
                </a:cxn>
                <a:cxn ang="0">
                  <a:pos x="69" y="105"/>
                </a:cxn>
                <a:cxn ang="0">
                  <a:pos x="99" y="73"/>
                </a:cxn>
                <a:cxn ang="0">
                  <a:pos x="134" y="48"/>
                </a:cxn>
                <a:cxn ang="0">
                  <a:pos x="173" y="27"/>
                </a:cxn>
                <a:cxn ang="0">
                  <a:pos x="213" y="12"/>
                </a:cxn>
                <a:cxn ang="0">
                  <a:pos x="257" y="3"/>
                </a:cxn>
                <a:cxn ang="0">
                  <a:pos x="302" y="0"/>
                </a:cxn>
              </a:cxnLst>
              <a:rect l="0" t="0" r="r" b="b"/>
              <a:pathLst>
                <a:path w="553" h="502">
                  <a:moveTo>
                    <a:pt x="302" y="0"/>
                  </a:moveTo>
                  <a:lnTo>
                    <a:pt x="347" y="3"/>
                  </a:lnTo>
                  <a:lnTo>
                    <a:pt x="393" y="12"/>
                  </a:lnTo>
                  <a:lnTo>
                    <a:pt x="438" y="28"/>
                  </a:lnTo>
                  <a:lnTo>
                    <a:pt x="469" y="43"/>
                  </a:lnTo>
                  <a:lnTo>
                    <a:pt x="496" y="60"/>
                  </a:lnTo>
                  <a:lnTo>
                    <a:pt x="517" y="78"/>
                  </a:lnTo>
                  <a:lnTo>
                    <a:pt x="537" y="97"/>
                  </a:lnTo>
                  <a:lnTo>
                    <a:pt x="553" y="118"/>
                  </a:lnTo>
                  <a:lnTo>
                    <a:pt x="550" y="151"/>
                  </a:lnTo>
                  <a:lnTo>
                    <a:pt x="543" y="178"/>
                  </a:lnTo>
                  <a:lnTo>
                    <a:pt x="528" y="201"/>
                  </a:lnTo>
                  <a:lnTo>
                    <a:pt x="510" y="220"/>
                  </a:lnTo>
                  <a:lnTo>
                    <a:pt x="489" y="234"/>
                  </a:lnTo>
                  <a:lnTo>
                    <a:pt x="463" y="246"/>
                  </a:lnTo>
                  <a:lnTo>
                    <a:pt x="436" y="253"/>
                  </a:lnTo>
                  <a:lnTo>
                    <a:pt x="408" y="259"/>
                  </a:lnTo>
                  <a:lnTo>
                    <a:pt x="377" y="262"/>
                  </a:lnTo>
                  <a:lnTo>
                    <a:pt x="347" y="264"/>
                  </a:lnTo>
                  <a:lnTo>
                    <a:pt x="287" y="261"/>
                  </a:lnTo>
                  <a:lnTo>
                    <a:pt x="260" y="258"/>
                  </a:lnTo>
                  <a:lnTo>
                    <a:pt x="234" y="255"/>
                  </a:lnTo>
                  <a:lnTo>
                    <a:pt x="213" y="250"/>
                  </a:lnTo>
                  <a:lnTo>
                    <a:pt x="194" y="247"/>
                  </a:lnTo>
                  <a:lnTo>
                    <a:pt x="180" y="244"/>
                  </a:lnTo>
                  <a:lnTo>
                    <a:pt x="171" y="243"/>
                  </a:lnTo>
                  <a:lnTo>
                    <a:pt x="168" y="241"/>
                  </a:lnTo>
                  <a:lnTo>
                    <a:pt x="177" y="286"/>
                  </a:lnTo>
                  <a:lnTo>
                    <a:pt x="180" y="325"/>
                  </a:lnTo>
                  <a:lnTo>
                    <a:pt x="180" y="361"/>
                  </a:lnTo>
                  <a:lnTo>
                    <a:pt x="174" y="393"/>
                  </a:lnTo>
                  <a:lnTo>
                    <a:pt x="167" y="420"/>
                  </a:lnTo>
                  <a:lnTo>
                    <a:pt x="156" y="444"/>
                  </a:lnTo>
                  <a:lnTo>
                    <a:pt x="143" y="463"/>
                  </a:lnTo>
                  <a:lnTo>
                    <a:pt x="129" y="478"/>
                  </a:lnTo>
                  <a:lnTo>
                    <a:pt x="114" y="490"/>
                  </a:lnTo>
                  <a:lnTo>
                    <a:pt x="101" y="498"/>
                  </a:lnTo>
                  <a:lnTo>
                    <a:pt x="87" y="502"/>
                  </a:lnTo>
                  <a:lnTo>
                    <a:pt x="56" y="463"/>
                  </a:lnTo>
                  <a:lnTo>
                    <a:pt x="30" y="421"/>
                  </a:lnTo>
                  <a:lnTo>
                    <a:pt x="12" y="375"/>
                  </a:lnTo>
                  <a:lnTo>
                    <a:pt x="2" y="328"/>
                  </a:lnTo>
                  <a:lnTo>
                    <a:pt x="0" y="279"/>
                  </a:lnTo>
                  <a:lnTo>
                    <a:pt x="6" y="229"/>
                  </a:lnTo>
                  <a:lnTo>
                    <a:pt x="21" y="181"/>
                  </a:lnTo>
                  <a:lnTo>
                    <a:pt x="42" y="141"/>
                  </a:lnTo>
                  <a:lnTo>
                    <a:pt x="69" y="105"/>
                  </a:lnTo>
                  <a:lnTo>
                    <a:pt x="99" y="73"/>
                  </a:lnTo>
                  <a:lnTo>
                    <a:pt x="134" y="48"/>
                  </a:lnTo>
                  <a:lnTo>
                    <a:pt x="173" y="27"/>
                  </a:lnTo>
                  <a:lnTo>
                    <a:pt x="213" y="12"/>
                  </a:lnTo>
                  <a:lnTo>
                    <a:pt x="257" y="3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524"/>
            <p:cNvSpPr>
              <a:spLocks/>
            </p:cNvSpPr>
            <p:nvPr/>
          </p:nvSpPr>
          <p:spPr bwMode="auto">
            <a:xfrm>
              <a:off x="1979613" y="3140075"/>
              <a:ext cx="309562" cy="106997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92" y="271"/>
                </a:cxn>
                <a:cxn ang="0">
                  <a:pos x="192" y="276"/>
                </a:cxn>
                <a:cxn ang="0">
                  <a:pos x="190" y="291"/>
                </a:cxn>
                <a:cxn ang="0">
                  <a:pos x="189" y="313"/>
                </a:cxn>
                <a:cxn ang="0">
                  <a:pos x="187" y="343"/>
                </a:cxn>
                <a:cxn ang="0">
                  <a:pos x="186" y="378"/>
                </a:cxn>
                <a:cxn ang="0">
                  <a:pos x="184" y="415"/>
                </a:cxn>
                <a:cxn ang="0">
                  <a:pos x="183" y="457"/>
                </a:cxn>
                <a:cxn ang="0">
                  <a:pos x="183" y="499"/>
                </a:cxn>
                <a:cxn ang="0">
                  <a:pos x="184" y="542"/>
                </a:cxn>
                <a:cxn ang="0">
                  <a:pos x="186" y="582"/>
                </a:cxn>
                <a:cxn ang="0">
                  <a:pos x="189" y="620"/>
                </a:cxn>
                <a:cxn ang="0">
                  <a:pos x="195" y="653"/>
                </a:cxn>
                <a:cxn ang="0">
                  <a:pos x="190" y="654"/>
                </a:cxn>
                <a:cxn ang="0">
                  <a:pos x="180" y="656"/>
                </a:cxn>
                <a:cxn ang="0">
                  <a:pos x="163" y="659"/>
                </a:cxn>
                <a:cxn ang="0">
                  <a:pos x="139" y="662"/>
                </a:cxn>
                <a:cxn ang="0">
                  <a:pos x="112" y="666"/>
                </a:cxn>
                <a:cxn ang="0">
                  <a:pos x="81" y="669"/>
                </a:cxn>
                <a:cxn ang="0">
                  <a:pos x="46" y="672"/>
                </a:cxn>
                <a:cxn ang="0">
                  <a:pos x="9" y="674"/>
                </a:cxn>
                <a:cxn ang="0">
                  <a:pos x="9" y="669"/>
                </a:cxn>
                <a:cxn ang="0">
                  <a:pos x="8" y="657"/>
                </a:cxn>
                <a:cxn ang="0">
                  <a:pos x="5" y="636"/>
                </a:cxn>
                <a:cxn ang="0">
                  <a:pos x="3" y="611"/>
                </a:cxn>
                <a:cxn ang="0">
                  <a:pos x="2" y="578"/>
                </a:cxn>
                <a:cxn ang="0">
                  <a:pos x="0" y="542"/>
                </a:cxn>
                <a:cxn ang="0">
                  <a:pos x="0" y="501"/>
                </a:cxn>
                <a:cxn ang="0">
                  <a:pos x="6" y="411"/>
                </a:cxn>
                <a:cxn ang="0">
                  <a:pos x="13" y="363"/>
                </a:cxn>
                <a:cxn ang="0">
                  <a:pos x="22" y="315"/>
                </a:cxn>
                <a:cxn ang="0">
                  <a:pos x="34" y="267"/>
                </a:cxn>
                <a:cxn ang="0">
                  <a:pos x="51" y="214"/>
                </a:cxn>
                <a:cxn ang="0">
                  <a:pos x="66" y="171"/>
                </a:cxn>
                <a:cxn ang="0">
                  <a:pos x="79" y="136"/>
                </a:cxn>
                <a:cxn ang="0">
                  <a:pos x="91" y="108"/>
                </a:cxn>
                <a:cxn ang="0">
                  <a:pos x="103" y="84"/>
                </a:cxn>
                <a:cxn ang="0">
                  <a:pos x="114" y="64"/>
                </a:cxn>
                <a:cxn ang="0">
                  <a:pos x="129" y="31"/>
                </a:cxn>
                <a:cxn ang="0">
                  <a:pos x="135" y="16"/>
                </a:cxn>
                <a:cxn ang="0">
                  <a:pos x="139" y="0"/>
                </a:cxn>
              </a:cxnLst>
              <a:rect l="0" t="0" r="r" b="b"/>
              <a:pathLst>
                <a:path w="195" h="674">
                  <a:moveTo>
                    <a:pt x="139" y="0"/>
                  </a:moveTo>
                  <a:lnTo>
                    <a:pt x="192" y="271"/>
                  </a:lnTo>
                  <a:lnTo>
                    <a:pt x="192" y="276"/>
                  </a:lnTo>
                  <a:lnTo>
                    <a:pt x="190" y="291"/>
                  </a:lnTo>
                  <a:lnTo>
                    <a:pt x="189" y="313"/>
                  </a:lnTo>
                  <a:lnTo>
                    <a:pt x="187" y="343"/>
                  </a:lnTo>
                  <a:lnTo>
                    <a:pt x="186" y="378"/>
                  </a:lnTo>
                  <a:lnTo>
                    <a:pt x="184" y="415"/>
                  </a:lnTo>
                  <a:lnTo>
                    <a:pt x="183" y="457"/>
                  </a:lnTo>
                  <a:lnTo>
                    <a:pt x="183" y="499"/>
                  </a:lnTo>
                  <a:lnTo>
                    <a:pt x="184" y="542"/>
                  </a:lnTo>
                  <a:lnTo>
                    <a:pt x="186" y="582"/>
                  </a:lnTo>
                  <a:lnTo>
                    <a:pt x="189" y="620"/>
                  </a:lnTo>
                  <a:lnTo>
                    <a:pt x="195" y="653"/>
                  </a:lnTo>
                  <a:lnTo>
                    <a:pt x="190" y="654"/>
                  </a:lnTo>
                  <a:lnTo>
                    <a:pt x="180" y="656"/>
                  </a:lnTo>
                  <a:lnTo>
                    <a:pt x="163" y="659"/>
                  </a:lnTo>
                  <a:lnTo>
                    <a:pt x="139" y="662"/>
                  </a:lnTo>
                  <a:lnTo>
                    <a:pt x="112" y="666"/>
                  </a:lnTo>
                  <a:lnTo>
                    <a:pt x="81" y="669"/>
                  </a:lnTo>
                  <a:lnTo>
                    <a:pt x="46" y="672"/>
                  </a:lnTo>
                  <a:lnTo>
                    <a:pt x="9" y="674"/>
                  </a:lnTo>
                  <a:lnTo>
                    <a:pt x="9" y="669"/>
                  </a:lnTo>
                  <a:lnTo>
                    <a:pt x="8" y="657"/>
                  </a:lnTo>
                  <a:lnTo>
                    <a:pt x="5" y="636"/>
                  </a:lnTo>
                  <a:lnTo>
                    <a:pt x="3" y="611"/>
                  </a:lnTo>
                  <a:lnTo>
                    <a:pt x="2" y="578"/>
                  </a:lnTo>
                  <a:lnTo>
                    <a:pt x="0" y="542"/>
                  </a:lnTo>
                  <a:lnTo>
                    <a:pt x="0" y="501"/>
                  </a:lnTo>
                  <a:lnTo>
                    <a:pt x="6" y="411"/>
                  </a:lnTo>
                  <a:lnTo>
                    <a:pt x="13" y="363"/>
                  </a:lnTo>
                  <a:lnTo>
                    <a:pt x="22" y="315"/>
                  </a:lnTo>
                  <a:lnTo>
                    <a:pt x="34" y="267"/>
                  </a:lnTo>
                  <a:lnTo>
                    <a:pt x="51" y="214"/>
                  </a:lnTo>
                  <a:lnTo>
                    <a:pt x="66" y="171"/>
                  </a:lnTo>
                  <a:lnTo>
                    <a:pt x="79" y="136"/>
                  </a:lnTo>
                  <a:lnTo>
                    <a:pt x="91" y="108"/>
                  </a:lnTo>
                  <a:lnTo>
                    <a:pt x="103" y="84"/>
                  </a:lnTo>
                  <a:lnTo>
                    <a:pt x="114" y="64"/>
                  </a:lnTo>
                  <a:lnTo>
                    <a:pt x="129" y="31"/>
                  </a:lnTo>
                  <a:lnTo>
                    <a:pt x="135" y="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25"/>
            <p:cNvSpPr>
              <a:spLocks/>
            </p:cNvSpPr>
            <p:nvPr/>
          </p:nvSpPr>
          <p:spPr bwMode="auto">
            <a:xfrm>
              <a:off x="2236788" y="4054475"/>
              <a:ext cx="512762" cy="246063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322" y="18"/>
                </a:cxn>
                <a:cxn ang="0">
                  <a:pos x="319" y="38"/>
                </a:cxn>
                <a:cxn ang="0">
                  <a:pos x="314" y="60"/>
                </a:cxn>
                <a:cxn ang="0">
                  <a:pos x="301" y="101"/>
                </a:cxn>
                <a:cxn ang="0">
                  <a:pos x="294" y="114"/>
                </a:cxn>
                <a:cxn ang="0">
                  <a:pos x="289" y="116"/>
                </a:cxn>
                <a:cxn ang="0">
                  <a:pos x="277" y="117"/>
                </a:cxn>
                <a:cxn ang="0">
                  <a:pos x="259" y="122"/>
                </a:cxn>
                <a:cxn ang="0">
                  <a:pos x="234" y="126"/>
                </a:cxn>
                <a:cxn ang="0">
                  <a:pos x="204" y="132"/>
                </a:cxn>
                <a:cxn ang="0">
                  <a:pos x="171" y="138"/>
                </a:cxn>
                <a:cxn ang="0">
                  <a:pos x="133" y="143"/>
                </a:cxn>
                <a:cxn ang="0">
                  <a:pos x="94" y="149"/>
                </a:cxn>
                <a:cxn ang="0">
                  <a:pos x="54" y="152"/>
                </a:cxn>
                <a:cxn ang="0">
                  <a:pos x="12" y="155"/>
                </a:cxn>
                <a:cxn ang="0">
                  <a:pos x="7" y="119"/>
                </a:cxn>
                <a:cxn ang="0">
                  <a:pos x="4" y="81"/>
                </a:cxn>
                <a:cxn ang="0">
                  <a:pos x="0" y="41"/>
                </a:cxn>
                <a:cxn ang="0">
                  <a:pos x="4" y="41"/>
                </a:cxn>
                <a:cxn ang="0">
                  <a:pos x="18" y="38"/>
                </a:cxn>
                <a:cxn ang="0">
                  <a:pos x="39" y="35"/>
                </a:cxn>
                <a:cxn ang="0">
                  <a:pos x="66" y="30"/>
                </a:cxn>
                <a:cxn ang="0">
                  <a:pos x="99" y="26"/>
                </a:cxn>
                <a:cxn ang="0">
                  <a:pos x="133" y="21"/>
                </a:cxn>
                <a:cxn ang="0">
                  <a:pos x="250" y="8"/>
                </a:cxn>
                <a:cxn ang="0">
                  <a:pos x="288" y="3"/>
                </a:cxn>
                <a:cxn ang="0">
                  <a:pos x="323" y="0"/>
                </a:cxn>
              </a:cxnLst>
              <a:rect l="0" t="0" r="r" b="b"/>
              <a:pathLst>
                <a:path w="323" h="155">
                  <a:moveTo>
                    <a:pt x="323" y="0"/>
                  </a:moveTo>
                  <a:lnTo>
                    <a:pt x="322" y="18"/>
                  </a:lnTo>
                  <a:lnTo>
                    <a:pt x="319" y="38"/>
                  </a:lnTo>
                  <a:lnTo>
                    <a:pt x="314" y="60"/>
                  </a:lnTo>
                  <a:lnTo>
                    <a:pt x="301" y="101"/>
                  </a:lnTo>
                  <a:lnTo>
                    <a:pt x="294" y="114"/>
                  </a:lnTo>
                  <a:lnTo>
                    <a:pt x="289" y="116"/>
                  </a:lnTo>
                  <a:lnTo>
                    <a:pt x="277" y="117"/>
                  </a:lnTo>
                  <a:lnTo>
                    <a:pt x="259" y="122"/>
                  </a:lnTo>
                  <a:lnTo>
                    <a:pt x="234" y="126"/>
                  </a:lnTo>
                  <a:lnTo>
                    <a:pt x="204" y="132"/>
                  </a:lnTo>
                  <a:lnTo>
                    <a:pt x="171" y="138"/>
                  </a:lnTo>
                  <a:lnTo>
                    <a:pt x="133" y="143"/>
                  </a:lnTo>
                  <a:lnTo>
                    <a:pt x="94" y="149"/>
                  </a:lnTo>
                  <a:lnTo>
                    <a:pt x="54" y="152"/>
                  </a:lnTo>
                  <a:lnTo>
                    <a:pt x="12" y="155"/>
                  </a:lnTo>
                  <a:lnTo>
                    <a:pt x="7" y="119"/>
                  </a:lnTo>
                  <a:lnTo>
                    <a:pt x="4" y="81"/>
                  </a:lnTo>
                  <a:lnTo>
                    <a:pt x="0" y="41"/>
                  </a:lnTo>
                  <a:lnTo>
                    <a:pt x="4" y="41"/>
                  </a:lnTo>
                  <a:lnTo>
                    <a:pt x="18" y="38"/>
                  </a:lnTo>
                  <a:lnTo>
                    <a:pt x="39" y="35"/>
                  </a:lnTo>
                  <a:lnTo>
                    <a:pt x="66" y="30"/>
                  </a:lnTo>
                  <a:lnTo>
                    <a:pt x="99" y="26"/>
                  </a:lnTo>
                  <a:lnTo>
                    <a:pt x="133" y="21"/>
                  </a:lnTo>
                  <a:lnTo>
                    <a:pt x="250" y="8"/>
                  </a:lnTo>
                  <a:lnTo>
                    <a:pt x="288" y="3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526"/>
            <p:cNvSpPr>
              <a:spLocks/>
            </p:cNvSpPr>
            <p:nvPr/>
          </p:nvSpPr>
          <p:spPr bwMode="auto">
            <a:xfrm>
              <a:off x="2528888" y="3141663"/>
              <a:ext cx="200025" cy="123825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99" y="75"/>
                </a:cxn>
                <a:cxn ang="0">
                  <a:pos x="65" y="78"/>
                </a:cxn>
                <a:cxn ang="0">
                  <a:pos x="0" y="6"/>
                </a:cxn>
                <a:cxn ang="0">
                  <a:pos x="39" y="5"/>
                </a:cxn>
                <a:cxn ang="0">
                  <a:pos x="81" y="3"/>
                </a:cxn>
                <a:cxn ang="0">
                  <a:pos x="126" y="0"/>
                </a:cxn>
              </a:cxnLst>
              <a:rect l="0" t="0" r="r" b="b"/>
              <a:pathLst>
                <a:path w="126" h="78">
                  <a:moveTo>
                    <a:pt x="126" y="0"/>
                  </a:moveTo>
                  <a:lnTo>
                    <a:pt x="99" y="75"/>
                  </a:lnTo>
                  <a:lnTo>
                    <a:pt x="65" y="78"/>
                  </a:lnTo>
                  <a:lnTo>
                    <a:pt x="0" y="6"/>
                  </a:lnTo>
                  <a:lnTo>
                    <a:pt x="39" y="5"/>
                  </a:lnTo>
                  <a:lnTo>
                    <a:pt x="81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527"/>
            <p:cNvSpPr>
              <a:spLocks/>
            </p:cNvSpPr>
            <p:nvPr/>
          </p:nvSpPr>
          <p:spPr bwMode="auto">
            <a:xfrm>
              <a:off x="2603500" y="3241675"/>
              <a:ext cx="182562" cy="7048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61" y="45"/>
                </a:cxn>
                <a:cxn ang="0">
                  <a:pos x="72" y="92"/>
                </a:cxn>
                <a:cxn ang="0">
                  <a:pos x="80" y="138"/>
                </a:cxn>
                <a:cxn ang="0">
                  <a:pos x="88" y="185"/>
                </a:cxn>
                <a:cxn ang="0">
                  <a:pos x="95" y="230"/>
                </a:cxn>
                <a:cxn ang="0">
                  <a:pos x="100" y="272"/>
                </a:cxn>
                <a:cxn ang="0">
                  <a:pos x="104" y="309"/>
                </a:cxn>
                <a:cxn ang="0">
                  <a:pos x="109" y="344"/>
                </a:cxn>
                <a:cxn ang="0">
                  <a:pos x="112" y="372"/>
                </a:cxn>
                <a:cxn ang="0">
                  <a:pos x="113" y="393"/>
                </a:cxn>
                <a:cxn ang="0">
                  <a:pos x="115" y="407"/>
                </a:cxn>
                <a:cxn ang="0">
                  <a:pos x="115" y="411"/>
                </a:cxn>
                <a:cxn ang="0">
                  <a:pos x="54" y="444"/>
                </a:cxn>
                <a:cxn ang="0">
                  <a:pos x="0" y="384"/>
                </a:cxn>
                <a:cxn ang="0">
                  <a:pos x="6" y="350"/>
                </a:cxn>
                <a:cxn ang="0">
                  <a:pos x="10" y="312"/>
                </a:cxn>
                <a:cxn ang="0">
                  <a:pos x="15" y="272"/>
                </a:cxn>
                <a:cxn ang="0">
                  <a:pos x="18" y="230"/>
                </a:cxn>
                <a:cxn ang="0">
                  <a:pos x="19" y="188"/>
                </a:cxn>
                <a:cxn ang="0">
                  <a:pos x="19" y="47"/>
                </a:cxn>
                <a:cxn ang="0">
                  <a:pos x="18" y="24"/>
                </a:cxn>
                <a:cxn ang="0">
                  <a:pos x="18" y="5"/>
                </a:cxn>
                <a:cxn ang="0">
                  <a:pos x="49" y="0"/>
                </a:cxn>
              </a:cxnLst>
              <a:rect l="0" t="0" r="r" b="b"/>
              <a:pathLst>
                <a:path w="115" h="444">
                  <a:moveTo>
                    <a:pt x="49" y="0"/>
                  </a:moveTo>
                  <a:lnTo>
                    <a:pt x="61" y="45"/>
                  </a:lnTo>
                  <a:lnTo>
                    <a:pt x="72" y="92"/>
                  </a:lnTo>
                  <a:lnTo>
                    <a:pt x="80" y="138"/>
                  </a:lnTo>
                  <a:lnTo>
                    <a:pt x="88" y="185"/>
                  </a:lnTo>
                  <a:lnTo>
                    <a:pt x="95" y="230"/>
                  </a:lnTo>
                  <a:lnTo>
                    <a:pt x="100" y="272"/>
                  </a:lnTo>
                  <a:lnTo>
                    <a:pt x="104" y="309"/>
                  </a:lnTo>
                  <a:lnTo>
                    <a:pt x="109" y="344"/>
                  </a:lnTo>
                  <a:lnTo>
                    <a:pt x="112" y="372"/>
                  </a:lnTo>
                  <a:lnTo>
                    <a:pt x="113" y="393"/>
                  </a:lnTo>
                  <a:lnTo>
                    <a:pt x="115" y="407"/>
                  </a:lnTo>
                  <a:lnTo>
                    <a:pt x="115" y="411"/>
                  </a:lnTo>
                  <a:lnTo>
                    <a:pt x="54" y="444"/>
                  </a:lnTo>
                  <a:lnTo>
                    <a:pt x="0" y="384"/>
                  </a:lnTo>
                  <a:lnTo>
                    <a:pt x="6" y="350"/>
                  </a:lnTo>
                  <a:lnTo>
                    <a:pt x="10" y="312"/>
                  </a:lnTo>
                  <a:lnTo>
                    <a:pt x="15" y="272"/>
                  </a:lnTo>
                  <a:lnTo>
                    <a:pt x="18" y="230"/>
                  </a:lnTo>
                  <a:lnTo>
                    <a:pt x="19" y="188"/>
                  </a:lnTo>
                  <a:lnTo>
                    <a:pt x="19" y="47"/>
                  </a:lnTo>
                  <a:lnTo>
                    <a:pt x="18" y="24"/>
                  </a:lnTo>
                  <a:lnTo>
                    <a:pt x="18" y="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528"/>
            <p:cNvSpPr>
              <a:spLocks/>
            </p:cNvSpPr>
            <p:nvPr/>
          </p:nvSpPr>
          <p:spPr bwMode="auto">
            <a:xfrm>
              <a:off x="2724150" y="4033838"/>
              <a:ext cx="273050" cy="182563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4"/>
                </a:cxn>
                <a:cxn ang="0">
                  <a:pos x="171" y="16"/>
                </a:cxn>
                <a:cxn ang="0">
                  <a:pos x="169" y="37"/>
                </a:cxn>
                <a:cxn ang="0">
                  <a:pos x="168" y="64"/>
                </a:cxn>
                <a:cxn ang="0">
                  <a:pos x="166" y="99"/>
                </a:cxn>
                <a:cxn ang="0">
                  <a:pos x="148" y="102"/>
                </a:cxn>
                <a:cxn ang="0">
                  <a:pos x="126" y="105"/>
                </a:cxn>
                <a:cxn ang="0">
                  <a:pos x="75" y="111"/>
                </a:cxn>
                <a:cxn ang="0">
                  <a:pos x="54" y="114"/>
                </a:cxn>
                <a:cxn ang="0">
                  <a:pos x="40" y="115"/>
                </a:cxn>
                <a:cxn ang="0">
                  <a:pos x="39" y="112"/>
                </a:cxn>
                <a:cxn ang="0">
                  <a:pos x="33" y="105"/>
                </a:cxn>
                <a:cxn ang="0">
                  <a:pos x="25" y="94"/>
                </a:cxn>
                <a:cxn ang="0">
                  <a:pos x="16" y="81"/>
                </a:cxn>
                <a:cxn ang="0">
                  <a:pos x="7" y="64"/>
                </a:cxn>
                <a:cxn ang="0">
                  <a:pos x="0" y="48"/>
                </a:cxn>
                <a:cxn ang="0">
                  <a:pos x="16" y="45"/>
                </a:cxn>
                <a:cxn ang="0">
                  <a:pos x="39" y="39"/>
                </a:cxn>
                <a:cxn ang="0">
                  <a:pos x="63" y="33"/>
                </a:cxn>
                <a:cxn ang="0">
                  <a:pos x="90" y="27"/>
                </a:cxn>
                <a:cxn ang="0">
                  <a:pos x="115" y="19"/>
                </a:cxn>
                <a:cxn ang="0">
                  <a:pos x="139" y="12"/>
                </a:cxn>
                <a:cxn ang="0">
                  <a:pos x="159" y="6"/>
                </a:cxn>
                <a:cxn ang="0">
                  <a:pos x="172" y="0"/>
                </a:cxn>
              </a:cxnLst>
              <a:rect l="0" t="0" r="r" b="b"/>
              <a:pathLst>
                <a:path w="172" h="115">
                  <a:moveTo>
                    <a:pt x="172" y="0"/>
                  </a:moveTo>
                  <a:lnTo>
                    <a:pt x="172" y="4"/>
                  </a:lnTo>
                  <a:lnTo>
                    <a:pt x="171" y="16"/>
                  </a:lnTo>
                  <a:lnTo>
                    <a:pt x="169" y="37"/>
                  </a:lnTo>
                  <a:lnTo>
                    <a:pt x="168" y="64"/>
                  </a:lnTo>
                  <a:lnTo>
                    <a:pt x="166" y="99"/>
                  </a:lnTo>
                  <a:lnTo>
                    <a:pt x="148" y="102"/>
                  </a:lnTo>
                  <a:lnTo>
                    <a:pt x="126" y="105"/>
                  </a:lnTo>
                  <a:lnTo>
                    <a:pt x="75" y="111"/>
                  </a:lnTo>
                  <a:lnTo>
                    <a:pt x="54" y="114"/>
                  </a:lnTo>
                  <a:lnTo>
                    <a:pt x="40" y="115"/>
                  </a:lnTo>
                  <a:lnTo>
                    <a:pt x="39" y="112"/>
                  </a:lnTo>
                  <a:lnTo>
                    <a:pt x="33" y="105"/>
                  </a:lnTo>
                  <a:lnTo>
                    <a:pt x="25" y="94"/>
                  </a:lnTo>
                  <a:lnTo>
                    <a:pt x="16" y="81"/>
                  </a:lnTo>
                  <a:lnTo>
                    <a:pt x="7" y="64"/>
                  </a:lnTo>
                  <a:lnTo>
                    <a:pt x="0" y="48"/>
                  </a:lnTo>
                  <a:lnTo>
                    <a:pt x="16" y="45"/>
                  </a:lnTo>
                  <a:lnTo>
                    <a:pt x="39" y="39"/>
                  </a:lnTo>
                  <a:lnTo>
                    <a:pt x="63" y="33"/>
                  </a:lnTo>
                  <a:lnTo>
                    <a:pt x="90" y="27"/>
                  </a:lnTo>
                  <a:lnTo>
                    <a:pt x="115" y="19"/>
                  </a:lnTo>
                  <a:lnTo>
                    <a:pt x="139" y="12"/>
                  </a:lnTo>
                  <a:lnTo>
                    <a:pt x="159" y="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29"/>
            <p:cNvSpPr>
              <a:spLocks/>
            </p:cNvSpPr>
            <p:nvPr/>
          </p:nvSpPr>
          <p:spPr bwMode="auto">
            <a:xfrm>
              <a:off x="2198688" y="3140075"/>
              <a:ext cx="523875" cy="113188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4" y="3"/>
                </a:cxn>
                <a:cxn ang="0">
                  <a:pos x="78" y="6"/>
                </a:cxn>
                <a:cxn ang="0">
                  <a:pos x="120" y="7"/>
                </a:cxn>
                <a:cxn ang="0">
                  <a:pos x="148" y="51"/>
                </a:cxn>
                <a:cxn ang="0">
                  <a:pos x="177" y="99"/>
                </a:cxn>
                <a:cxn ang="0">
                  <a:pos x="211" y="159"/>
                </a:cxn>
                <a:cxn ang="0">
                  <a:pos x="267" y="256"/>
                </a:cxn>
                <a:cxn ang="0">
                  <a:pos x="300" y="322"/>
                </a:cxn>
                <a:cxn ang="0">
                  <a:pos x="315" y="361"/>
                </a:cxn>
                <a:cxn ang="0">
                  <a:pos x="318" y="397"/>
                </a:cxn>
                <a:cxn ang="0">
                  <a:pos x="322" y="451"/>
                </a:cxn>
                <a:cxn ang="0">
                  <a:pos x="325" y="510"/>
                </a:cxn>
                <a:cxn ang="0">
                  <a:pos x="328" y="557"/>
                </a:cxn>
                <a:cxn ang="0">
                  <a:pos x="330" y="578"/>
                </a:cxn>
                <a:cxn ang="0">
                  <a:pos x="324" y="608"/>
                </a:cxn>
                <a:cxn ang="0">
                  <a:pos x="313" y="645"/>
                </a:cxn>
                <a:cxn ang="0">
                  <a:pos x="304" y="672"/>
                </a:cxn>
                <a:cxn ang="0">
                  <a:pos x="289" y="675"/>
                </a:cxn>
                <a:cxn ang="0">
                  <a:pos x="249" y="683"/>
                </a:cxn>
                <a:cxn ang="0">
                  <a:pos x="195" y="693"/>
                </a:cxn>
                <a:cxn ang="0">
                  <a:pos x="78" y="710"/>
                </a:cxn>
                <a:cxn ang="0">
                  <a:pos x="34" y="713"/>
                </a:cxn>
                <a:cxn ang="0">
                  <a:pos x="31" y="695"/>
                </a:cxn>
                <a:cxn ang="0">
                  <a:pos x="27" y="645"/>
                </a:cxn>
                <a:cxn ang="0">
                  <a:pos x="18" y="575"/>
                </a:cxn>
                <a:cxn ang="0">
                  <a:pos x="10" y="490"/>
                </a:cxn>
                <a:cxn ang="0">
                  <a:pos x="1" y="357"/>
                </a:cxn>
                <a:cxn ang="0">
                  <a:pos x="0" y="277"/>
                </a:cxn>
                <a:cxn ang="0">
                  <a:pos x="4" y="190"/>
                </a:cxn>
                <a:cxn ang="0">
                  <a:pos x="6" y="100"/>
                </a:cxn>
                <a:cxn ang="0">
                  <a:pos x="4" y="37"/>
                </a:cxn>
                <a:cxn ang="0">
                  <a:pos x="1" y="4"/>
                </a:cxn>
              </a:cxnLst>
              <a:rect l="0" t="0" r="r" b="b"/>
              <a:pathLst>
                <a:path w="330" h="713">
                  <a:moveTo>
                    <a:pt x="1" y="0"/>
                  </a:moveTo>
                  <a:lnTo>
                    <a:pt x="6" y="0"/>
                  </a:lnTo>
                  <a:lnTo>
                    <a:pt x="18" y="1"/>
                  </a:lnTo>
                  <a:lnTo>
                    <a:pt x="34" y="3"/>
                  </a:lnTo>
                  <a:lnTo>
                    <a:pt x="55" y="4"/>
                  </a:lnTo>
                  <a:lnTo>
                    <a:pt x="78" y="6"/>
                  </a:lnTo>
                  <a:lnTo>
                    <a:pt x="99" y="7"/>
                  </a:lnTo>
                  <a:lnTo>
                    <a:pt x="120" y="7"/>
                  </a:lnTo>
                  <a:lnTo>
                    <a:pt x="121" y="10"/>
                  </a:lnTo>
                  <a:lnTo>
                    <a:pt x="148" y="51"/>
                  </a:lnTo>
                  <a:lnTo>
                    <a:pt x="162" y="73"/>
                  </a:lnTo>
                  <a:lnTo>
                    <a:pt x="177" y="99"/>
                  </a:lnTo>
                  <a:lnTo>
                    <a:pt x="193" y="127"/>
                  </a:lnTo>
                  <a:lnTo>
                    <a:pt x="211" y="159"/>
                  </a:lnTo>
                  <a:lnTo>
                    <a:pt x="231" y="190"/>
                  </a:lnTo>
                  <a:lnTo>
                    <a:pt x="267" y="256"/>
                  </a:lnTo>
                  <a:lnTo>
                    <a:pt x="283" y="291"/>
                  </a:lnTo>
                  <a:lnTo>
                    <a:pt x="300" y="322"/>
                  </a:lnTo>
                  <a:lnTo>
                    <a:pt x="313" y="354"/>
                  </a:lnTo>
                  <a:lnTo>
                    <a:pt x="315" y="361"/>
                  </a:lnTo>
                  <a:lnTo>
                    <a:pt x="316" y="376"/>
                  </a:lnTo>
                  <a:lnTo>
                    <a:pt x="318" y="397"/>
                  </a:lnTo>
                  <a:lnTo>
                    <a:pt x="321" y="423"/>
                  </a:lnTo>
                  <a:lnTo>
                    <a:pt x="322" y="451"/>
                  </a:lnTo>
                  <a:lnTo>
                    <a:pt x="324" y="481"/>
                  </a:lnTo>
                  <a:lnTo>
                    <a:pt x="325" y="510"/>
                  </a:lnTo>
                  <a:lnTo>
                    <a:pt x="327" y="536"/>
                  </a:lnTo>
                  <a:lnTo>
                    <a:pt x="328" y="557"/>
                  </a:lnTo>
                  <a:lnTo>
                    <a:pt x="330" y="572"/>
                  </a:lnTo>
                  <a:lnTo>
                    <a:pt x="330" y="578"/>
                  </a:lnTo>
                  <a:lnTo>
                    <a:pt x="328" y="591"/>
                  </a:lnTo>
                  <a:lnTo>
                    <a:pt x="324" y="608"/>
                  </a:lnTo>
                  <a:lnTo>
                    <a:pt x="319" y="627"/>
                  </a:lnTo>
                  <a:lnTo>
                    <a:pt x="313" y="645"/>
                  </a:lnTo>
                  <a:lnTo>
                    <a:pt x="309" y="660"/>
                  </a:lnTo>
                  <a:lnTo>
                    <a:pt x="304" y="672"/>
                  </a:lnTo>
                  <a:lnTo>
                    <a:pt x="300" y="674"/>
                  </a:lnTo>
                  <a:lnTo>
                    <a:pt x="289" y="675"/>
                  </a:lnTo>
                  <a:lnTo>
                    <a:pt x="271" y="678"/>
                  </a:lnTo>
                  <a:lnTo>
                    <a:pt x="249" y="683"/>
                  </a:lnTo>
                  <a:lnTo>
                    <a:pt x="223" y="687"/>
                  </a:lnTo>
                  <a:lnTo>
                    <a:pt x="195" y="693"/>
                  </a:lnTo>
                  <a:lnTo>
                    <a:pt x="105" y="707"/>
                  </a:lnTo>
                  <a:lnTo>
                    <a:pt x="78" y="710"/>
                  </a:lnTo>
                  <a:lnTo>
                    <a:pt x="54" y="713"/>
                  </a:lnTo>
                  <a:lnTo>
                    <a:pt x="34" y="713"/>
                  </a:lnTo>
                  <a:lnTo>
                    <a:pt x="34" y="708"/>
                  </a:lnTo>
                  <a:lnTo>
                    <a:pt x="31" y="695"/>
                  </a:lnTo>
                  <a:lnTo>
                    <a:pt x="30" y="674"/>
                  </a:lnTo>
                  <a:lnTo>
                    <a:pt x="27" y="645"/>
                  </a:lnTo>
                  <a:lnTo>
                    <a:pt x="22" y="612"/>
                  </a:lnTo>
                  <a:lnTo>
                    <a:pt x="18" y="575"/>
                  </a:lnTo>
                  <a:lnTo>
                    <a:pt x="15" y="534"/>
                  </a:lnTo>
                  <a:lnTo>
                    <a:pt x="10" y="490"/>
                  </a:lnTo>
                  <a:lnTo>
                    <a:pt x="4" y="400"/>
                  </a:lnTo>
                  <a:lnTo>
                    <a:pt x="1" y="357"/>
                  </a:lnTo>
                  <a:lnTo>
                    <a:pt x="0" y="316"/>
                  </a:lnTo>
                  <a:lnTo>
                    <a:pt x="0" y="277"/>
                  </a:lnTo>
                  <a:lnTo>
                    <a:pt x="1" y="243"/>
                  </a:lnTo>
                  <a:lnTo>
                    <a:pt x="4" y="190"/>
                  </a:lnTo>
                  <a:lnTo>
                    <a:pt x="6" y="142"/>
                  </a:lnTo>
                  <a:lnTo>
                    <a:pt x="6" y="100"/>
                  </a:lnTo>
                  <a:lnTo>
                    <a:pt x="4" y="66"/>
                  </a:lnTo>
                  <a:lnTo>
                    <a:pt x="4" y="37"/>
                  </a:lnTo>
                  <a:lnTo>
                    <a:pt x="3" y="16"/>
                  </a:lnTo>
                  <a:lnTo>
                    <a:pt x="1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30"/>
            <p:cNvSpPr>
              <a:spLocks/>
            </p:cNvSpPr>
            <p:nvPr/>
          </p:nvSpPr>
          <p:spPr bwMode="auto">
            <a:xfrm>
              <a:off x="2024063" y="4178300"/>
              <a:ext cx="255587" cy="152400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156" y="0"/>
                </a:cxn>
                <a:cxn ang="0">
                  <a:pos x="158" y="3"/>
                </a:cxn>
                <a:cxn ang="0">
                  <a:pos x="159" y="11"/>
                </a:cxn>
                <a:cxn ang="0">
                  <a:pos x="161" y="23"/>
                </a:cxn>
                <a:cxn ang="0">
                  <a:pos x="161" y="50"/>
                </a:cxn>
                <a:cxn ang="0">
                  <a:pos x="156" y="65"/>
                </a:cxn>
                <a:cxn ang="0">
                  <a:pos x="149" y="78"/>
                </a:cxn>
                <a:cxn ang="0">
                  <a:pos x="137" y="89"/>
                </a:cxn>
                <a:cxn ang="0">
                  <a:pos x="119" y="95"/>
                </a:cxn>
                <a:cxn ang="0">
                  <a:pos x="93" y="96"/>
                </a:cxn>
                <a:cxn ang="0">
                  <a:pos x="71" y="92"/>
                </a:cxn>
                <a:cxn ang="0">
                  <a:pos x="53" y="81"/>
                </a:cxn>
                <a:cxn ang="0">
                  <a:pos x="36" y="69"/>
                </a:cxn>
                <a:cxn ang="0">
                  <a:pos x="23" y="56"/>
                </a:cxn>
                <a:cxn ang="0">
                  <a:pos x="12" y="41"/>
                </a:cxn>
                <a:cxn ang="0">
                  <a:pos x="6" y="30"/>
                </a:cxn>
                <a:cxn ang="0">
                  <a:pos x="0" y="18"/>
                </a:cxn>
                <a:cxn ang="0">
                  <a:pos x="5" y="18"/>
                </a:cxn>
                <a:cxn ang="0">
                  <a:pos x="18" y="17"/>
                </a:cxn>
                <a:cxn ang="0">
                  <a:pos x="36" y="15"/>
                </a:cxn>
                <a:cxn ang="0">
                  <a:pos x="60" y="14"/>
                </a:cxn>
                <a:cxn ang="0">
                  <a:pos x="86" y="11"/>
                </a:cxn>
                <a:cxn ang="0">
                  <a:pos x="113" y="8"/>
                </a:cxn>
                <a:cxn ang="0">
                  <a:pos x="132" y="5"/>
                </a:cxn>
                <a:cxn ang="0">
                  <a:pos x="146" y="3"/>
                </a:cxn>
                <a:cxn ang="0">
                  <a:pos x="153" y="0"/>
                </a:cxn>
              </a:cxnLst>
              <a:rect l="0" t="0" r="r" b="b"/>
              <a:pathLst>
                <a:path w="161" h="96">
                  <a:moveTo>
                    <a:pt x="153" y="0"/>
                  </a:moveTo>
                  <a:lnTo>
                    <a:pt x="156" y="0"/>
                  </a:lnTo>
                  <a:lnTo>
                    <a:pt x="158" y="3"/>
                  </a:lnTo>
                  <a:lnTo>
                    <a:pt x="159" y="11"/>
                  </a:lnTo>
                  <a:lnTo>
                    <a:pt x="161" y="23"/>
                  </a:lnTo>
                  <a:lnTo>
                    <a:pt x="161" y="50"/>
                  </a:lnTo>
                  <a:lnTo>
                    <a:pt x="156" y="65"/>
                  </a:lnTo>
                  <a:lnTo>
                    <a:pt x="149" y="78"/>
                  </a:lnTo>
                  <a:lnTo>
                    <a:pt x="137" y="89"/>
                  </a:lnTo>
                  <a:lnTo>
                    <a:pt x="119" y="95"/>
                  </a:lnTo>
                  <a:lnTo>
                    <a:pt x="93" y="96"/>
                  </a:lnTo>
                  <a:lnTo>
                    <a:pt x="71" y="92"/>
                  </a:lnTo>
                  <a:lnTo>
                    <a:pt x="53" y="81"/>
                  </a:lnTo>
                  <a:lnTo>
                    <a:pt x="36" y="69"/>
                  </a:lnTo>
                  <a:lnTo>
                    <a:pt x="23" y="56"/>
                  </a:lnTo>
                  <a:lnTo>
                    <a:pt x="12" y="41"/>
                  </a:lnTo>
                  <a:lnTo>
                    <a:pt x="6" y="30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18" y="17"/>
                  </a:lnTo>
                  <a:lnTo>
                    <a:pt x="36" y="15"/>
                  </a:lnTo>
                  <a:lnTo>
                    <a:pt x="60" y="14"/>
                  </a:lnTo>
                  <a:lnTo>
                    <a:pt x="86" y="11"/>
                  </a:lnTo>
                  <a:lnTo>
                    <a:pt x="113" y="8"/>
                  </a:lnTo>
                  <a:lnTo>
                    <a:pt x="132" y="5"/>
                  </a:lnTo>
                  <a:lnTo>
                    <a:pt x="146" y="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31"/>
            <p:cNvSpPr>
              <a:spLocks/>
            </p:cNvSpPr>
            <p:nvPr/>
          </p:nvSpPr>
          <p:spPr bwMode="auto">
            <a:xfrm>
              <a:off x="2686050" y="3106738"/>
              <a:ext cx="582612" cy="1081088"/>
            </a:xfrm>
            <a:custGeom>
              <a:avLst/>
              <a:gdLst/>
              <a:ahLst/>
              <a:cxnLst>
                <a:cxn ang="0">
                  <a:pos x="199" y="0"/>
                </a:cxn>
                <a:cxn ang="0">
                  <a:pos x="201" y="3"/>
                </a:cxn>
                <a:cxn ang="0">
                  <a:pos x="208" y="13"/>
                </a:cxn>
                <a:cxn ang="0">
                  <a:pos x="217" y="27"/>
                </a:cxn>
                <a:cxn ang="0">
                  <a:pos x="229" y="48"/>
                </a:cxn>
                <a:cxn ang="0">
                  <a:pos x="243" y="72"/>
                </a:cxn>
                <a:cxn ang="0">
                  <a:pos x="258" y="99"/>
                </a:cxn>
                <a:cxn ang="0">
                  <a:pos x="274" y="130"/>
                </a:cxn>
                <a:cxn ang="0">
                  <a:pos x="295" y="180"/>
                </a:cxn>
                <a:cxn ang="0">
                  <a:pos x="315" y="235"/>
                </a:cxn>
                <a:cxn ang="0">
                  <a:pos x="331" y="292"/>
                </a:cxn>
                <a:cxn ang="0">
                  <a:pos x="345" y="351"/>
                </a:cxn>
                <a:cxn ang="0">
                  <a:pos x="355" y="408"/>
                </a:cxn>
                <a:cxn ang="0">
                  <a:pos x="361" y="465"/>
                </a:cxn>
                <a:cxn ang="0">
                  <a:pos x="366" y="517"/>
                </a:cxn>
                <a:cxn ang="0">
                  <a:pos x="367" y="564"/>
                </a:cxn>
                <a:cxn ang="0">
                  <a:pos x="363" y="566"/>
                </a:cxn>
                <a:cxn ang="0">
                  <a:pos x="352" y="569"/>
                </a:cxn>
                <a:cxn ang="0">
                  <a:pos x="337" y="573"/>
                </a:cxn>
                <a:cxn ang="0">
                  <a:pos x="318" y="578"/>
                </a:cxn>
                <a:cxn ang="0">
                  <a:pos x="273" y="587"/>
                </a:cxn>
                <a:cxn ang="0">
                  <a:pos x="252" y="591"/>
                </a:cxn>
                <a:cxn ang="0">
                  <a:pos x="255" y="651"/>
                </a:cxn>
                <a:cxn ang="0">
                  <a:pos x="250" y="653"/>
                </a:cxn>
                <a:cxn ang="0">
                  <a:pos x="238" y="654"/>
                </a:cxn>
                <a:cxn ang="0">
                  <a:pos x="222" y="657"/>
                </a:cxn>
                <a:cxn ang="0">
                  <a:pos x="201" y="662"/>
                </a:cxn>
                <a:cxn ang="0">
                  <a:pos x="175" y="666"/>
                </a:cxn>
                <a:cxn ang="0">
                  <a:pos x="127" y="675"/>
                </a:cxn>
                <a:cxn ang="0">
                  <a:pos x="105" y="678"/>
                </a:cxn>
                <a:cxn ang="0">
                  <a:pos x="87" y="680"/>
                </a:cxn>
                <a:cxn ang="0">
                  <a:pos x="75" y="681"/>
                </a:cxn>
                <a:cxn ang="0">
                  <a:pos x="12" y="594"/>
                </a:cxn>
                <a:cxn ang="0">
                  <a:pos x="0" y="388"/>
                </a:cxn>
                <a:cxn ang="0">
                  <a:pos x="12" y="349"/>
                </a:cxn>
                <a:cxn ang="0">
                  <a:pos x="23" y="309"/>
                </a:cxn>
                <a:cxn ang="0">
                  <a:pos x="34" y="267"/>
                </a:cxn>
                <a:cxn ang="0">
                  <a:pos x="55" y="186"/>
                </a:cxn>
                <a:cxn ang="0">
                  <a:pos x="64" y="147"/>
                </a:cxn>
                <a:cxn ang="0">
                  <a:pos x="73" y="111"/>
                </a:cxn>
                <a:cxn ang="0">
                  <a:pos x="81" y="79"/>
                </a:cxn>
                <a:cxn ang="0">
                  <a:pos x="87" y="54"/>
                </a:cxn>
                <a:cxn ang="0">
                  <a:pos x="91" y="33"/>
                </a:cxn>
                <a:cxn ang="0">
                  <a:pos x="94" y="21"/>
                </a:cxn>
                <a:cxn ang="0">
                  <a:pos x="96" y="16"/>
                </a:cxn>
                <a:cxn ang="0">
                  <a:pos x="199" y="0"/>
                </a:cxn>
              </a:cxnLst>
              <a:rect l="0" t="0" r="r" b="b"/>
              <a:pathLst>
                <a:path w="367" h="681">
                  <a:moveTo>
                    <a:pt x="199" y="0"/>
                  </a:moveTo>
                  <a:lnTo>
                    <a:pt x="201" y="3"/>
                  </a:lnTo>
                  <a:lnTo>
                    <a:pt x="208" y="13"/>
                  </a:lnTo>
                  <a:lnTo>
                    <a:pt x="217" y="27"/>
                  </a:lnTo>
                  <a:lnTo>
                    <a:pt x="229" y="48"/>
                  </a:lnTo>
                  <a:lnTo>
                    <a:pt x="243" y="72"/>
                  </a:lnTo>
                  <a:lnTo>
                    <a:pt x="258" y="99"/>
                  </a:lnTo>
                  <a:lnTo>
                    <a:pt x="274" y="130"/>
                  </a:lnTo>
                  <a:lnTo>
                    <a:pt x="295" y="180"/>
                  </a:lnTo>
                  <a:lnTo>
                    <a:pt x="315" y="235"/>
                  </a:lnTo>
                  <a:lnTo>
                    <a:pt x="331" y="292"/>
                  </a:lnTo>
                  <a:lnTo>
                    <a:pt x="345" y="351"/>
                  </a:lnTo>
                  <a:lnTo>
                    <a:pt x="355" y="408"/>
                  </a:lnTo>
                  <a:lnTo>
                    <a:pt x="361" y="465"/>
                  </a:lnTo>
                  <a:lnTo>
                    <a:pt x="366" y="517"/>
                  </a:lnTo>
                  <a:lnTo>
                    <a:pt x="367" y="564"/>
                  </a:lnTo>
                  <a:lnTo>
                    <a:pt x="363" y="566"/>
                  </a:lnTo>
                  <a:lnTo>
                    <a:pt x="352" y="569"/>
                  </a:lnTo>
                  <a:lnTo>
                    <a:pt x="337" y="573"/>
                  </a:lnTo>
                  <a:lnTo>
                    <a:pt x="318" y="578"/>
                  </a:lnTo>
                  <a:lnTo>
                    <a:pt x="273" y="587"/>
                  </a:lnTo>
                  <a:lnTo>
                    <a:pt x="252" y="591"/>
                  </a:lnTo>
                  <a:lnTo>
                    <a:pt x="255" y="651"/>
                  </a:lnTo>
                  <a:lnTo>
                    <a:pt x="250" y="653"/>
                  </a:lnTo>
                  <a:lnTo>
                    <a:pt x="238" y="654"/>
                  </a:lnTo>
                  <a:lnTo>
                    <a:pt x="222" y="657"/>
                  </a:lnTo>
                  <a:lnTo>
                    <a:pt x="201" y="662"/>
                  </a:lnTo>
                  <a:lnTo>
                    <a:pt x="175" y="666"/>
                  </a:lnTo>
                  <a:lnTo>
                    <a:pt x="127" y="675"/>
                  </a:lnTo>
                  <a:lnTo>
                    <a:pt x="105" y="678"/>
                  </a:lnTo>
                  <a:lnTo>
                    <a:pt x="87" y="680"/>
                  </a:lnTo>
                  <a:lnTo>
                    <a:pt x="75" y="681"/>
                  </a:lnTo>
                  <a:lnTo>
                    <a:pt x="12" y="594"/>
                  </a:lnTo>
                  <a:lnTo>
                    <a:pt x="0" y="388"/>
                  </a:lnTo>
                  <a:lnTo>
                    <a:pt x="12" y="349"/>
                  </a:lnTo>
                  <a:lnTo>
                    <a:pt x="23" y="309"/>
                  </a:lnTo>
                  <a:lnTo>
                    <a:pt x="34" y="267"/>
                  </a:lnTo>
                  <a:lnTo>
                    <a:pt x="55" y="186"/>
                  </a:lnTo>
                  <a:lnTo>
                    <a:pt x="64" y="147"/>
                  </a:lnTo>
                  <a:lnTo>
                    <a:pt x="73" y="111"/>
                  </a:lnTo>
                  <a:lnTo>
                    <a:pt x="81" y="79"/>
                  </a:lnTo>
                  <a:lnTo>
                    <a:pt x="87" y="54"/>
                  </a:lnTo>
                  <a:lnTo>
                    <a:pt x="91" y="33"/>
                  </a:lnTo>
                  <a:lnTo>
                    <a:pt x="94" y="21"/>
                  </a:lnTo>
                  <a:lnTo>
                    <a:pt x="96" y="16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33"/>
            <p:cNvSpPr>
              <a:spLocks/>
            </p:cNvSpPr>
            <p:nvPr/>
          </p:nvSpPr>
          <p:spPr bwMode="auto">
            <a:xfrm>
              <a:off x="2319338" y="3579813"/>
              <a:ext cx="152400" cy="57150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96" y="23"/>
                </a:cxn>
                <a:cxn ang="0">
                  <a:pos x="3" y="36"/>
                </a:cxn>
                <a:cxn ang="0">
                  <a:pos x="0" y="14"/>
                </a:cxn>
                <a:cxn ang="0">
                  <a:pos x="93" y="0"/>
                </a:cxn>
              </a:cxnLst>
              <a:rect l="0" t="0" r="r" b="b"/>
              <a:pathLst>
                <a:path w="96" h="36">
                  <a:moveTo>
                    <a:pt x="93" y="0"/>
                  </a:moveTo>
                  <a:lnTo>
                    <a:pt x="96" y="23"/>
                  </a:lnTo>
                  <a:lnTo>
                    <a:pt x="3" y="36"/>
                  </a:lnTo>
                  <a:lnTo>
                    <a:pt x="0" y="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34"/>
            <p:cNvSpPr>
              <a:spLocks/>
            </p:cNvSpPr>
            <p:nvPr/>
          </p:nvSpPr>
          <p:spPr bwMode="auto">
            <a:xfrm>
              <a:off x="3006725" y="3511550"/>
              <a:ext cx="10795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5" y="12"/>
                </a:cxn>
                <a:cxn ang="0">
                  <a:pos x="11" y="25"/>
                </a:cxn>
                <a:cxn ang="0">
                  <a:pos x="18" y="48"/>
                </a:cxn>
                <a:cxn ang="0">
                  <a:pos x="26" y="76"/>
                </a:cxn>
                <a:cxn ang="0">
                  <a:pos x="35" y="111"/>
                </a:cxn>
                <a:cxn ang="0">
                  <a:pos x="44" y="154"/>
                </a:cxn>
                <a:cxn ang="0">
                  <a:pos x="53" y="205"/>
                </a:cxn>
                <a:cxn ang="0">
                  <a:pos x="60" y="264"/>
                </a:cxn>
                <a:cxn ang="0">
                  <a:pos x="68" y="332"/>
                </a:cxn>
                <a:cxn ang="0">
                  <a:pos x="50" y="336"/>
                </a:cxn>
                <a:cxn ang="0">
                  <a:pos x="50" y="332"/>
                </a:cxn>
                <a:cxn ang="0">
                  <a:pos x="48" y="318"/>
                </a:cxn>
                <a:cxn ang="0">
                  <a:pos x="47" y="297"/>
                </a:cxn>
                <a:cxn ang="0">
                  <a:pos x="45" y="270"/>
                </a:cxn>
                <a:cxn ang="0">
                  <a:pos x="42" y="237"/>
                </a:cxn>
                <a:cxn ang="0">
                  <a:pos x="38" y="201"/>
                </a:cxn>
                <a:cxn ang="0">
                  <a:pos x="33" y="162"/>
                </a:cxn>
                <a:cxn ang="0">
                  <a:pos x="27" y="120"/>
                </a:cxn>
                <a:cxn ang="0">
                  <a:pos x="20" y="79"/>
                </a:cxn>
                <a:cxn ang="0">
                  <a:pos x="11" y="39"/>
                </a:cxn>
                <a:cxn ang="0">
                  <a:pos x="0" y="0"/>
                </a:cxn>
              </a:cxnLst>
              <a:rect l="0" t="0" r="r" b="b"/>
              <a:pathLst>
                <a:path w="68" h="336">
                  <a:moveTo>
                    <a:pt x="0" y="0"/>
                  </a:moveTo>
                  <a:lnTo>
                    <a:pt x="2" y="3"/>
                  </a:lnTo>
                  <a:lnTo>
                    <a:pt x="5" y="12"/>
                  </a:lnTo>
                  <a:lnTo>
                    <a:pt x="11" y="25"/>
                  </a:lnTo>
                  <a:lnTo>
                    <a:pt x="18" y="48"/>
                  </a:lnTo>
                  <a:lnTo>
                    <a:pt x="26" y="76"/>
                  </a:lnTo>
                  <a:lnTo>
                    <a:pt x="35" y="111"/>
                  </a:lnTo>
                  <a:lnTo>
                    <a:pt x="44" y="154"/>
                  </a:lnTo>
                  <a:lnTo>
                    <a:pt x="53" y="205"/>
                  </a:lnTo>
                  <a:lnTo>
                    <a:pt x="60" y="264"/>
                  </a:lnTo>
                  <a:lnTo>
                    <a:pt x="68" y="332"/>
                  </a:lnTo>
                  <a:lnTo>
                    <a:pt x="50" y="336"/>
                  </a:lnTo>
                  <a:lnTo>
                    <a:pt x="50" y="332"/>
                  </a:lnTo>
                  <a:lnTo>
                    <a:pt x="48" y="318"/>
                  </a:lnTo>
                  <a:lnTo>
                    <a:pt x="47" y="297"/>
                  </a:lnTo>
                  <a:lnTo>
                    <a:pt x="45" y="270"/>
                  </a:lnTo>
                  <a:lnTo>
                    <a:pt x="42" y="237"/>
                  </a:lnTo>
                  <a:lnTo>
                    <a:pt x="38" y="201"/>
                  </a:lnTo>
                  <a:lnTo>
                    <a:pt x="33" y="162"/>
                  </a:lnTo>
                  <a:lnTo>
                    <a:pt x="27" y="120"/>
                  </a:lnTo>
                  <a:lnTo>
                    <a:pt x="20" y="79"/>
                  </a:lnTo>
                  <a:lnTo>
                    <a:pt x="11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35"/>
            <p:cNvSpPr>
              <a:spLocks/>
            </p:cNvSpPr>
            <p:nvPr/>
          </p:nvSpPr>
          <p:spPr bwMode="auto">
            <a:xfrm>
              <a:off x="2251075" y="3560763"/>
              <a:ext cx="39687" cy="62071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1" y="51"/>
                </a:cxn>
                <a:cxn ang="0">
                  <a:pos x="18" y="150"/>
                </a:cxn>
                <a:cxn ang="0">
                  <a:pos x="16" y="197"/>
                </a:cxn>
                <a:cxn ang="0">
                  <a:pos x="18" y="242"/>
                </a:cxn>
                <a:cxn ang="0">
                  <a:pos x="18" y="283"/>
                </a:cxn>
                <a:cxn ang="0">
                  <a:pos x="19" y="317"/>
                </a:cxn>
                <a:cxn ang="0">
                  <a:pos x="21" y="347"/>
                </a:cxn>
                <a:cxn ang="0">
                  <a:pos x="22" y="368"/>
                </a:cxn>
                <a:cxn ang="0">
                  <a:pos x="24" y="383"/>
                </a:cxn>
                <a:cxn ang="0">
                  <a:pos x="24" y="388"/>
                </a:cxn>
                <a:cxn ang="0">
                  <a:pos x="6" y="391"/>
                </a:cxn>
                <a:cxn ang="0">
                  <a:pos x="1" y="317"/>
                </a:cxn>
                <a:cxn ang="0">
                  <a:pos x="0" y="251"/>
                </a:cxn>
                <a:cxn ang="0">
                  <a:pos x="0" y="192"/>
                </a:cxn>
                <a:cxn ang="0">
                  <a:pos x="3" y="143"/>
                </a:cxn>
                <a:cxn ang="0">
                  <a:pos x="7" y="99"/>
                </a:cxn>
                <a:cxn ang="0">
                  <a:pos x="12" y="63"/>
                </a:cxn>
                <a:cxn ang="0">
                  <a:pos x="16" y="36"/>
                </a:cxn>
                <a:cxn ang="0">
                  <a:pos x="21" y="17"/>
                </a:cxn>
                <a:cxn ang="0">
                  <a:pos x="24" y="5"/>
                </a:cxn>
                <a:cxn ang="0">
                  <a:pos x="25" y="0"/>
                </a:cxn>
              </a:cxnLst>
              <a:rect l="0" t="0" r="r" b="b"/>
              <a:pathLst>
                <a:path w="25" h="391">
                  <a:moveTo>
                    <a:pt x="25" y="0"/>
                  </a:moveTo>
                  <a:lnTo>
                    <a:pt x="21" y="51"/>
                  </a:lnTo>
                  <a:lnTo>
                    <a:pt x="18" y="150"/>
                  </a:lnTo>
                  <a:lnTo>
                    <a:pt x="16" y="197"/>
                  </a:lnTo>
                  <a:lnTo>
                    <a:pt x="18" y="242"/>
                  </a:lnTo>
                  <a:lnTo>
                    <a:pt x="18" y="283"/>
                  </a:lnTo>
                  <a:lnTo>
                    <a:pt x="19" y="317"/>
                  </a:lnTo>
                  <a:lnTo>
                    <a:pt x="21" y="347"/>
                  </a:lnTo>
                  <a:lnTo>
                    <a:pt x="22" y="368"/>
                  </a:lnTo>
                  <a:lnTo>
                    <a:pt x="24" y="383"/>
                  </a:lnTo>
                  <a:lnTo>
                    <a:pt x="24" y="388"/>
                  </a:lnTo>
                  <a:lnTo>
                    <a:pt x="6" y="391"/>
                  </a:lnTo>
                  <a:lnTo>
                    <a:pt x="1" y="317"/>
                  </a:lnTo>
                  <a:lnTo>
                    <a:pt x="0" y="251"/>
                  </a:lnTo>
                  <a:lnTo>
                    <a:pt x="0" y="192"/>
                  </a:lnTo>
                  <a:lnTo>
                    <a:pt x="3" y="143"/>
                  </a:lnTo>
                  <a:lnTo>
                    <a:pt x="7" y="99"/>
                  </a:lnTo>
                  <a:lnTo>
                    <a:pt x="12" y="63"/>
                  </a:lnTo>
                  <a:lnTo>
                    <a:pt x="16" y="36"/>
                  </a:lnTo>
                  <a:lnTo>
                    <a:pt x="21" y="17"/>
                  </a:lnTo>
                  <a:lnTo>
                    <a:pt x="24" y="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37"/>
            <p:cNvSpPr>
              <a:spLocks noEditPoints="1"/>
            </p:cNvSpPr>
            <p:nvPr/>
          </p:nvSpPr>
          <p:spPr bwMode="auto">
            <a:xfrm>
              <a:off x="2589213" y="2222500"/>
              <a:ext cx="244475" cy="176213"/>
            </a:xfrm>
            <a:custGeom>
              <a:avLst/>
              <a:gdLst/>
              <a:ahLst/>
              <a:cxnLst>
                <a:cxn ang="0">
                  <a:pos x="4" y="111"/>
                </a:cxn>
                <a:cxn ang="0">
                  <a:pos x="0" y="111"/>
                </a:cxn>
                <a:cxn ang="0">
                  <a:pos x="4" y="111"/>
                </a:cxn>
                <a:cxn ang="0">
                  <a:pos x="152" y="0"/>
                </a:cxn>
                <a:cxn ang="0">
                  <a:pos x="152" y="1"/>
                </a:cxn>
                <a:cxn ang="0">
                  <a:pos x="154" y="7"/>
                </a:cxn>
                <a:cxn ang="0">
                  <a:pos x="154" y="25"/>
                </a:cxn>
                <a:cxn ang="0">
                  <a:pos x="152" y="37"/>
                </a:cxn>
                <a:cxn ang="0">
                  <a:pos x="148" y="49"/>
                </a:cxn>
                <a:cxn ang="0">
                  <a:pos x="140" y="63"/>
                </a:cxn>
                <a:cxn ang="0">
                  <a:pos x="130" y="75"/>
                </a:cxn>
                <a:cxn ang="0">
                  <a:pos x="115" y="87"/>
                </a:cxn>
                <a:cxn ang="0">
                  <a:pos x="95" y="96"/>
                </a:cxn>
                <a:cxn ang="0">
                  <a:pos x="70" y="105"/>
                </a:cxn>
                <a:cxn ang="0">
                  <a:pos x="39" y="109"/>
                </a:cxn>
                <a:cxn ang="0">
                  <a:pos x="4" y="111"/>
                </a:cxn>
                <a:cxn ang="0">
                  <a:pos x="12" y="109"/>
                </a:cxn>
                <a:cxn ang="0">
                  <a:pos x="24" y="108"/>
                </a:cxn>
                <a:cxn ang="0">
                  <a:pos x="40" y="105"/>
                </a:cxn>
                <a:cxn ang="0">
                  <a:pos x="58" y="100"/>
                </a:cxn>
                <a:cxn ang="0">
                  <a:pos x="78" y="94"/>
                </a:cxn>
                <a:cxn ang="0">
                  <a:pos x="97" y="85"/>
                </a:cxn>
                <a:cxn ang="0">
                  <a:pos x="115" y="75"/>
                </a:cxn>
                <a:cxn ang="0">
                  <a:pos x="130" y="61"/>
                </a:cxn>
                <a:cxn ang="0">
                  <a:pos x="142" y="43"/>
                </a:cxn>
                <a:cxn ang="0">
                  <a:pos x="151" y="24"/>
                </a:cxn>
                <a:cxn ang="0">
                  <a:pos x="152" y="0"/>
                </a:cxn>
              </a:cxnLst>
              <a:rect l="0" t="0" r="r" b="b"/>
              <a:pathLst>
                <a:path w="154" h="111">
                  <a:moveTo>
                    <a:pt x="4" y="111"/>
                  </a:moveTo>
                  <a:lnTo>
                    <a:pt x="0" y="111"/>
                  </a:lnTo>
                  <a:lnTo>
                    <a:pt x="4" y="111"/>
                  </a:lnTo>
                  <a:close/>
                  <a:moveTo>
                    <a:pt x="152" y="0"/>
                  </a:moveTo>
                  <a:lnTo>
                    <a:pt x="152" y="1"/>
                  </a:lnTo>
                  <a:lnTo>
                    <a:pt x="154" y="7"/>
                  </a:lnTo>
                  <a:lnTo>
                    <a:pt x="154" y="25"/>
                  </a:lnTo>
                  <a:lnTo>
                    <a:pt x="152" y="37"/>
                  </a:lnTo>
                  <a:lnTo>
                    <a:pt x="148" y="49"/>
                  </a:lnTo>
                  <a:lnTo>
                    <a:pt x="140" y="63"/>
                  </a:lnTo>
                  <a:lnTo>
                    <a:pt x="130" y="75"/>
                  </a:lnTo>
                  <a:lnTo>
                    <a:pt x="115" y="87"/>
                  </a:lnTo>
                  <a:lnTo>
                    <a:pt x="95" y="96"/>
                  </a:lnTo>
                  <a:lnTo>
                    <a:pt x="70" y="105"/>
                  </a:lnTo>
                  <a:lnTo>
                    <a:pt x="39" y="109"/>
                  </a:lnTo>
                  <a:lnTo>
                    <a:pt x="4" y="111"/>
                  </a:lnTo>
                  <a:lnTo>
                    <a:pt x="12" y="109"/>
                  </a:lnTo>
                  <a:lnTo>
                    <a:pt x="24" y="108"/>
                  </a:lnTo>
                  <a:lnTo>
                    <a:pt x="40" y="105"/>
                  </a:lnTo>
                  <a:lnTo>
                    <a:pt x="58" y="100"/>
                  </a:lnTo>
                  <a:lnTo>
                    <a:pt x="78" y="94"/>
                  </a:lnTo>
                  <a:lnTo>
                    <a:pt x="97" y="85"/>
                  </a:lnTo>
                  <a:lnTo>
                    <a:pt x="115" y="75"/>
                  </a:lnTo>
                  <a:lnTo>
                    <a:pt x="130" y="61"/>
                  </a:lnTo>
                  <a:lnTo>
                    <a:pt x="142" y="43"/>
                  </a:lnTo>
                  <a:lnTo>
                    <a:pt x="151" y="2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39"/>
            <p:cNvSpPr>
              <a:spLocks noEditPoints="1"/>
            </p:cNvSpPr>
            <p:nvPr/>
          </p:nvSpPr>
          <p:spPr bwMode="auto">
            <a:xfrm>
              <a:off x="2479675" y="2547938"/>
              <a:ext cx="258762" cy="217488"/>
            </a:xfrm>
            <a:custGeom>
              <a:avLst/>
              <a:gdLst/>
              <a:ahLst/>
              <a:cxnLst>
                <a:cxn ang="0">
                  <a:pos x="82" y="9"/>
                </a:cxn>
                <a:cxn ang="0">
                  <a:pos x="58" y="15"/>
                </a:cxn>
                <a:cxn ang="0">
                  <a:pos x="39" y="27"/>
                </a:cxn>
                <a:cxn ang="0">
                  <a:pos x="22" y="42"/>
                </a:cxn>
                <a:cxn ang="0">
                  <a:pos x="12" y="60"/>
                </a:cxn>
                <a:cxn ang="0">
                  <a:pos x="7" y="80"/>
                </a:cxn>
                <a:cxn ang="0">
                  <a:pos x="10" y="96"/>
                </a:cxn>
                <a:cxn ang="0">
                  <a:pos x="18" y="110"/>
                </a:cxn>
                <a:cxn ang="0">
                  <a:pos x="31" y="120"/>
                </a:cxn>
                <a:cxn ang="0">
                  <a:pos x="48" y="126"/>
                </a:cxn>
                <a:cxn ang="0">
                  <a:pos x="67" y="129"/>
                </a:cxn>
                <a:cxn ang="0">
                  <a:pos x="72" y="129"/>
                </a:cxn>
                <a:cxn ang="0">
                  <a:pos x="78" y="128"/>
                </a:cxn>
                <a:cxn ang="0">
                  <a:pos x="82" y="128"/>
                </a:cxn>
                <a:cxn ang="0">
                  <a:pos x="105" y="120"/>
                </a:cxn>
                <a:cxn ang="0">
                  <a:pos x="126" y="108"/>
                </a:cxn>
                <a:cxn ang="0">
                  <a:pos x="141" y="93"/>
                </a:cxn>
                <a:cxn ang="0">
                  <a:pos x="151" y="75"/>
                </a:cxn>
                <a:cxn ang="0">
                  <a:pos x="154" y="57"/>
                </a:cxn>
                <a:cxn ang="0">
                  <a:pos x="151" y="41"/>
                </a:cxn>
                <a:cxn ang="0">
                  <a:pos x="144" y="29"/>
                </a:cxn>
                <a:cxn ang="0">
                  <a:pos x="130" y="18"/>
                </a:cxn>
                <a:cxn ang="0">
                  <a:pos x="114" y="12"/>
                </a:cxn>
                <a:cxn ang="0">
                  <a:pos x="94" y="9"/>
                </a:cxn>
                <a:cxn ang="0">
                  <a:pos x="82" y="9"/>
                </a:cxn>
                <a:cxn ang="0">
                  <a:pos x="91" y="0"/>
                </a:cxn>
                <a:cxn ang="0">
                  <a:pos x="94" y="0"/>
                </a:cxn>
                <a:cxn ang="0">
                  <a:pos x="117" y="3"/>
                </a:cxn>
                <a:cxn ang="0">
                  <a:pos x="135" y="11"/>
                </a:cxn>
                <a:cxn ang="0">
                  <a:pos x="150" y="23"/>
                </a:cxn>
                <a:cxn ang="0">
                  <a:pos x="158" y="39"/>
                </a:cxn>
                <a:cxn ang="0">
                  <a:pos x="163" y="57"/>
                </a:cxn>
                <a:cxn ang="0">
                  <a:pos x="158" y="78"/>
                </a:cxn>
                <a:cxn ang="0">
                  <a:pos x="148" y="98"/>
                </a:cxn>
                <a:cxn ang="0">
                  <a:pos x="130" y="114"/>
                </a:cxn>
                <a:cxn ang="0">
                  <a:pos x="109" y="128"/>
                </a:cxn>
                <a:cxn ang="0">
                  <a:pos x="84" y="135"/>
                </a:cxn>
                <a:cxn ang="0">
                  <a:pos x="78" y="137"/>
                </a:cxn>
                <a:cxn ang="0">
                  <a:pos x="67" y="137"/>
                </a:cxn>
                <a:cxn ang="0">
                  <a:pos x="45" y="134"/>
                </a:cxn>
                <a:cxn ang="0">
                  <a:pos x="27" y="126"/>
                </a:cxn>
                <a:cxn ang="0">
                  <a:pos x="12" y="114"/>
                </a:cxn>
                <a:cxn ang="0">
                  <a:pos x="3" y="98"/>
                </a:cxn>
                <a:cxn ang="0">
                  <a:pos x="0" y="80"/>
                </a:cxn>
                <a:cxn ang="0">
                  <a:pos x="4" y="57"/>
                </a:cxn>
                <a:cxn ang="0">
                  <a:pos x="15" y="38"/>
                </a:cxn>
                <a:cxn ang="0">
                  <a:pos x="33" y="21"/>
                </a:cxn>
                <a:cxn ang="0">
                  <a:pos x="55" y="9"/>
                </a:cxn>
                <a:cxn ang="0">
                  <a:pos x="82" y="2"/>
                </a:cxn>
                <a:cxn ang="0">
                  <a:pos x="87" y="2"/>
                </a:cxn>
                <a:cxn ang="0">
                  <a:pos x="91" y="0"/>
                </a:cxn>
              </a:cxnLst>
              <a:rect l="0" t="0" r="r" b="b"/>
              <a:pathLst>
                <a:path w="163" h="137">
                  <a:moveTo>
                    <a:pt x="82" y="9"/>
                  </a:moveTo>
                  <a:lnTo>
                    <a:pt x="58" y="15"/>
                  </a:lnTo>
                  <a:lnTo>
                    <a:pt x="39" y="27"/>
                  </a:lnTo>
                  <a:lnTo>
                    <a:pt x="22" y="42"/>
                  </a:lnTo>
                  <a:lnTo>
                    <a:pt x="12" y="60"/>
                  </a:lnTo>
                  <a:lnTo>
                    <a:pt x="7" y="80"/>
                  </a:lnTo>
                  <a:lnTo>
                    <a:pt x="10" y="96"/>
                  </a:lnTo>
                  <a:lnTo>
                    <a:pt x="18" y="110"/>
                  </a:lnTo>
                  <a:lnTo>
                    <a:pt x="31" y="120"/>
                  </a:lnTo>
                  <a:lnTo>
                    <a:pt x="48" y="126"/>
                  </a:lnTo>
                  <a:lnTo>
                    <a:pt x="67" y="129"/>
                  </a:lnTo>
                  <a:lnTo>
                    <a:pt x="72" y="129"/>
                  </a:lnTo>
                  <a:lnTo>
                    <a:pt x="78" y="128"/>
                  </a:lnTo>
                  <a:lnTo>
                    <a:pt x="82" y="128"/>
                  </a:lnTo>
                  <a:lnTo>
                    <a:pt x="105" y="120"/>
                  </a:lnTo>
                  <a:lnTo>
                    <a:pt x="126" y="108"/>
                  </a:lnTo>
                  <a:lnTo>
                    <a:pt x="141" y="93"/>
                  </a:lnTo>
                  <a:lnTo>
                    <a:pt x="151" y="75"/>
                  </a:lnTo>
                  <a:lnTo>
                    <a:pt x="154" y="57"/>
                  </a:lnTo>
                  <a:lnTo>
                    <a:pt x="151" y="41"/>
                  </a:lnTo>
                  <a:lnTo>
                    <a:pt x="144" y="29"/>
                  </a:lnTo>
                  <a:lnTo>
                    <a:pt x="130" y="18"/>
                  </a:lnTo>
                  <a:lnTo>
                    <a:pt x="114" y="12"/>
                  </a:lnTo>
                  <a:lnTo>
                    <a:pt x="94" y="9"/>
                  </a:lnTo>
                  <a:lnTo>
                    <a:pt x="82" y="9"/>
                  </a:lnTo>
                  <a:close/>
                  <a:moveTo>
                    <a:pt x="91" y="0"/>
                  </a:moveTo>
                  <a:lnTo>
                    <a:pt x="94" y="0"/>
                  </a:lnTo>
                  <a:lnTo>
                    <a:pt x="117" y="3"/>
                  </a:lnTo>
                  <a:lnTo>
                    <a:pt x="135" y="11"/>
                  </a:lnTo>
                  <a:lnTo>
                    <a:pt x="150" y="23"/>
                  </a:lnTo>
                  <a:lnTo>
                    <a:pt x="158" y="39"/>
                  </a:lnTo>
                  <a:lnTo>
                    <a:pt x="163" y="57"/>
                  </a:lnTo>
                  <a:lnTo>
                    <a:pt x="158" y="78"/>
                  </a:lnTo>
                  <a:lnTo>
                    <a:pt x="148" y="98"/>
                  </a:lnTo>
                  <a:lnTo>
                    <a:pt x="130" y="114"/>
                  </a:lnTo>
                  <a:lnTo>
                    <a:pt x="109" y="128"/>
                  </a:lnTo>
                  <a:lnTo>
                    <a:pt x="84" y="135"/>
                  </a:lnTo>
                  <a:lnTo>
                    <a:pt x="78" y="137"/>
                  </a:lnTo>
                  <a:lnTo>
                    <a:pt x="67" y="137"/>
                  </a:lnTo>
                  <a:lnTo>
                    <a:pt x="45" y="134"/>
                  </a:lnTo>
                  <a:lnTo>
                    <a:pt x="27" y="126"/>
                  </a:lnTo>
                  <a:lnTo>
                    <a:pt x="12" y="114"/>
                  </a:lnTo>
                  <a:lnTo>
                    <a:pt x="3" y="98"/>
                  </a:lnTo>
                  <a:lnTo>
                    <a:pt x="0" y="80"/>
                  </a:lnTo>
                  <a:lnTo>
                    <a:pt x="4" y="57"/>
                  </a:lnTo>
                  <a:lnTo>
                    <a:pt x="15" y="38"/>
                  </a:lnTo>
                  <a:lnTo>
                    <a:pt x="33" y="21"/>
                  </a:lnTo>
                  <a:lnTo>
                    <a:pt x="55" y="9"/>
                  </a:lnTo>
                  <a:lnTo>
                    <a:pt x="82" y="2"/>
                  </a:lnTo>
                  <a:lnTo>
                    <a:pt x="87" y="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40"/>
            <p:cNvSpPr>
              <a:spLocks/>
            </p:cNvSpPr>
            <p:nvPr/>
          </p:nvSpPr>
          <p:spPr bwMode="auto">
            <a:xfrm>
              <a:off x="3019425" y="2566988"/>
              <a:ext cx="6350" cy="5556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6"/>
                </a:cxn>
                <a:cxn ang="0">
                  <a:pos x="4" y="14"/>
                </a:cxn>
                <a:cxn ang="0">
                  <a:pos x="4" y="21"/>
                </a:cxn>
                <a:cxn ang="0">
                  <a:pos x="3" y="29"/>
                </a:cxn>
                <a:cxn ang="0">
                  <a:pos x="0" y="35"/>
                </a:cxn>
                <a:cxn ang="0">
                  <a:pos x="1" y="18"/>
                </a:cxn>
                <a:cxn ang="0">
                  <a:pos x="1" y="0"/>
                </a:cxn>
              </a:cxnLst>
              <a:rect l="0" t="0" r="r" b="b"/>
              <a:pathLst>
                <a:path w="4" h="35">
                  <a:moveTo>
                    <a:pt x="1" y="0"/>
                  </a:moveTo>
                  <a:lnTo>
                    <a:pt x="3" y="6"/>
                  </a:lnTo>
                  <a:lnTo>
                    <a:pt x="4" y="14"/>
                  </a:lnTo>
                  <a:lnTo>
                    <a:pt x="4" y="21"/>
                  </a:lnTo>
                  <a:lnTo>
                    <a:pt x="3" y="29"/>
                  </a:lnTo>
                  <a:lnTo>
                    <a:pt x="0" y="35"/>
                  </a:ln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8A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42"/>
            <p:cNvSpPr>
              <a:spLocks noEditPoints="1"/>
            </p:cNvSpPr>
            <p:nvPr/>
          </p:nvSpPr>
          <p:spPr bwMode="auto">
            <a:xfrm>
              <a:off x="2800350" y="2505075"/>
              <a:ext cx="230187" cy="203200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73" y="9"/>
                </a:cxn>
                <a:cxn ang="0">
                  <a:pos x="52" y="15"/>
                </a:cxn>
                <a:cxn ang="0">
                  <a:pos x="34" y="24"/>
                </a:cxn>
                <a:cxn ang="0">
                  <a:pos x="19" y="39"/>
                </a:cxn>
                <a:cxn ang="0">
                  <a:pos x="10" y="56"/>
                </a:cxn>
                <a:cxn ang="0">
                  <a:pos x="7" y="74"/>
                </a:cxn>
                <a:cxn ang="0">
                  <a:pos x="12" y="92"/>
                </a:cxn>
                <a:cxn ang="0">
                  <a:pos x="22" y="107"/>
                </a:cxn>
                <a:cxn ang="0">
                  <a:pos x="40" y="117"/>
                </a:cxn>
                <a:cxn ang="0">
                  <a:pos x="61" y="120"/>
                </a:cxn>
                <a:cxn ang="0">
                  <a:pos x="67" y="120"/>
                </a:cxn>
                <a:cxn ang="0">
                  <a:pos x="75" y="119"/>
                </a:cxn>
                <a:cxn ang="0">
                  <a:pos x="100" y="110"/>
                </a:cxn>
                <a:cxn ang="0">
                  <a:pos x="120" y="95"/>
                </a:cxn>
                <a:cxn ang="0">
                  <a:pos x="133" y="77"/>
                </a:cxn>
                <a:cxn ang="0">
                  <a:pos x="138" y="54"/>
                </a:cxn>
                <a:cxn ang="0">
                  <a:pos x="133" y="36"/>
                </a:cxn>
                <a:cxn ang="0">
                  <a:pos x="121" y="21"/>
                </a:cxn>
                <a:cxn ang="0">
                  <a:pos x="105" y="11"/>
                </a:cxn>
                <a:cxn ang="0">
                  <a:pos x="84" y="8"/>
                </a:cxn>
                <a:cxn ang="0">
                  <a:pos x="78" y="8"/>
                </a:cxn>
                <a:cxn ang="0">
                  <a:pos x="72" y="0"/>
                </a:cxn>
                <a:cxn ang="0">
                  <a:pos x="84" y="0"/>
                </a:cxn>
                <a:cxn ang="0">
                  <a:pos x="103" y="3"/>
                </a:cxn>
                <a:cxn ang="0">
                  <a:pos x="120" y="11"/>
                </a:cxn>
                <a:cxn ang="0">
                  <a:pos x="133" y="21"/>
                </a:cxn>
                <a:cxn ang="0">
                  <a:pos x="142" y="36"/>
                </a:cxn>
                <a:cxn ang="0">
                  <a:pos x="145" y="53"/>
                </a:cxn>
                <a:cxn ang="0">
                  <a:pos x="142" y="74"/>
                </a:cxn>
                <a:cxn ang="0">
                  <a:pos x="133" y="92"/>
                </a:cxn>
                <a:cxn ang="0">
                  <a:pos x="118" y="108"/>
                </a:cxn>
                <a:cxn ang="0">
                  <a:pos x="99" y="120"/>
                </a:cxn>
                <a:cxn ang="0">
                  <a:pos x="76" y="126"/>
                </a:cxn>
                <a:cxn ang="0">
                  <a:pos x="69" y="128"/>
                </a:cxn>
                <a:cxn ang="0">
                  <a:pos x="61" y="128"/>
                </a:cxn>
                <a:cxn ang="0">
                  <a:pos x="42" y="125"/>
                </a:cxn>
                <a:cxn ang="0">
                  <a:pos x="25" y="117"/>
                </a:cxn>
                <a:cxn ang="0">
                  <a:pos x="12" y="107"/>
                </a:cxn>
                <a:cxn ang="0">
                  <a:pos x="3" y="92"/>
                </a:cxn>
                <a:cxn ang="0">
                  <a:pos x="0" y="74"/>
                </a:cxn>
                <a:cxn ang="0">
                  <a:pos x="3" y="53"/>
                </a:cxn>
                <a:cxn ang="0">
                  <a:pos x="13" y="35"/>
                </a:cxn>
                <a:cxn ang="0">
                  <a:pos x="28" y="18"/>
                </a:cxn>
                <a:cxn ang="0">
                  <a:pos x="49" y="6"/>
                </a:cxn>
                <a:cxn ang="0">
                  <a:pos x="72" y="0"/>
                </a:cxn>
              </a:cxnLst>
              <a:rect l="0" t="0" r="r" b="b"/>
              <a:pathLst>
                <a:path w="145" h="128">
                  <a:moveTo>
                    <a:pt x="78" y="8"/>
                  </a:moveTo>
                  <a:lnTo>
                    <a:pt x="73" y="9"/>
                  </a:lnTo>
                  <a:lnTo>
                    <a:pt x="52" y="15"/>
                  </a:lnTo>
                  <a:lnTo>
                    <a:pt x="34" y="24"/>
                  </a:lnTo>
                  <a:lnTo>
                    <a:pt x="19" y="39"/>
                  </a:lnTo>
                  <a:lnTo>
                    <a:pt x="10" y="56"/>
                  </a:lnTo>
                  <a:lnTo>
                    <a:pt x="7" y="74"/>
                  </a:lnTo>
                  <a:lnTo>
                    <a:pt x="12" y="92"/>
                  </a:lnTo>
                  <a:lnTo>
                    <a:pt x="22" y="107"/>
                  </a:lnTo>
                  <a:lnTo>
                    <a:pt x="40" y="117"/>
                  </a:lnTo>
                  <a:lnTo>
                    <a:pt x="61" y="120"/>
                  </a:lnTo>
                  <a:lnTo>
                    <a:pt x="67" y="120"/>
                  </a:lnTo>
                  <a:lnTo>
                    <a:pt x="75" y="119"/>
                  </a:lnTo>
                  <a:lnTo>
                    <a:pt x="100" y="110"/>
                  </a:lnTo>
                  <a:lnTo>
                    <a:pt x="120" y="95"/>
                  </a:lnTo>
                  <a:lnTo>
                    <a:pt x="133" y="77"/>
                  </a:lnTo>
                  <a:lnTo>
                    <a:pt x="138" y="54"/>
                  </a:lnTo>
                  <a:lnTo>
                    <a:pt x="133" y="36"/>
                  </a:lnTo>
                  <a:lnTo>
                    <a:pt x="121" y="21"/>
                  </a:lnTo>
                  <a:lnTo>
                    <a:pt x="105" y="11"/>
                  </a:lnTo>
                  <a:lnTo>
                    <a:pt x="84" y="8"/>
                  </a:lnTo>
                  <a:lnTo>
                    <a:pt x="78" y="8"/>
                  </a:lnTo>
                  <a:close/>
                  <a:moveTo>
                    <a:pt x="72" y="0"/>
                  </a:moveTo>
                  <a:lnTo>
                    <a:pt x="84" y="0"/>
                  </a:lnTo>
                  <a:lnTo>
                    <a:pt x="103" y="3"/>
                  </a:lnTo>
                  <a:lnTo>
                    <a:pt x="120" y="11"/>
                  </a:lnTo>
                  <a:lnTo>
                    <a:pt x="133" y="21"/>
                  </a:lnTo>
                  <a:lnTo>
                    <a:pt x="142" y="36"/>
                  </a:lnTo>
                  <a:lnTo>
                    <a:pt x="145" y="53"/>
                  </a:lnTo>
                  <a:lnTo>
                    <a:pt x="142" y="74"/>
                  </a:lnTo>
                  <a:lnTo>
                    <a:pt x="133" y="92"/>
                  </a:lnTo>
                  <a:lnTo>
                    <a:pt x="118" y="108"/>
                  </a:lnTo>
                  <a:lnTo>
                    <a:pt x="99" y="120"/>
                  </a:lnTo>
                  <a:lnTo>
                    <a:pt x="76" y="126"/>
                  </a:lnTo>
                  <a:lnTo>
                    <a:pt x="69" y="128"/>
                  </a:lnTo>
                  <a:lnTo>
                    <a:pt x="61" y="128"/>
                  </a:lnTo>
                  <a:lnTo>
                    <a:pt x="42" y="125"/>
                  </a:lnTo>
                  <a:lnTo>
                    <a:pt x="25" y="117"/>
                  </a:lnTo>
                  <a:lnTo>
                    <a:pt x="12" y="107"/>
                  </a:lnTo>
                  <a:lnTo>
                    <a:pt x="3" y="92"/>
                  </a:lnTo>
                  <a:lnTo>
                    <a:pt x="0" y="74"/>
                  </a:lnTo>
                  <a:lnTo>
                    <a:pt x="3" y="53"/>
                  </a:lnTo>
                  <a:lnTo>
                    <a:pt x="13" y="35"/>
                  </a:lnTo>
                  <a:lnTo>
                    <a:pt x="28" y="18"/>
                  </a:lnTo>
                  <a:lnTo>
                    <a:pt x="49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543"/>
            <p:cNvSpPr>
              <a:spLocks/>
            </p:cNvSpPr>
            <p:nvPr/>
          </p:nvSpPr>
          <p:spPr bwMode="auto">
            <a:xfrm>
              <a:off x="2724150" y="2600325"/>
              <a:ext cx="87312" cy="508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2" y="0"/>
                </a:cxn>
                <a:cxn ang="0">
                  <a:pos x="49" y="3"/>
                </a:cxn>
                <a:cxn ang="0">
                  <a:pos x="54" y="9"/>
                </a:cxn>
                <a:cxn ang="0">
                  <a:pos x="55" y="15"/>
                </a:cxn>
                <a:cxn ang="0">
                  <a:pos x="48" y="17"/>
                </a:cxn>
                <a:cxn ang="0">
                  <a:pos x="48" y="15"/>
                </a:cxn>
                <a:cxn ang="0">
                  <a:pos x="46" y="14"/>
                </a:cxn>
                <a:cxn ang="0">
                  <a:pos x="46" y="12"/>
                </a:cxn>
                <a:cxn ang="0">
                  <a:pos x="43" y="9"/>
                </a:cxn>
                <a:cxn ang="0">
                  <a:pos x="40" y="8"/>
                </a:cxn>
                <a:cxn ang="0">
                  <a:pos x="31" y="8"/>
                </a:cxn>
                <a:cxn ang="0">
                  <a:pos x="24" y="11"/>
                </a:cxn>
                <a:cxn ang="0">
                  <a:pos x="16" y="18"/>
                </a:cxn>
                <a:cxn ang="0">
                  <a:pos x="10" y="26"/>
                </a:cxn>
                <a:cxn ang="0">
                  <a:pos x="7" y="32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6" y="18"/>
                </a:cxn>
                <a:cxn ang="0">
                  <a:pos x="12" y="11"/>
                </a:cxn>
                <a:cxn ang="0">
                  <a:pos x="21" y="5"/>
                </a:cxn>
                <a:cxn ang="0">
                  <a:pos x="30" y="0"/>
                </a:cxn>
              </a:cxnLst>
              <a:rect l="0" t="0" r="r" b="b"/>
              <a:pathLst>
                <a:path w="55" h="32">
                  <a:moveTo>
                    <a:pt x="30" y="0"/>
                  </a:moveTo>
                  <a:lnTo>
                    <a:pt x="42" y="0"/>
                  </a:lnTo>
                  <a:lnTo>
                    <a:pt x="49" y="3"/>
                  </a:lnTo>
                  <a:lnTo>
                    <a:pt x="54" y="9"/>
                  </a:lnTo>
                  <a:lnTo>
                    <a:pt x="55" y="15"/>
                  </a:lnTo>
                  <a:lnTo>
                    <a:pt x="48" y="17"/>
                  </a:lnTo>
                  <a:lnTo>
                    <a:pt x="48" y="15"/>
                  </a:lnTo>
                  <a:lnTo>
                    <a:pt x="46" y="14"/>
                  </a:lnTo>
                  <a:lnTo>
                    <a:pt x="46" y="12"/>
                  </a:lnTo>
                  <a:lnTo>
                    <a:pt x="43" y="9"/>
                  </a:lnTo>
                  <a:lnTo>
                    <a:pt x="40" y="8"/>
                  </a:lnTo>
                  <a:lnTo>
                    <a:pt x="31" y="8"/>
                  </a:lnTo>
                  <a:lnTo>
                    <a:pt x="24" y="11"/>
                  </a:lnTo>
                  <a:lnTo>
                    <a:pt x="16" y="18"/>
                  </a:lnTo>
                  <a:lnTo>
                    <a:pt x="10" y="26"/>
                  </a:lnTo>
                  <a:lnTo>
                    <a:pt x="7" y="32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18"/>
                  </a:lnTo>
                  <a:lnTo>
                    <a:pt x="12" y="11"/>
                  </a:lnTo>
                  <a:lnTo>
                    <a:pt x="21" y="5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861406" y="4791670"/>
            <a:ext cx="2164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Post wwll baby boom, born roughly 1946 -1964.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863717" y="1295400"/>
            <a:ext cx="224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BABY BOOMERS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416953" y="1905000"/>
            <a:ext cx="2590800" cy="41282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633"/>
          <p:cNvGrpSpPr/>
          <p:nvPr/>
        </p:nvGrpSpPr>
        <p:grpSpPr>
          <a:xfrm>
            <a:off x="4252878" y="2393208"/>
            <a:ext cx="918950" cy="2254992"/>
            <a:chOff x="4248150" y="2027238"/>
            <a:chExt cx="1290637" cy="3167062"/>
          </a:xfrm>
        </p:grpSpPr>
        <p:sp>
          <p:nvSpPr>
            <p:cNvPr id="127" name="Freeform 468"/>
            <p:cNvSpPr>
              <a:spLocks/>
            </p:cNvSpPr>
            <p:nvPr/>
          </p:nvSpPr>
          <p:spPr bwMode="auto">
            <a:xfrm>
              <a:off x="4637088" y="3127375"/>
              <a:ext cx="569912" cy="1089025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305" y="5"/>
                </a:cxn>
                <a:cxn ang="0">
                  <a:pos x="313" y="9"/>
                </a:cxn>
                <a:cxn ang="0">
                  <a:pos x="322" y="12"/>
                </a:cxn>
                <a:cxn ang="0">
                  <a:pos x="331" y="12"/>
                </a:cxn>
                <a:cxn ang="0">
                  <a:pos x="359" y="635"/>
                </a:cxn>
                <a:cxn ang="0">
                  <a:pos x="79" y="686"/>
                </a:cxn>
                <a:cxn ang="0">
                  <a:pos x="0" y="24"/>
                </a:cxn>
                <a:cxn ang="0">
                  <a:pos x="13" y="14"/>
                </a:cxn>
                <a:cxn ang="0">
                  <a:pos x="67" y="14"/>
                </a:cxn>
                <a:cxn ang="0">
                  <a:pos x="106" y="12"/>
                </a:cxn>
                <a:cxn ang="0">
                  <a:pos x="151" y="11"/>
                </a:cxn>
                <a:cxn ang="0">
                  <a:pos x="197" y="9"/>
                </a:cxn>
                <a:cxn ang="0">
                  <a:pos x="296" y="0"/>
                </a:cxn>
              </a:cxnLst>
              <a:rect l="0" t="0" r="r" b="b"/>
              <a:pathLst>
                <a:path w="359" h="686">
                  <a:moveTo>
                    <a:pt x="296" y="0"/>
                  </a:moveTo>
                  <a:lnTo>
                    <a:pt x="305" y="5"/>
                  </a:lnTo>
                  <a:lnTo>
                    <a:pt x="313" y="9"/>
                  </a:lnTo>
                  <a:lnTo>
                    <a:pt x="322" y="12"/>
                  </a:lnTo>
                  <a:lnTo>
                    <a:pt x="331" y="12"/>
                  </a:lnTo>
                  <a:lnTo>
                    <a:pt x="359" y="635"/>
                  </a:lnTo>
                  <a:lnTo>
                    <a:pt x="79" y="686"/>
                  </a:lnTo>
                  <a:lnTo>
                    <a:pt x="0" y="24"/>
                  </a:lnTo>
                  <a:lnTo>
                    <a:pt x="13" y="14"/>
                  </a:lnTo>
                  <a:lnTo>
                    <a:pt x="67" y="14"/>
                  </a:lnTo>
                  <a:lnTo>
                    <a:pt x="106" y="12"/>
                  </a:lnTo>
                  <a:lnTo>
                    <a:pt x="151" y="11"/>
                  </a:lnTo>
                  <a:lnTo>
                    <a:pt x="197" y="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69"/>
            <p:cNvSpPr>
              <a:spLocks/>
            </p:cNvSpPr>
            <p:nvPr/>
          </p:nvSpPr>
          <p:spPr bwMode="auto">
            <a:xfrm>
              <a:off x="4637088" y="3127375"/>
              <a:ext cx="569912" cy="1089025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305" y="5"/>
                </a:cxn>
                <a:cxn ang="0">
                  <a:pos x="313" y="9"/>
                </a:cxn>
                <a:cxn ang="0">
                  <a:pos x="322" y="12"/>
                </a:cxn>
                <a:cxn ang="0">
                  <a:pos x="331" y="12"/>
                </a:cxn>
                <a:cxn ang="0">
                  <a:pos x="359" y="635"/>
                </a:cxn>
                <a:cxn ang="0">
                  <a:pos x="79" y="686"/>
                </a:cxn>
                <a:cxn ang="0">
                  <a:pos x="0" y="24"/>
                </a:cxn>
                <a:cxn ang="0">
                  <a:pos x="13" y="14"/>
                </a:cxn>
                <a:cxn ang="0">
                  <a:pos x="67" y="14"/>
                </a:cxn>
                <a:cxn ang="0">
                  <a:pos x="106" y="12"/>
                </a:cxn>
                <a:cxn ang="0">
                  <a:pos x="151" y="11"/>
                </a:cxn>
                <a:cxn ang="0">
                  <a:pos x="197" y="9"/>
                </a:cxn>
                <a:cxn ang="0">
                  <a:pos x="296" y="0"/>
                </a:cxn>
              </a:cxnLst>
              <a:rect l="0" t="0" r="r" b="b"/>
              <a:pathLst>
                <a:path w="359" h="686">
                  <a:moveTo>
                    <a:pt x="296" y="0"/>
                  </a:moveTo>
                  <a:lnTo>
                    <a:pt x="305" y="5"/>
                  </a:lnTo>
                  <a:lnTo>
                    <a:pt x="313" y="9"/>
                  </a:lnTo>
                  <a:lnTo>
                    <a:pt x="322" y="12"/>
                  </a:lnTo>
                  <a:lnTo>
                    <a:pt x="331" y="12"/>
                  </a:lnTo>
                  <a:lnTo>
                    <a:pt x="359" y="635"/>
                  </a:lnTo>
                  <a:lnTo>
                    <a:pt x="79" y="686"/>
                  </a:lnTo>
                  <a:lnTo>
                    <a:pt x="0" y="24"/>
                  </a:lnTo>
                  <a:lnTo>
                    <a:pt x="13" y="14"/>
                  </a:lnTo>
                  <a:lnTo>
                    <a:pt x="67" y="14"/>
                  </a:lnTo>
                  <a:lnTo>
                    <a:pt x="106" y="12"/>
                  </a:lnTo>
                  <a:lnTo>
                    <a:pt x="151" y="11"/>
                  </a:lnTo>
                  <a:lnTo>
                    <a:pt x="197" y="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9FC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70"/>
            <p:cNvSpPr>
              <a:spLocks/>
            </p:cNvSpPr>
            <p:nvPr/>
          </p:nvSpPr>
          <p:spPr bwMode="auto">
            <a:xfrm>
              <a:off x="4505325" y="4029075"/>
              <a:ext cx="763587" cy="1136650"/>
            </a:xfrm>
            <a:custGeom>
              <a:avLst/>
              <a:gdLst/>
              <a:ahLst/>
              <a:cxnLst>
                <a:cxn ang="0">
                  <a:pos x="481" y="0"/>
                </a:cxn>
                <a:cxn ang="0">
                  <a:pos x="481" y="4"/>
                </a:cxn>
                <a:cxn ang="0">
                  <a:pos x="480" y="19"/>
                </a:cxn>
                <a:cxn ang="0">
                  <a:pos x="478" y="42"/>
                </a:cxn>
                <a:cxn ang="0">
                  <a:pos x="477" y="70"/>
                </a:cxn>
                <a:cxn ang="0">
                  <a:pos x="475" y="105"/>
                </a:cxn>
                <a:cxn ang="0">
                  <a:pos x="472" y="144"/>
                </a:cxn>
                <a:cxn ang="0">
                  <a:pos x="469" y="186"/>
                </a:cxn>
                <a:cxn ang="0">
                  <a:pos x="460" y="276"/>
                </a:cxn>
                <a:cxn ang="0">
                  <a:pos x="451" y="363"/>
                </a:cxn>
                <a:cxn ang="0">
                  <a:pos x="445" y="409"/>
                </a:cxn>
                <a:cxn ang="0">
                  <a:pos x="438" y="454"/>
                </a:cxn>
                <a:cxn ang="0">
                  <a:pos x="429" y="498"/>
                </a:cxn>
                <a:cxn ang="0">
                  <a:pos x="421" y="538"/>
                </a:cxn>
                <a:cxn ang="0">
                  <a:pos x="414" y="576"/>
                </a:cxn>
                <a:cxn ang="0">
                  <a:pos x="408" y="609"/>
                </a:cxn>
                <a:cxn ang="0">
                  <a:pos x="402" y="636"/>
                </a:cxn>
                <a:cxn ang="0">
                  <a:pos x="397" y="656"/>
                </a:cxn>
                <a:cxn ang="0">
                  <a:pos x="394" y="669"/>
                </a:cxn>
                <a:cxn ang="0">
                  <a:pos x="393" y="674"/>
                </a:cxn>
                <a:cxn ang="0">
                  <a:pos x="258" y="716"/>
                </a:cxn>
                <a:cxn ang="0">
                  <a:pos x="110" y="678"/>
                </a:cxn>
                <a:cxn ang="0">
                  <a:pos x="108" y="677"/>
                </a:cxn>
                <a:cxn ang="0">
                  <a:pos x="107" y="671"/>
                </a:cxn>
                <a:cxn ang="0">
                  <a:pos x="102" y="659"/>
                </a:cxn>
                <a:cxn ang="0">
                  <a:pos x="98" y="642"/>
                </a:cxn>
                <a:cxn ang="0">
                  <a:pos x="92" y="620"/>
                </a:cxn>
                <a:cxn ang="0">
                  <a:pos x="84" y="591"/>
                </a:cxn>
                <a:cxn ang="0">
                  <a:pos x="75" y="555"/>
                </a:cxn>
                <a:cxn ang="0">
                  <a:pos x="66" y="510"/>
                </a:cxn>
                <a:cxn ang="0">
                  <a:pos x="57" y="459"/>
                </a:cxn>
                <a:cxn ang="0">
                  <a:pos x="47" y="397"/>
                </a:cxn>
                <a:cxn ang="0">
                  <a:pos x="35" y="327"/>
                </a:cxn>
                <a:cxn ang="0">
                  <a:pos x="24" y="247"/>
                </a:cxn>
                <a:cxn ang="0">
                  <a:pos x="12" y="156"/>
                </a:cxn>
                <a:cxn ang="0">
                  <a:pos x="0" y="54"/>
                </a:cxn>
                <a:cxn ang="0">
                  <a:pos x="5" y="54"/>
                </a:cxn>
                <a:cxn ang="0">
                  <a:pos x="18" y="55"/>
                </a:cxn>
                <a:cxn ang="0">
                  <a:pos x="41" y="55"/>
                </a:cxn>
                <a:cxn ang="0">
                  <a:pos x="69" y="57"/>
                </a:cxn>
                <a:cxn ang="0">
                  <a:pos x="141" y="57"/>
                </a:cxn>
                <a:cxn ang="0">
                  <a:pos x="183" y="55"/>
                </a:cxn>
                <a:cxn ang="0">
                  <a:pos x="273" y="49"/>
                </a:cxn>
                <a:cxn ang="0">
                  <a:pos x="319" y="43"/>
                </a:cxn>
                <a:cxn ang="0">
                  <a:pos x="364" y="36"/>
                </a:cxn>
                <a:cxn ang="0">
                  <a:pos x="406" y="27"/>
                </a:cxn>
                <a:cxn ang="0">
                  <a:pos x="445" y="15"/>
                </a:cxn>
                <a:cxn ang="0">
                  <a:pos x="481" y="0"/>
                </a:cxn>
              </a:cxnLst>
              <a:rect l="0" t="0" r="r" b="b"/>
              <a:pathLst>
                <a:path w="481" h="716">
                  <a:moveTo>
                    <a:pt x="481" y="0"/>
                  </a:moveTo>
                  <a:lnTo>
                    <a:pt x="481" y="4"/>
                  </a:lnTo>
                  <a:lnTo>
                    <a:pt x="480" y="19"/>
                  </a:lnTo>
                  <a:lnTo>
                    <a:pt x="478" y="42"/>
                  </a:lnTo>
                  <a:lnTo>
                    <a:pt x="477" y="70"/>
                  </a:lnTo>
                  <a:lnTo>
                    <a:pt x="475" y="105"/>
                  </a:lnTo>
                  <a:lnTo>
                    <a:pt x="472" y="144"/>
                  </a:lnTo>
                  <a:lnTo>
                    <a:pt x="469" y="186"/>
                  </a:lnTo>
                  <a:lnTo>
                    <a:pt x="460" y="276"/>
                  </a:lnTo>
                  <a:lnTo>
                    <a:pt x="451" y="363"/>
                  </a:lnTo>
                  <a:lnTo>
                    <a:pt x="445" y="409"/>
                  </a:lnTo>
                  <a:lnTo>
                    <a:pt x="438" y="454"/>
                  </a:lnTo>
                  <a:lnTo>
                    <a:pt x="429" y="498"/>
                  </a:lnTo>
                  <a:lnTo>
                    <a:pt x="421" y="538"/>
                  </a:lnTo>
                  <a:lnTo>
                    <a:pt x="414" y="576"/>
                  </a:lnTo>
                  <a:lnTo>
                    <a:pt x="408" y="609"/>
                  </a:lnTo>
                  <a:lnTo>
                    <a:pt x="402" y="636"/>
                  </a:lnTo>
                  <a:lnTo>
                    <a:pt x="397" y="656"/>
                  </a:lnTo>
                  <a:lnTo>
                    <a:pt x="394" y="669"/>
                  </a:lnTo>
                  <a:lnTo>
                    <a:pt x="393" y="674"/>
                  </a:lnTo>
                  <a:lnTo>
                    <a:pt x="258" y="716"/>
                  </a:lnTo>
                  <a:lnTo>
                    <a:pt x="110" y="678"/>
                  </a:lnTo>
                  <a:lnTo>
                    <a:pt x="108" y="677"/>
                  </a:lnTo>
                  <a:lnTo>
                    <a:pt x="107" y="671"/>
                  </a:lnTo>
                  <a:lnTo>
                    <a:pt x="102" y="659"/>
                  </a:lnTo>
                  <a:lnTo>
                    <a:pt x="98" y="642"/>
                  </a:lnTo>
                  <a:lnTo>
                    <a:pt x="92" y="620"/>
                  </a:lnTo>
                  <a:lnTo>
                    <a:pt x="84" y="591"/>
                  </a:lnTo>
                  <a:lnTo>
                    <a:pt x="75" y="555"/>
                  </a:lnTo>
                  <a:lnTo>
                    <a:pt x="66" y="510"/>
                  </a:lnTo>
                  <a:lnTo>
                    <a:pt x="57" y="459"/>
                  </a:lnTo>
                  <a:lnTo>
                    <a:pt x="47" y="397"/>
                  </a:lnTo>
                  <a:lnTo>
                    <a:pt x="35" y="327"/>
                  </a:lnTo>
                  <a:lnTo>
                    <a:pt x="24" y="247"/>
                  </a:lnTo>
                  <a:lnTo>
                    <a:pt x="12" y="156"/>
                  </a:lnTo>
                  <a:lnTo>
                    <a:pt x="0" y="54"/>
                  </a:lnTo>
                  <a:lnTo>
                    <a:pt x="5" y="54"/>
                  </a:lnTo>
                  <a:lnTo>
                    <a:pt x="18" y="55"/>
                  </a:lnTo>
                  <a:lnTo>
                    <a:pt x="41" y="55"/>
                  </a:lnTo>
                  <a:lnTo>
                    <a:pt x="69" y="57"/>
                  </a:lnTo>
                  <a:lnTo>
                    <a:pt x="141" y="57"/>
                  </a:lnTo>
                  <a:lnTo>
                    <a:pt x="183" y="55"/>
                  </a:lnTo>
                  <a:lnTo>
                    <a:pt x="273" y="49"/>
                  </a:lnTo>
                  <a:lnTo>
                    <a:pt x="319" y="43"/>
                  </a:lnTo>
                  <a:lnTo>
                    <a:pt x="364" y="36"/>
                  </a:lnTo>
                  <a:lnTo>
                    <a:pt x="406" y="27"/>
                  </a:lnTo>
                  <a:lnTo>
                    <a:pt x="445" y="1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133A6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71"/>
            <p:cNvSpPr>
              <a:spLocks/>
            </p:cNvSpPr>
            <p:nvPr/>
          </p:nvSpPr>
          <p:spPr bwMode="auto">
            <a:xfrm>
              <a:off x="4843463" y="4354513"/>
              <a:ext cx="185737" cy="811213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15" y="3"/>
                </a:cxn>
                <a:cxn ang="0">
                  <a:pos x="102" y="17"/>
                </a:cxn>
                <a:cxn ang="0">
                  <a:pos x="90" y="24"/>
                </a:cxn>
                <a:cxn ang="0">
                  <a:pos x="72" y="32"/>
                </a:cxn>
                <a:cxn ang="0">
                  <a:pos x="52" y="511"/>
                </a:cxn>
                <a:cxn ang="0">
                  <a:pos x="33" y="509"/>
                </a:cxn>
                <a:cxn ang="0">
                  <a:pos x="48" y="36"/>
                </a:cxn>
                <a:cxn ang="0">
                  <a:pos x="43" y="35"/>
                </a:cxn>
                <a:cxn ang="0">
                  <a:pos x="32" y="32"/>
                </a:cxn>
                <a:cxn ang="0">
                  <a:pos x="17" y="26"/>
                </a:cxn>
                <a:cxn ang="0">
                  <a:pos x="0" y="17"/>
                </a:cxn>
                <a:cxn ang="0">
                  <a:pos x="17" y="17"/>
                </a:cxn>
                <a:cxn ang="0">
                  <a:pos x="35" y="15"/>
                </a:cxn>
                <a:cxn ang="0">
                  <a:pos x="54" y="14"/>
                </a:cxn>
                <a:cxn ang="0">
                  <a:pos x="76" y="11"/>
                </a:cxn>
                <a:cxn ang="0">
                  <a:pos x="97" y="6"/>
                </a:cxn>
                <a:cxn ang="0">
                  <a:pos x="117" y="0"/>
                </a:cxn>
              </a:cxnLst>
              <a:rect l="0" t="0" r="r" b="b"/>
              <a:pathLst>
                <a:path w="117" h="511">
                  <a:moveTo>
                    <a:pt x="117" y="0"/>
                  </a:moveTo>
                  <a:lnTo>
                    <a:pt x="115" y="3"/>
                  </a:lnTo>
                  <a:lnTo>
                    <a:pt x="102" y="17"/>
                  </a:lnTo>
                  <a:lnTo>
                    <a:pt x="90" y="24"/>
                  </a:lnTo>
                  <a:lnTo>
                    <a:pt x="72" y="32"/>
                  </a:lnTo>
                  <a:lnTo>
                    <a:pt x="52" y="511"/>
                  </a:lnTo>
                  <a:lnTo>
                    <a:pt x="33" y="509"/>
                  </a:lnTo>
                  <a:lnTo>
                    <a:pt x="48" y="36"/>
                  </a:lnTo>
                  <a:lnTo>
                    <a:pt x="43" y="35"/>
                  </a:lnTo>
                  <a:lnTo>
                    <a:pt x="32" y="32"/>
                  </a:lnTo>
                  <a:lnTo>
                    <a:pt x="17" y="26"/>
                  </a:lnTo>
                  <a:lnTo>
                    <a:pt x="0" y="17"/>
                  </a:lnTo>
                  <a:lnTo>
                    <a:pt x="17" y="17"/>
                  </a:lnTo>
                  <a:lnTo>
                    <a:pt x="35" y="15"/>
                  </a:lnTo>
                  <a:lnTo>
                    <a:pt x="54" y="14"/>
                  </a:lnTo>
                  <a:lnTo>
                    <a:pt x="76" y="11"/>
                  </a:lnTo>
                  <a:lnTo>
                    <a:pt x="97" y="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72"/>
            <p:cNvSpPr>
              <a:spLocks/>
            </p:cNvSpPr>
            <p:nvPr/>
          </p:nvSpPr>
          <p:spPr bwMode="auto">
            <a:xfrm>
              <a:off x="4581525" y="5048250"/>
              <a:ext cx="658812" cy="146050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19" y="2"/>
                </a:cxn>
                <a:cxn ang="0">
                  <a:pos x="147" y="8"/>
                </a:cxn>
                <a:cxn ang="0">
                  <a:pos x="179" y="21"/>
                </a:cxn>
                <a:cxn ang="0">
                  <a:pos x="214" y="39"/>
                </a:cxn>
                <a:cxn ang="0">
                  <a:pos x="216" y="38"/>
                </a:cxn>
                <a:cxn ang="0">
                  <a:pos x="222" y="35"/>
                </a:cxn>
                <a:cxn ang="0">
                  <a:pos x="232" y="29"/>
                </a:cxn>
                <a:cxn ang="0">
                  <a:pos x="244" y="23"/>
                </a:cxn>
                <a:cxn ang="0">
                  <a:pos x="258" y="15"/>
                </a:cxn>
                <a:cxn ang="0">
                  <a:pos x="274" y="9"/>
                </a:cxn>
                <a:cxn ang="0">
                  <a:pos x="292" y="5"/>
                </a:cxn>
                <a:cxn ang="0">
                  <a:pos x="310" y="2"/>
                </a:cxn>
                <a:cxn ang="0">
                  <a:pos x="328" y="0"/>
                </a:cxn>
                <a:cxn ang="0">
                  <a:pos x="348" y="3"/>
                </a:cxn>
                <a:cxn ang="0">
                  <a:pos x="364" y="11"/>
                </a:cxn>
                <a:cxn ang="0">
                  <a:pos x="381" y="21"/>
                </a:cxn>
                <a:cxn ang="0">
                  <a:pos x="394" y="39"/>
                </a:cxn>
                <a:cxn ang="0">
                  <a:pos x="406" y="62"/>
                </a:cxn>
                <a:cxn ang="0">
                  <a:pos x="415" y="92"/>
                </a:cxn>
                <a:cxn ang="0">
                  <a:pos x="0" y="92"/>
                </a:cxn>
                <a:cxn ang="0">
                  <a:pos x="0" y="90"/>
                </a:cxn>
                <a:cxn ang="0">
                  <a:pos x="2" y="84"/>
                </a:cxn>
                <a:cxn ang="0">
                  <a:pos x="5" y="75"/>
                </a:cxn>
                <a:cxn ang="0">
                  <a:pos x="8" y="65"/>
                </a:cxn>
                <a:cxn ang="0">
                  <a:pos x="14" y="53"/>
                </a:cxn>
                <a:cxn ang="0">
                  <a:pos x="21" y="41"/>
                </a:cxn>
                <a:cxn ang="0">
                  <a:pos x="30" y="29"/>
                </a:cxn>
                <a:cxn ang="0">
                  <a:pos x="42" y="18"/>
                </a:cxn>
                <a:cxn ang="0">
                  <a:pos x="57" y="9"/>
                </a:cxn>
                <a:cxn ang="0">
                  <a:pos x="74" y="3"/>
                </a:cxn>
                <a:cxn ang="0">
                  <a:pos x="95" y="0"/>
                </a:cxn>
              </a:cxnLst>
              <a:rect l="0" t="0" r="r" b="b"/>
              <a:pathLst>
                <a:path w="415" h="92">
                  <a:moveTo>
                    <a:pt x="95" y="0"/>
                  </a:moveTo>
                  <a:lnTo>
                    <a:pt x="119" y="2"/>
                  </a:lnTo>
                  <a:lnTo>
                    <a:pt x="147" y="8"/>
                  </a:lnTo>
                  <a:lnTo>
                    <a:pt x="179" y="21"/>
                  </a:lnTo>
                  <a:lnTo>
                    <a:pt x="214" y="39"/>
                  </a:lnTo>
                  <a:lnTo>
                    <a:pt x="216" y="38"/>
                  </a:lnTo>
                  <a:lnTo>
                    <a:pt x="222" y="35"/>
                  </a:lnTo>
                  <a:lnTo>
                    <a:pt x="232" y="29"/>
                  </a:lnTo>
                  <a:lnTo>
                    <a:pt x="244" y="23"/>
                  </a:lnTo>
                  <a:lnTo>
                    <a:pt x="258" y="15"/>
                  </a:lnTo>
                  <a:lnTo>
                    <a:pt x="274" y="9"/>
                  </a:lnTo>
                  <a:lnTo>
                    <a:pt x="292" y="5"/>
                  </a:lnTo>
                  <a:lnTo>
                    <a:pt x="310" y="2"/>
                  </a:lnTo>
                  <a:lnTo>
                    <a:pt x="328" y="0"/>
                  </a:lnTo>
                  <a:lnTo>
                    <a:pt x="348" y="3"/>
                  </a:lnTo>
                  <a:lnTo>
                    <a:pt x="364" y="11"/>
                  </a:lnTo>
                  <a:lnTo>
                    <a:pt x="381" y="21"/>
                  </a:lnTo>
                  <a:lnTo>
                    <a:pt x="394" y="39"/>
                  </a:lnTo>
                  <a:lnTo>
                    <a:pt x="406" y="62"/>
                  </a:lnTo>
                  <a:lnTo>
                    <a:pt x="415" y="92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2" y="84"/>
                  </a:lnTo>
                  <a:lnTo>
                    <a:pt x="5" y="75"/>
                  </a:lnTo>
                  <a:lnTo>
                    <a:pt x="8" y="65"/>
                  </a:lnTo>
                  <a:lnTo>
                    <a:pt x="14" y="53"/>
                  </a:lnTo>
                  <a:lnTo>
                    <a:pt x="21" y="41"/>
                  </a:lnTo>
                  <a:lnTo>
                    <a:pt x="30" y="29"/>
                  </a:lnTo>
                  <a:lnTo>
                    <a:pt x="42" y="18"/>
                  </a:lnTo>
                  <a:lnTo>
                    <a:pt x="57" y="9"/>
                  </a:lnTo>
                  <a:lnTo>
                    <a:pt x="74" y="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73"/>
            <p:cNvSpPr>
              <a:spLocks/>
            </p:cNvSpPr>
            <p:nvPr/>
          </p:nvSpPr>
          <p:spPr bwMode="auto">
            <a:xfrm>
              <a:off x="5287963" y="3970338"/>
              <a:ext cx="222250" cy="18415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40" y="26"/>
                </a:cxn>
                <a:cxn ang="0">
                  <a:pos x="137" y="52"/>
                </a:cxn>
                <a:cxn ang="0">
                  <a:pos x="129" y="73"/>
                </a:cxn>
                <a:cxn ang="0">
                  <a:pos x="117" y="92"/>
                </a:cxn>
                <a:cxn ang="0">
                  <a:pos x="102" y="106"/>
                </a:cxn>
                <a:cxn ang="0">
                  <a:pos x="83" y="115"/>
                </a:cxn>
                <a:cxn ang="0">
                  <a:pos x="60" y="116"/>
                </a:cxn>
                <a:cxn ang="0">
                  <a:pos x="41" y="112"/>
                </a:cxn>
                <a:cxn ang="0">
                  <a:pos x="27" y="104"/>
                </a:cxn>
                <a:cxn ang="0">
                  <a:pos x="17" y="94"/>
                </a:cxn>
                <a:cxn ang="0">
                  <a:pos x="9" y="82"/>
                </a:cxn>
                <a:cxn ang="0">
                  <a:pos x="5" y="70"/>
                </a:cxn>
                <a:cxn ang="0">
                  <a:pos x="2" y="59"/>
                </a:cxn>
                <a:cxn ang="0">
                  <a:pos x="0" y="52"/>
                </a:cxn>
                <a:cxn ang="0">
                  <a:pos x="0" y="49"/>
                </a:cxn>
                <a:cxn ang="0">
                  <a:pos x="138" y="0"/>
                </a:cxn>
              </a:cxnLst>
              <a:rect l="0" t="0" r="r" b="b"/>
              <a:pathLst>
                <a:path w="140" h="116">
                  <a:moveTo>
                    <a:pt x="138" y="0"/>
                  </a:moveTo>
                  <a:lnTo>
                    <a:pt x="140" y="26"/>
                  </a:lnTo>
                  <a:lnTo>
                    <a:pt x="137" y="52"/>
                  </a:lnTo>
                  <a:lnTo>
                    <a:pt x="129" y="73"/>
                  </a:lnTo>
                  <a:lnTo>
                    <a:pt x="117" y="92"/>
                  </a:lnTo>
                  <a:lnTo>
                    <a:pt x="102" y="106"/>
                  </a:lnTo>
                  <a:lnTo>
                    <a:pt x="83" y="115"/>
                  </a:lnTo>
                  <a:lnTo>
                    <a:pt x="60" y="116"/>
                  </a:lnTo>
                  <a:lnTo>
                    <a:pt x="41" y="112"/>
                  </a:lnTo>
                  <a:lnTo>
                    <a:pt x="27" y="104"/>
                  </a:lnTo>
                  <a:lnTo>
                    <a:pt x="17" y="94"/>
                  </a:lnTo>
                  <a:lnTo>
                    <a:pt x="9" y="82"/>
                  </a:lnTo>
                  <a:lnTo>
                    <a:pt x="5" y="70"/>
                  </a:lnTo>
                  <a:lnTo>
                    <a:pt x="2" y="59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74"/>
            <p:cNvSpPr>
              <a:spLocks/>
            </p:cNvSpPr>
            <p:nvPr/>
          </p:nvSpPr>
          <p:spPr bwMode="auto">
            <a:xfrm>
              <a:off x="4310063" y="2027238"/>
              <a:ext cx="1016000" cy="985838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45" y="3"/>
                </a:cxn>
                <a:cxn ang="0">
                  <a:pos x="391" y="12"/>
                </a:cxn>
                <a:cxn ang="0">
                  <a:pos x="436" y="28"/>
                </a:cxn>
                <a:cxn ang="0">
                  <a:pos x="477" y="49"/>
                </a:cxn>
                <a:cxn ang="0">
                  <a:pos x="513" y="75"/>
                </a:cxn>
                <a:cxn ang="0">
                  <a:pos x="544" y="106"/>
                </a:cxn>
                <a:cxn ang="0">
                  <a:pos x="571" y="141"/>
                </a:cxn>
                <a:cxn ang="0">
                  <a:pos x="595" y="178"/>
                </a:cxn>
                <a:cxn ang="0">
                  <a:pos x="613" y="219"/>
                </a:cxn>
                <a:cxn ang="0">
                  <a:pos x="627" y="259"/>
                </a:cxn>
                <a:cxn ang="0">
                  <a:pos x="636" y="301"/>
                </a:cxn>
                <a:cxn ang="0">
                  <a:pos x="640" y="343"/>
                </a:cxn>
                <a:cxn ang="0">
                  <a:pos x="639" y="384"/>
                </a:cxn>
                <a:cxn ang="0">
                  <a:pos x="633" y="421"/>
                </a:cxn>
                <a:cxn ang="0">
                  <a:pos x="622" y="456"/>
                </a:cxn>
                <a:cxn ang="0">
                  <a:pos x="603" y="495"/>
                </a:cxn>
                <a:cxn ang="0">
                  <a:pos x="577" y="528"/>
                </a:cxn>
                <a:cxn ang="0">
                  <a:pos x="547" y="556"/>
                </a:cxn>
                <a:cxn ang="0">
                  <a:pos x="514" y="580"/>
                </a:cxn>
                <a:cxn ang="0">
                  <a:pos x="477" y="599"/>
                </a:cxn>
                <a:cxn ang="0">
                  <a:pos x="436" y="612"/>
                </a:cxn>
                <a:cxn ang="0">
                  <a:pos x="394" y="620"/>
                </a:cxn>
                <a:cxn ang="0">
                  <a:pos x="350" y="621"/>
                </a:cxn>
                <a:cxn ang="0">
                  <a:pos x="305" y="617"/>
                </a:cxn>
                <a:cxn ang="0">
                  <a:pos x="258" y="608"/>
                </a:cxn>
                <a:cxn ang="0">
                  <a:pos x="213" y="591"/>
                </a:cxn>
                <a:cxn ang="0">
                  <a:pos x="165" y="567"/>
                </a:cxn>
                <a:cxn ang="0">
                  <a:pos x="122" y="537"/>
                </a:cxn>
                <a:cxn ang="0">
                  <a:pos x="86" y="501"/>
                </a:cxn>
                <a:cxn ang="0">
                  <a:pos x="54" y="462"/>
                </a:cxn>
                <a:cxn ang="0">
                  <a:pos x="29" y="420"/>
                </a:cxn>
                <a:cxn ang="0">
                  <a:pos x="12" y="373"/>
                </a:cxn>
                <a:cxn ang="0">
                  <a:pos x="2" y="327"/>
                </a:cxn>
                <a:cxn ang="0">
                  <a:pos x="0" y="279"/>
                </a:cxn>
                <a:cxn ang="0">
                  <a:pos x="6" y="229"/>
                </a:cxn>
                <a:cxn ang="0">
                  <a:pos x="21" y="181"/>
                </a:cxn>
                <a:cxn ang="0">
                  <a:pos x="42" y="141"/>
                </a:cxn>
                <a:cxn ang="0">
                  <a:pos x="68" y="105"/>
                </a:cxn>
                <a:cxn ang="0">
                  <a:pos x="99" y="73"/>
                </a:cxn>
                <a:cxn ang="0">
                  <a:pos x="134" y="48"/>
                </a:cxn>
                <a:cxn ang="0">
                  <a:pos x="171" y="27"/>
                </a:cxn>
                <a:cxn ang="0">
                  <a:pos x="212" y="12"/>
                </a:cxn>
                <a:cxn ang="0">
                  <a:pos x="255" y="3"/>
                </a:cxn>
                <a:cxn ang="0">
                  <a:pos x="300" y="0"/>
                </a:cxn>
              </a:cxnLst>
              <a:rect l="0" t="0" r="r" b="b"/>
              <a:pathLst>
                <a:path w="640" h="621">
                  <a:moveTo>
                    <a:pt x="300" y="0"/>
                  </a:moveTo>
                  <a:lnTo>
                    <a:pt x="345" y="3"/>
                  </a:lnTo>
                  <a:lnTo>
                    <a:pt x="391" y="12"/>
                  </a:lnTo>
                  <a:lnTo>
                    <a:pt x="436" y="28"/>
                  </a:lnTo>
                  <a:lnTo>
                    <a:pt x="477" y="49"/>
                  </a:lnTo>
                  <a:lnTo>
                    <a:pt x="513" y="75"/>
                  </a:lnTo>
                  <a:lnTo>
                    <a:pt x="544" y="106"/>
                  </a:lnTo>
                  <a:lnTo>
                    <a:pt x="571" y="141"/>
                  </a:lnTo>
                  <a:lnTo>
                    <a:pt x="595" y="178"/>
                  </a:lnTo>
                  <a:lnTo>
                    <a:pt x="613" y="219"/>
                  </a:lnTo>
                  <a:lnTo>
                    <a:pt x="627" y="259"/>
                  </a:lnTo>
                  <a:lnTo>
                    <a:pt x="636" y="301"/>
                  </a:lnTo>
                  <a:lnTo>
                    <a:pt x="640" y="343"/>
                  </a:lnTo>
                  <a:lnTo>
                    <a:pt x="639" y="384"/>
                  </a:lnTo>
                  <a:lnTo>
                    <a:pt x="633" y="421"/>
                  </a:lnTo>
                  <a:lnTo>
                    <a:pt x="622" y="456"/>
                  </a:lnTo>
                  <a:lnTo>
                    <a:pt x="603" y="495"/>
                  </a:lnTo>
                  <a:lnTo>
                    <a:pt x="577" y="528"/>
                  </a:lnTo>
                  <a:lnTo>
                    <a:pt x="547" y="556"/>
                  </a:lnTo>
                  <a:lnTo>
                    <a:pt x="514" y="580"/>
                  </a:lnTo>
                  <a:lnTo>
                    <a:pt x="477" y="599"/>
                  </a:lnTo>
                  <a:lnTo>
                    <a:pt x="436" y="612"/>
                  </a:lnTo>
                  <a:lnTo>
                    <a:pt x="394" y="620"/>
                  </a:lnTo>
                  <a:lnTo>
                    <a:pt x="350" y="621"/>
                  </a:lnTo>
                  <a:lnTo>
                    <a:pt x="305" y="617"/>
                  </a:lnTo>
                  <a:lnTo>
                    <a:pt x="258" y="608"/>
                  </a:lnTo>
                  <a:lnTo>
                    <a:pt x="213" y="591"/>
                  </a:lnTo>
                  <a:lnTo>
                    <a:pt x="165" y="567"/>
                  </a:lnTo>
                  <a:lnTo>
                    <a:pt x="122" y="537"/>
                  </a:lnTo>
                  <a:lnTo>
                    <a:pt x="86" y="501"/>
                  </a:lnTo>
                  <a:lnTo>
                    <a:pt x="54" y="462"/>
                  </a:lnTo>
                  <a:lnTo>
                    <a:pt x="29" y="420"/>
                  </a:lnTo>
                  <a:lnTo>
                    <a:pt x="12" y="373"/>
                  </a:lnTo>
                  <a:lnTo>
                    <a:pt x="2" y="327"/>
                  </a:lnTo>
                  <a:lnTo>
                    <a:pt x="0" y="279"/>
                  </a:lnTo>
                  <a:lnTo>
                    <a:pt x="6" y="229"/>
                  </a:lnTo>
                  <a:lnTo>
                    <a:pt x="21" y="181"/>
                  </a:lnTo>
                  <a:lnTo>
                    <a:pt x="42" y="141"/>
                  </a:lnTo>
                  <a:lnTo>
                    <a:pt x="68" y="105"/>
                  </a:lnTo>
                  <a:lnTo>
                    <a:pt x="99" y="73"/>
                  </a:lnTo>
                  <a:lnTo>
                    <a:pt x="134" y="48"/>
                  </a:lnTo>
                  <a:lnTo>
                    <a:pt x="171" y="27"/>
                  </a:lnTo>
                  <a:lnTo>
                    <a:pt x="212" y="12"/>
                  </a:lnTo>
                  <a:lnTo>
                    <a:pt x="255" y="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DAA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78"/>
            <p:cNvSpPr>
              <a:spLocks/>
            </p:cNvSpPr>
            <p:nvPr/>
          </p:nvSpPr>
          <p:spPr bwMode="auto">
            <a:xfrm>
              <a:off x="4310063" y="2027238"/>
              <a:ext cx="877887" cy="800100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45" y="3"/>
                </a:cxn>
                <a:cxn ang="0">
                  <a:pos x="391" y="12"/>
                </a:cxn>
                <a:cxn ang="0">
                  <a:pos x="436" y="28"/>
                </a:cxn>
                <a:cxn ang="0">
                  <a:pos x="468" y="43"/>
                </a:cxn>
                <a:cxn ang="0">
                  <a:pos x="495" y="60"/>
                </a:cxn>
                <a:cxn ang="0">
                  <a:pos x="517" y="78"/>
                </a:cxn>
                <a:cxn ang="0">
                  <a:pos x="537" y="97"/>
                </a:cxn>
                <a:cxn ang="0">
                  <a:pos x="553" y="118"/>
                </a:cxn>
                <a:cxn ang="0">
                  <a:pos x="550" y="151"/>
                </a:cxn>
                <a:cxn ang="0">
                  <a:pos x="541" y="178"/>
                </a:cxn>
                <a:cxn ang="0">
                  <a:pos x="528" y="201"/>
                </a:cxn>
                <a:cxn ang="0">
                  <a:pos x="510" y="220"/>
                </a:cxn>
                <a:cxn ang="0">
                  <a:pos x="487" y="234"/>
                </a:cxn>
                <a:cxn ang="0">
                  <a:pos x="463" y="246"/>
                </a:cxn>
                <a:cxn ang="0">
                  <a:pos x="435" y="253"/>
                </a:cxn>
                <a:cxn ang="0">
                  <a:pos x="406" y="259"/>
                </a:cxn>
                <a:cxn ang="0">
                  <a:pos x="376" y="262"/>
                </a:cxn>
                <a:cxn ang="0">
                  <a:pos x="345" y="264"/>
                </a:cxn>
                <a:cxn ang="0">
                  <a:pos x="315" y="262"/>
                </a:cxn>
                <a:cxn ang="0">
                  <a:pos x="287" y="261"/>
                </a:cxn>
                <a:cxn ang="0">
                  <a:pos x="258" y="258"/>
                </a:cxn>
                <a:cxn ang="0">
                  <a:pos x="233" y="255"/>
                </a:cxn>
                <a:cxn ang="0">
                  <a:pos x="212" y="250"/>
                </a:cxn>
                <a:cxn ang="0">
                  <a:pos x="192" y="247"/>
                </a:cxn>
                <a:cxn ang="0">
                  <a:pos x="179" y="244"/>
                </a:cxn>
                <a:cxn ang="0">
                  <a:pos x="170" y="243"/>
                </a:cxn>
                <a:cxn ang="0">
                  <a:pos x="167" y="241"/>
                </a:cxn>
                <a:cxn ang="0">
                  <a:pos x="176" y="286"/>
                </a:cxn>
                <a:cxn ang="0">
                  <a:pos x="180" y="327"/>
                </a:cxn>
                <a:cxn ang="0">
                  <a:pos x="179" y="363"/>
                </a:cxn>
                <a:cxn ang="0">
                  <a:pos x="174" y="394"/>
                </a:cxn>
                <a:cxn ang="0">
                  <a:pos x="165" y="421"/>
                </a:cxn>
                <a:cxn ang="0">
                  <a:pos x="155" y="444"/>
                </a:cxn>
                <a:cxn ang="0">
                  <a:pos x="143" y="463"/>
                </a:cxn>
                <a:cxn ang="0">
                  <a:pos x="129" y="480"/>
                </a:cxn>
                <a:cxn ang="0">
                  <a:pos x="114" y="492"/>
                </a:cxn>
                <a:cxn ang="0">
                  <a:pos x="101" y="499"/>
                </a:cxn>
                <a:cxn ang="0">
                  <a:pos x="87" y="504"/>
                </a:cxn>
                <a:cxn ang="0">
                  <a:pos x="56" y="465"/>
                </a:cxn>
                <a:cxn ang="0">
                  <a:pos x="30" y="421"/>
                </a:cxn>
                <a:cxn ang="0">
                  <a:pos x="12" y="376"/>
                </a:cxn>
                <a:cxn ang="0">
                  <a:pos x="2" y="328"/>
                </a:cxn>
                <a:cxn ang="0">
                  <a:pos x="0" y="279"/>
                </a:cxn>
                <a:cxn ang="0">
                  <a:pos x="6" y="229"/>
                </a:cxn>
                <a:cxn ang="0">
                  <a:pos x="21" y="181"/>
                </a:cxn>
                <a:cxn ang="0">
                  <a:pos x="42" y="141"/>
                </a:cxn>
                <a:cxn ang="0">
                  <a:pos x="68" y="105"/>
                </a:cxn>
                <a:cxn ang="0">
                  <a:pos x="99" y="73"/>
                </a:cxn>
                <a:cxn ang="0">
                  <a:pos x="134" y="48"/>
                </a:cxn>
                <a:cxn ang="0">
                  <a:pos x="171" y="27"/>
                </a:cxn>
                <a:cxn ang="0">
                  <a:pos x="212" y="12"/>
                </a:cxn>
                <a:cxn ang="0">
                  <a:pos x="255" y="3"/>
                </a:cxn>
                <a:cxn ang="0">
                  <a:pos x="300" y="0"/>
                </a:cxn>
              </a:cxnLst>
              <a:rect l="0" t="0" r="r" b="b"/>
              <a:pathLst>
                <a:path w="553" h="504">
                  <a:moveTo>
                    <a:pt x="300" y="0"/>
                  </a:moveTo>
                  <a:lnTo>
                    <a:pt x="345" y="3"/>
                  </a:lnTo>
                  <a:lnTo>
                    <a:pt x="391" y="12"/>
                  </a:lnTo>
                  <a:lnTo>
                    <a:pt x="436" y="28"/>
                  </a:lnTo>
                  <a:lnTo>
                    <a:pt x="468" y="43"/>
                  </a:lnTo>
                  <a:lnTo>
                    <a:pt x="495" y="60"/>
                  </a:lnTo>
                  <a:lnTo>
                    <a:pt x="517" y="78"/>
                  </a:lnTo>
                  <a:lnTo>
                    <a:pt x="537" y="97"/>
                  </a:lnTo>
                  <a:lnTo>
                    <a:pt x="553" y="118"/>
                  </a:lnTo>
                  <a:lnTo>
                    <a:pt x="550" y="151"/>
                  </a:lnTo>
                  <a:lnTo>
                    <a:pt x="541" y="178"/>
                  </a:lnTo>
                  <a:lnTo>
                    <a:pt x="528" y="201"/>
                  </a:lnTo>
                  <a:lnTo>
                    <a:pt x="510" y="220"/>
                  </a:lnTo>
                  <a:lnTo>
                    <a:pt x="487" y="234"/>
                  </a:lnTo>
                  <a:lnTo>
                    <a:pt x="463" y="246"/>
                  </a:lnTo>
                  <a:lnTo>
                    <a:pt x="435" y="253"/>
                  </a:lnTo>
                  <a:lnTo>
                    <a:pt x="406" y="259"/>
                  </a:lnTo>
                  <a:lnTo>
                    <a:pt x="376" y="262"/>
                  </a:lnTo>
                  <a:lnTo>
                    <a:pt x="345" y="264"/>
                  </a:lnTo>
                  <a:lnTo>
                    <a:pt x="315" y="262"/>
                  </a:lnTo>
                  <a:lnTo>
                    <a:pt x="287" y="261"/>
                  </a:lnTo>
                  <a:lnTo>
                    <a:pt x="258" y="258"/>
                  </a:lnTo>
                  <a:lnTo>
                    <a:pt x="233" y="255"/>
                  </a:lnTo>
                  <a:lnTo>
                    <a:pt x="212" y="250"/>
                  </a:lnTo>
                  <a:lnTo>
                    <a:pt x="192" y="247"/>
                  </a:lnTo>
                  <a:lnTo>
                    <a:pt x="179" y="244"/>
                  </a:lnTo>
                  <a:lnTo>
                    <a:pt x="170" y="243"/>
                  </a:lnTo>
                  <a:lnTo>
                    <a:pt x="167" y="241"/>
                  </a:lnTo>
                  <a:lnTo>
                    <a:pt x="176" y="286"/>
                  </a:lnTo>
                  <a:lnTo>
                    <a:pt x="180" y="327"/>
                  </a:lnTo>
                  <a:lnTo>
                    <a:pt x="179" y="363"/>
                  </a:lnTo>
                  <a:lnTo>
                    <a:pt x="174" y="394"/>
                  </a:lnTo>
                  <a:lnTo>
                    <a:pt x="165" y="421"/>
                  </a:lnTo>
                  <a:lnTo>
                    <a:pt x="155" y="444"/>
                  </a:lnTo>
                  <a:lnTo>
                    <a:pt x="143" y="463"/>
                  </a:lnTo>
                  <a:lnTo>
                    <a:pt x="129" y="480"/>
                  </a:lnTo>
                  <a:lnTo>
                    <a:pt x="114" y="492"/>
                  </a:lnTo>
                  <a:lnTo>
                    <a:pt x="101" y="499"/>
                  </a:lnTo>
                  <a:lnTo>
                    <a:pt x="87" y="504"/>
                  </a:lnTo>
                  <a:lnTo>
                    <a:pt x="56" y="465"/>
                  </a:lnTo>
                  <a:lnTo>
                    <a:pt x="30" y="421"/>
                  </a:lnTo>
                  <a:lnTo>
                    <a:pt x="12" y="376"/>
                  </a:lnTo>
                  <a:lnTo>
                    <a:pt x="2" y="328"/>
                  </a:lnTo>
                  <a:lnTo>
                    <a:pt x="0" y="279"/>
                  </a:lnTo>
                  <a:lnTo>
                    <a:pt x="6" y="229"/>
                  </a:lnTo>
                  <a:lnTo>
                    <a:pt x="21" y="181"/>
                  </a:lnTo>
                  <a:lnTo>
                    <a:pt x="42" y="141"/>
                  </a:lnTo>
                  <a:lnTo>
                    <a:pt x="68" y="105"/>
                  </a:lnTo>
                  <a:lnTo>
                    <a:pt x="99" y="73"/>
                  </a:lnTo>
                  <a:lnTo>
                    <a:pt x="134" y="48"/>
                  </a:lnTo>
                  <a:lnTo>
                    <a:pt x="171" y="27"/>
                  </a:lnTo>
                  <a:lnTo>
                    <a:pt x="212" y="12"/>
                  </a:lnTo>
                  <a:lnTo>
                    <a:pt x="255" y="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79"/>
            <p:cNvSpPr>
              <a:spLocks/>
            </p:cNvSpPr>
            <p:nvPr/>
          </p:nvSpPr>
          <p:spPr bwMode="auto">
            <a:xfrm>
              <a:off x="4248150" y="3135313"/>
              <a:ext cx="309562" cy="1069975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94" y="273"/>
                </a:cxn>
                <a:cxn ang="0">
                  <a:pos x="194" y="277"/>
                </a:cxn>
                <a:cxn ang="0">
                  <a:pos x="192" y="292"/>
                </a:cxn>
                <a:cxn ang="0">
                  <a:pos x="191" y="315"/>
                </a:cxn>
                <a:cxn ang="0">
                  <a:pos x="188" y="343"/>
                </a:cxn>
                <a:cxn ang="0">
                  <a:pos x="186" y="378"/>
                </a:cxn>
                <a:cxn ang="0">
                  <a:pos x="185" y="417"/>
                </a:cxn>
                <a:cxn ang="0">
                  <a:pos x="183" y="457"/>
                </a:cxn>
                <a:cxn ang="0">
                  <a:pos x="183" y="499"/>
                </a:cxn>
                <a:cxn ang="0">
                  <a:pos x="185" y="542"/>
                </a:cxn>
                <a:cxn ang="0">
                  <a:pos x="186" y="582"/>
                </a:cxn>
                <a:cxn ang="0">
                  <a:pos x="189" y="620"/>
                </a:cxn>
                <a:cxn ang="0">
                  <a:pos x="195" y="653"/>
                </a:cxn>
                <a:cxn ang="0">
                  <a:pos x="191" y="654"/>
                </a:cxn>
                <a:cxn ang="0">
                  <a:pos x="180" y="656"/>
                </a:cxn>
                <a:cxn ang="0">
                  <a:pos x="164" y="659"/>
                </a:cxn>
                <a:cxn ang="0">
                  <a:pos x="140" y="663"/>
                </a:cxn>
                <a:cxn ang="0">
                  <a:pos x="113" y="666"/>
                </a:cxn>
                <a:cxn ang="0">
                  <a:pos x="81" y="669"/>
                </a:cxn>
                <a:cxn ang="0">
                  <a:pos x="47" y="672"/>
                </a:cxn>
                <a:cxn ang="0">
                  <a:pos x="9" y="674"/>
                </a:cxn>
                <a:cxn ang="0">
                  <a:pos x="9" y="669"/>
                </a:cxn>
                <a:cxn ang="0">
                  <a:pos x="8" y="657"/>
                </a:cxn>
                <a:cxn ang="0">
                  <a:pos x="5" y="636"/>
                </a:cxn>
                <a:cxn ang="0">
                  <a:pos x="3" y="611"/>
                </a:cxn>
                <a:cxn ang="0">
                  <a:pos x="2" y="578"/>
                </a:cxn>
                <a:cxn ang="0">
                  <a:pos x="0" y="542"/>
                </a:cxn>
                <a:cxn ang="0">
                  <a:pos x="0" y="501"/>
                </a:cxn>
                <a:cxn ang="0">
                  <a:pos x="6" y="411"/>
                </a:cxn>
                <a:cxn ang="0">
                  <a:pos x="14" y="363"/>
                </a:cxn>
                <a:cxn ang="0">
                  <a:pos x="23" y="315"/>
                </a:cxn>
                <a:cxn ang="0">
                  <a:pos x="35" y="267"/>
                </a:cxn>
                <a:cxn ang="0">
                  <a:pos x="51" y="214"/>
                </a:cxn>
                <a:cxn ang="0">
                  <a:pos x="66" y="171"/>
                </a:cxn>
                <a:cxn ang="0">
                  <a:pos x="80" y="136"/>
                </a:cxn>
                <a:cxn ang="0">
                  <a:pos x="93" y="108"/>
                </a:cxn>
                <a:cxn ang="0">
                  <a:pos x="104" y="84"/>
                </a:cxn>
                <a:cxn ang="0">
                  <a:pos x="114" y="64"/>
                </a:cxn>
                <a:cxn ang="0">
                  <a:pos x="123" y="48"/>
                </a:cxn>
                <a:cxn ang="0">
                  <a:pos x="131" y="31"/>
                </a:cxn>
                <a:cxn ang="0">
                  <a:pos x="137" y="16"/>
                </a:cxn>
                <a:cxn ang="0">
                  <a:pos x="141" y="0"/>
                </a:cxn>
              </a:cxnLst>
              <a:rect l="0" t="0" r="r" b="b"/>
              <a:pathLst>
                <a:path w="195" h="674">
                  <a:moveTo>
                    <a:pt x="141" y="0"/>
                  </a:moveTo>
                  <a:lnTo>
                    <a:pt x="194" y="273"/>
                  </a:lnTo>
                  <a:lnTo>
                    <a:pt x="194" y="277"/>
                  </a:lnTo>
                  <a:lnTo>
                    <a:pt x="192" y="292"/>
                  </a:lnTo>
                  <a:lnTo>
                    <a:pt x="191" y="315"/>
                  </a:lnTo>
                  <a:lnTo>
                    <a:pt x="188" y="343"/>
                  </a:lnTo>
                  <a:lnTo>
                    <a:pt x="186" y="378"/>
                  </a:lnTo>
                  <a:lnTo>
                    <a:pt x="185" y="417"/>
                  </a:lnTo>
                  <a:lnTo>
                    <a:pt x="183" y="457"/>
                  </a:lnTo>
                  <a:lnTo>
                    <a:pt x="183" y="499"/>
                  </a:lnTo>
                  <a:lnTo>
                    <a:pt x="185" y="542"/>
                  </a:lnTo>
                  <a:lnTo>
                    <a:pt x="186" y="582"/>
                  </a:lnTo>
                  <a:lnTo>
                    <a:pt x="189" y="620"/>
                  </a:lnTo>
                  <a:lnTo>
                    <a:pt x="195" y="653"/>
                  </a:lnTo>
                  <a:lnTo>
                    <a:pt x="191" y="654"/>
                  </a:lnTo>
                  <a:lnTo>
                    <a:pt x="180" y="656"/>
                  </a:lnTo>
                  <a:lnTo>
                    <a:pt x="164" y="659"/>
                  </a:lnTo>
                  <a:lnTo>
                    <a:pt x="140" y="663"/>
                  </a:lnTo>
                  <a:lnTo>
                    <a:pt x="113" y="666"/>
                  </a:lnTo>
                  <a:lnTo>
                    <a:pt x="81" y="669"/>
                  </a:lnTo>
                  <a:lnTo>
                    <a:pt x="47" y="672"/>
                  </a:lnTo>
                  <a:lnTo>
                    <a:pt x="9" y="674"/>
                  </a:lnTo>
                  <a:lnTo>
                    <a:pt x="9" y="669"/>
                  </a:lnTo>
                  <a:lnTo>
                    <a:pt x="8" y="657"/>
                  </a:lnTo>
                  <a:lnTo>
                    <a:pt x="5" y="636"/>
                  </a:lnTo>
                  <a:lnTo>
                    <a:pt x="3" y="611"/>
                  </a:lnTo>
                  <a:lnTo>
                    <a:pt x="2" y="578"/>
                  </a:lnTo>
                  <a:lnTo>
                    <a:pt x="0" y="542"/>
                  </a:lnTo>
                  <a:lnTo>
                    <a:pt x="0" y="501"/>
                  </a:lnTo>
                  <a:lnTo>
                    <a:pt x="6" y="411"/>
                  </a:lnTo>
                  <a:lnTo>
                    <a:pt x="14" y="363"/>
                  </a:lnTo>
                  <a:lnTo>
                    <a:pt x="23" y="315"/>
                  </a:lnTo>
                  <a:lnTo>
                    <a:pt x="35" y="267"/>
                  </a:lnTo>
                  <a:lnTo>
                    <a:pt x="51" y="214"/>
                  </a:lnTo>
                  <a:lnTo>
                    <a:pt x="66" y="171"/>
                  </a:lnTo>
                  <a:lnTo>
                    <a:pt x="80" y="136"/>
                  </a:lnTo>
                  <a:lnTo>
                    <a:pt x="93" y="108"/>
                  </a:lnTo>
                  <a:lnTo>
                    <a:pt x="104" y="84"/>
                  </a:lnTo>
                  <a:lnTo>
                    <a:pt x="114" y="64"/>
                  </a:lnTo>
                  <a:lnTo>
                    <a:pt x="123" y="48"/>
                  </a:lnTo>
                  <a:lnTo>
                    <a:pt x="131" y="31"/>
                  </a:lnTo>
                  <a:lnTo>
                    <a:pt x="137" y="1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33A6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80"/>
            <p:cNvSpPr>
              <a:spLocks/>
            </p:cNvSpPr>
            <p:nvPr/>
          </p:nvSpPr>
          <p:spPr bwMode="auto">
            <a:xfrm>
              <a:off x="4505325" y="4111625"/>
              <a:ext cx="381000" cy="184150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236" y="29"/>
                </a:cxn>
                <a:cxn ang="0">
                  <a:pos x="239" y="56"/>
                </a:cxn>
                <a:cxn ang="0">
                  <a:pos x="240" y="84"/>
                </a:cxn>
                <a:cxn ang="0">
                  <a:pos x="236" y="86"/>
                </a:cxn>
                <a:cxn ang="0">
                  <a:pos x="224" y="89"/>
                </a:cxn>
                <a:cxn ang="0">
                  <a:pos x="204" y="93"/>
                </a:cxn>
                <a:cxn ang="0">
                  <a:pos x="179" y="98"/>
                </a:cxn>
                <a:cxn ang="0">
                  <a:pos x="146" y="104"/>
                </a:cxn>
                <a:cxn ang="0">
                  <a:pos x="107" y="108"/>
                </a:cxn>
                <a:cxn ang="0">
                  <a:pos x="63" y="113"/>
                </a:cxn>
                <a:cxn ang="0">
                  <a:pos x="14" y="116"/>
                </a:cxn>
                <a:cxn ang="0">
                  <a:pos x="9" y="80"/>
                </a:cxn>
                <a:cxn ang="0">
                  <a:pos x="5" y="42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20" y="3"/>
                </a:cxn>
                <a:cxn ang="0">
                  <a:pos x="41" y="3"/>
                </a:cxn>
                <a:cxn ang="0">
                  <a:pos x="71" y="5"/>
                </a:cxn>
                <a:cxn ang="0">
                  <a:pos x="144" y="5"/>
                </a:cxn>
                <a:cxn ang="0">
                  <a:pos x="188" y="3"/>
                </a:cxn>
                <a:cxn ang="0">
                  <a:pos x="233" y="0"/>
                </a:cxn>
              </a:cxnLst>
              <a:rect l="0" t="0" r="r" b="b"/>
              <a:pathLst>
                <a:path w="240" h="116">
                  <a:moveTo>
                    <a:pt x="233" y="0"/>
                  </a:moveTo>
                  <a:lnTo>
                    <a:pt x="236" y="29"/>
                  </a:lnTo>
                  <a:lnTo>
                    <a:pt x="239" y="56"/>
                  </a:lnTo>
                  <a:lnTo>
                    <a:pt x="240" y="84"/>
                  </a:lnTo>
                  <a:lnTo>
                    <a:pt x="236" y="86"/>
                  </a:lnTo>
                  <a:lnTo>
                    <a:pt x="224" y="89"/>
                  </a:lnTo>
                  <a:lnTo>
                    <a:pt x="204" y="93"/>
                  </a:lnTo>
                  <a:lnTo>
                    <a:pt x="179" y="98"/>
                  </a:lnTo>
                  <a:lnTo>
                    <a:pt x="146" y="104"/>
                  </a:lnTo>
                  <a:lnTo>
                    <a:pt x="107" y="108"/>
                  </a:lnTo>
                  <a:lnTo>
                    <a:pt x="63" y="113"/>
                  </a:lnTo>
                  <a:lnTo>
                    <a:pt x="14" y="116"/>
                  </a:lnTo>
                  <a:lnTo>
                    <a:pt x="9" y="80"/>
                  </a:lnTo>
                  <a:lnTo>
                    <a:pt x="5" y="42"/>
                  </a:lnTo>
                  <a:lnTo>
                    <a:pt x="0" y="2"/>
                  </a:lnTo>
                  <a:lnTo>
                    <a:pt x="5" y="2"/>
                  </a:lnTo>
                  <a:lnTo>
                    <a:pt x="20" y="3"/>
                  </a:lnTo>
                  <a:lnTo>
                    <a:pt x="41" y="3"/>
                  </a:lnTo>
                  <a:lnTo>
                    <a:pt x="71" y="5"/>
                  </a:lnTo>
                  <a:lnTo>
                    <a:pt x="144" y="5"/>
                  </a:lnTo>
                  <a:lnTo>
                    <a:pt x="188" y="3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000F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81"/>
            <p:cNvSpPr>
              <a:spLocks/>
            </p:cNvSpPr>
            <p:nvPr/>
          </p:nvSpPr>
          <p:spPr bwMode="auto">
            <a:xfrm>
              <a:off x="5078413" y="3127375"/>
              <a:ext cx="128587" cy="102235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53" y="18"/>
                </a:cxn>
                <a:cxn ang="0">
                  <a:pos x="81" y="635"/>
                </a:cxn>
                <a:cxn ang="0">
                  <a:pos x="33" y="644"/>
                </a:cxn>
                <a:cxn ang="0">
                  <a:pos x="29" y="613"/>
                </a:cxn>
                <a:cxn ang="0">
                  <a:pos x="23" y="574"/>
                </a:cxn>
                <a:cxn ang="0">
                  <a:pos x="17" y="527"/>
                </a:cxn>
                <a:cxn ang="0">
                  <a:pos x="11" y="476"/>
                </a:cxn>
                <a:cxn ang="0">
                  <a:pos x="6" y="422"/>
                </a:cxn>
                <a:cxn ang="0">
                  <a:pos x="2" y="365"/>
                </a:cxn>
                <a:cxn ang="0">
                  <a:pos x="0" y="305"/>
                </a:cxn>
                <a:cxn ang="0">
                  <a:pos x="0" y="243"/>
                </a:cxn>
                <a:cxn ang="0">
                  <a:pos x="2" y="188"/>
                </a:cxn>
                <a:cxn ang="0">
                  <a:pos x="3" y="140"/>
                </a:cxn>
                <a:cxn ang="0">
                  <a:pos x="6" y="98"/>
                </a:cxn>
                <a:cxn ang="0">
                  <a:pos x="9" y="63"/>
                </a:cxn>
                <a:cxn ang="0">
                  <a:pos x="12" y="36"/>
                </a:cxn>
                <a:cxn ang="0">
                  <a:pos x="15" y="17"/>
                </a:cxn>
                <a:cxn ang="0">
                  <a:pos x="18" y="5"/>
                </a:cxn>
                <a:cxn ang="0">
                  <a:pos x="18" y="0"/>
                </a:cxn>
              </a:cxnLst>
              <a:rect l="0" t="0" r="r" b="b"/>
              <a:pathLst>
                <a:path w="81" h="644">
                  <a:moveTo>
                    <a:pt x="18" y="0"/>
                  </a:moveTo>
                  <a:lnTo>
                    <a:pt x="53" y="18"/>
                  </a:lnTo>
                  <a:lnTo>
                    <a:pt x="81" y="635"/>
                  </a:lnTo>
                  <a:lnTo>
                    <a:pt x="33" y="644"/>
                  </a:lnTo>
                  <a:lnTo>
                    <a:pt x="29" y="613"/>
                  </a:lnTo>
                  <a:lnTo>
                    <a:pt x="23" y="574"/>
                  </a:lnTo>
                  <a:lnTo>
                    <a:pt x="17" y="527"/>
                  </a:lnTo>
                  <a:lnTo>
                    <a:pt x="11" y="476"/>
                  </a:lnTo>
                  <a:lnTo>
                    <a:pt x="6" y="422"/>
                  </a:lnTo>
                  <a:lnTo>
                    <a:pt x="2" y="365"/>
                  </a:lnTo>
                  <a:lnTo>
                    <a:pt x="0" y="305"/>
                  </a:lnTo>
                  <a:lnTo>
                    <a:pt x="0" y="243"/>
                  </a:lnTo>
                  <a:lnTo>
                    <a:pt x="2" y="188"/>
                  </a:lnTo>
                  <a:lnTo>
                    <a:pt x="3" y="140"/>
                  </a:lnTo>
                  <a:lnTo>
                    <a:pt x="6" y="98"/>
                  </a:lnTo>
                  <a:lnTo>
                    <a:pt x="9" y="63"/>
                  </a:lnTo>
                  <a:lnTo>
                    <a:pt x="12" y="36"/>
                  </a:lnTo>
                  <a:lnTo>
                    <a:pt x="15" y="17"/>
                  </a:lnTo>
                  <a:lnTo>
                    <a:pt x="18" y="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FC6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482"/>
            <p:cNvSpPr>
              <a:spLocks/>
            </p:cNvSpPr>
            <p:nvPr/>
          </p:nvSpPr>
          <p:spPr bwMode="auto">
            <a:xfrm>
              <a:off x="5119688" y="4029075"/>
              <a:ext cx="149225" cy="17303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4"/>
                </a:cxn>
                <a:cxn ang="0">
                  <a:pos x="93" y="16"/>
                </a:cxn>
                <a:cxn ang="0">
                  <a:pos x="91" y="37"/>
                </a:cxn>
                <a:cxn ang="0">
                  <a:pos x="90" y="64"/>
                </a:cxn>
                <a:cxn ang="0">
                  <a:pos x="87" y="99"/>
                </a:cxn>
                <a:cxn ang="0">
                  <a:pos x="60" y="103"/>
                </a:cxn>
                <a:cxn ang="0">
                  <a:pos x="36" y="106"/>
                </a:cxn>
                <a:cxn ang="0">
                  <a:pos x="15" y="109"/>
                </a:cxn>
                <a:cxn ang="0">
                  <a:pos x="13" y="106"/>
                </a:cxn>
                <a:cxn ang="0">
                  <a:pos x="12" y="97"/>
                </a:cxn>
                <a:cxn ang="0">
                  <a:pos x="9" y="81"/>
                </a:cxn>
                <a:cxn ang="0">
                  <a:pos x="4" y="60"/>
                </a:cxn>
                <a:cxn ang="0">
                  <a:pos x="0" y="31"/>
                </a:cxn>
                <a:cxn ang="0">
                  <a:pos x="51" y="18"/>
                </a:cxn>
                <a:cxn ang="0">
                  <a:pos x="94" y="0"/>
                </a:cxn>
              </a:cxnLst>
              <a:rect l="0" t="0" r="r" b="b"/>
              <a:pathLst>
                <a:path w="94" h="109">
                  <a:moveTo>
                    <a:pt x="94" y="0"/>
                  </a:moveTo>
                  <a:lnTo>
                    <a:pt x="94" y="4"/>
                  </a:lnTo>
                  <a:lnTo>
                    <a:pt x="93" y="16"/>
                  </a:lnTo>
                  <a:lnTo>
                    <a:pt x="91" y="37"/>
                  </a:lnTo>
                  <a:lnTo>
                    <a:pt x="90" y="64"/>
                  </a:lnTo>
                  <a:lnTo>
                    <a:pt x="87" y="99"/>
                  </a:lnTo>
                  <a:lnTo>
                    <a:pt x="60" y="103"/>
                  </a:lnTo>
                  <a:lnTo>
                    <a:pt x="36" y="106"/>
                  </a:lnTo>
                  <a:lnTo>
                    <a:pt x="15" y="109"/>
                  </a:lnTo>
                  <a:lnTo>
                    <a:pt x="13" y="106"/>
                  </a:lnTo>
                  <a:lnTo>
                    <a:pt x="12" y="97"/>
                  </a:lnTo>
                  <a:lnTo>
                    <a:pt x="9" y="81"/>
                  </a:lnTo>
                  <a:lnTo>
                    <a:pt x="4" y="60"/>
                  </a:lnTo>
                  <a:lnTo>
                    <a:pt x="0" y="31"/>
                  </a:lnTo>
                  <a:lnTo>
                    <a:pt x="51" y="1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F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83"/>
            <p:cNvSpPr>
              <a:spLocks/>
            </p:cNvSpPr>
            <p:nvPr/>
          </p:nvSpPr>
          <p:spPr bwMode="auto">
            <a:xfrm>
              <a:off x="4470400" y="3135313"/>
              <a:ext cx="420687" cy="11318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0"/>
                </a:cxn>
                <a:cxn ang="0">
                  <a:pos x="16" y="1"/>
                </a:cxn>
                <a:cxn ang="0">
                  <a:pos x="34" y="3"/>
                </a:cxn>
                <a:cxn ang="0">
                  <a:pos x="54" y="4"/>
                </a:cxn>
                <a:cxn ang="0">
                  <a:pos x="99" y="7"/>
                </a:cxn>
                <a:cxn ang="0">
                  <a:pos x="118" y="7"/>
                </a:cxn>
                <a:cxn ang="0">
                  <a:pos x="120" y="12"/>
                </a:cxn>
                <a:cxn ang="0">
                  <a:pos x="126" y="22"/>
                </a:cxn>
                <a:cxn ang="0">
                  <a:pos x="133" y="42"/>
                </a:cxn>
                <a:cxn ang="0">
                  <a:pos x="144" y="67"/>
                </a:cxn>
                <a:cxn ang="0">
                  <a:pos x="156" y="99"/>
                </a:cxn>
                <a:cxn ang="0">
                  <a:pos x="169" y="135"/>
                </a:cxn>
                <a:cxn ang="0">
                  <a:pos x="183" y="177"/>
                </a:cxn>
                <a:cxn ang="0">
                  <a:pos x="198" y="222"/>
                </a:cxn>
                <a:cxn ang="0">
                  <a:pos x="211" y="273"/>
                </a:cxn>
                <a:cxn ang="0">
                  <a:pos x="225" y="325"/>
                </a:cxn>
                <a:cxn ang="0">
                  <a:pos x="237" y="381"/>
                </a:cxn>
                <a:cxn ang="0">
                  <a:pos x="247" y="439"/>
                </a:cxn>
                <a:cxn ang="0">
                  <a:pos x="256" y="498"/>
                </a:cxn>
                <a:cxn ang="0">
                  <a:pos x="262" y="560"/>
                </a:cxn>
                <a:cxn ang="0">
                  <a:pos x="265" y="620"/>
                </a:cxn>
                <a:cxn ang="0">
                  <a:pos x="264" y="681"/>
                </a:cxn>
                <a:cxn ang="0">
                  <a:pos x="259" y="683"/>
                </a:cxn>
                <a:cxn ang="0">
                  <a:pos x="246" y="684"/>
                </a:cxn>
                <a:cxn ang="0">
                  <a:pos x="226" y="689"/>
                </a:cxn>
                <a:cxn ang="0">
                  <a:pos x="202" y="693"/>
                </a:cxn>
                <a:cxn ang="0">
                  <a:pos x="174" y="698"/>
                </a:cxn>
                <a:cxn ang="0">
                  <a:pos x="144" y="702"/>
                </a:cxn>
                <a:cxn ang="0">
                  <a:pos x="112" y="707"/>
                </a:cxn>
                <a:cxn ang="0">
                  <a:pos x="82" y="710"/>
                </a:cxn>
                <a:cxn ang="0">
                  <a:pos x="55" y="713"/>
                </a:cxn>
                <a:cxn ang="0">
                  <a:pos x="33" y="713"/>
                </a:cxn>
                <a:cxn ang="0">
                  <a:pos x="33" y="708"/>
                </a:cxn>
                <a:cxn ang="0">
                  <a:pos x="30" y="695"/>
                </a:cxn>
                <a:cxn ang="0">
                  <a:pos x="28" y="674"/>
                </a:cxn>
                <a:cxn ang="0">
                  <a:pos x="25" y="645"/>
                </a:cxn>
                <a:cxn ang="0">
                  <a:pos x="21" y="612"/>
                </a:cxn>
                <a:cxn ang="0">
                  <a:pos x="18" y="575"/>
                </a:cxn>
                <a:cxn ang="0">
                  <a:pos x="13" y="534"/>
                </a:cxn>
                <a:cxn ang="0">
                  <a:pos x="9" y="490"/>
                </a:cxn>
                <a:cxn ang="0">
                  <a:pos x="3" y="400"/>
                </a:cxn>
                <a:cxn ang="0">
                  <a:pos x="1" y="357"/>
                </a:cxn>
                <a:cxn ang="0">
                  <a:pos x="0" y="316"/>
                </a:cxn>
                <a:cxn ang="0">
                  <a:pos x="0" y="277"/>
                </a:cxn>
                <a:cxn ang="0">
                  <a:pos x="1" y="243"/>
                </a:cxn>
                <a:cxn ang="0">
                  <a:pos x="4" y="190"/>
                </a:cxn>
                <a:cxn ang="0">
                  <a:pos x="6" y="142"/>
                </a:cxn>
                <a:cxn ang="0">
                  <a:pos x="6" y="102"/>
                </a:cxn>
                <a:cxn ang="0">
                  <a:pos x="4" y="66"/>
                </a:cxn>
                <a:cxn ang="0">
                  <a:pos x="4" y="37"/>
                </a:cxn>
                <a:cxn ang="0">
                  <a:pos x="3" y="18"/>
                </a:cxn>
                <a:cxn ang="0">
                  <a:pos x="1" y="4"/>
                </a:cxn>
                <a:cxn ang="0">
                  <a:pos x="1" y="0"/>
                </a:cxn>
              </a:cxnLst>
              <a:rect l="0" t="0" r="r" b="b"/>
              <a:pathLst>
                <a:path w="265" h="713">
                  <a:moveTo>
                    <a:pt x="1" y="0"/>
                  </a:moveTo>
                  <a:lnTo>
                    <a:pt x="6" y="0"/>
                  </a:lnTo>
                  <a:lnTo>
                    <a:pt x="16" y="1"/>
                  </a:lnTo>
                  <a:lnTo>
                    <a:pt x="34" y="3"/>
                  </a:lnTo>
                  <a:lnTo>
                    <a:pt x="54" y="4"/>
                  </a:lnTo>
                  <a:lnTo>
                    <a:pt x="99" y="7"/>
                  </a:lnTo>
                  <a:lnTo>
                    <a:pt x="118" y="7"/>
                  </a:lnTo>
                  <a:lnTo>
                    <a:pt x="120" y="12"/>
                  </a:lnTo>
                  <a:lnTo>
                    <a:pt x="126" y="22"/>
                  </a:lnTo>
                  <a:lnTo>
                    <a:pt x="133" y="42"/>
                  </a:lnTo>
                  <a:lnTo>
                    <a:pt x="144" y="67"/>
                  </a:lnTo>
                  <a:lnTo>
                    <a:pt x="156" y="99"/>
                  </a:lnTo>
                  <a:lnTo>
                    <a:pt x="169" y="135"/>
                  </a:lnTo>
                  <a:lnTo>
                    <a:pt x="183" y="177"/>
                  </a:lnTo>
                  <a:lnTo>
                    <a:pt x="198" y="222"/>
                  </a:lnTo>
                  <a:lnTo>
                    <a:pt x="211" y="273"/>
                  </a:lnTo>
                  <a:lnTo>
                    <a:pt x="225" y="325"/>
                  </a:lnTo>
                  <a:lnTo>
                    <a:pt x="237" y="381"/>
                  </a:lnTo>
                  <a:lnTo>
                    <a:pt x="247" y="439"/>
                  </a:lnTo>
                  <a:lnTo>
                    <a:pt x="256" y="498"/>
                  </a:lnTo>
                  <a:lnTo>
                    <a:pt x="262" y="560"/>
                  </a:lnTo>
                  <a:lnTo>
                    <a:pt x="265" y="620"/>
                  </a:lnTo>
                  <a:lnTo>
                    <a:pt x="264" y="681"/>
                  </a:lnTo>
                  <a:lnTo>
                    <a:pt x="259" y="683"/>
                  </a:lnTo>
                  <a:lnTo>
                    <a:pt x="246" y="684"/>
                  </a:lnTo>
                  <a:lnTo>
                    <a:pt x="226" y="689"/>
                  </a:lnTo>
                  <a:lnTo>
                    <a:pt x="202" y="693"/>
                  </a:lnTo>
                  <a:lnTo>
                    <a:pt x="174" y="698"/>
                  </a:lnTo>
                  <a:lnTo>
                    <a:pt x="144" y="702"/>
                  </a:lnTo>
                  <a:lnTo>
                    <a:pt x="112" y="707"/>
                  </a:lnTo>
                  <a:lnTo>
                    <a:pt x="82" y="710"/>
                  </a:lnTo>
                  <a:lnTo>
                    <a:pt x="55" y="713"/>
                  </a:lnTo>
                  <a:lnTo>
                    <a:pt x="33" y="713"/>
                  </a:lnTo>
                  <a:lnTo>
                    <a:pt x="33" y="708"/>
                  </a:lnTo>
                  <a:lnTo>
                    <a:pt x="30" y="695"/>
                  </a:lnTo>
                  <a:lnTo>
                    <a:pt x="28" y="674"/>
                  </a:lnTo>
                  <a:lnTo>
                    <a:pt x="25" y="645"/>
                  </a:lnTo>
                  <a:lnTo>
                    <a:pt x="21" y="612"/>
                  </a:lnTo>
                  <a:lnTo>
                    <a:pt x="18" y="575"/>
                  </a:lnTo>
                  <a:lnTo>
                    <a:pt x="13" y="534"/>
                  </a:lnTo>
                  <a:lnTo>
                    <a:pt x="9" y="490"/>
                  </a:lnTo>
                  <a:lnTo>
                    <a:pt x="3" y="400"/>
                  </a:lnTo>
                  <a:lnTo>
                    <a:pt x="1" y="357"/>
                  </a:lnTo>
                  <a:lnTo>
                    <a:pt x="0" y="316"/>
                  </a:lnTo>
                  <a:lnTo>
                    <a:pt x="0" y="277"/>
                  </a:lnTo>
                  <a:lnTo>
                    <a:pt x="1" y="243"/>
                  </a:lnTo>
                  <a:lnTo>
                    <a:pt x="4" y="190"/>
                  </a:lnTo>
                  <a:lnTo>
                    <a:pt x="6" y="142"/>
                  </a:lnTo>
                  <a:lnTo>
                    <a:pt x="6" y="102"/>
                  </a:lnTo>
                  <a:lnTo>
                    <a:pt x="4" y="66"/>
                  </a:lnTo>
                  <a:lnTo>
                    <a:pt x="4" y="37"/>
                  </a:lnTo>
                  <a:lnTo>
                    <a:pt x="3" y="18"/>
                  </a:lnTo>
                  <a:lnTo>
                    <a:pt x="1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3A6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84"/>
            <p:cNvSpPr>
              <a:spLocks/>
            </p:cNvSpPr>
            <p:nvPr/>
          </p:nvSpPr>
          <p:spPr bwMode="auto">
            <a:xfrm>
              <a:off x="4295775" y="4173538"/>
              <a:ext cx="252412" cy="152400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55" y="0"/>
                </a:cxn>
                <a:cxn ang="0">
                  <a:pos x="156" y="3"/>
                </a:cxn>
                <a:cxn ang="0">
                  <a:pos x="158" y="11"/>
                </a:cxn>
                <a:cxn ang="0">
                  <a:pos x="159" y="23"/>
                </a:cxn>
                <a:cxn ang="0">
                  <a:pos x="159" y="50"/>
                </a:cxn>
                <a:cxn ang="0">
                  <a:pos x="155" y="65"/>
                </a:cxn>
                <a:cxn ang="0">
                  <a:pos x="147" y="78"/>
                </a:cxn>
                <a:cxn ang="0">
                  <a:pos x="135" y="89"/>
                </a:cxn>
                <a:cxn ang="0">
                  <a:pos x="117" y="95"/>
                </a:cxn>
                <a:cxn ang="0">
                  <a:pos x="92" y="96"/>
                </a:cxn>
                <a:cxn ang="0">
                  <a:pos x="69" y="92"/>
                </a:cxn>
                <a:cxn ang="0">
                  <a:pos x="51" y="81"/>
                </a:cxn>
                <a:cxn ang="0">
                  <a:pos x="35" y="69"/>
                </a:cxn>
                <a:cxn ang="0">
                  <a:pos x="23" y="56"/>
                </a:cxn>
                <a:cxn ang="0">
                  <a:pos x="12" y="41"/>
                </a:cxn>
                <a:cxn ang="0">
                  <a:pos x="6" y="30"/>
                </a:cxn>
                <a:cxn ang="0">
                  <a:pos x="0" y="18"/>
                </a:cxn>
                <a:cxn ang="0">
                  <a:pos x="5" y="18"/>
                </a:cxn>
                <a:cxn ang="0">
                  <a:pos x="17" y="17"/>
                </a:cxn>
                <a:cxn ang="0">
                  <a:pos x="36" y="15"/>
                </a:cxn>
                <a:cxn ang="0">
                  <a:pos x="59" y="14"/>
                </a:cxn>
                <a:cxn ang="0">
                  <a:pos x="84" y="11"/>
                </a:cxn>
                <a:cxn ang="0">
                  <a:pos x="111" y="8"/>
                </a:cxn>
                <a:cxn ang="0">
                  <a:pos x="131" y="5"/>
                </a:cxn>
                <a:cxn ang="0">
                  <a:pos x="144" y="3"/>
                </a:cxn>
                <a:cxn ang="0">
                  <a:pos x="152" y="0"/>
                </a:cxn>
              </a:cxnLst>
              <a:rect l="0" t="0" r="r" b="b"/>
              <a:pathLst>
                <a:path w="159" h="96">
                  <a:moveTo>
                    <a:pt x="152" y="0"/>
                  </a:moveTo>
                  <a:lnTo>
                    <a:pt x="155" y="0"/>
                  </a:lnTo>
                  <a:lnTo>
                    <a:pt x="156" y="3"/>
                  </a:lnTo>
                  <a:lnTo>
                    <a:pt x="158" y="11"/>
                  </a:lnTo>
                  <a:lnTo>
                    <a:pt x="159" y="23"/>
                  </a:lnTo>
                  <a:lnTo>
                    <a:pt x="159" y="50"/>
                  </a:lnTo>
                  <a:lnTo>
                    <a:pt x="155" y="65"/>
                  </a:lnTo>
                  <a:lnTo>
                    <a:pt x="147" y="78"/>
                  </a:lnTo>
                  <a:lnTo>
                    <a:pt x="135" y="89"/>
                  </a:lnTo>
                  <a:lnTo>
                    <a:pt x="117" y="95"/>
                  </a:lnTo>
                  <a:lnTo>
                    <a:pt x="92" y="96"/>
                  </a:lnTo>
                  <a:lnTo>
                    <a:pt x="69" y="92"/>
                  </a:lnTo>
                  <a:lnTo>
                    <a:pt x="51" y="81"/>
                  </a:lnTo>
                  <a:lnTo>
                    <a:pt x="35" y="69"/>
                  </a:lnTo>
                  <a:lnTo>
                    <a:pt x="23" y="56"/>
                  </a:lnTo>
                  <a:lnTo>
                    <a:pt x="12" y="41"/>
                  </a:lnTo>
                  <a:lnTo>
                    <a:pt x="6" y="30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17" y="17"/>
                  </a:lnTo>
                  <a:lnTo>
                    <a:pt x="36" y="15"/>
                  </a:lnTo>
                  <a:lnTo>
                    <a:pt x="59" y="14"/>
                  </a:lnTo>
                  <a:lnTo>
                    <a:pt x="84" y="11"/>
                  </a:lnTo>
                  <a:lnTo>
                    <a:pt x="111" y="8"/>
                  </a:lnTo>
                  <a:lnTo>
                    <a:pt x="131" y="5"/>
                  </a:lnTo>
                  <a:lnTo>
                    <a:pt x="144" y="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85"/>
            <p:cNvSpPr>
              <a:spLocks/>
            </p:cNvSpPr>
            <p:nvPr/>
          </p:nvSpPr>
          <p:spPr bwMode="auto">
            <a:xfrm>
              <a:off x="5092700" y="3101975"/>
              <a:ext cx="446087" cy="1071563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116" y="3"/>
                </a:cxn>
                <a:cxn ang="0">
                  <a:pos x="123" y="13"/>
                </a:cxn>
                <a:cxn ang="0">
                  <a:pos x="132" y="27"/>
                </a:cxn>
                <a:cxn ang="0">
                  <a:pos x="144" y="48"/>
                </a:cxn>
                <a:cxn ang="0">
                  <a:pos x="158" y="72"/>
                </a:cxn>
                <a:cxn ang="0">
                  <a:pos x="173" y="99"/>
                </a:cxn>
                <a:cxn ang="0">
                  <a:pos x="188" y="130"/>
                </a:cxn>
                <a:cxn ang="0">
                  <a:pos x="210" y="180"/>
                </a:cxn>
                <a:cxn ang="0">
                  <a:pos x="230" y="235"/>
                </a:cxn>
                <a:cxn ang="0">
                  <a:pos x="246" y="292"/>
                </a:cxn>
                <a:cxn ang="0">
                  <a:pos x="258" y="351"/>
                </a:cxn>
                <a:cxn ang="0">
                  <a:pos x="269" y="408"/>
                </a:cxn>
                <a:cxn ang="0">
                  <a:pos x="276" y="465"/>
                </a:cxn>
                <a:cxn ang="0">
                  <a:pos x="281" y="517"/>
                </a:cxn>
                <a:cxn ang="0">
                  <a:pos x="281" y="564"/>
                </a:cxn>
                <a:cxn ang="0">
                  <a:pos x="276" y="566"/>
                </a:cxn>
                <a:cxn ang="0">
                  <a:pos x="266" y="569"/>
                </a:cxn>
                <a:cxn ang="0">
                  <a:pos x="251" y="573"/>
                </a:cxn>
                <a:cxn ang="0">
                  <a:pos x="231" y="578"/>
                </a:cxn>
                <a:cxn ang="0">
                  <a:pos x="210" y="582"/>
                </a:cxn>
                <a:cxn ang="0">
                  <a:pos x="188" y="587"/>
                </a:cxn>
                <a:cxn ang="0">
                  <a:pos x="167" y="591"/>
                </a:cxn>
                <a:cxn ang="0">
                  <a:pos x="168" y="651"/>
                </a:cxn>
                <a:cxn ang="0">
                  <a:pos x="164" y="653"/>
                </a:cxn>
                <a:cxn ang="0">
                  <a:pos x="152" y="656"/>
                </a:cxn>
                <a:cxn ang="0">
                  <a:pos x="135" y="659"/>
                </a:cxn>
                <a:cxn ang="0">
                  <a:pos x="116" y="663"/>
                </a:cxn>
                <a:cxn ang="0">
                  <a:pos x="93" y="668"/>
                </a:cxn>
                <a:cxn ang="0">
                  <a:pos x="72" y="672"/>
                </a:cxn>
                <a:cxn ang="0">
                  <a:pos x="54" y="674"/>
                </a:cxn>
                <a:cxn ang="0">
                  <a:pos x="41" y="675"/>
                </a:cxn>
                <a:cxn ang="0">
                  <a:pos x="39" y="671"/>
                </a:cxn>
                <a:cxn ang="0">
                  <a:pos x="38" y="657"/>
                </a:cxn>
                <a:cxn ang="0">
                  <a:pos x="35" y="638"/>
                </a:cxn>
                <a:cxn ang="0">
                  <a:pos x="30" y="611"/>
                </a:cxn>
                <a:cxn ang="0">
                  <a:pos x="24" y="576"/>
                </a:cxn>
                <a:cxn ang="0">
                  <a:pos x="20" y="538"/>
                </a:cxn>
                <a:cxn ang="0">
                  <a:pos x="14" y="495"/>
                </a:cxn>
                <a:cxn ang="0">
                  <a:pos x="9" y="448"/>
                </a:cxn>
                <a:cxn ang="0">
                  <a:pos x="5" y="399"/>
                </a:cxn>
                <a:cxn ang="0">
                  <a:pos x="2" y="348"/>
                </a:cxn>
                <a:cxn ang="0">
                  <a:pos x="0" y="295"/>
                </a:cxn>
                <a:cxn ang="0">
                  <a:pos x="0" y="171"/>
                </a:cxn>
                <a:cxn ang="0">
                  <a:pos x="2" y="121"/>
                </a:cxn>
                <a:cxn ang="0">
                  <a:pos x="3" y="84"/>
                </a:cxn>
                <a:cxn ang="0">
                  <a:pos x="6" y="54"/>
                </a:cxn>
                <a:cxn ang="0">
                  <a:pos x="8" y="33"/>
                </a:cxn>
                <a:cxn ang="0">
                  <a:pos x="9" y="21"/>
                </a:cxn>
                <a:cxn ang="0">
                  <a:pos x="9" y="16"/>
                </a:cxn>
                <a:cxn ang="0">
                  <a:pos x="114" y="0"/>
                </a:cxn>
              </a:cxnLst>
              <a:rect l="0" t="0" r="r" b="b"/>
              <a:pathLst>
                <a:path w="281" h="675">
                  <a:moveTo>
                    <a:pt x="114" y="0"/>
                  </a:moveTo>
                  <a:lnTo>
                    <a:pt x="116" y="3"/>
                  </a:lnTo>
                  <a:lnTo>
                    <a:pt x="123" y="13"/>
                  </a:lnTo>
                  <a:lnTo>
                    <a:pt x="132" y="27"/>
                  </a:lnTo>
                  <a:lnTo>
                    <a:pt x="144" y="48"/>
                  </a:lnTo>
                  <a:lnTo>
                    <a:pt x="158" y="72"/>
                  </a:lnTo>
                  <a:lnTo>
                    <a:pt x="173" y="99"/>
                  </a:lnTo>
                  <a:lnTo>
                    <a:pt x="188" y="130"/>
                  </a:lnTo>
                  <a:lnTo>
                    <a:pt x="210" y="180"/>
                  </a:lnTo>
                  <a:lnTo>
                    <a:pt x="230" y="235"/>
                  </a:lnTo>
                  <a:lnTo>
                    <a:pt x="246" y="292"/>
                  </a:lnTo>
                  <a:lnTo>
                    <a:pt x="258" y="351"/>
                  </a:lnTo>
                  <a:lnTo>
                    <a:pt x="269" y="408"/>
                  </a:lnTo>
                  <a:lnTo>
                    <a:pt x="276" y="465"/>
                  </a:lnTo>
                  <a:lnTo>
                    <a:pt x="281" y="517"/>
                  </a:lnTo>
                  <a:lnTo>
                    <a:pt x="281" y="564"/>
                  </a:lnTo>
                  <a:lnTo>
                    <a:pt x="276" y="566"/>
                  </a:lnTo>
                  <a:lnTo>
                    <a:pt x="266" y="569"/>
                  </a:lnTo>
                  <a:lnTo>
                    <a:pt x="251" y="573"/>
                  </a:lnTo>
                  <a:lnTo>
                    <a:pt x="231" y="578"/>
                  </a:lnTo>
                  <a:lnTo>
                    <a:pt x="210" y="582"/>
                  </a:lnTo>
                  <a:lnTo>
                    <a:pt x="188" y="587"/>
                  </a:lnTo>
                  <a:lnTo>
                    <a:pt x="167" y="591"/>
                  </a:lnTo>
                  <a:lnTo>
                    <a:pt x="168" y="651"/>
                  </a:lnTo>
                  <a:lnTo>
                    <a:pt x="164" y="653"/>
                  </a:lnTo>
                  <a:lnTo>
                    <a:pt x="152" y="656"/>
                  </a:lnTo>
                  <a:lnTo>
                    <a:pt x="135" y="659"/>
                  </a:lnTo>
                  <a:lnTo>
                    <a:pt x="116" y="663"/>
                  </a:lnTo>
                  <a:lnTo>
                    <a:pt x="93" y="668"/>
                  </a:lnTo>
                  <a:lnTo>
                    <a:pt x="72" y="672"/>
                  </a:lnTo>
                  <a:lnTo>
                    <a:pt x="54" y="674"/>
                  </a:lnTo>
                  <a:lnTo>
                    <a:pt x="41" y="675"/>
                  </a:lnTo>
                  <a:lnTo>
                    <a:pt x="39" y="671"/>
                  </a:lnTo>
                  <a:lnTo>
                    <a:pt x="38" y="657"/>
                  </a:lnTo>
                  <a:lnTo>
                    <a:pt x="35" y="638"/>
                  </a:lnTo>
                  <a:lnTo>
                    <a:pt x="30" y="611"/>
                  </a:lnTo>
                  <a:lnTo>
                    <a:pt x="24" y="576"/>
                  </a:lnTo>
                  <a:lnTo>
                    <a:pt x="20" y="538"/>
                  </a:lnTo>
                  <a:lnTo>
                    <a:pt x="14" y="495"/>
                  </a:lnTo>
                  <a:lnTo>
                    <a:pt x="9" y="448"/>
                  </a:lnTo>
                  <a:lnTo>
                    <a:pt x="5" y="399"/>
                  </a:lnTo>
                  <a:lnTo>
                    <a:pt x="2" y="348"/>
                  </a:lnTo>
                  <a:lnTo>
                    <a:pt x="0" y="295"/>
                  </a:lnTo>
                  <a:lnTo>
                    <a:pt x="0" y="171"/>
                  </a:lnTo>
                  <a:lnTo>
                    <a:pt x="2" y="121"/>
                  </a:lnTo>
                  <a:lnTo>
                    <a:pt x="3" y="84"/>
                  </a:lnTo>
                  <a:lnTo>
                    <a:pt x="6" y="54"/>
                  </a:lnTo>
                  <a:lnTo>
                    <a:pt x="8" y="33"/>
                  </a:lnTo>
                  <a:lnTo>
                    <a:pt x="9" y="21"/>
                  </a:lnTo>
                  <a:lnTo>
                    <a:pt x="9" y="1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133A6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87"/>
            <p:cNvSpPr>
              <a:spLocks/>
            </p:cNvSpPr>
            <p:nvPr/>
          </p:nvSpPr>
          <p:spPr bwMode="auto">
            <a:xfrm>
              <a:off x="4799013" y="3136900"/>
              <a:ext cx="198437" cy="12382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00" y="75"/>
                </a:cxn>
                <a:cxn ang="0">
                  <a:pos x="66" y="78"/>
                </a:cxn>
                <a:cxn ang="0">
                  <a:pos x="0" y="6"/>
                </a:cxn>
                <a:cxn ang="0">
                  <a:pos x="39" y="5"/>
                </a:cxn>
                <a:cxn ang="0">
                  <a:pos x="80" y="3"/>
                </a:cxn>
                <a:cxn ang="0">
                  <a:pos x="125" y="0"/>
                </a:cxn>
              </a:cxnLst>
              <a:rect l="0" t="0" r="r" b="b"/>
              <a:pathLst>
                <a:path w="125" h="78">
                  <a:moveTo>
                    <a:pt x="125" y="0"/>
                  </a:moveTo>
                  <a:lnTo>
                    <a:pt x="100" y="75"/>
                  </a:lnTo>
                  <a:lnTo>
                    <a:pt x="66" y="78"/>
                  </a:lnTo>
                  <a:lnTo>
                    <a:pt x="0" y="6"/>
                  </a:lnTo>
                  <a:lnTo>
                    <a:pt x="39" y="5"/>
                  </a:lnTo>
                  <a:lnTo>
                    <a:pt x="80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DA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88"/>
            <p:cNvSpPr>
              <a:spLocks/>
            </p:cNvSpPr>
            <p:nvPr/>
          </p:nvSpPr>
          <p:spPr bwMode="auto">
            <a:xfrm>
              <a:off x="4903788" y="3236913"/>
              <a:ext cx="168275" cy="71913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3" y="84"/>
                </a:cxn>
                <a:cxn ang="0">
                  <a:pos x="62" y="129"/>
                </a:cxn>
                <a:cxn ang="0">
                  <a:pos x="71" y="173"/>
                </a:cxn>
                <a:cxn ang="0">
                  <a:pos x="80" y="215"/>
                </a:cxn>
                <a:cxn ang="0">
                  <a:pos x="86" y="255"/>
                </a:cxn>
                <a:cxn ang="0">
                  <a:pos x="92" y="291"/>
                </a:cxn>
                <a:cxn ang="0">
                  <a:pos x="97" y="324"/>
                </a:cxn>
                <a:cxn ang="0">
                  <a:pos x="101" y="351"/>
                </a:cxn>
                <a:cxn ang="0">
                  <a:pos x="104" y="371"/>
                </a:cxn>
                <a:cxn ang="0">
                  <a:pos x="106" y="384"/>
                </a:cxn>
                <a:cxn ang="0">
                  <a:pos x="106" y="389"/>
                </a:cxn>
                <a:cxn ang="0">
                  <a:pos x="53" y="453"/>
                </a:cxn>
                <a:cxn ang="0">
                  <a:pos x="0" y="392"/>
                </a:cxn>
                <a:cxn ang="0">
                  <a:pos x="1" y="356"/>
                </a:cxn>
                <a:cxn ang="0">
                  <a:pos x="2" y="317"/>
                </a:cxn>
                <a:cxn ang="0">
                  <a:pos x="4" y="275"/>
                </a:cxn>
                <a:cxn ang="0">
                  <a:pos x="4" y="189"/>
                </a:cxn>
                <a:cxn ang="0">
                  <a:pos x="2" y="147"/>
                </a:cxn>
                <a:cxn ang="0">
                  <a:pos x="2" y="110"/>
                </a:cxn>
                <a:cxn ang="0">
                  <a:pos x="1" y="75"/>
                </a:cxn>
                <a:cxn ang="0">
                  <a:pos x="1" y="47"/>
                </a:cxn>
                <a:cxn ang="0">
                  <a:pos x="0" y="24"/>
                </a:cxn>
                <a:cxn ang="0">
                  <a:pos x="0" y="5"/>
                </a:cxn>
                <a:cxn ang="0">
                  <a:pos x="29" y="0"/>
                </a:cxn>
              </a:cxnLst>
              <a:rect l="0" t="0" r="r" b="b"/>
              <a:pathLst>
                <a:path w="106" h="453">
                  <a:moveTo>
                    <a:pt x="29" y="0"/>
                  </a:moveTo>
                  <a:lnTo>
                    <a:pt x="53" y="84"/>
                  </a:lnTo>
                  <a:lnTo>
                    <a:pt x="62" y="129"/>
                  </a:lnTo>
                  <a:lnTo>
                    <a:pt x="71" y="173"/>
                  </a:lnTo>
                  <a:lnTo>
                    <a:pt x="80" y="215"/>
                  </a:lnTo>
                  <a:lnTo>
                    <a:pt x="86" y="255"/>
                  </a:lnTo>
                  <a:lnTo>
                    <a:pt x="92" y="291"/>
                  </a:lnTo>
                  <a:lnTo>
                    <a:pt x="97" y="324"/>
                  </a:lnTo>
                  <a:lnTo>
                    <a:pt x="101" y="351"/>
                  </a:lnTo>
                  <a:lnTo>
                    <a:pt x="104" y="371"/>
                  </a:lnTo>
                  <a:lnTo>
                    <a:pt x="106" y="384"/>
                  </a:lnTo>
                  <a:lnTo>
                    <a:pt x="106" y="389"/>
                  </a:lnTo>
                  <a:lnTo>
                    <a:pt x="53" y="453"/>
                  </a:lnTo>
                  <a:lnTo>
                    <a:pt x="0" y="392"/>
                  </a:lnTo>
                  <a:lnTo>
                    <a:pt x="1" y="356"/>
                  </a:lnTo>
                  <a:lnTo>
                    <a:pt x="2" y="317"/>
                  </a:lnTo>
                  <a:lnTo>
                    <a:pt x="4" y="275"/>
                  </a:lnTo>
                  <a:lnTo>
                    <a:pt x="4" y="189"/>
                  </a:lnTo>
                  <a:lnTo>
                    <a:pt x="2" y="147"/>
                  </a:lnTo>
                  <a:lnTo>
                    <a:pt x="2" y="110"/>
                  </a:lnTo>
                  <a:lnTo>
                    <a:pt x="1" y="75"/>
                  </a:lnTo>
                  <a:lnTo>
                    <a:pt x="1" y="47"/>
                  </a:lnTo>
                  <a:lnTo>
                    <a:pt x="0" y="24"/>
                  </a:lnTo>
                  <a:lnTo>
                    <a:pt x="0" y="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DA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89"/>
            <p:cNvSpPr>
              <a:spLocks/>
            </p:cNvSpPr>
            <p:nvPr/>
          </p:nvSpPr>
          <p:spPr bwMode="auto">
            <a:xfrm>
              <a:off x="4589463" y="3575050"/>
              <a:ext cx="152400" cy="60325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96" y="23"/>
                </a:cxn>
                <a:cxn ang="0">
                  <a:pos x="4" y="38"/>
                </a:cxn>
                <a:cxn ang="0">
                  <a:pos x="0" y="14"/>
                </a:cxn>
                <a:cxn ang="0">
                  <a:pos x="93" y="0"/>
                </a:cxn>
              </a:cxnLst>
              <a:rect l="0" t="0" r="r" b="b"/>
              <a:pathLst>
                <a:path w="96" h="38">
                  <a:moveTo>
                    <a:pt x="93" y="0"/>
                  </a:moveTo>
                  <a:lnTo>
                    <a:pt x="96" y="23"/>
                  </a:lnTo>
                  <a:lnTo>
                    <a:pt x="4" y="38"/>
                  </a:lnTo>
                  <a:lnTo>
                    <a:pt x="0" y="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F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90"/>
            <p:cNvSpPr>
              <a:spLocks/>
            </p:cNvSpPr>
            <p:nvPr/>
          </p:nvSpPr>
          <p:spPr bwMode="auto">
            <a:xfrm>
              <a:off x="5278438" y="3506788"/>
              <a:ext cx="10795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5" y="12"/>
                </a:cxn>
                <a:cxn ang="0">
                  <a:pos x="11" y="25"/>
                </a:cxn>
                <a:cxn ang="0">
                  <a:pos x="18" y="48"/>
                </a:cxn>
                <a:cxn ang="0">
                  <a:pos x="26" y="76"/>
                </a:cxn>
                <a:cxn ang="0">
                  <a:pos x="35" y="111"/>
                </a:cxn>
                <a:cxn ang="0">
                  <a:pos x="44" y="154"/>
                </a:cxn>
                <a:cxn ang="0">
                  <a:pos x="53" y="205"/>
                </a:cxn>
                <a:cxn ang="0">
                  <a:pos x="60" y="264"/>
                </a:cxn>
                <a:cxn ang="0">
                  <a:pos x="68" y="332"/>
                </a:cxn>
                <a:cxn ang="0">
                  <a:pos x="50" y="336"/>
                </a:cxn>
                <a:cxn ang="0">
                  <a:pos x="50" y="332"/>
                </a:cxn>
                <a:cxn ang="0">
                  <a:pos x="48" y="318"/>
                </a:cxn>
                <a:cxn ang="0">
                  <a:pos x="47" y="297"/>
                </a:cxn>
                <a:cxn ang="0">
                  <a:pos x="45" y="270"/>
                </a:cxn>
                <a:cxn ang="0">
                  <a:pos x="42" y="237"/>
                </a:cxn>
                <a:cxn ang="0">
                  <a:pos x="38" y="201"/>
                </a:cxn>
                <a:cxn ang="0">
                  <a:pos x="33" y="162"/>
                </a:cxn>
                <a:cxn ang="0">
                  <a:pos x="27" y="120"/>
                </a:cxn>
                <a:cxn ang="0">
                  <a:pos x="20" y="79"/>
                </a:cxn>
                <a:cxn ang="0">
                  <a:pos x="11" y="39"/>
                </a:cxn>
                <a:cxn ang="0">
                  <a:pos x="0" y="0"/>
                </a:cxn>
              </a:cxnLst>
              <a:rect l="0" t="0" r="r" b="b"/>
              <a:pathLst>
                <a:path w="68" h="336">
                  <a:moveTo>
                    <a:pt x="0" y="0"/>
                  </a:moveTo>
                  <a:lnTo>
                    <a:pt x="2" y="3"/>
                  </a:lnTo>
                  <a:lnTo>
                    <a:pt x="5" y="12"/>
                  </a:lnTo>
                  <a:lnTo>
                    <a:pt x="11" y="25"/>
                  </a:lnTo>
                  <a:lnTo>
                    <a:pt x="18" y="48"/>
                  </a:lnTo>
                  <a:lnTo>
                    <a:pt x="26" y="76"/>
                  </a:lnTo>
                  <a:lnTo>
                    <a:pt x="35" y="111"/>
                  </a:lnTo>
                  <a:lnTo>
                    <a:pt x="44" y="154"/>
                  </a:lnTo>
                  <a:lnTo>
                    <a:pt x="53" y="205"/>
                  </a:lnTo>
                  <a:lnTo>
                    <a:pt x="60" y="264"/>
                  </a:lnTo>
                  <a:lnTo>
                    <a:pt x="68" y="332"/>
                  </a:lnTo>
                  <a:lnTo>
                    <a:pt x="50" y="336"/>
                  </a:lnTo>
                  <a:lnTo>
                    <a:pt x="50" y="332"/>
                  </a:lnTo>
                  <a:lnTo>
                    <a:pt x="48" y="318"/>
                  </a:lnTo>
                  <a:lnTo>
                    <a:pt x="47" y="297"/>
                  </a:lnTo>
                  <a:lnTo>
                    <a:pt x="45" y="270"/>
                  </a:lnTo>
                  <a:lnTo>
                    <a:pt x="42" y="237"/>
                  </a:lnTo>
                  <a:lnTo>
                    <a:pt x="38" y="201"/>
                  </a:lnTo>
                  <a:lnTo>
                    <a:pt x="33" y="162"/>
                  </a:lnTo>
                  <a:lnTo>
                    <a:pt x="27" y="120"/>
                  </a:lnTo>
                  <a:lnTo>
                    <a:pt x="20" y="79"/>
                  </a:lnTo>
                  <a:lnTo>
                    <a:pt x="11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91"/>
            <p:cNvSpPr>
              <a:spLocks/>
            </p:cNvSpPr>
            <p:nvPr/>
          </p:nvSpPr>
          <p:spPr bwMode="auto">
            <a:xfrm>
              <a:off x="4519613" y="3556000"/>
              <a:ext cx="41275" cy="62071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1" y="51"/>
                </a:cxn>
                <a:cxn ang="0">
                  <a:pos x="18" y="150"/>
                </a:cxn>
                <a:cxn ang="0">
                  <a:pos x="17" y="198"/>
                </a:cxn>
                <a:cxn ang="0">
                  <a:pos x="18" y="242"/>
                </a:cxn>
                <a:cxn ang="0">
                  <a:pos x="18" y="283"/>
                </a:cxn>
                <a:cxn ang="0">
                  <a:pos x="20" y="319"/>
                </a:cxn>
                <a:cxn ang="0">
                  <a:pos x="21" y="347"/>
                </a:cxn>
                <a:cxn ang="0">
                  <a:pos x="23" y="368"/>
                </a:cxn>
                <a:cxn ang="0">
                  <a:pos x="24" y="383"/>
                </a:cxn>
                <a:cxn ang="0">
                  <a:pos x="24" y="388"/>
                </a:cxn>
                <a:cxn ang="0">
                  <a:pos x="6" y="391"/>
                </a:cxn>
                <a:cxn ang="0">
                  <a:pos x="2" y="317"/>
                </a:cxn>
                <a:cxn ang="0">
                  <a:pos x="0" y="251"/>
                </a:cxn>
                <a:cxn ang="0">
                  <a:pos x="2" y="192"/>
                </a:cxn>
                <a:cxn ang="0">
                  <a:pos x="5" y="143"/>
                </a:cxn>
                <a:cxn ang="0">
                  <a:pos x="8" y="99"/>
                </a:cxn>
                <a:cxn ang="0">
                  <a:pos x="12" y="63"/>
                </a:cxn>
                <a:cxn ang="0">
                  <a:pos x="18" y="36"/>
                </a:cxn>
                <a:cxn ang="0">
                  <a:pos x="21" y="17"/>
                </a:cxn>
                <a:cxn ang="0">
                  <a:pos x="24" y="5"/>
                </a:cxn>
                <a:cxn ang="0">
                  <a:pos x="26" y="0"/>
                </a:cxn>
              </a:cxnLst>
              <a:rect l="0" t="0" r="r" b="b"/>
              <a:pathLst>
                <a:path w="26" h="391">
                  <a:moveTo>
                    <a:pt x="26" y="0"/>
                  </a:moveTo>
                  <a:lnTo>
                    <a:pt x="21" y="51"/>
                  </a:lnTo>
                  <a:lnTo>
                    <a:pt x="18" y="150"/>
                  </a:lnTo>
                  <a:lnTo>
                    <a:pt x="17" y="198"/>
                  </a:lnTo>
                  <a:lnTo>
                    <a:pt x="18" y="242"/>
                  </a:lnTo>
                  <a:lnTo>
                    <a:pt x="18" y="283"/>
                  </a:lnTo>
                  <a:lnTo>
                    <a:pt x="20" y="319"/>
                  </a:lnTo>
                  <a:lnTo>
                    <a:pt x="21" y="347"/>
                  </a:lnTo>
                  <a:lnTo>
                    <a:pt x="23" y="368"/>
                  </a:lnTo>
                  <a:lnTo>
                    <a:pt x="24" y="383"/>
                  </a:lnTo>
                  <a:lnTo>
                    <a:pt x="24" y="388"/>
                  </a:lnTo>
                  <a:lnTo>
                    <a:pt x="6" y="391"/>
                  </a:lnTo>
                  <a:lnTo>
                    <a:pt x="2" y="317"/>
                  </a:lnTo>
                  <a:lnTo>
                    <a:pt x="0" y="251"/>
                  </a:lnTo>
                  <a:lnTo>
                    <a:pt x="2" y="192"/>
                  </a:lnTo>
                  <a:lnTo>
                    <a:pt x="5" y="143"/>
                  </a:lnTo>
                  <a:lnTo>
                    <a:pt x="8" y="99"/>
                  </a:lnTo>
                  <a:lnTo>
                    <a:pt x="12" y="63"/>
                  </a:lnTo>
                  <a:lnTo>
                    <a:pt x="18" y="36"/>
                  </a:lnTo>
                  <a:lnTo>
                    <a:pt x="21" y="17"/>
                  </a:lnTo>
                  <a:lnTo>
                    <a:pt x="24" y="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F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493"/>
            <p:cNvSpPr>
              <a:spLocks noEditPoints="1"/>
            </p:cNvSpPr>
            <p:nvPr/>
          </p:nvSpPr>
          <p:spPr bwMode="auto">
            <a:xfrm>
              <a:off x="4857750" y="2217738"/>
              <a:ext cx="244475" cy="176213"/>
            </a:xfrm>
            <a:custGeom>
              <a:avLst/>
              <a:gdLst/>
              <a:ahLst/>
              <a:cxnLst>
                <a:cxn ang="0">
                  <a:pos x="5" y="111"/>
                </a:cxn>
                <a:cxn ang="0">
                  <a:pos x="0" y="111"/>
                </a:cxn>
                <a:cxn ang="0">
                  <a:pos x="5" y="111"/>
                </a:cxn>
                <a:cxn ang="0">
                  <a:pos x="153" y="0"/>
                </a:cxn>
                <a:cxn ang="0">
                  <a:pos x="153" y="1"/>
                </a:cxn>
                <a:cxn ang="0">
                  <a:pos x="154" y="7"/>
                </a:cxn>
                <a:cxn ang="0">
                  <a:pos x="154" y="25"/>
                </a:cxn>
                <a:cxn ang="0">
                  <a:pos x="153" y="37"/>
                </a:cxn>
                <a:cxn ang="0">
                  <a:pos x="148" y="49"/>
                </a:cxn>
                <a:cxn ang="0">
                  <a:pos x="142" y="63"/>
                </a:cxn>
                <a:cxn ang="0">
                  <a:pos x="130" y="75"/>
                </a:cxn>
                <a:cxn ang="0">
                  <a:pos x="115" y="87"/>
                </a:cxn>
                <a:cxn ang="0">
                  <a:pos x="96" y="96"/>
                </a:cxn>
                <a:cxn ang="0">
                  <a:pos x="70" y="105"/>
                </a:cxn>
                <a:cxn ang="0">
                  <a:pos x="39" y="109"/>
                </a:cxn>
                <a:cxn ang="0">
                  <a:pos x="5" y="111"/>
                </a:cxn>
                <a:cxn ang="0">
                  <a:pos x="12" y="109"/>
                </a:cxn>
                <a:cxn ang="0">
                  <a:pos x="24" y="108"/>
                </a:cxn>
                <a:cxn ang="0">
                  <a:pos x="40" y="105"/>
                </a:cxn>
                <a:cxn ang="0">
                  <a:pos x="60" y="100"/>
                </a:cxn>
                <a:cxn ang="0">
                  <a:pos x="78" y="94"/>
                </a:cxn>
                <a:cxn ang="0">
                  <a:pos x="97" y="85"/>
                </a:cxn>
                <a:cxn ang="0">
                  <a:pos x="115" y="75"/>
                </a:cxn>
                <a:cxn ang="0">
                  <a:pos x="132" y="61"/>
                </a:cxn>
                <a:cxn ang="0">
                  <a:pos x="144" y="43"/>
                </a:cxn>
                <a:cxn ang="0">
                  <a:pos x="151" y="24"/>
                </a:cxn>
                <a:cxn ang="0">
                  <a:pos x="153" y="0"/>
                </a:cxn>
              </a:cxnLst>
              <a:rect l="0" t="0" r="r" b="b"/>
              <a:pathLst>
                <a:path w="154" h="111">
                  <a:moveTo>
                    <a:pt x="5" y="111"/>
                  </a:moveTo>
                  <a:lnTo>
                    <a:pt x="0" y="111"/>
                  </a:lnTo>
                  <a:lnTo>
                    <a:pt x="5" y="111"/>
                  </a:lnTo>
                  <a:close/>
                  <a:moveTo>
                    <a:pt x="153" y="0"/>
                  </a:moveTo>
                  <a:lnTo>
                    <a:pt x="153" y="1"/>
                  </a:lnTo>
                  <a:lnTo>
                    <a:pt x="154" y="7"/>
                  </a:lnTo>
                  <a:lnTo>
                    <a:pt x="154" y="25"/>
                  </a:lnTo>
                  <a:lnTo>
                    <a:pt x="153" y="37"/>
                  </a:lnTo>
                  <a:lnTo>
                    <a:pt x="148" y="49"/>
                  </a:lnTo>
                  <a:lnTo>
                    <a:pt x="142" y="63"/>
                  </a:lnTo>
                  <a:lnTo>
                    <a:pt x="130" y="75"/>
                  </a:lnTo>
                  <a:lnTo>
                    <a:pt x="115" y="87"/>
                  </a:lnTo>
                  <a:lnTo>
                    <a:pt x="96" y="96"/>
                  </a:lnTo>
                  <a:lnTo>
                    <a:pt x="70" y="105"/>
                  </a:lnTo>
                  <a:lnTo>
                    <a:pt x="39" y="109"/>
                  </a:lnTo>
                  <a:lnTo>
                    <a:pt x="5" y="111"/>
                  </a:lnTo>
                  <a:lnTo>
                    <a:pt x="12" y="109"/>
                  </a:lnTo>
                  <a:lnTo>
                    <a:pt x="24" y="108"/>
                  </a:lnTo>
                  <a:lnTo>
                    <a:pt x="40" y="105"/>
                  </a:lnTo>
                  <a:lnTo>
                    <a:pt x="60" y="100"/>
                  </a:lnTo>
                  <a:lnTo>
                    <a:pt x="78" y="94"/>
                  </a:lnTo>
                  <a:lnTo>
                    <a:pt x="97" y="85"/>
                  </a:lnTo>
                  <a:lnTo>
                    <a:pt x="115" y="75"/>
                  </a:lnTo>
                  <a:lnTo>
                    <a:pt x="132" y="61"/>
                  </a:lnTo>
                  <a:lnTo>
                    <a:pt x="144" y="43"/>
                  </a:lnTo>
                  <a:lnTo>
                    <a:pt x="151" y="2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A6B8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94"/>
            <p:cNvSpPr>
              <a:spLocks/>
            </p:cNvSpPr>
            <p:nvPr/>
          </p:nvSpPr>
          <p:spPr bwMode="auto">
            <a:xfrm>
              <a:off x="5224463" y="2324100"/>
              <a:ext cx="66675" cy="352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7" y="12"/>
                </a:cxn>
                <a:cxn ang="0">
                  <a:pos x="16" y="27"/>
                </a:cxn>
                <a:cxn ang="0">
                  <a:pos x="24" y="47"/>
                </a:cxn>
                <a:cxn ang="0">
                  <a:pos x="33" y="72"/>
                </a:cxn>
                <a:cxn ang="0">
                  <a:pos x="39" y="102"/>
                </a:cxn>
                <a:cxn ang="0">
                  <a:pos x="42" y="138"/>
                </a:cxn>
                <a:cxn ang="0">
                  <a:pos x="40" y="177"/>
                </a:cxn>
                <a:cxn ang="0">
                  <a:pos x="33" y="222"/>
                </a:cxn>
                <a:cxn ang="0">
                  <a:pos x="33" y="218"/>
                </a:cxn>
                <a:cxn ang="0">
                  <a:pos x="34" y="207"/>
                </a:cxn>
                <a:cxn ang="0">
                  <a:pos x="36" y="189"/>
                </a:cxn>
                <a:cxn ang="0">
                  <a:pos x="36" y="165"/>
                </a:cxn>
                <a:cxn ang="0">
                  <a:pos x="34" y="138"/>
                </a:cxn>
                <a:cxn ang="0">
                  <a:pos x="31" y="107"/>
                </a:cxn>
                <a:cxn ang="0">
                  <a:pos x="24" y="72"/>
                </a:cxn>
                <a:cxn ang="0">
                  <a:pos x="15" y="36"/>
                </a:cxn>
                <a:cxn ang="0">
                  <a:pos x="0" y="0"/>
                </a:cxn>
              </a:cxnLst>
              <a:rect l="0" t="0" r="r" b="b"/>
              <a:pathLst>
                <a:path w="42" h="222">
                  <a:moveTo>
                    <a:pt x="0" y="0"/>
                  </a:moveTo>
                  <a:lnTo>
                    <a:pt x="1" y="3"/>
                  </a:lnTo>
                  <a:lnTo>
                    <a:pt x="7" y="12"/>
                  </a:lnTo>
                  <a:lnTo>
                    <a:pt x="16" y="27"/>
                  </a:lnTo>
                  <a:lnTo>
                    <a:pt x="24" y="47"/>
                  </a:lnTo>
                  <a:lnTo>
                    <a:pt x="33" y="72"/>
                  </a:lnTo>
                  <a:lnTo>
                    <a:pt x="39" y="102"/>
                  </a:lnTo>
                  <a:lnTo>
                    <a:pt x="42" y="138"/>
                  </a:lnTo>
                  <a:lnTo>
                    <a:pt x="40" y="177"/>
                  </a:lnTo>
                  <a:lnTo>
                    <a:pt x="33" y="222"/>
                  </a:lnTo>
                  <a:lnTo>
                    <a:pt x="33" y="218"/>
                  </a:lnTo>
                  <a:lnTo>
                    <a:pt x="34" y="207"/>
                  </a:lnTo>
                  <a:lnTo>
                    <a:pt x="36" y="189"/>
                  </a:lnTo>
                  <a:lnTo>
                    <a:pt x="36" y="165"/>
                  </a:lnTo>
                  <a:lnTo>
                    <a:pt x="34" y="138"/>
                  </a:lnTo>
                  <a:lnTo>
                    <a:pt x="31" y="107"/>
                  </a:lnTo>
                  <a:lnTo>
                    <a:pt x="24" y="72"/>
                  </a:lnTo>
                  <a:lnTo>
                    <a:pt x="15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37904" y="129540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GEN X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630006" y="4791670"/>
            <a:ext cx="2164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Born early mid 1960s to early 1980s.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185553" y="1905000"/>
            <a:ext cx="2590800" cy="41282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634"/>
          <p:cNvGrpSpPr/>
          <p:nvPr/>
        </p:nvGrpSpPr>
        <p:grpSpPr>
          <a:xfrm>
            <a:off x="7053541" y="2519570"/>
            <a:ext cx="854824" cy="2128630"/>
            <a:chOff x="6480175" y="1984375"/>
            <a:chExt cx="1289050" cy="3209925"/>
          </a:xfrm>
        </p:grpSpPr>
        <p:sp>
          <p:nvSpPr>
            <p:cNvPr id="175" name="Freeform 466"/>
            <p:cNvSpPr>
              <a:spLocks/>
            </p:cNvSpPr>
            <p:nvPr/>
          </p:nvSpPr>
          <p:spPr bwMode="auto">
            <a:xfrm>
              <a:off x="7519988" y="3970338"/>
              <a:ext cx="220662" cy="18415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9" y="26"/>
                </a:cxn>
                <a:cxn ang="0">
                  <a:pos x="136" y="52"/>
                </a:cxn>
                <a:cxn ang="0">
                  <a:pos x="129" y="73"/>
                </a:cxn>
                <a:cxn ang="0">
                  <a:pos x="117" y="92"/>
                </a:cxn>
                <a:cxn ang="0">
                  <a:pos x="102" y="106"/>
                </a:cxn>
                <a:cxn ang="0">
                  <a:pos x="82" y="115"/>
                </a:cxn>
                <a:cxn ang="0">
                  <a:pos x="60" y="116"/>
                </a:cxn>
                <a:cxn ang="0">
                  <a:pos x="40" y="112"/>
                </a:cxn>
                <a:cxn ang="0">
                  <a:pos x="27" y="104"/>
                </a:cxn>
                <a:cxn ang="0">
                  <a:pos x="16" y="94"/>
                </a:cxn>
                <a:cxn ang="0">
                  <a:pos x="9" y="82"/>
                </a:cxn>
                <a:cxn ang="0">
                  <a:pos x="4" y="70"/>
                </a:cxn>
                <a:cxn ang="0">
                  <a:pos x="1" y="59"/>
                </a:cxn>
                <a:cxn ang="0">
                  <a:pos x="0" y="52"/>
                </a:cxn>
                <a:cxn ang="0">
                  <a:pos x="0" y="49"/>
                </a:cxn>
                <a:cxn ang="0">
                  <a:pos x="138" y="0"/>
                </a:cxn>
              </a:cxnLst>
              <a:rect l="0" t="0" r="r" b="b"/>
              <a:pathLst>
                <a:path w="139" h="116">
                  <a:moveTo>
                    <a:pt x="138" y="0"/>
                  </a:moveTo>
                  <a:lnTo>
                    <a:pt x="139" y="26"/>
                  </a:lnTo>
                  <a:lnTo>
                    <a:pt x="136" y="52"/>
                  </a:lnTo>
                  <a:lnTo>
                    <a:pt x="129" y="73"/>
                  </a:lnTo>
                  <a:lnTo>
                    <a:pt x="117" y="92"/>
                  </a:lnTo>
                  <a:lnTo>
                    <a:pt x="102" y="106"/>
                  </a:lnTo>
                  <a:lnTo>
                    <a:pt x="82" y="115"/>
                  </a:lnTo>
                  <a:lnTo>
                    <a:pt x="60" y="116"/>
                  </a:lnTo>
                  <a:lnTo>
                    <a:pt x="40" y="112"/>
                  </a:lnTo>
                  <a:lnTo>
                    <a:pt x="27" y="104"/>
                  </a:lnTo>
                  <a:lnTo>
                    <a:pt x="16" y="94"/>
                  </a:lnTo>
                  <a:lnTo>
                    <a:pt x="9" y="82"/>
                  </a:lnTo>
                  <a:lnTo>
                    <a:pt x="4" y="70"/>
                  </a:lnTo>
                  <a:lnTo>
                    <a:pt x="1" y="59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95"/>
            <p:cNvSpPr>
              <a:spLocks/>
            </p:cNvSpPr>
            <p:nvPr/>
          </p:nvSpPr>
          <p:spPr bwMode="auto">
            <a:xfrm>
              <a:off x="6737350" y="4029075"/>
              <a:ext cx="763587" cy="1136650"/>
            </a:xfrm>
            <a:custGeom>
              <a:avLst/>
              <a:gdLst/>
              <a:ahLst/>
              <a:cxnLst>
                <a:cxn ang="0">
                  <a:pos x="481" y="0"/>
                </a:cxn>
                <a:cxn ang="0">
                  <a:pos x="481" y="4"/>
                </a:cxn>
                <a:cxn ang="0">
                  <a:pos x="479" y="19"/>
                </a:cxn>
                <a:cxn ang="0">
                  <a:pos x="478" y="42"/>
                </a:cxn>
                <a:cxn ang="0">
                  <a:pos x="476" y="70"/>
                </a:cxn>
                <a:cxn ang="0">
                  <a:pos x="475" y="105"/>
                </a:cxn>
                <a:cxn ang="0">
                  <a:pos x="472" y="144"/>
                </a:cxn>
                <a:cxn ang="0">
                  <a:pos x="469" y="186"/>
                </a:cxn>
                <a:cxn ang="0">
                  <a:pos x="460" y="276"/>
                </a:cxn>
                <a:cxn ang="0">
                  <a:pos x="451" y="363"/>
                </a:cxn>
                <a:cxn ang="0">
                  <a:pos x="445" y="409"/>
                </a:cxn>
                <a:cxn ang="0">
                  <a:pos x="437" y="454"/>
                </a:cxn>
                <a:cxn ang="0">
                  <a:pos x="428" y="498"/>
                </a:cxn>
                <a:cxn ang="0">
                  <a:pos x="421" y="538"/>
                </a:cxn>
                <a:cxn ang="0">
                  <a:pos x="413" y="576"/>
                </a:cxn>
                <a:cxn ang="0">
                  <a:pos x="407" y="609"/>
                </a:cxn>
                <a:cxn ang="0">
                  <a:pos x="401" y="636"/>
                </a:cxn>
                <a:cxn ang="0">
                  <a:pos x="397" y="656"/>
                </a:cxn>
                <a:cxn ang="0">
                  <a:pos x="394" y="669"/>
                </a:cxn>
                <a:cxn ang="0">
                  <a:pos x="392" y="674"/>
                </a:cxn>
                <a:cxn ang="0">
                  <a:pos x="257" y="716"/>
                </a:cxn>
                <a:cxn ang="0">
                  <a:pos x="109" y="678"/>
                </a:cxn>
                <a:cxn ang="0">
                  <a:pos x="108" y="677"/>
                </a:cxn>
                <a:cxn ang="0">
                  <a:pos x="106" y="671"/>
                </a:cxn>
                <a:cxn ang="0">
                  <a:pos x="102" y="659"/>
                </a:cxn>
                <a:cxn ang="0">
                  <a:pos x="97" y="642"/>
                </a:cxn>
                <a:cxn ang="0">
                  <a:pos x="91" y="620"/>
                </a:cxn>
                <a:cxn ang="0">
                  <a:pos x="84" y="591"/>
                </a:cxn>
                <a:cxn ang="0">
                  <a:pos x="75" y="555"/>
                </a:cxn>
                <a:cxn ang="0">
                  <a:pos x="66" y="510"/>
                </a:cxn>
                <a:cxn ang="0">
                  <a:pos x="57" y="459"/>
                </a:cxn>
                <a:cxn ang="0">
                  <a:pos x="46" y="397"/>
                </a:cxn>
                <a:cxn ang="0">
                  <a:pos x="34" y="327"/>
                </a:cxn>
                <a:cxn ang="0">
                  <a:pos x="24" y="247"/>
                </a:cxn>
                <a:cxn ang="0">
                  <a:pos x="12" y="156"/>
                </a:cxn>
                <a:cxn ang="0">
                  <a:pos x="0" y="54"/>
                </a:cxn>
                <a:cxn ang="0">
                  <a:pos x="4" y="54"/>
                </a:cxn>
                <a:cxn ang="0">
                  <a:pos x="18" y="55"/>
                </a:cxn>
                <a:cxn ang="0">
                  <a:pos x="40" y="55"/>
                </a:cxn>
                <a:cxn ang="0">
                  <a:pos x="69" y="57"/>
                </a:cxn>
                <a:cxn ang="0">
                  <a:pos x="141" y="57"/>
                </a:cxn>
                <a:cxn ang="0">
                  <a:pos x="183" y="55"/>
                </a:cxn>
                <a:cxn ang="0">
                  <a:pos x="272" y="49"/>
                </a:cxn>
                <a:cxn ang="0">
                  <a:pos x="319" y="43"/>
                </a:cxn>
                <a:cxn ang="0">
                  <a:pos x="364" y="36"/>
                </a:cxn>
                <a:cxn ang="0">
                  <a:pos x="406" y="27"/>
                </a:cxn>
                <a:cxn ang="0">
                  <a:pos x="445" y="15"/>
                </a:cxn>
                <a:cxn ang="0">
                  <a:pos x="481" y="0"/>
                </a:cxn>
              </a:cxnLst>
              <a:rect l="0" t="0" r="r" b="b"/>
              <a:pathLst>
                <a:path w="481" h="716">
                  <a:moveTo>
                    <a:pt x="481" y="0"/>
                  </a:moveTo>
                  <a:lnTo>
                    <a:pt x="481" y="4"/>
                  </a:lnTo>
                  <a:lnTo>
                    <a:pt x="479" y="19"/>
                  </a:lnTo>
                  <a:lnTo>
                    <a:pt x="478" y="42"/>
                  </a:lnTo>
                  <a:lnTo>
                    <a:pt x="476" y="70"/>
                  </a:lnTo>
                  <a:lnTo>
                    <a:pt x="475" y="105"/>
                  </a:lnTo>
                  <a:lnTo>
                    <a:pt x="472" y="144"/>
                  </a:lnTo>
                  <a:lnTo>
                    <a:pt x="469" y="186"/>
                  </a:lnTo>
                  <a:lnTo>
                    <a:pt x="460" y="276"/>
                  </a:lnTo>
                  <a:lnTo>
                    <a:pt x="451" y="363"/>
                  </a:lnTo>
                  <a:lnTo>
                    <a:pt x="445" y="409"/>
                  </a:lnTo>
                  <a:lnTo>
                    <a:pt x="437" y="454"/>
                  </a:lnTo>
                  <a:lnTo>
                    <a:pt x="428" y="498"/>
                  </a:lnTo>
                  <a:lnTo>
                    <a:pt x="421" y="538"/>
                  </a:lnTo>
                  <a:lnTo>
                    <a:pt x="413" y="576"/>
                  </a:lnTo>
                  <a:lnTo>
                    <a:pt x="407" y="609"/>
                  </a:lnTo>
                  <a:lnTo>
                    <a:pt x="401" y="636"/>
                  </a:lnTo>
                  <a:lnTo>
                    <a:pt x="397" y="656"/>
                  </a:lnTo>
                  <a:lnTo>
                    <a:pt x="394" y="669"/>
                  </a:lnTo>
                  <a:lnTo>
                    <a:pt x="392" y="674"/>
                  </a:lnTo>
                  <a:lnTo>
                    <a:pt x="257" y="716"/>
                  </a:lnTo>
                  <a:lnTo>
                    <a:pt x="109" y="678"/>
                  </a:lnTo>
                  <a:lnTo>
                    <a:pt x="108" y="677"/>
                  </a:lnTo>
                  <a:lnTo>
                    <a:pt x="106" y="671"/>
                  </a:lnTo>
                  <a:lnTo>
                    <a:pt x="102" y="659"/>
                  </a:lnTo>
                  <a:lnTo>
                    <a:pt x="97" y="642"/>
                  </a:lnTo>
                  <a:lnTo>
                    <a:pt x="91" y="620"/>
                  </a:lnTo>
                  <a:lnTo>
                    <a:pt x="84" y="591"/>
                  </a:lnTo>
                  <a:lnTo>
                    <a:pt x="75" y="555"/>
                  </a:lnTo>
                  <a:lnTo>
                    <a:pt x="66" y="510"/>
                  </a:lnTo>
                  <a:lnTo>
                    <a:pt x="57" y="459"/>
                  </a:lnTo>
                  <a:lnTo>
                    <a:pt x="46" y="397"/>
                  </a:lnTo>
                  <a:lnTo>
                    <a:pt x="34" y="327"/>
                  </a:lnTo>
                  <a:lnTo>
                    <a:pt x="24" y="247"/>
                  </a:lnTo>
                  <a:lnTo>
                    <a:pt x="12" y="156"/>
                  </a:lnTo>
                  <a:lnTo>
                    <a:pt x="0" y="54"/>
                  </a:lnTo>
                  <a:lnTo>
                    <a:pt x="4" y="54"/>
                  </a:lnTo>
                  <a:lnTo>
                    <a:pt x="18" y="55"/>
                  </a:lnTo>
                  <a:lnTo>
                    <a:pt x="40" y="55"/>
                  </a:lnTo>
                  <a:lnTo>
                    <a:pt x="69" y="57"/>
                  </a:lnTo>
                  <a:lnTo>
                    <a:pt x="141" y="57"/>
                  </a:lnTo>
                  <a:lnTo>
                    <a:pt x="183" y="55"/>
                  </a:lnTo>
                  <a:lnTo>
                    <a:pt x="272" y="49"/>
                  </a:lnTo>
                  <a:lnTo>
                    <a:pt x="319" y="43"/>
                  </a:lnTo>
                  <a:lnTo>
                    <a:pt x="364" y="36"/>
                  </a:lnTo>
                  <a:lnTo>
                    <a:pt x="406" y="27"/>
                  </a:lnTo>
                  <a:lnTo>
                    <a:pt x="445" y="1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96"/>
            <p:cNvSpPr>
              <a:spLocks/>
            </p:cNvSpPr>
            <p:nvPr/>
          </p:nvSpPr>
          <p:spPr bwMode="auto">
            <a:xfrm>
              <a:off x="7075488" y="4354513"/>
              <a:ext cx="184150" cy="811213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15" y="3"/>
                </a:cxn>
                <a:cxn ang="0">
                  <a:pos x="101" y="17"/>
                </a:cxn>
                <a:cxn ang="0">
                  <a:pos x="89" y="24"/>
                </a:cxn>
                <a:cxn ang="0">
                  <a:pos x="71" y="32"/>
                </a:cxn>
                <a:cxn ang="0">
                  <a:pos x="52" y="511"/>
                </a:cxn>
                <a:cxn ang="0">
                  <a:pos x="32" y="509"/>
                </a:cxn>
                <a:cxn ang="0">
                  <a:pos x="47" y="36"/>
                </a:cxn>
                <a:cxn ang="0">
                  <a:pos x="43" y="35"/>
                </a:cxn>
                <a:cxn ang="0">
                  <a:pos x="31" y="32"/>
                </a:cxn>
                <a:cxn ang="0">
                  <a:pos x="16" y="26"/>
                </a:cxn>
                <a:cxn ang="0">
                  <a:pos x="0" y="17"/>
                </a:cxn>
                <a:cxn ang="0">
                  <a:pos x="16" y="17"/>
                </a:cxn>
                <a:cxn ang="0">
                  <a:pos x="34" y="15"/>
                </a:cxn>
                <a:cxn ang="0">
                  <a:pos x="53" y="14"/>
                </a:cxn>
                <a:cxn ang="0">
                  <a:pos x="76" y="11"/>
                </a:cxn>
                <a:cxn ang="0">
                  <a:pos x="97" y="6"/>
                </a:cxn>
                <a:cxn ang="0">
                  <a:pos x="116" y="0"/>
                </a:cxn>
              </a:cxnLst>
              <a:rect l="0" t="0" r="r" b="b"/>
              <a:pathLst>
                <a:path w="116" h="511">
                  <a:moveTo>
                    <a:pt x="116" y="0"/>
                  </a:moveTo>
                  <a:lnTo>
                    <a:pt x="115" y="3"/>
                  </a:lnTo>
                  <a:lnTo>
                    <a:pt x="101" y="17"/>
                  </a:lnTo>
                  <a:lnTo>
                    <a:pt x="89" y="24"/>
                  </a:lnTo>
                  <a:lnTo>
                    <a:pt x="71" y="32"/>
                  </a:lnTo>
                  <a:lnTo>
                    <a:pt x="52" y="511"/>
                  </a:lnTo>
                  <a:lnTo>
                    <a:pt x="32" y="509"/>
                  </a:lnTo>
                  <a:lnTo>
                    <a:pt x="47" y="36"/>
                  </a:lnTo>
                  <a:lnTo>
                    <a:pt x="43" y="35"/>
                  </a:lnTo>
                  <a:lnTo>
                    <a:pt x="31" y="32"/>
                  </a:lnTo>
                  <a:lnTo>
                    <a:pt x="16" y="26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34" y="15"/>
                  </a:lnTo>
                  <a:lnTo>
                    <a:pt x="53" y="14"/>
                  </a:lnTo>
                  <a:lnTo>
                    <a:pt x="76" y="11"/>
                  </a:lnTo>
                  <a:lnTo>
                    <a:pt x="97" y="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97"/>
            <p:cNvSpPr>
              <a:spLocks/>
            </p:cNvSpPr>
            <p:nvPr/>
          </p:nvSpPr>
          <p:spPr bwMode="auto">
            <a:xfrm>
              <a:off x="6813550" y="5048250"/>
              <a:ext cx="658812" cy="14605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18" y="2"/>
                </a:cxn>
                <a:cxn ang="0">
                  <a:pos x="147" y="8"/>
                </a:cxn>
                <a:cxn ang="0">
                  <a:pos x="178" y="21"/>
                </a:cxn>
                <a:cxn ang="0">
                  <a:pos x="214" y="39"/>
                </a:cxn>
                <a:cxn ang="0">
                  <a:pos x="215" y="38"/>
                </a:cxn>
                <a:cxn ang="0">
                  <a:pos x="221" y="35"/>
                </a:cxn>
                <a:cxn ang="0">
                  <a:pos x="232" y="29"/>
                </a:cxn>
                <a:cxn ang="0">
                  <a:pos x="244" y="23"/>
                </a:cxn>
                <a:cxn ang="0">
                  <a:pos x="257" y="15"/>
                </a:cxn>
                <a:cxn ang="0">
                  <a:pos x="274" y="9"/>
                </a:cxn>
                <a:cxn ang="0">
                  <a:pos x="292" y="5"/>
                </a:cxn>
                <a:cxn ang="0">
                  <a:pos x="310" y="2"/>
                </a:cxn>
                <a:cxn ang="0">
                  <a:pos x="328" y="0"/>
                </a:cxn>
                <a:cxn ang="0">
                  <a:pos x="347" y="3"/>
                </a:cxn>
                <a:cxn ang="0">
                  <a:pos x="364" y="11"/>
                </a:cxn>
                <a:cxn ang="0">
                  <a:pos x="380" y="21"/>
                </a:cxn>
                <a:cxn ang="0">
                  <a:pos x="394" y="39"/>
                </a:cxn>
                <a:cxn ang="0">
                  <a:pos x="406" y="62"/>
                </a:cxn>
                <a:cxn ang="0">
                  <a:pos x="415" y="92"/>
                </a:cxn>
                <a:cxn ang="0">
                  <a:pos x="0" y="92"/>
                </a:cxn>
                <a:cxn ang="0">
                  <a:pos x="0" y="90"/>
                </a:cxn>
                <a:cxn ang="0">
                  <a:pos x="1" y="84"/>
                </a:cxn>
                <a:cxn ang="0">
                  <a:pos x="4" y="75"/>
                </a:cxn>
                <a:cxn ang="0">
                  <a:pos x="7" y="65"/>
                </a:cxn>
                <a:cxn ang="0">
                  <a:pos x="13" y="53"/>
                </a:cxn>
                <a:cxn ang="0">
                  <a:pos x="21" y="41"/>
                </a:cxn>
                <a:cxn ang="0">
                  <a:pos x="30" y="29"/>
                </a:cxn>
                <a:cxn ang="0">
                  <a:pos x="42" y="18"/>
                </a:cxn>
                <a:cxn ang="0">
                  <a:pos x="57" y="9"/>
                </a:cxn>
                <a:cxn ang="0">
                  <a:pos x="73" y="3"/>
                </a:cxn>
                <a:cxn ang="0">
                  <a:pos x="94" y="0"/>
                </a:cxn>
              </a:cxnLst>
              <a:rect l="0" t="0" r="r" b="b"/>
              <a:pathLst>
                <a:path w="415" h="92">
                  <a:moveTo>
                    <a:pt x="94" y="0"/>
                  </a:moveTo>
                  <a:lnTo>
                    <a:pt x="118" y="2"/>
                  </a:lnTo>
                  <a:lnTo>
                    <a:pt x="147" y="8"/>
                  </a:lnTo>
                  <a:lnTo>
                    <a:pt x="178" y="21"/>
                  </a:lnTo>
                  <a:lnTo>
                    <a:pt x="214" y="39"/>
                  </a:lnTo>
                  <a:lnTo>
                    <a:pt x="215" y="38"/>
                  </a:lnTo>
                  <a:lnTo>
                    <a:pt x="221" y="35"/>
                  </a:lnTo>
                  <a:lnTo>
                    <a:pt x="232" y="29"/>
                  </a:lnTo>
                  <a:lnTo>
                    <a:pt x="244" y="23"/>
                  </a:lnTo>
                  <a:lnTo>
                    <a:pt x="257" y="15"/>
                  </a:lnTo>
                  <a:lnTo>
                    <a:pt x="274" y="9"/>
                  </a:lnTo>
                  <a:lnTo>
                    <a:pt x="292" y="5"/>
                  </a:lnTo>
                  <a:lnTo>
                    <a:pt x="310" y="2"/>
                  </a:lnTo>
                  <a:lnTo>
                    <a:pt x="328" y="0"/>
                  </a:lnTo>
                  <a:lnTo>
                    <a:pt x="347" y="3"/>
                  </a:lnTo>
                  <a:lnTo>
                    <a:pt x="364" y="11"/>
                  </a:lnTo>
                  <a:lnTo>
                    <a:pt x="380" y="21"/>
                  </a:lnTo>
                  <a:lnTo>
                    <a:pt x="394" y="39"/>
                  </a:lnTo>
                  <a:lnTo>
                    <a:pt x="406" y="62"/>
                  </a:lnTo>
                  <a:lnTo>
                    <a:pt x="415" y="92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4" y="75"/>
                  </a:lnTo>
                  <a:lnTo>
                    <a:pt x="7" y="65"/>
                  </a:lnTo>
                  <a:lnTo>
                    <a:pt x="13" y="53"/>
                  </a:lnTo>
                  <a:lnTo>
                    <a:pt x="21" y="41"/>
                  </a:lnTo>
                  <a:lnTo>
                    <a:pt x="30" y="29"/>
                  </a:lnTo>
                  <a:lnTo>
                    <a:pt x="42" y="18"/>
                  </a:lnTo>
                  <a:lnTo>
                    <a:pt x="57" y="9"/>
                  </a:lnTo>
                  <a:lnTo>
                    <a:pt x="73" y="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98"/>
            <p:cNvSpPr>
              <a:spLocks/>
            </p:cNvSpPr>
            <p:nvPr/>
          </p:nvSpPr>
          <p:spPr bwMode="auto">
            <a:xfrm>
              <a:off x="6542088" y="2027238"/>
              <a:ext cx="1016000" cy="985838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44" y="3"/>
                </a:cxn>
                <a:cxn ang="0">
                  <a:pos x="391" y="12"/>
                </a:cxn>
                <a:cxn ang="0">
                  <a:pos x="436" y="28"/>
                </a:cxn>
                <a:cxn ang="0">
                  <a:pos x="476" y="49"/>
                </a:cxn>
                <a:cxn ang="0">
                  <a:pos x="512" y="75"/>
                </a:cxn>
                <a:cxn ang="0">
                  <a:pos x="544" y="106"/>
                </a:cxn>
                <a:cxn ang="0">
                  <a:pos x="571" y="141"/>
                </a:cxn>
                <a:cxn ang="0">
                  <a:pos x="595" y="178"/>
                </a:cxn>
                <a:cxn ang="0">
                  <a:pos x="613" y="219"/>
                </a:cxn>
                <a:cxn ang="0">
                  <a:pos x="626" y="259"/>
                </a:cxn>
                <a:cxn ang="0">
                  <a:pos x="635" y="301"/>
                </a:cxn>
                <a:cxn ang="0">
                  <a:pos x="640" y="343"/>
                </a:cxn>
                <a:cxn ang="0">
                  <a:pos x="638" y="384"/>
                </a:cxn>
                <a:cxn ang="0">
                  <a:pos x="632" y="421"/>
                </a:cxn>
                <a:cxn ang="0">
                  <a:pos x="622" y="456"/>
                </a:cxn>
                <a:cxn ang="0">
                  <a:pos x="602" y="495"/>
                </a:cxn>
                <a:cxn ang="0">
                  <a:pos x="577" y="528"/>
                </a:cxn>
                <a:cxn ang="0">
                  <a:pos x="547" y="556"/>
                </a:cxn>
                <a:cxn ang="0">
                  <a:pos x="514" y="580"/>
                </a:cxn>
                <a:cxn ang="0">
                  <a:pos x="476" y="599"/>
                </a:cxn>
                <a:cxn ang="0">
                  <a:pos x="436" y="612"/>
                </a:cxn>
                <a:cxn ang="0">
                  <a:pos x="394" y="620"/>
                </a:cxn>
                <a:cxn ang="0">
                  <a:pos x="349" y="621"/>
                </a:cxn>
                <a:cxn ang="0">
                  <a:pos x="304" y="617"/>
                </a:cxn>
                <a:cxn ang="0">
                  <a:pos x="258" y="608"/>
                </a:cxn>
                <a:cxn ang="0">
                  <a:pos x="213" y="591"/>
                </a:cxn>
                <a:cxn ang="0">
                  <a:pos x="165" y="567"/>
                </a:cxn>
                <a:cxn ang="0">
                  <a:pos x="121" y="537"/>
                </a:cxn>
                <a:cxn ang="0">
                  <a:pos x="85" y="501"/>
                </a:cxn>
                <a:cxn ang="0">
                  <a:pos x="54" y="462"/>
                </a:cxn>
                <a:cxn ang="0">
                  <a:pos x="30" y="420"/>
                </a:cxn>
                <a:cxn ang="0">
                  <a:pos x="12" y="373"/>
                </a:cxn>
                <a:cxn ang="0">
                  <a:pos x="1" y="327"/>
                </a:cxn>
                <a:cxn ang="0">
                  <a:pos x="0" y="279"/>
                </a:cxn>
                <a:cxn ang="0">
                  <a:pos x="6" y="229"/>
                </a:cxn>
                <a:cxn ang="0">
                  <a:pos x="21" y="181"/>
                </a:cxn>
                <a:cxn ang="0">
                  <a:pos x="42" y="141"/>
                </a:cxn>
                <a:cxn ang="0">
                  <a:pos x="67" y="105"/>
                </a:cxn>
                <a:cxn ang="0">
                  <a:pos x="99" y="73"/>
                </a:cxn>
                <a:cxn ang="0">
                  <a:pos x="133" y="48"/>
                </a:cxn>
                <a:cxn ang="0">
                  <a:pos x="171" y="27"/>
                </a:cxn>
                <a:cxn ang="0">
                  <a:pos x="211" y="12"/>
                </a:cxn>
                <a:cxn ang="0">
                  <a:pos x="255" y="3"/>
                </a:cxn>
                <a:cxn ang="0">
                  <a:pos x="300" y="0"/>
                </a:cxn>
              </a:cxnLst>
              <a:rect l="0" t="0" r="r" b="b"/>
              <a:pathLst>
                <a:path w="640" h="621">
                  <a:moveTo>
                    <a:pt x="300" y="0"/>
                  </a:moveTo>
                  <a:lnTo>
                    <a:pt x="344" y="3"/>
                  </a:lnTo>
                  <a:lnTo>
                    <a:pt x="391" y="12"/>
                  </a:lnTo>
                  <a:lnTo>
                    <a:pt x="436" y="28"/>
                  </a:lnTo>
                  <a:lnTo>
                    <a:pt x="476" y="49"/>
                  </a:lnTo>
                  <a:lnTo>
                    <a:pt x="512" y="75"/>
                  </a:lnTo>
                  <a:lnTo>
                    <a:pt x="544" y="106"/>
                  </a:lnTo>
                  <a:lnTo>
                    <a:pt x="571" y="141"/>
                  </a:lnTo>
                  <a:lnTo>
                    <a:pt x="595" y="178"/>
                  </a:lnTo>
                  <a:lnTo>
                    <a:pt x="613" y="219"/>
                  </a:lnTo>
                  <a:lnTo>
                    <a:pt x="626" y="259"/>
                  </a:lnTo>
                  <a:lnTo>
                    <a:pt x="635" y="301"/>
                  </a:lnTo>
                  <a:lnTo>
                    <a:pt x="640" y="343"/>
                  </a:lnTo>
                  <a:lnTo>
                    <a:pt x="638" y="384"/>
                  </a:lnTo>
                  <a:lnTo>
                    <a:pt x="632" y="421"/>
                  </a:lnTo>
                  <a:lnTo>
                    <a:pt x="622" y="456"/>
                  </a:lnTo>
                  <a:lnTo>
                    <a:pt x="602" y="495"/>
                  </a:lnTo>
                  <a:lnTo>
                    <a:pt x="577" y="528"/>
                  </a:lnTo>
                  <a:lnTo>
                    <a:pt x="547" y="556"/>
                  </a:lnTo>
                  <a:lnTo>
                    <a:pt x="514" y="580"/>
                  </a:lnTo>
                  <a:lnTo>
                    <a:pt x="476" y="599"/>
                  </a:lnTo>
                  <a:lnTo>
                    <a:pt x="436" y="612"/>
                  </a:lnTo>
                  <a:lnTo>
                    <a:pt x="394" y="620"/>
                  </a:lnTo>
                  <a:lnTo>
                    <a:pt x="349" y="621"/>
                  </a:lnTo>
                  <a:lnTo>
                    <a:pt x="304" y="617"/>
                  </a:lnTo>
                  <a:lnTo>
                    <a:pt x="258" y="608"/>
                  </a:lnTo>
                  <a:lnTo>
                    <a:pt x="213" y="591"/>
                  </a:lnTo>
                  <a:lnTo>
                    <a:pt x="165" y="567"/>
                  </a:lnTo>
                  <a:lnTo>
                    <a:pt x="121" y="537"/>
                  </a:lnTo>
                  <a:lnTo>
                    <a:pt x="85" y="501"/>
                  </a:lnTo>
                  <a:lnTo>
                    <a:pt x="54" y="462"/>
                  </a:lnTo>
                  <a:lnTo>
                    <a:pt x="30" y="420"/>
                  </a:lnTo>
                  <a:lnTo>
                    <a:pt x="12" y="373"/>
                  </a:lnTo>
                  <a:lnTo>
                    <a:pt x="1" y="327"/>
                  </a:lnTo>
                  <a:lnTo>
                    <a:pt x="0" y="279"/>
                  </a:lnTo>
                  <a:lnTo>
                    <a:pt x="6" y="229"/>
                  </a:lnTo>
                  <a:lnTo>
                    <a:pt x="21" y="181"/>
                  </a:lnTo>
                  <a:lnTo>
                    <a:pt x="42" y="141"/>
                  </a:lnTo>
                  <a:lnTo>
                    <a:pt x="67" y="105"/>
                  </a:lnTo>
                  <a:lnTo>
                    <a:pt x="99" y="73"/>
                  </a:lnTo>
                  <a:lnTo>
                    <a:pt x="133" y="48"/>
                  </a:lnTo>
                  <a:lnTo>
                    <a:pt x="171" y="27"/>
                  </a:lnTo>
                  <a:lnTo>
                    <a:pt x="211" y="12"/>
                  </a:lnTo>
                  <a:lnTo>
                    <a:pt x="255" y="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DAA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99"/>
            <p:cNvSpPr>
              <a:spLocks/>
            </p:cNvSpPr>
            <p:nvPr/>
          </p:nvSpPr>
          <p:spPr bwMode="auto">
            <a:xfrm>
              <a:off x="6737350" y="4029075"/>
              <a:ext cx="763587" cy="273050"/>
            </a:xfrm>
            <a:custGeom>
              <a:avLst/>
              <a:gdLst/>
              <a:ahLst/>
              <a:cxnLst>
                <a:cxn ang="0">
                  <a:pos x="481" y="0"/>
                </a:cxn>
                <a:cxn ang="0">
                  <a:pos x="481" y="4"/>
                </a:cxn>
                <a:cxn ang="0">
                  <a:pos x="479" y="16"/>
                </a:cxn>
                <a:cxn ang="0">
                  <a:pos x="479" y="34"/>
                </a:cxn>
                <a:cxn ang="0">
                  <a:pos x="478" y="58"/>
                </a:cxn>
                <a:cxn ang="0">
                  <a:pos x="475" y="88"/>
                </a:cxn>
                <a:cxn ang="0">
                  <a:pos x="473" y="123"/>
                </a:cxn>
                <a:cxn ang="0">
                  <a:pos x="449" y="130"/>
                </a:cxn>
                <a:cxn ang="0">
                  <a:pos x="418" y="136"/>
                </a:cxn>
                <a:cxn ang="0">
                  <a:pos x="380" y="144"/>
                </a:cxn>
                <a:cxn ang="0">
                  <a:pos x="335" y="151"/>
                </a:cxn>
                <a:cxn ang="0">
                  <a:pos x="283" y="157"/>
                </a:cxn>
                <a:cxn ang="0">
                  <a:pos x="235" y="162"/>
                </a:cxn>
                <a:cxn ang="0">
                  <a:pos x="189" y="166"/>
                </a:cxn>
                <a:cxn ang="0">
                  <a:pos x="144" y="169"/>
                </a:cxn>
                <a:cxn ang="0">
                  <a:pos x="103" y="171"/>
                </a:cxn>
                <a:cxn ang="0">
                  <a:pos x="67" y="172"/>
                </a:cxn>
                <a:cxn ang="0">
                  <a:pos x="36" y="172"/>
                </a:cxn>
                <a:cxn ang="0">
                  <a:pos x="13" y="171"/>
                </a:cxn>
                <a:cxn ang="0">
                  <a:pos x="7" y="115"/>
                </a:cxn>
                <a:cxn ang="0">
                  <a:pos x="0" y="54"/>
                </a:cxn>
                <a:cxn ang="0">
                  <a:pos x="4" y="54"/>
                </a:cxn>
                <a:cxn ang="0">
                  <a:pos x="18" y="55"/>
                </a:cxn>
                <a:cxn ang="0">
                  <a:pos x="40" y="55"/>
                </a:cxn>
                <a:cxn ang="0">
                  <a:pos x="69" y="57"/>
                </a:cxn>
                <a:cxn ang="0">
                  <a:pos x="141" y="57"/>
                </a:cxn>
                <a:cxn ang="0">
                  <a:pos x="183" y="55"/>
                </a:cxn>
                <a:cxn ang="0">
                  <a:pos x="272" y="49"/>
                </a:cxn>
                <a:cxn ang="0">
                  <a:pos x="319" y="43"/>
                </a:cxn>
                <a:cxn ang="0">
                  <a:pos x="364" y="36"/>
                </a:cxn>
                <a:cxn ang="0">
                  <a:pos x="406" y="27"/>
                </a:cxn>
                <a:cxn ang="0">
                  <a:pos x="445" y="15"/>
                </a:cxn>
                <a:cxn ang="0">
                  <a:pos x="481" y="0"/>
                </a:cxn>
              </a:cxnLst>
              <a:rect l="0" t="0" r="r" b="b"/>
              <a:pathLst>
                <a:path w="481" h="172">
                  <a:moveTo>
                    <a:pt x="481" y="0"/>
                  </a:moveTo>
                  <a:lnTo>
                    <a:pt x="481" y="4"/>
                  </a:lnTo>
                  <a:lnTo>
                    <a:pt x="479" y="16"/>
                  </a:lnTo>
                  <a:lnTo>
                    <a:pt x="479" y="34"/>
                  </a:lnTo>
                  <a:lnTo>
                    <a:pt x="478" y="58"/>
                  </a:lnTo>
                  <a:lnTo>
                    <a:pt x="475" y="88"/>
                  </a:lnTo>
                  <a:lnTo>
                    <a:pt x="473" y="123"/>
                  </a:lnTo>
                  <a:lnTo>
                    <a:pt x="449" y="130"/>
                  </a:lnTo>
                  <a:lnTo>
                    <a:pt x="418" y="136"/>
                  </a:lnTo>
                  <a:lnTo>
                    <a:pt x="380" y="144"/>
                  </a:lnTo>
                  <a:lnTo>
                    <a:pt x="335" y="151"/>
                  </a:lnTo>
                  <a:lnTo>
                    <a:pt x="283" y="157"/>
                  </a:lnTo>
                  <a:lnTo>
                    <a:pt x="235" y="162"/>
                  </a:lnTo>
                  <a:lnTo>
                    <a:pt x="189" y="166"/>
                  </a:lnTo>
                  <a:lnTo>
                    <a:pt x="144" y="169"/>
                  </a:lnTo>
                  <a:lnTo>
                    <a:pt x="103" y="171"/>
                  </a:lnTo>
                  <a:lnTo>
                    <a:pt x="67" y="172"/>
                  </a:lnTo>
                  <a:lnTo>
                    <a:pt x="36" y="172"/>
                  </a:lnTo>
                  <a:lnTo>
                    <a:pt x="13" y="171"/>
                  </a:lnTo>
                  <a:lnTo>
                    <a:pt x="7" y="115"/>
                  </a:lnTo>
                  <a:lnTo>
                    <a:pt x="0" y="54"/>
                  </a:lnTo>
                  <a:lnTo>
                    <a:pt x="4" y="54"/>
                  </a:lnTo>
                  <a:lnTo>
                    <a:pt x="18" y="55"/>
                  </a:lnTo>
                  <a:lnTo>
                    <a:pt x="40" y="55"/>
                  </a:lnTo>
                  <a:lnTo>
                    <a:pt x="69" y="57"/>
                  </a:lnTo>
                  <a:lnTo>
                    <a:pt x="141" y="57"/>
                  </a:lnTo>
                  <a:lnTo>
                    <a:pt x="183" y="55"/>
                  </a:lnTo>
                  <a:lnTo>
                    <a:pt x="272" y="49"/>
                  </a:lnTo>
                  <a:lnTo>
                    <a:pt x="319" y="43"/>
                  </a:lnTo>
                  <a:lnTo>
                    <a:pt x="364" y="36"/>
                  </a:lnTo>
                  <a:lnTo>
                    <a:pt x="406" y="27"/>
                  </a:lnTo>
                  <a:lnTo>
                    <a:pt x="445" y="1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01"/>
            <p:cNvSpPr>
              <a:spLocks/>
            </p:cNvSpPr>
            <p:nvPr/>
          </p:nvSpPr>
          <p:spPr bwMode="auto">
            <a:xfrm>
              <a:off x="6700838" y="3101975"/>
              <a:ext cx="1068387" cy="1166813"/>
            </a:xfrm>
            <a:custGeom>
              <a:avLst/>
              <a:gdLst/>
              <a:ahLst/>
              <a:cxnLst>
                <a:cxn ang="0">
                  <a:pos x="508" y="3"/>
                </a:cxn>
                <a:cxn ang="0">
                  <a:pos x="525" y="27"/>
                </a:cxn>
                <a:cxn ang="0">
                  <a:pos x="550" y="72"/>
                </a:cxn>
                <a:cxn ang="0">
                  <a:pos x="580" y="130"/>
                </a:cxn>
                <a:cxn ang="0">
                  <a:pos x="622" y="235"/>
                </a:cxn>
                <a:cxn ang="0">
                  <a:pos x="652" y="351"/>
                </a:cxn>
                <a:cxn ang="0">
                  <a:pos x="669" y="465"/>
                </a:cxn>
                <a:cxn ang="0">
                  <a:pos x="673" y="564"/>
                </a:cxn>
                <a:cxn ang="0">
                  <a:pos x="639" y="573"/>
                </a:cxn>
                <a:cxn ang="0">
                  <a:pos x="570" y="587"/>
                </a:cxn>
                <a:cxn ang="0">
                  <a:pos x="549" y="668"/>
                </a:cxn>
                <a:cxn ang="0">
                  <a:pos x="540" y="672"/>
                </a:cxn>
                <a:cxn ang="0">
                  <a:pos x="510" y="684"/>
                </a:cxn>
                <a:cxn ang="0">
                  <a:pos x="454" y="699"/>
                </a:cxn>
                <a:cxn ang="0">
                  <a:pos x="369" y="714"/>
                </a:cxn>
                <a:cxn ang="0">
                  <a:pos x="268" y="725"/>
                </a:cxn>
                <a:cxn ang="0">
                  <a:pos x="180" y="732"/>
                </a:cxn>
                <a:cxn ang="0">
                  <a:pos x="104" y="735"/>
                </a:cxn>
                <a:cxn ang="0">
                  <a:pos x="33" y="734"/>
                </a:cxn>
                <a:cxn ang="0">
                  <a:pos x="30" y="716"/>
                </a:cxn>
                <a:cxn ang="0">
                  <a:pos x="26" y="666"/>
                </a:cxn>
                <a:cxn ang="0">
                  <a:pos x="18" y="596"/>
                </a:cxn>
                <a:cxn ang="0">
                  <a:pos x="9" y="511"/>
                </a:cxn>
                <a:cxn ang="0">
                  <a:pos x="2" y="378"/>
                </a:cxn>
                <a:cxn ang="0">
                  <a:pos x="0" y="298"/>
                </a:cxn>
                <a:cxn ang="0">
                  <a:pos x="5" y="211"/>
                </a:cxn>
                <a:cxn ang="0">
                  <a:pos x="6" y="123"/>
                </a:cxn>
                <a:cxn ang="0">
                  <a:pos x="5" y="58"/>
                </a:cxn>
                <a:cxn ang="0">
                  <a:pos x="2" y="25"/>
                </a:cxn>
                <a:cxn ang="0">
                  <a:pos x="6" y="21"/>
                </a:cxn>
                <a:cxn ang="0">
                  <a:pos x="33" y="24"/>
                </a:cxn>
                <a:cxn ang="0">
                  <a:pos x="92" y="27"/>
                </a:cxn>
                <a:cxn ang="0">
                  <a:pos x="227" y="28"/>
                </a:cxn>
                <a:cxn ang="0">
                  <a:pos x="358" y="21"/>
                </a:cxn>
                <a:cxn ang="0">
                  <a:pos x="507" y="0"/>
                </a:cxn>
              </a:cxnLst>
              <a:rect l="0" t="0" r="r" b="b"/>
              <a:pathLst>
                <a:path w="673" h="735">
                  <a:moveTo>
                    <a:pt x="507" y="0"/>
                  </a:moveTo>
                  <a:lnTo>
                    <a:pt x="508" y="3"/>
                  </a:lnTo>
                  <a:lnTo>
                    <a:pt x="516" y="13"/>
                  </a:lnTo>
                  <a:lnTo>
                    <a:pt x="525" y="27"/>
                  </a:lnTo>
                  <a:lnTo>
                    <a:pt x="537" y="48"/>
                  </a:lnTo>
                  <a:lnTo>
                    <a:pt x="550" y="72"/>
                  </a:lnTo>
                  <a:lnTo>
                    <a:pt x="565" y="99"/>
                  </a:lnTo>
                  <a:lnTo>
                    <a:pt x="580" y="130"/>
                  </a:lnTo>
                  <a:lnTo>
                    <a:pt x="603" y="180"/>
                  </a:lnTo>
                  <a:lnTo>
                    <a:pt x="622" y="235"/>
                  </a:lnTo>
                  <a:lnTo>
                    <a:pt x="639" y="292"/>
                  </a:lnTo>
                  <a:lnTo>
                    <a:pt x="652" y="351"/>
                  </a:lnTo>
                  <a:lnTo>
                    <a:pt x="661" y="408"/>
                  </a:lnTo>
                  <a:lnTo>
                    <a:pt x="669" y="465"/>
                  </a:lnTo>
                  <a:lnTo>
                    <a:pt x="673" y="517"/>
                  </a:lnTo>
                  <a:lnTo>
                    <a:pt x="673" y="564"/>
                  </a:lnTo>
                  <a:lnTo>
                    <a:pt x="669" y="566"/>
                  </a:lnTo>
                  <a:lnTo>
                    <a:pt x="639" y="573"/>
                  </a:lnTo>
                  <a:lnTo>
                    <a:pt x="618" y="578"/>
                  </a:lnTo>
                  <a:lnTo>
                    <a:pt x="570" y="587"/>
                  </a:lnTo>
                  <a:lnTo>
                    <a:pt x="549" y="591"/>
                  </a:lnTo>
                  <a:lnTo>
                    <a:pt x="549" y="668"/>
                  </a:lnTo>
                  <a:lnTo>
                    <a:pt x="547" y="669"/>
                  </a:lnTo>
                  <a:lnTo>
                    <a:pt x="540" y="672"/>
                  </a:lnTo>
                  <a:lnTo>
                    <a:pt x="528" y="677"/>
                  </a:lnTo>
                  <a:lnTo>
                    <a:pt x="510" y="684"/>
                  </a:lnTo>
                  <a:lnTo>
                    <a:pt x="486" y="690"/>
                  </a:lnTo>
                  <a:lnTo>
                    <a:pt x="454" y="699"/>
                  </a:lnTo>
                  <a:lnTo>
                    <a:pt x="415" y="707"/>
                  </a:lnTo>
                  <a:lnTo>
                    <a:pt x="369" y="714"/>
                  </a:lnTo>
                  <a:lnTo>
                    <a:pt x="315" y="720"/>
                  </a:lnTo>
                  <a:lnTo>
                    <a:pt x="268" y="725"/>
                  </a:lnTo>
                  <a:lnTo>
                    <a:pt x="224" y="729"/>
                  </a:lnTo>
                  <a:lnTo>
                    <a:pt x="180" y="732"/>
                  </a:lnTo>
                  <a:lnTo>
                    <a:pt x="140" y="734"/>
                  </a:lnTo>
                  <a:lnTo>
                    <a:pt x="104" y="735"/>
                  </a:lnTo>
                  <a:lnTo>
                    <a:pt x="50" y="735"/>
                  </a:lnTo>
                  <a:lnTo>
                    <a:pt x="33" y="734"/>
                  </a:lnTo>
                  <a:lnTo>
                    <a:pt x="33" y="729"/>
                  </a:lnTo>
                  <a:lnTo>
                    <a:pt x="30" y="716"/>
                  </a:lnTo>
                  <a:lnTo>
                    <a:pt x="29" y="695"/>
                  </a:lnTo>
                  <a:lnTo>
                    <a:pt x="26" y="666"/>
                  </a:lnTo>
                  <a:lnTo>
                    <a:pt x="21" y="633"/>
                  </a:lnTo>
                  <a:lnTo>
                    <a:pt x="18" y="596"/>
                  </a:lnTo>
                  <a:lnTo>
                    <a:pt x="14" y="555"/>
                  </a:lnTo>
                  <a:lnTo>
                    <a:pt x="9" y="511"/>
                  </a:lnTo>
                  <a:lnTo>
                    <a:pt x="3" y="421"/>
                  </a:lnTo>
                  <a:lnTo>
                    <a:pt x="2" y="378"/>
                  </a:lnTo>
                  <a:lnTo>
                    <a:pt x="0" y="337"/>
                  </a:lnTo>
                  <a:lnTo>
                    <a:pt x="0" y="298"/>
                  </a:lnTo>
                  <a:lnTo>
                    <a:pt x="2" y="264"/>
                  </a:lnTo>
                  <a:lnTo>
                    <a:pt x="5" y="211"/>
                  </a:lnTo>
                  <a:lnTo>
                    <a:pt x="6" y="163"/>
                  </a:lnTo>
                  <a:lnTo>
                    <a:pt x="6" y="123"/>
                  </a:lnTo>
                  <a:lnTo>
                    <a:pt x="5" y="87"/>
                  </a:lnTo>
                  <a:lnTo>
                    <a:pt x="5" y="58"/>
                  </a:lnTo>
                  <a:lnTo>
                    <a:pt x="3" y="39"/>
                  </a:lnTo>
                  <a:lnTo>
                    <a:pt x="2" y="25"/>
                  </a:lnTo>
                  <a:lnTo>
                    <a:pt x="2" y="21"/>
                  </a:lnTo>
                  <a:lnTo>
                    <a:pt x="6" y="21"/>
                  </a:lnTo>
                  <a:lnTo>
                    <a:pt x="17" y="22"/>
                  </a:lnTo>
                  <a:lnTo>
                    <a:pt x="33" y="24"/>
                  </a:lnTo>
                  <a:lnTo>
                    <a:pt x="53" y="24"/>
                  </a:lnTo>
                  <a:lnTo>
                    <a:pt x="92" y="27"/>
                  </a:lnTo>
                  <a:lnTo>
                    <a:pt x="110" y="28"/>
                  </a:lnTo>
                  <a:lnTo>
                    <a:pt x="227" y="28"/>
                  </a:lnTo>
                  <a:lnTo>
                    <a:pt x="268" y="27"/>
                  </a:lnTo>
                  <a:lnTo>
                    <a:pt x="358" y="21"/>
                  </a:lnTo>
                  <a:lnTo>
                    <a:pt x="402" y="16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03"/>
            <p:cNvSpPr>
              <a:spLocks/>
            </p:cNvSpPr>
            <p:nvPr/>
          </p:nvSpPr>
          <p:spPr bwMode="auto">
            <a:xfrm>
              <a:off x="7350125" y="3101975"/>
              <a:ext cx="419100" cy="93821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9" y="3"/>
                </a:cxn>
                <a:cxn ang="0">
                  <a:pos x="107" y="13"/>
                </a:cxn>
                <a:cxn ang="0">
                  <a:pos x="116" y="27"/>
                </a:cxn>
                <a:cxn ang="0">
                  <a:pos x="128" y="48"/>
                </a:cxn>
                <a:cxn ang="0">
                  <a:pos x="141" y="72"/>
                </a:cxn>
                <a:cxn ang="0">
                  <a:pos x="156" y="99"/>
                </a:cxn>
                <a:cxn ang="0">
                  <a:pos x="171" y="130"/>
                </a:cxn>
                <a:cxn ang="0">
                  <a:pos x="194" y="180"/>
                </a:cxn>
                <a:cxn ang="0">
                  <a:pos x="213" y="235"/>
                </a:cxn>
                <a:cxn ang="0">
                  <a:pos x="230" y="292"/>
                </a:cxn>
                <a:cxn ang="0">
                  <a:pos x="243" y="351"/>
                </a:cxn>
                <a:cxn ang="0">
                  <a:pos x="252" y="408"/>
                </a:cxn>
                <a:cxn ang="0">
                  <a:pos x="260" y="465"/>
                </a:cxn>
                <a:cxn ang="0">
                  <a:pos x="264" y="517"/>
                </a:cxn>
                <a:cxn ang="0">
                  <a:pos x="264" y="564"/>
                </a:cxn>
                <a:cxn ang="0">
                  <a:pos x="260" y="566"/>
                </a:cxn>
                <a:cxn ang="0">
                  <a:pos x="230" y="573"/>
                </a:cxn>
                <a:cxn ang="0">
                  <a:pos x="209" y="578"/>
                </a:cxn>
                <a:cxn ang="0">
                  <a:pos x="161" y="587"/>
                </a:cxn>
                <a:cxn ang="0">
                  <a:pos x="140" y="591"/>
                </a:cxn>
                <a:cxn ang="0">
                  <a:pos x="140" y="570"/>
                </a:cxn>
                <a:cxn ang="0">
                  <a:pos x="138" y="546"/>
                </a:cxn>
                <a:cxn ang="0">
                  <a:pos x="135" y="513"/>
                </a:cxn>
                <a:cxn ang="0">
                  <a:pos x="131" y="472"/>
                </a:cxn>
                <a:cxn ang="0">
                  <a:pos x="123" y="423"/>
                </a:cxn>
                <a:cxn ang="0">
                  <a:pos x="113" y="367"/>
                </a:cxn>
                <a:cxn ang="0">
                  <a:pos x="99" y="306"/>
                </a:cxn>
                <a:cxn ang="0">
                  <a:pos x="83" y="240"/>
                </a:cxn>
                <a:cxn ang="0">
                  <a:pos x="60" y="169"/>
                </a:cxn>
                <a:cxn ang="0">
                  <a:pos x="33" y="94"/>
                </a:cxn>
                <a:cxn ang="0">
                  <a:pos x="0" y="15"/>
                </a:cxn>
                <a:cxn ang="0">
                  <a:pos x="98" y="0"/>
                </a:cxn>
              </a:cxnLst>
              <a:rect l="0" t="0" r="r" b="b"/>
              <a:pathLst>
                <a:path w="264" h="591">
                  <a:moveTo>
                    <a:pt x="98" y="0"/>
                  </a:moveTo>
                  <a:lnTo>
                    <a:pt x="99" y="3"/>
                  </a:lnTo>
                  <a:lnTo>
                    <a:pt x="107" y="13"/>
                  </a:lnTo>
                  <a:lnTo>
                    <a:pt x="116" y="27"/>
                  </a:lnTo>
                  <a:lnTo>
                    <a:pt x="128" y="48"/>
                  </a:lnTo>
                  <a:lnTo>
                    <a:pt x="141" y="72"/>
                  </a:lnTo>
                  <a:lnTo>
                    <a:pt x="156" y="99"/>
                  </a:lnTo>
                  <a:lnTo>
                    <a:pt x="171" y="130"/>
                  </a:lnTo>
                  <a:lnTo>
                    <a:pt x="194" y="180"/>
                  </a:lnTo>
                  <a:lnTo>
                    <a:pt x="213" y="235"/>
                  </a:lnTo>
                  <a:lnTo>
                    <a:pt x="230" y="292"/>
                  </a:lnTo>
                  <a:lnTo>
                    <a:pt x="243" y="351"/>
                  </a:lnTo>
                  <a:lnTo>
                    <a:pt x="252" y="408"/>
                  </a:lnTo>
                  <a:lnTo>
                    <a:pt x="260" y="465"/>
                  </a:lnTo>
                  <a:lnTo>
                    <a:pt x="264" y="517"/>
                  </a:lnTo>
                  <a:lnTo>
                    <a:pt x="264" y="564"/>
                  </a:lnTo>
                  <a:lnTo>
                    <a:pt x="260" y="566"/>
                  </a:lnTo>
                  <a:lnTo>
                    <a:pt x="230" y="573"/>
                  </a:lnTo>
                  <a:lnTo>
                    <a:pt x="209" y="578"/>
                  </a:lnTo>
                  <a:lnTo>
                    <a:pt x="161" y="587"/>
                  </a:lnTo>
                  <a:lnTo>
                    <a:pt x="140" y="591"/>
                  </a:lnTo>
                  <a:lnTo>
                    <a:pt x="140" y="570"/>
                  </a:lnTo>
                  <a:lnTo>
                    <a:pt x="138" y="546"/>
                  </a:lnTo>
                  <a:lnTo>
                    <a:pt x="135" y="513"/>
                  </a:lnTo>
                  <a:lnTo>
                    <a:pt x="131" y="472"/>
                  </a:lnTo>
                  <a:lnTo>
                    <a:pt x="123" y="423"/>
                  </a:lnTo>
                  <a:lnTo>
                    <a:pt x="113" y="367"/>
                  </a:lnTo>
                  <a:lnTo>
                    <a:pt x="99" y="306"/>
                  </a:lnTo>
                  <a:lnTo>
                    <a:pt x="83" y="240"/>
                  </a:lnTo>
                  <a:lnTo>
                    <a:pt x="60" y="169"/>
                  </a:lnTo>
                  <a:lnTo>
                    <a:pt x="33" y="94"/>
                  </a:lnTo>
                  <a:lnTo>
                    <a:pt x="0" y="1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04"/>
            <p:cNvSpPr>
              <a:spLocks/>
            </p:cNvSpPr>
            <p:nvPr/>
          </p:nvSpPr>
          <p:spPr bwMode="auto">
            <a:xfrm>
              <a:off x="6480175" y="1984375"/>
              <a:ext cx="939800" cy="842963"/>
            </a:xfrm>
            <a:custGeom>
              <a:avLst/>
              <a:gdLst/>
              <a:ahLst/>
              <a:cxnLst>
                <a:cxn ang="0">
                  <a:pos x="307" y="1"/>
                </a:cxn>
                <a:cxn ang="0">
                  <a:pos x="294" y="4"/>
                </a:cxn>
                <a:cxn ang="0">
                  <a:pos x="265" y="16"/>
                </a:cxn>
                <a:cxn ang="0">
                  <a:pos x="250" y="30"/>
                </a:cxn>
                <a:cxn ang="0">
                  <a:pos x="283" y="19"/>
                </a:cxn>
                <a:cxn ang="0">
                  <a:pos x="358" y="12"/>
                </a:cxn>
                <a:cxn ang="0">
                  <a:pos x="431" y="21"/>
                </a:cxn>
                <a:cxn ang="0">
                  <a:pos x="499" y="42"/>
                </a:cxn>
                <a:cxn ang="0">
                  <a:pos x="548" y="69"/>
                </a:cxn>
                <a:cxn ang="0">
                  <a:pos x="575" y="93"/>
                </a:cxn>
                <a:cxn ang="0">
                  <a:pos x="568" y="88"/>
                </a:cxn>
                <a:cxn ang="0">
                  <a:pos x="556" y="84"/>
                </a:cxn>
                <a:cxn ang="0">
                  <a:pos x="545" y="82"/>
                </a:cxn>
                <a:cxn ang="0">
                  <a:pos x="547" y="91"/>
                </a:cxn>
                <a:cxn ang="0">
                  <a:pos x="571" y="117"/>
                </a:cxn>
                <a:cxn ang="0">
                  <a:pos x="592" y="144"/>
                </a:cxn>
                <a:cxn ang="0">
                  <a:pos x="581" y="204"/>
                </a:cxn>
                <a:cxn ang="0">
                  <a:pos x="548" y="244"/>
                </a:cxn>
                <a:cxn ang="0">
                  <a:pos x="502" y="271"/>
                </a:cxn>
                <a:cxn ang="0">
                  <a:pos x="445" y="285"/>
                </a:cxn>
                <a:cxn ang="0">
                  <a:pos x="385" y="289"/>
                </a:cxn>
                <a:cxn ang="0">
                  <a:pos x="297" y="283"/>
                </a:cxn>
                <a:cxn ang="0">
                  <a:pos x="250" y="277"/>
                </a:cxn>
                <a:cxn ang="0">
                  <a:pos x="217" y="271"/>
                </a:cxn>
                <a:cxn ang="0">
                  <a:pos x="205" y="268"/>
                </a:cxn>
                <a:cxn ang="0">
                  <a:pos x="219" y="354"/>
                </a:cxn>
                <a:cxn ang="0">
                  <a:pos x="213" y="421"/>
                </a:cxn>
                <a:cxn ang="0">
                  <a:pos x="193" y="471"/>
                </a:cxn>
                <a:cxn ang="0">
                  <a:pos x="168" y="507"/>
                </a:cxn>
                <a:cxn ang="0">
                  <a:pos x="139" y="526"/>
                </a:cxn>
                <a:cxn ang="0">
                  <a:pos x="100" y="510"/>
                </a:cxn>
                <a:cxn ang="0">
                  <a:pos x="57" y="451"/>
                </a:cxn>
                <a:cxn ang="0">
                  <a:pos x="30" y="388"/>
                </a:cxn>
                <a:cxn ang="0">
                  <a:pos x="19" y="337"/>
                </a:cxn>
                <a:cxn ang="0">
                  <a:pos x="18" y="262"/>
                </a:cxn>
                <a:cxn ang="0">
                  <a:pos x="42" y="177"/>
                </a:cxn>
                <a:cxn ang="0">
                  <a:pos x="21" y="181"/>
                </a:cxn>
                <a:cxn ang="0">
                  <a:pos x="0" y="198"/>
                </a:cxn>
                <a:cxn ang="0">
                  <a:pos x="21" y="157"/>
                </a:cxn>
                <a:cxn ang="0">
                  <a:pos x="52" y="133"/>
                </a:cxn>
                <a:cxn ang="0">
                  <a:pos x="90" y="120"/>
                </a:cxn>
                <a:cxn ang="0">
                  <a:pos x="97" y="91"/>
                </a:cxn>
                <a:cxn ang="0">
                  <a:pos x="118" y="54"/>
                </a:cxn>
                <a:cxn ang="0">
                  <a:pos x="144" y="34"/>
                </a:cxn>
                <a:cxn ang="0">
                  <a:pos x="169" y="25"/>
                </a:cxn>
                <a:cxn ang="0">
                  <a:pos x="175" y="24"/>
                </a:cxn>
                <a:cxn ang="0">
                  <a:pos x="163" y="34"/>
                </a:cxn>
                <a:cxn ang="0">
                  <a:pos x="154" y="52"/>
                </a:cxn>
                <a:cxn ang="0">
                  <a:pos x="157" y="58"/>
                </a:cxn>
                <a:cxn ang="0">
                  <a:pos x="175" y="42"/>
                </a:cxn>
                <a:cxn ang="0">
                  <a:pos x="207" y="21"/>
                </a:cxn>
                <a:cxn ang="0">
                  <a:pos x="252" y="3"/>
                </a:cxn>
              </a:cxnLst>
              <a:rect l="0" t="0" r="r" b="b"/>
              <a:pathLst>
                <a:path w="592" h="531">
                  <a:moveTo>
                    <a:pt x="277" y="0"/>
                  </a:moveTo>
                  <a:lnTo>
                    <a:pt x="307" y="1"/>
                  </a:lnTo>
                  <a:lnTo>
                    <a:pt x="304" y="1"/>
                  </a:lnTo>
                  <a:lnTo>
                    <a:pt x="294" y="4"/>
                  </a:lnTo>
                  <a:lnTo>
                    <a:pt x="280" y="9"/>
                  </a:lnTo>
                  <a:lnTo>
                    <a:pt x="265" y="16"/>
                  </a:lnTo>
                  <a:lnTo>
                    <a:pt x="259" y="21"/>
                  </a:lnTo>
                  <a:lnTo>
                    <a:pt x="250" y="30"/>
                  </a:lnTo>
                  <a:lnTo>
                    <a:pt x="249" y="33"/>
                  </a:lnTo>
                  <a:lnTo>
                    <a:pt x="283" y="19"/>
                  </a:lnTo>
                  <a:lnTo>
                    <a:pt x="319" y="13"/>
                  </a:lnTo>
                  <a:lnTo>
                    <a:pt x="358" y="12"/>
                  </a:lnTo>
                  <a:lnTo>
                    <a:pt x="395" y="15"/>
                  </a:lnTo>
                  <a:lnTo>
                    <a:pt x="431" y="21"/>
                  </a:lnTo>
                  <a:lnTo>
                    <a:pt x="467" y="31"/>
                  </a:lnTo>
                  <a:lnTo>
                    <a:pt x="499" y="42"/>
                  </a:lnTo>
                  <a:lnTo>
                    <a:pt x="526" y="55"/>
                  </a:lnTo>
                  <a:lnTo>
                    <a:pt x="548" y="69"/>
                  </a:lnTo>
                  <a:lnTo>
                    <a:pt x="566" y="81"/>
                  </a:lnTo>
                  <a:lnTo>
                    <a:pt x="575" y="93"/>
                  </a:lnTo>
                  <a:lnTo>
                    <a:pt x="572" y="91"/>
                  </a:lnTo>
                  <a:lnTo>
                    <a:pt x="568" y="88"/>
                  </a:lnTo>
                  <a:lnTo>
                    <a:pt x="563" y="87"/>
                  </a:lnTo>
                  <a:lnTo>
                    <a:pt x="556" y="84"/>
                  </a:lnTo>
                  <a:lnTo>
                    <a:pt x="550" y="84"/>
                  </a:lnTo>
                  <a:lnTo>
                    <a:pt x="545" y="82"/>
                  </a:lnTo>
                  <a:lnTo>
                    <a:pt x="536" y="82"/>
                  </a:lnTo>
                  <a:lnTo>
                    <a:pt x="547" y="91"/>
                  </a:lnTo>
                  <a:lnTo>
                    <a:pt x="559" y="103"/>
                  </a:lnTo>
                  <a:lnTo>
                    <a:pt x="571" y="117"/>
                  </a:lnTo>
                  <a:lnTo>
                    <a:pt x="583" y="132"/>
                  </a:lnTo>
                  <a:lnTo>
                    <a:pt x="592" y="144"/>
                  </a:lnTo>
                  <a:lnTo>
                    <a:pt x="589" y="175"/>
                  </a:lnTo>
                  <a:lnTo>
                    <a:pt x="581" y="204"/>
                  </a:lnTo>
                  <a:lnTo>
                    <a:pt x="566" y="226"/>
                  </a:lnTo>
                  <a:lnTo>
                    <a:pt x="548" y="244"/>
                  </a:lnTo>
                  <a:lnTo>
                    <a:pt x="527" y="259"/>
                  </a:lnTo>
                  <a:lnTo>
                    <a:pt x="502" y="271"/>
                  </a:lnTo>
                  <a:lnTo>
                    <a:pt x="475" y="279"/>
                  </a:lnTo>
                  <a:lnTo>
                    <a:pt x="445" y="285"/>
                  </a:lnTo>
                  <a:lnTo>
                    <a:pt x="415" y="288"/>
                  </a:lnTo>
                  <a:lnTo>
                    <a:pt x="385" y="289"/>
                  </a:lnTo>
                  <a:lnTo>
                    <a:pt x="354" y="289"/>
                  </a:lnTo>
                  <a:lnTo>
                    <a:pt x="297" y="283"/>
                  </a:lnTo>
                  <a:lnTo>
                    <a:pt x="273" y="280"/>
                  </a:lnTo>
                  <a:lnTo>
                    <a:pt x="250" y="277"/>
                  </a:lnTo>
                  <a:lnTo>
                    <a:pt x="231" y="274"/>
                  </a:lnTo>
                  <a:lnTo>
                    <a:pt x="217" y="271"/>
                  </a:lnTo>
                  <a:lnTo>
                    <a:pt x="208" y="268"/>
                  </a:lnTo>
                  <a:lnTo>
                    <a:pt x="205" y="268"/>
                  </a:lnTo>
                  <a:lnTo>
                    <a:pt x="214" y="313"/>
                  </a:lnTo>
                  <a:lnTo>
                    <a:pt x="219" y="354"/>
                  </a:lnTo>
                  <a:lnTo>
                    <a:pt x="217" y="390"/>
                  </a:lnTo>
                  <a:lnTo>
                    <a:pt x="213" y="421"/>
                  </a:lnTo>
                  <a:lnTo>
                    <a:pt x="204" y="448"/>
                  </a:lnTo>
                  <a:lnTo>
                    <a:pt x="193" y="471"/>
                  </a:lnTo>
                  <a:lnTo>
                    <a:pt x="181" y="490"/>
                  </a:lnTo>
                  <a:lnTo>
                    <a:pt x="168" y="507"/>
                  </a:lnTo>
                  <a:lnTo>
                    <a:pt x="153" y="519"/>
                  </a:lnTo>
                  <a:lnTo>
                    <a:pt x="139" y="526"/>
                  </a:lnTo>
                  <a:lnTo>
                    <a:pt x="126" y="531"/>
                  </a:lnTo>
                  <a:lnTo>
                    <a:pt x="100" y="510"/>
                  </a:lnTo>
                  <a:lnTo>
                    <a:pt x="76" y="481"/>
                  </a:lnTo>
                  <a:lnTo>
                    <a:pt x="57" y="451"/>
                  </a:lnTo>
                  <a:lnTo>
                    <a:pt x="40" y="418"/>
                  </a:lnTo>
                  <a:lnTo>
                    <a:pt x="30" y="388"/>
                  </a:lnTo>
                  <a:lnTo>
                    <a:pt x="25" y="366"/>
                  </a:lnTo>
                  <a:lnTo>
                    <a:pt x="19" y="337"/>
                  </a:lnTo>
                  <a:lnTo>
                    <a:pt x="16" y="301"/>
                  </a:lnTo>
                  <a:lnTo>
                    <a:pt x="18" y="262"/>
                  </a:lnTo>
                  <a:lnTo>
                    <a:pt x="25" y="220"/>
                  </a:lnTo>
                  <a:lnTo>
                    <a:pt x="42" y="177"/>
                  </a:lnTo>
                  <a:lnTo>
                    <a:pt x="34" y="177"/>
                  </a:lnTo>
                  <a:lnTo>
                    <a:pt x="21" y="181"/>
                  </a:lnTo>
                  <a:lnTo>
                    <a:pt x="9" y="189"/>
                  </a:lnTo>
                  <a:lnTo>
                    <a:pt x="0" y="198"/>
                  </a:lnTo>
                  <a:lnTo>
                    <a:pt x="9" y="175"/>
                  </a:lnTo>
                  <a:lnTo>
                    <a:pt x="21" y="157"/>
                  </a:lnTo>
                  <a:lnTo>
                    <a:pt x="36" y="144"/>
                  </a:lnTo>
                  <a:lnTo>
                    <a:pt x="52" y="133"/>
                  </a:lnTo>
                  <a:lnTo>
                    <a:pt x="67" y="127"/>
                  </a:lnTo>
                  <a:lnTo>
                    <a:pt x="90" y="120"/>
                  </a:lnTo>
                  <a:lnTo>
                    <a:pt x="93" y="120"/>
                  </a:lnTo>
                  <a:lnTo>
                    <a:pt x="97" y="91"/>
                  </a:lnTo>
                  <a:lnTo>
                    <a:pt x="106" y="70"/>
                  </a:lnTo>
                  <a:lnTo>
                    <a:pt x="118" y="54"/>
                  </a:lnTo>
                  <a:lnTo>
                    <a:pt x="130" y="42"/>
                  </a:lnTo>
                  <a:lnTo>
                    <a:pt x="144" y="34"/>
                  </a:lnTo>
                  <a:lnTo>
                    <a:pt x="157" y="28"/>
                  </a:lnTo>
                  <a:lnTo>
                    <a:pt x="169" y="25"/>
                  </a:lnTo>
                  <a:lnTo>
                    <a:pt x="178" y="22"/>
                  </a:lnTo>
                  <a:lnTo>
                    <a:pt x="175" y="24"/>
                  </a:lnTo>
                  <a:lnTo>
                    <a:pt x="171" y="28"/>
                  </a:lnTo>
                  <a:lnTo>
                    <a:pt x="163" y="34"/>
                  </a:lnTo>
                  <a:lnTo>
                    <a:pt x="157" y="43"/>
                  </a:lnTo>
                  <a:lnTo>
                    <a:pt x="154" y="52"/>
                  </a:lnTo>
                  <a:lnTo>
                    <a:pt x="156" y="61"/>
                  </a:lnTo>
                  <a:lnTo>
                    <a:pt x="157" y="58"/>
                  </a:lnTo>
                  <a:lnTo>
                    <a:pt x="165" y="52"/>
                  </a:lnTo>
                  <a:lnTo>
                    <a:pt x="175" y="42"/>
                  </a:lnTo>
                  <a:lnTo>
                    <a:pt x="189" y="31"/>
                  </a:lnTo>
                  <a:lnTo>
                    <a:pt x="207" y="21"/>
                  </a:lnTo>
                  <a:lnTo>
                    <a:pt x="228" y="10"/>
                  </a:lnTo>
                  <a:lnTo>
                    <a:pt x="252" y="3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05"/>
            <p:cNvSpPr>
              <a:spLocks/>
            </p:cNvSpPr>
            <p:nvPr/>
          </p:nvSpPr>
          <p:spPr bwMode="auto">
            <a:xfrm>
              <a:off x="6480175" y="3135313"/>
              <a:ext cx="414337" cy="1069975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45" y="0"/>
                </a:cxn>
                <a:cxn ang="0">
                  <a:pos x="156" y="1"/>
                </a:cxn>
                <a:cxn ang="0">
                  <a:pos x="169" y="3"/>
                </a:cxn>
                <a:cxn ang="0">
                  <a:pos x="183" y="3"/>
                </a:cxn>
                <a:cxn ang="0">
                  <a:pos x="192" y="4"/>
                </a:cxn>
                <a:cxn ang="0">
                  <a:pos x="204" y="4"/>
                </a:cxn>
                <a:cxn ang="0">
                  <a:pos x="219" y="6"/>
                </a:cxn>
                <a:cxn ang="0">
                  <a:pos x="234" y="6"/>
                </a:cxn>
                <a:cxn ang="0">
                  <a:pos x="247" y="7"/>
                </a:cxn>
                <a:cxn ang="0">
                  <a:pos x="261" y="7"/>
                </a:cxn>
                <a:cxn ang="0">
                  <a:pos x="259" y="12"/>
                </a:cxn>
                <a:cxn ang="0">
                  <a:pos x="258" y="25"/>
                </a:cxn>
                <a:cxn ang="0">
                  <a:pos x="253" y="45"/>
                </a:cxn>
                <a:cxn ang="0">
                  <a:pos x="249" y="72"/>
                </a:cxn>
                <a:cxn ang="0">
                  <a:pos x="243" y="105"/>
                </a:cxn>
                <a:cxn ang="0">
                  <a:pos x="235" y="144"/>
                </a:cxn>
                <a:cxn ang="0">
                  <a:pos x="229" y="187"/>
                </a:cxn>
                <a:cxn ang="0">
                  <a:pos x="222" y="234"/>
                </a:cxn>
                <a:cxn ang="0">
                  <a:pos x="214" y="285"/>
                </a:cxn>
                <a:cxn ang="0">
                  <a:pos x="208" y="336"/>
                </a:cxn>
                <a:cxn ang="0">
                  <a:pos x="202" y="390"/>
                </a:cxn>
                <a:cxn ang="0">
                  <a:pos x="193" y="498"/>
                </a:cxn>
                <a:cxn ang="0">
                  <a:pos x="192" y="552"/>
                </a:cxn>
                <a:cxn ang="0">
                  <a:pos x="190" y="603"/>
                </a:cxn>
                <a:cxn ang="0">
                  <a:pos x="192" y="653"/>
                </a:cxn>
                <a:cxn ang="0">
                  <a:pos x="189" y="654"/>
                </a:cxn>
                <a:cxn ang="0">
                  <a:pos x="178" y="656"/>
                </a:cxn>
                <a:cxn ang="0">
                  <a:pos x="162" y="659"/>
                </a:cxn>
                <a:cxn ang="0">
                  <a:pos x="139" y="663"/>
                </a:cxn>
                <a:cxn ang="0">
                  <a:pos x="112" y="666"/>
                </a:cxn>
                <a:cxn ang="0">
                  <a:pos x="81" y="669"/>
                </a:cxn>
                <a:cxn ang="0">
                  <a:pos x="46" y="672"/>
                </a:cxn>
                <a:cxn ang="0">
                  <a:pos x="9" y="674"/>
                </a:cxn>
                <a:cxn ang="0">
                  <a:pos x="9" y="669"/>
                </a:cxn>
                <a:cxn ang="0">
                  <a:pos x="7" y="657"/>
                </a:cxn>
                <a:cxn ang="0">
                  <a:pos x="4" y="636"/>
                </a:cxn>
                <a:cxn ang="0">
                  <a:pos x="3" y="611"/>
                </a:cxn>
                <a:cxn ang="0">
                  <a:pos x="1" y="578"/>
                </a:cxn>
                <a:cxn ang="0">
                  <a:pos x="0" y="542"/>
                </a:cxn>
                <a:cxn ang="0">
                  <a:pos x="0" y="501"/>
                </a:cxn>
                <a:cxn ang="0">
                  <a:pos x="6" y="411"/>
                </a:cxn>
                <a:cxn ang="0">
                  <a:pos x="13" y="363"/>
                </a:cxn>
                <a:cxn ang="0">
                  <a:pos x="22" y="315"/>
                </a:cxn>
                <a:cxn ang="0">
                  <a:pos x="34" y="267"/>
                </a:cxn>
                <a:cxn ang="0">
                  <a:pos x="51" y="214"/>
                </a:cxn>
                <a:cxn ang="0">
                  <a:pos x="66" y="171"/>
                </a:cxn>
                <a:cxn ang="0">
                  <a:pos x="79" y="136"/>
                </a:cxn>
                <a:cxn ang="0">
                  <a:pos x="93" y="108"/>
                </a:cxn>
                <a:cxn ang="0">
                  <a:pos x="103" y="84"/>
                </a:cxn>
                <a:cxn ang="0">
                  <a:pos x="114" y="64"/>
                </a:cxn>
                <a:cxn ang="0">
                  <a:pos x="123" y="48"/>
                </a:cxn>
                <a:cxn ang="0">
                  <a:pos x="130" y="31"/>
                </a:cxn>
                <a:cxn ang="0">
                  <a:pos x="136" y="16"/>
                </a:cxn>
                <a:cxn ang="0">
                  <a:pos x="141" y="0"/>
                </a:cxn>
              </a:cxnLst>
              <a:rect l="0" t="0" r="r" b="b"/>
              <a:pathLst>
                <a:path w="261" h="674">
                  <a:moveTo>
                    <a:pt x="141" y="0"/>
                  </a:moveTo>
                  <a:lnTo>
                    <a:pt x="145" y="0"/>
                  </a:lnTo>
                  <a:lnTo>
                    <a:pt x="156" y="1"/>
                  </a:lnTo>
                  <a:lnTo>
                    <a:pt x="169" y="3"/>
                  </a:lnTo>
                  <a:lnTo>
                    <a:pt x="183" y="3"/>
                  </a:lnTo>
                  <a:lnTo>
                    <a:pt x="192" y="4"/>
                  </a:lnTo>
                  <a:lnTo>
                    <a:pt x="204" y="4"/>
                  </a:lnTo>
                  <a:lnTo>
                    <a:pt x="219" y="6"/>
                  </a:lnTo>
                  <a:lnTo>
                    <a:pt x="234" y="6"/>
                  </a:lnTo>
                  <a:lnTo>
                    <a:pt x="247" y="7"/>
                  </a:lnTo>
                  <a:lnTo>
                    <a:pt x="261" y="7"/>
                  </a:lnTo>
                  <a:lnTo>
                    <a:pt x="259" y="12"/>
                  </a:lnTo>
                  <a:lnTo>
                    <a:pt x="258" y="25"/>
                  </a:lnTo>
                  <a:lnTo>
                    <a:pt x="253" y="45"/>
                  </a:lnTo>
                  <a:lnTo>
                    <a:pt x="249" y="72"/>
                  </a:lnTo>
                  <a:lnTo>
                    <a:pt x="243" y="105"/>
                  </a:lnTo>
                  <a:lnTo>
                    <a:pt x="235" y="144"/>
                  </a:lnTo>
                  <a:lnTo>
                    <a:pt x="229" y="187"/>
                  </a:lnTo>
                  <a:lnTo>
                    <a:pt x="222" y="234"/>
                  </a:lnTo>
                  <a:lnTo>
                    <a:pt x="214" y="285"/>
                  </a:lnTo>
                  <a:lnTo>
                    <a:pt x="208" y="336"/>
                  </a:lnTo>
                  <a:lnTo>
                    <a:pt x="202" y="390"/>
                  </a:lnTo>
                  <a:lnTo>
                    <a:pt x="193" y="498"/>
                  </a:lnTo>
                  <a:lnTo>
                    <a:pt x="192" y="552"/>
                  </a:lnTo>
                  <a:lnTo>
                    <a:pt x="190" y="603"/>
                  </a:lnTo>
                  <a:lnTo>
                    <a:pt x="192" y="653"/>
                  </a:lnTo>
                  <a:lnTo>
                    <a:pt x="189" y="654"/>
                  </a:lnTo>
                  <a:lnTo>
                    <a:pt x="178" y="656"/>
                  </a:lnTo>
                  <a:lnTo>
                    <a:pt x="162" y="659"/>
                  </a:lnTo>
                  <a:lnTo>
                    <a:pt x="139" y="663"/>
                  </a:lnTo>
                  <a:lnTo>
                    <a:pt x="112" y="666"/>
                  </a:lnTo>
                  <a:lnTo>
                    <a:pt x="81" y="669"/>
                  </a:lnTo>
                  <a:lnTo>
                    <a:pt x="46" y="672"/>
                  </a:lnTo>
                  <a:lnTo>
                    <a:pt x="9" y="674"/>
                  </a:lnTo>
                  <a:lnTo>
                    <a:pt x="9" y="669"/>
                  </a:lnTo>
                  <a:lnTo>
                    <a:pt x="7" y="657"/>
                  </a:lnTo>
                  <a:lnTo>
                    <a:pt x="4" y="636"/>
                  </a:lnTo>
                  <a:lnTo>
                    <a:pt x="3" y="611"/>
                  </a:lnTo>
                  <a:lnTo>
                    <a:pt x="1" y="578"/>
                  </a:lnTo>
                  <a:lnTo>
                    <a:pt x="0" y="542"/>
                  </a:lnTo>
                  <a:lnTo>
                    <a:pt x="0" y="501"/>
                  </a:lnTo>
                  <a:lnTo>
                    <a:pt x="6" y="411"/>
                  </a:lnTo>
                  <a:lnTo>
                    <a:pt x="13" y="363"/>
                  </a:lnTo>
                  <a:lnTo>
                    <a:pt x="22" y="315"/>
                  </a:lnTo>
                  <a:lnTo>
                    <a:pt x="34" y="267"/>
                  </a:lnTo>
                  <a:lnTo>
                    <a:pt x="51" y="214"/>
                  </a:lnTo>
                  <a:lnTo>
                    <a:pt x="66" y="171"/>
                  </a:lnTo>
                  <a:lnTo>
                    <a:pt x="79" y="136"/>
                  </a:lnTo>
                  <a:lnTo>
                    <a:pt x="93" y="108"/>
                  </a:lnTo>
                  <a:lnTo>
                    <a:pt x="103" y="84"/>
                  </a:lnTo>
                  <a:lnTo>
                    <a:pt x="114" y="64"/>
                  </a:lnTo>
                  <a:lnTo>
                    <a:pt x="123" y="48"/>
                  </a:lnTo>
                  <a:lnTo>
                    <a:pt x="130" y="31"/>
                  </a:lnTo>
                  <a:lnTo>
                    <a:pt x="136" y="1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06"/>
            <p:cNvSpPr>
              <a:spLocks/>
            </p:cNvSpPr>
            <p:nvPr/>
          </p:nvSpPr>
          <p:spPr bwMode="auto">
            <a:xfrm>
              <a:off x="6527800" y="4173538"/>
              <a:ext cx="252412" cy="152400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154" y="0"/>
                </a:cxn>
                <a:cxn ang="0">
                  <a:pos x="156" y="3"/>
                </a:cxn>
                <a:cxn ang="0">
                  <a:pos x="157" y="11"/>
                </a:cxn>
                <a:cxn ang="0">
                  <a:pos x="159" y="23"/>
                </a:cxn>
                <a:cxn ang="0">
                  <a:pos x="159" y="50"/>
                </a:cxn>
                <a:cxn ang="0">
                  <a:pos x="154" y="65"/>
                </a:cxn>
                <a:cxn ang="0">
                  <a:pos x="147" y="78"/>
                </a:cxn>
                <a:cxn ang="0">
                  <a:pos x="135" y="89"/>
                </a:cxn>
                <a:cxn ang="0">
                  <a:pos x="117" y="95"/>
                </a:cxn>
                <a:cxn ang="0">
                  <a:pos x="91" y="96"/>
                </a:cxn>
                <a:cxn ang="0">
                  <a:pos x="69" y="92"/>
                </a:cxn>
                <a:cxn ang="0">
                  <a:pos x="51" y="81"/>
                </a:cxn>
                <a:cxn ang="0">
                  <a:pos x="34" y="69"/>
                </a:cxn>
                <a:cxn ang="0">
                  <a:pos x="22" y="56"/>
                </a:cxn>
                <a:cxn ang="0">
                  <a:pos x="12" y="41"/>
                </a:cxn>
                <a:cxn ang="0">
                  <a:pos x="6" y="30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18" y="17"/>
                </a:cxn>
                <a:cxn ang="0">
                  <a:pos x="36" y="15"/>
                </a:cxn>
                <a:cxn ang="0">
                  <a:pos x="58" y="14"/>
                </a:cxn>
                <a:cxn ang="0">
                  <a:pos x="84" y="11"/>
                </a:cxn>
                <a:cxn ang="0">
                  <a:pos x="111" y="8"/>
                </a:cxn>
                <a:cxn ang="0">
                  <a:pos x="130" y="5"/>
                </a:cxn>
                <a:cxn ang="0">
                  <a:pos x="144" y="3"/>
                </a:cxn>
                <a:cxn ang="0">
                  <a:pos x="151" y="0"/>
                </a:cxn>
              </a:cxnLst>
              <a:rect l="0" t="0" r="r" b="b"/>
              <a:pathLst>
                <a:path w="159" h="96">
                  <a:moveTo>
                    <a:pt x="151" y="0"/>
                  </a:moveTo>
                  <a:lnTo>
                    <a:pt x="154" y="0"/>
                  </a:lnTo>
                  <a:lnTo>
                    <a:pt x="156" y="3"/>
                  </a:lnTo>
                  <a:lnTo>
                    <a:pt x="157" y="11"/>
                  </a:lnTo>
                  <a:lnTo>
                    <a:pt x="159" y="23"/>
                  </a:lnTo>
                  <a:lnTo>
                    <a:pt x="159" y="50"/>
                  </a:lnTo>
                  <a:lnTo>
                    <a:pt x="154" y="65"/>
                  </a:lnTo>
                  <a:lnTo>
                    <a:pt x="147" y="78"/>
                  </a:lnTo>
                  <a:lnTo>
                    <a:pt x="135" y="89"/>
                  </a:lnTo>
                  <a:lnTo>
                    <a:pt x="117" y="95"/>
                  </a:lnTo>
                  <a:lnTo>
                    <a:pt x="91" y="96"/>
                  </a:lnTo>
                  <a:lnTo>
                    <a:pt x="69" y="92"/>
                  </a:lnTo>
                  <a:lnTo>
                    <a:pt x="51" y="81"/>
                  </a:lnTo>
                  <a:lnTo>
                    <a:pt x="34" y="69"/>
                  </a:lnTo>
                  <a:lnTo>
                    <a:pt x="22" y="56"/>
                  </a:lnTo>
                  <a:lnTo>
                    <a:pt x="12" y="41"/>
                  </a:lnTo>
                  <a:lnTo>
                    <a:pt x="6" y="30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18" y="17"/>
                  </a:lnTo>
                  <a:lnTo>
                    <a:pt x="36" y="15"/>
                  </a:lnTo>
                  <a:lnTo>
                    <a:pt x="58" y="14"/>
                  </a:lnTo>
                  <a:lnTo>
                    <a:pt x="84" y="11"/>
                  </a:lnTo>
                  <a:lnTo>
                    <a:pt x="111" y="8"/>
                  </a:lnTo>
                  <a:lnTo>
                    <a:pt x="130" y="5"/>
                  </a:lnTo>
                  <a:lnTo>
                    <a:pt x="144" y="3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08"/>
            <p:cNvSpPr>
              <a:spLocks/>
            </p:cNvSpPr>
            <p:nvPr/>
          </p:nvSpPr>
          <p:spPr bwMode="auto">
            <a:xfrm>
              <a:off x="7488238" y="3511550"/>
              <a:ext cx="109537" cy="528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11" y="25"/>
                </a:cxn>
                <a:cxn ang="0">
                  <a:pos x="18" y="46"/>
                </a:cxn>
                <a:cxn ang="0">
                  <a:pos x="27" y="75"/>
                </a:cxn>
                <a:cxn ang="0">
                  <a:pos x="36" y="109"/>
                </a:cxn>
                <a:cxn ang="0">
                  <a:pos x="45" y="151"/>
                </a:cxn>
                <a:cxn ang="0">
                  <a:pos x="54" y="202"/>
                </a:cxn>
                <a:cxn ang="0">
                  <a:pos x="62" y="261"/>
                </a:cxn>
                <a:cxn ang="0">
                  <a:pos x="69" y="329"/>
                </a:cxn>
                <a:cxn ang="0">
                  <a:pos x="51" y="333"/>
                </a:cxn>
                <a:cxn ang="0">
                  <a:pos x="51" y="329"/>
                </a:cxn>
                <a:cxn ang="0">
                  <a:pos x="50" y="315"/>
                </a:cxn>
                <a:cxn ang="0">
                  <a:pos x="48" y="294"/>
                </a:cxn>
                <a:cxn ang="0">
                  <a:pos x="47" y="267"/>
                </a:cxn>
                <a:cxn ang="0">
                  <a:pos x="42" y="235"/>
                </a:cxn>
                <a:cxn ang="0">
                  <a:pos x="39" y="199"/>
                </a:cxn>
                <a:cxn ang="0">
                  <a:pos x="33" y="160"/>
                </a:cxn>
                <a:cxn ang="0">
                  <a:pos x="27" y="120"/>
                </a:cxn>
                <a:cxn ang="0">
                  <a:pos x="20" y="79"/>
                </a:cxn>
                <a:cxn ang="0">
                  <a:pos x="11" y="39"/>
                </a:cxn>
                <a:cxn ang="0">
                  <a:pos x="0" y="0"/>
                </a:cxn>
              </a:cxnLst>
              <a:rect l="0" t="0" r="r" b="b"/>
              <a:pathLst>
                <a:path w="69" h="333">
                  <a:moveTo>
                    <a:pt x="0" y="0"/>
                  </a:moveTo>
                  <a:lnTo>
                    <a:pt x="2" y="3"/>
                  </a:lnTo>
                  <a:lnTo>
                    <a:pt x="11" y="25"/>
                  </a:lnTo>
                  <a:lnTo>
                    <a:pt x="18" y="46"/>
                  </a:lnTo>
                  <a:lnTo>
                    <a:pt x="27" y="75"/>
                  </a:lnTo>
                  <a:lnTo>
                    <a:pt x="36" y="109"/>
                  </a:lnTo>
                  <a:lnTo>
                    <a:pt x="45" y="151"/>
                  </a:lnTo>
                  <a:lnTo>
                    <a:pt x="54" y="202"/>
                  </a:lnTo>
                  <a:lnTo>
                    <a:pt x="62" y="261"/>
                  </a:lnTo>
                  <a:lnTo>
                    <a:pt x="69" y="329"/>
                  </a:lnTo>
                  <a:lnTo>
                    <a:pt x="51" y="333"/>
                  </a:lnTo>
                  <a:lnTo>
                    <a:pt x="51" y="329"/>
                  </a:lnTo>
                  <a:lnTo>
                    <a:pt x="50" y="315"/>
                  </a:lnTo>
                  <a:lnTo>
                    <a:pt x="48" y="294"/>
                  </a:lnTo>
                  <a:lnTo>
                    <a:pt x="47" y="267"/>
                  </a:lnTo>
                  <a:lnTo>
                    <a:pt x="42" y="235"/>
                  </a:lnTo>
                  <a:lnTo>
                    <a:pt x="39" y="199"/>
                  </a:lnTo>
                  <a:lnTo>
                    <a:pt x="33" y="160"/>
                  </a:lnTo>
                  <a:lnTo>
                    <a:pt x="27" y="120"/>
                  </a:lnTo>
                  <a:lnTo>
                    <a:pt x="20" y="79"/>
                  </a:lnTo>
                  <a:lnTo>
                    <a:pt x="11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09"/>
            <p:cNvSpPr>
              <a:spLocks/>
            </p:cNvSpPr>
            <p:nvPr/>
          </p:nvSpPr>
          <p:spPr bwMode="auto">
            <a:xfrm>
              <a:off x="6757988" y="3551238"/>
              <a:ext cx="66675" cy="62547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5" y="62"/>
                </a:cxn>
                <a:cxn ang="0">
                  <a:pos x="29" y="120"/>
                </a:cxn>
                <a:cxn ang="0">
                  <a:pos x="24" y="176"/>
                </a:cxn>
                <a:cxn ang="0">
                  <a:pos x="21" y="227"/>
                </a:cxn>
                <a:cxn ang="0">
                  <a:pos x="20" y="274"/>
                </a:cxn>
                <a:cxn ang="0">
                  <a:pos x="18" y="313"/>
                </a:cxn>
                <a:cxn ang="0">
                  <a:pos x="17" y="346"/>
                </a:cxn>
                <a:cxn ang="0">
                  <a:pos x="17" y="391"/>
                </a:cxn>
                <a:cxn ang="0">
                  <a:pos x="2" y="394"/>
                </a:cxn>
                <a:cxn ang="0">
                  <a:pos x="0" y="332"/>
                </a:cxn>
                <a:cxn ang="0">
                  <a:pos x="0" y="274"/>
                </a:cxn>
                <a:cxn ang="0">
                  <a:pos x="3" y="221"/>
                </a:cxn>
                <a:cxn ang="0">
                  <a:pos x="9" y="171"/>
                </a:cxn>
                <a:cxn ang="0">
                  <a:pos x="14" y="129"/>
                </a:cxn>
                <a:cxn ang="0">
                  <a:pos x="21" y="90"/>
                </a:cxn>
                <a:cxn ang="0">
                  <a:pos x="27" y="59"/>
                </a:cxn>
                <a:cxn ang="0">
                  <a:pos x="33" y="35"/>
                </a:cxn>
                <a:cxn ang="0">
                  <a:pos x="38" y="15"/>
                </a:cxn>
                <a:cxn ang="0">
                  <a:pos x="41" y="5"/>
                </a:cxn>
                <a:cxn ang="0">
                  <a:pos x="42" y="0"/>
                </a:cxn>
              </a:cxnLst>
              <a:rect l="0" t="0" r="r" b="b"/>
              <a:pathLst>
                <a:path w="42" h="394">
                  <a:moveTo>
                    <a:pt x="42" y="0"/>
                  </a:moveTo>
                  <a:lnTo>
                    <a:pt x="35" y="62"/>
                  </a:lnTo>
                  <a:lnTo>
                    <a:pt x="29" y="120"/>
                  </a:lnTo>
                  <a:lnTo>
                    <a:pt x="24" y="176"/>
                  </a:lnTo>
                  <a:lnTo>
                    <a:pt x="21" y="227"/>
                  </a:lnTo>
                  <a:lnTo>
                    <a:pt x="20" y="274"/>
                  </a:lnTo>
                  <a:lnTo>
                    <a:pt x="18" y="313"/>
                  </a:lnTo>
                  <a:lnTo>
                    <a:pt x="17" y="346"/>
                  </a:lnTo>
                  <a:lnTo>
                    <a:pt x="17" y="391"/>
                  </a:lnTo>
                  <a:lnTo>
                    <a:pt x="2" y="394"/>
                  </a:lnTo>
                  <a:lnTo>
                    <a:pt x="0" y="332"/>
                  </a:lnTo>
                  <a:lnTo>
                    <a:pt x="0" y="274"/>
                  </a:lnTo>
                  <a:lnTo>
                    <a:pt x="3" y="221"/>
                  </a:lnTo>
                  <a:lnTo>
                    <a:pt x="9" y="171"/>
                  </a:lnTo>
                  <a:lnTo>
                    <a:pt x="14" y="129"/>
                  </a:lnTo>
                  <a:lnTo>
                    <a:pt x="21" y="90"/>
                  </a:lnTo>
                  <a:lnTo>
                    <a:pt x="27" y="59"/>
                  </a:lnTo>
                  <a:lnTo>
                    <a:pt x="33" y="35"/>
                  </a:lnTo>
                  <a:lnTo>
                    <a:pt x="38" y="15"/>
                  </a:lnTo>
                  <a:lnTo>
                    <a:pt x="41" y="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11"/>
            <p:cNvSpPr>
              <a:spLocks noEditPoints="1"/>
            </p:cNvSpPr>
            <p:nvPr/>
          </p:nvSpPr>
          <p:spPr bwMode="auto">
            <a:xfrm>
              <a:off x="7088188" y="2217738"/>
              <a:ext cx="246062" cy="176213"/>
            </a:xfrm>
            <a:custGeom>
              <a:avLst/>
              <a:gdLst/>
              <a:ahLst/>
              <a:cxnLst>
                <a:cxn ang="0">
                  <a:pos x="5" y="111"/>
                </a:cxn>
                <a:cxn ang="0">
                  <a:pos x="0" y="111"/>
                </a:cxn>
                <a:cxn ang="0">
                  <a:pos x="5" y="111"/>
                </a:cxn>
                <a:cxn ang="0">
                  <a:pos x="153" y="0"/>
                </a:cxn>
                <a:cxn ang="0">
                  <a:pos x="153" y="1"/>
                </a:cxn>
                <a:cxn ang="0">
                  <a:pos x="155" y="7"/>
                </a:cxn>
                <a:cxn ang="0">
                  <a:pos x="155" y="25"/>
                </a:cxn>
                <a:cxn ang="0">
                  <a:pos x="153" y="37"/>
                </a:cxn>
                <a:cxn ang="0">
                  <a:pos x="149" y="49"/>
                </a:cxn>
                <a:cxn ang="0">
                  <a:pos x="143" y="63"/>
                </a:cxn>
                <a:cxn ang="0">
                  <a:pos x="131" y="75"/>
                </a:cxn>
                <a:cxn ang="0">
                  <a:pos x="116" y="87"/>
                </a:cxn>
                <a:cxn ang="0">
                  <a:pos x="96" y="96"/>
                </a:cxn>
                <a:cxn ang="0">
                  <a:pos x="71" y="105"/>
                </a:cxn>
                <a:cxn ang="0">
                  <a:pos x="39" y="109"/>
                </a:cxn>
                <a:cxn ang="0">
                  <a:pos x="5" y="111"/>
                </a:cxn>
                <a:cxn ang="0">
                  <a:pos x="12" y="109"/>
                </a:cxn>
                <a:cxn ang="0">
                  <a:pos x="26" y="108"/>
                </a:cxn>
                <a:cxn ang="0">
                  <a:pos x="41" y="105"/>
                </a:cxn>
                <a:cxn ang="0">
                  <a:pos x="60" y="100"/>
                </a:cxn>
                <a:cxn ang="0">
                  <a:pos x="80" y="94"/>
                </a:cxn>
                <a:cxn ang="0">
                  <a:pos x="98" y="85"/>
                </a:cxn>
                <a:cxn ang="0">
                  <a:pos x="116" y="75"/>
                </a:cxn>
                <a:cxn ang="0">
                  <a:pos x="132" y="61"/>
                </a:cxn>
                <a:cxn ang="0">
                  <a:pos x="144" y="43"/>
                </a:cxn>
                <a:cxn ang="0">
                  <a:pos x="152" y="24"/>
                </a:cxn>
                <a:cxn ang="0">
                  <a:pos x="153" y="0"/>
                </a:cxn>
              </a:cxnLst>
              <a:rect l="0" t="0" r="r" b="b"/>
              <a:pathLst>
                <a:path w="155" h="111">
                  <a:moveTo>
                    <a:pt x="5" y="111"/>
                  </a:moveTo>
                  <a:lnTo>
                    <a:pt x="0" y="111"/>
                  </a:lnTo>
                  <a:lnTo>
                    <a:pt x="5" y="111"/>
                  </a:lnTo>
                  <a:close/>
                  <a:moveTo>
                    <a:pt x="153" y="0"/>
                  </a:moveTo>
                  <a:lnTo>
                    <a:pt x="153" y="1"/>
                  </a:lnTo>
                  <a:lnTo>
                    <a:pt x="155" y="7"/>
                  </a:lnTo>
                  <a:lnTo>
                    <a:pt x="155" y="25"/>
                  </a:lnTo>
                  <a:lnTo>
                    <a:pt x="153" y="37"/>
                  </a:lnTo>
                  <a:lnTo>
                    <a:pt x="149" y="49"/>
                  </a:lnTo>
                  <a:lnTo>
                    <a:pt x="143" y="63"/>
                  </a:lnTo>
                  <a:lnTo>
                    <a:pt x="131" y="75"/>
                  </a:lnTo>
                  <a:lnTo>
                    <a:pt x="116" y="87"/>
                  </a:lnTo>
                  <a:lnTo>
                    <a:pt x="96" y="96"/>
                  </a:lnTo>
                  <a:lnTo>
                    <a:pt x="71" y="105"/>
                  </a:lnTo>
                  <a:lnTo>
                    <a:pt x="39" y="109"/>
                  </a:lnTo>
                  <a:lnTo>
                    <a:pt x="5" y="111"/>
                  </a:lnTo>
                  <a:lnTo>
                    <a:pt x="12" y="109"/>
                  </a:lnTo>
                  <a:lnTo>
                    <a:pt x="26" y="108"/>
                  </a:lnTo>
                  <a:lnTo>
                    <a:pt x="41" y="105"/>
                  </a:lnTo>
                  <a:lnTo>
                    <a:pt x="60" y="100"/>
                  </a:lnTo>
                  <a:lnTo>
                    <a:pt x="80" y="94"/>
                  </a:lnTo>
                  <a:lnTo>
                    <a:pt x="98" y="85"/>
                  </a:lnTo>
                  <a:lnTo>
                    <a:pt x="116" y="75"/>
                  </a:lnTo>
                  <a:lnTo>
                    <a:pt x="132" y="61"/>
                  </a:lnTo>
                  <a:lnTo>
                    <a:pt x="144" y="43"/>
                  </a:lnTo>
                  <a:lnTo>
                    <a:pt x="152" y="2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A6B8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6"/>
            <p:cNvSpPr>
              <a:spLocks/>
            </p:cNvSpPr>
            <p:nvPr/>
          </p:nvSpPr>
          <p:spPr bwMode="auto">
            <a:xfrm>
              <a:off x="6989763" y="3540125"/>
              <a:ext cx="398462" cy="409575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46" y="1"/>
                </a:cxn>
                <a:cxn ang="0">
                  <a:pos x="163" y="6"/>
                </a:cxn>
                <a:cxn ang="0">
                  <a:pos x="167" y="30"/>
                </a:cxn>
                <a:cxn ang="0">
                  <a:pos x="187" y="15"/>
                </a:cxn>
                <a:cxn ang="0">
                  <a:pos x="208" y="28"/>
                </a:cxn>
                <a:cxn ang="0">
                  <a:pos x="226" y="46"/>
                </a:cxn>
                <a:cxn ang="0">
                  <a:pos x="241" y="67"/>
                </a:cxn>
                <a:cxn ang="0">
                  <a:pos x="251" y="91"/>
                </a:cxn>
                <a:cxn ang="0">
                  <a:pos x="226" y="133"/>
                </a:cxn>
                <a:cxn ang="0">
                  <a:pos x="250" y="172"/>
                </a:cxn>
                <a:cxn ang="0">
                  <a:pos x="236" y="199"/>
                </a:cxn>
                <a:cxn ang="0">
                  <a:pos x="218" y="222"/>
                </a:cxn>
                <a:cxn ang="0">
                  <a:pos x="194" y="240"/>
                </a:cxn>
                <a:cxn ang="0">
                  <a:pos x="167" y="252"/>
                </a:cxn>
                <a:cxn ang="0">
                  <a:pos x="137" y="258"/>
                </a:cxn>
                <a:cxn ang="0">
                  <a:pos x="116" y="226"/>
                </a:cxn>
                <a:cxn ang="0">
                  <a:pos x="104" y="256"/>
                </a:cxn>
                <a:cxn ang="0">
                  <a:pos x="79" y="249"/>
                </a:cxn>
                <a:cxn ang="0">
                  <a:pos x="55" y="237"/>
                </a:cxn>
                <a:cxn ang="0">
                  <a:pos x="36" y="220"/>
                </a:cxn>
                <a:cxn ang="0">
                  <a:pos x="55" y="171"/>
                </a:cxn>
                <a:cxn ang="0">
                  <a:pos x="10" y="181"/>
                </a:cxn>
                <a:cxn ang="0">
                  <a:pos x="3" y="157"/>
                </a:cxn>
                <a:cxn ang="0">
                  <a:pos x="0" y="130"/>
                </a:cxn>
                <a:cxn ang="0">
                  <a:pos x="3" y="103"/>
                </a:cxn>
                <a:cxn ang="0">
                  <a:pos x="10" y="78"/>
                </a:cxn>
                <a:cxn ang="0">
                  <a:pos x="61" y="87"/>
                </a:cxn>
                <a:cxn ang="0">
                  <a:pos x="16" y="64"/>
                </a:cxn>
                <a:cxn ang="0">
                  <a:pos x="31" y="43"/>
                </a:cxn>
                <a:cxn ang="0">
                  <a:pos x="52" y="25"/>
                </a:cxn>
                <a:cxn ang="0">
                  <a:pos x="74" y="12"/>
                </a:cxn>
                <a:cxn ang="0">
                  <a:pos x="100" y="3"/>
                </a:cxn>
                <a:cxn ang="0">
                  <a:pos x="128" y="0"/>
                </a:cxn>
              </a:cxnLst>
              <a:rect l="0" t="0" r="r" b="b"/>
              <a:pathLst>
                <a:path w="251" h="258">
                  <a:moveTo>
                    <a:pt x="128" y="0"/>
                  </a:moveTo>
                  <a:lnTo>
                    <a:pt x="146" y="1"/>
                  </a:lnTo>
                  <a:lnTo>
                    <a:pt x="163" y="6"/>
                  </a:lnTo>
                  <a:lnTo>
                    <a:pt x="167" y="30"/>
                  </a:lnTo>
                  <a:lnTo>
                    <a:pt x="187" y="15"/>
                  </a:lnTo>
                  <a:lnTo>
                    <a:pt x="208" y="28"/>
                  </a:lnTo>
                  <a:lnTo>
                    <a:pt x="226" y="46"/>
                  </a:lnTo>
                  <a:lnTo>
                    <a:pt x="241" y="67"/>
                  </a:lnTo>
                  <a:lnTo>
                    <a:pt x="251" y="91"/>
                  </a:lnTo>
                  <a:lnTo>
                    <a:pt x="226" y="133"/>
                  </a:lnTo>
                  <a:lnTo>
                    <a:pt x="250" y="172"/>
                  </a:lnTo>
                  <a:lnTo>
                    <a:pt x="236" y="199"/>
                  </a:lnTo>
                  <a:lnTo>
                    <a:pt x="218" y="222"/>
                  </a:lnTo>
                  <a:lnTo>
                    <a:pt x="194" y="240"/>
                  </a:lnTo>
                  <a:lnTo>
                    <a:pt x="167" y="252"/>
                  </a:lnTo>
                  <a:lnTo>
                    <a:pt x="137" y="258"/>
                  </a:lnTo>
                  <a:lnTo>
                    <a:pt x="116" y="226"/>
                  </a:lnTo>
                  <a:lnTo>
                    <a:pt x="104" y="256"/>
                  </a:lnTo>
                  <a:lnTo>
                    <a:pt x="79" y="249"/>
                  </a:lnTo>
                  <a:lnTo>
                    <a:pt x="55" y="237"/>
                  </a:lnTo>
                  <a:lnTo>
                    <a:pt x="36" y="220"/>
                  </a:lnTo>
                  <a:lnTo>
                    <a:pt x="55" y="171"/>
                  </a:lnTo>
                  <a:lnTo>
                    <a:pt x="10" y="181"/>
                  </a:lnTo>
                  <a:lnTo>
                    <a:pt x="3" y="157"/>
                  </a:lnTo>
                  <a:lnTo>
                    <a:pt x="0" y="130"/>
                  </a:lnTo>
                  <a:lnTo>
                    <a:pt x="3" y="103"/>
                  </a:lnTo>
                  <a:lnTo>
                    <a:pt x="10" y="78"/>
                  </a:lnTo>
                  <a:lnTo>
                    <a:pt x="61" y="87"/>
                  </a:lnTo>
                  <a:lnTo>
                    <a:pt x="16" y="64"/>
                  </a:lnTo>
                  <a:lnTo>
                    <a:pt x="31" y="43"/>
                  </a:lnTo>
                  <a:lnTo>
                    <a:pt x="52" y="25"/>
                  </a:lnTo>
                  <a:lnTo>
                    <a:pt x="74" y="12"/>
                  </a:lnTo>
                  <a:lnTo>
                    <a:pt x="100" y="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7008812" y="1295400"/>
            <a:ext cx="97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GEN Y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398606" y="4791670"/>
            <a:ext cx="2164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Often called Millennials. Born 1980 to late 1990s.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954153" y="1905000"/>
            <a:ext cx="2590800" cy="41282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631"/>
          <p:cNvGrpSpPr/>
          <p:nvPr/>
        </p:nvGrpSpPr>
        <p:grpSpPr>
          <a:xfrm>
            <a:off x="9838215" y="2654709"/>
            <a:ext cx="822676" cy="1993491"/>
            <a:chOff x="8689975" y="2446338"/>
            <a:chExt cx="1136650" cy="2754312"/>
          </a:xfrm>
        </p:grpSpPr>
        <p:sp>
          <p:nvSpPr>
            <p:cNvPr id="191" name="Freeform 464"/>
            <p:cNvSpPr>
              <a:spLocks/>
            </p:cNvSpPr>
            <p:nvPr/>
          </p:nvSpPr>
          <p:spPr bwMode="auto">
            <a:xfrm>
              <a:off x="9139238" y="2452688"/>
              <a:ext cx="509587" cy="346075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150" y="11"/>
                </a:cxn>
                <a:cxn ang="0">
                  <a:pos x="183" y="26"/>
                </a:cxn>
                <a:cxn ang="0">
                  <a:pos x="213" y="44"/>
                </a:cxn>
                <a:cxn ang="0">
                  <a:pos x="237" y="65"/>
                </a:cxn>
                <a:cxn ang="0">
                  <a:pos x="258" y="87"/>
                </a:cxn>
                <a:cxn ang="0">
                  <a:pos x="276" y="110"/>
                </a:cxn>
                <a:cxn ang="0">
                  <a:pos x="289" y="134"/>
                </a:cxn>
                <a:cxn ang="0">
                  <a:pos x="300" y="155"/>
                </a:cxn>
                <a:cxn ang="0">
                  <a:pos x="309" y="176"/>
                </a:cxn>
                <a:cxn ang="0">
                  <a:pos x="315" y="192"/>
                </a:cxn>
                <a:cxn ang="0">
                  <a:pos x="318" y="206"/>
                </a:cxn>
                <a:cxn ang="0">
                  <a:pos x="321" y="215"/>
                </a:cxn>
                <a:cxn ang="0">
                  <a:pos x="321" y="218"/>
                </a:cxn>
                <a:cxn ang="0">
                  <a:pos x="187" y="114"/>
                </a:cxn>
                <a:cxn ang="0">
                  <a:pos x="174" y="89"/>
                </a:cxn>
                <a:cxn ang="0">
                  <a:pos x="156" y="66"/>
                </a:cxn>
                <a:cxn ang="0">
                  <a:pos x="135" y="50"/>
                </a:cxn>
                <a:cxn ang="0">
                  <a:pos x="112" y="35"/>
                </a:cxn>
                <a:cxn ang="0">
                  <a:pos x="90" y="24"/>
                </a:cxn>
                <a:cxn ang="0">
                  <a:pos x="68" y="17"/>
                </a:cxn>
                <a:cxn ang="0">
                  <a:pos x="45" y="12"/>
                </a:cxn>
                <a:cxn ang="0">
                  <a:pos x="27" y="9"/>
                </a:cxn>
                <a:cxn ang="0">
                  <a:pos x="14" y="8"/>
                </a:cxn>
                <a:cxn ang="0">
                  <a:pos x="3" y="6"/>
                </a:cxn>
                <a:cxn ang="0">
                  <a:pos x="0" y="6"/>
                </a:cxn>
                <a:cxn ang="0">
                  <a:pos x="111" y="0"/>
                </a:cxn>
              </a:cxnLst>
              <a:rect l="0" t="0" r="r" b="b"/>
              <a:pathLst>
                <a:path w="321" h="218">
                  <a:moveTo>
                    <a:pt x="111" y="0"/>
                  </a:moveTo>
                  <a:lnTo>
                    <a:pt x="150" y="11"/>
                  </a:lnTo>
                  <a:lnTo>
                    <a:pt x="183" y="26"/>
                  </a:lnTo>
                  <a:lnTo>
                    <a:pt x="213" y="44"/>
                  </a:lnTo>
                  <a:lnTo>
                    <a:pt x="237" y="65"/>
                  </a:lnTo>
                  <a:lnTo>
                    <a:pt x="258" y="87"/>
                  </a:lnTo>
                  <a:lnTo>
                    <a:pt x="276" y="110"/>
                  </a:lnTo>
                  <a:lnTo>
                    <a:pt x="289" y="134"/>
                  </a:lnTo>
                  <a:lnTo>
                    <a:pt x="300" y="155"/>
                  </a:lnTo>
                  <a:lnTo>
                    <a:pt x="309" y="176"/>
                  </a:lnTo>
                  <a:lnTo>
                    <a:pt x="315" y="192"/>
                  </a:lnTo>
                  <a:lnTo>
                    <a:pt x="318" y="206"/>
                  </a:lnTo>
                  <a:lnTo>
                    <a:pt x="321" y="215"/>
                  </a:lnTo>
                  <a:lnTo>
                    <a:pt x="321" y="218"/>
                  </a:lnTo>
                  <a:lnTo>
                    <a:pt x="187" y="114"/>
                  </a:lnTo>
                  <a:lnTo>
                    <a:pt x="174" y="89"/>
                  </a:lnTo>
                  <a:lnTo>
                    <a:pt x="156" y="66"/>
                  </a:lnTo>
                  <a:lnTo>
                    <a:pt x="135" y="50"/>
                  </a:lnTo>
                  <a:lnTo>
                    <a:pt x="112" y="35"/>
                  </a:lnTo>
                  <a:lnTo>
                    <a:pt x="90" y="24"/>
                  </a:lnTo>
                  <a:lnTo>
                    <a:pt x="68" y="17"/>
                  </a:lnTo>
                  <a:lnTo>
                    <a:pt x="45" y="12"/>
                  </a:lnTo>
                  <a:lnTo>
                    <a:pt x="27" y="9"/>
                  </a:lnTo>
                  <a:lnTo>
                    <a:pt x="14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586D6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465"/>
            <p:cNvSpPr>
              <a:spLocks/>
            </p:cNvSpPr>
            <p:nvPr/>
          </p:nvSpPr>
          <p:spPr bwMode="auto">
            <a:xfrm>
              <a:off x="9382125" y="2751138"/>
              <a:ext cx="347662" cy="3794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36" y="7"/>
                </a:cxn>
                <a:cxn ang="0">
                  <a:pos x="162" y="21"/>
                </a:cxn>
                <a:cxn ang="0">
                  <a:pos x="186" y="42"/>
                </a:cxn>
                <a:cxn ang="0">
                  <a:pos x="204" y="69"/>
                </a:cxn>
                <a:cxn ang="0">
                  <a:pos x="214" y="94"/>
                </a:cxn>
                <a:cxn ang="0">
                  <a:pos x="219" y="121"/>
                </a:cxn>
                <a:cxn ang="0">
                  <a:pos x="219" y="147"/>
                </a:cxn>
                <a:cxn ang="0">
                  <a:pos x="213" y="173"/>
                </a:cxn>
                <a:cxn ang="0">
                  <a:pos x="201" y="194"/>
                </a:cxn>
                <a:cxn ang="0">
                  <a:pos x="186" y="213"/>
                </a:cxn>
                <a:cxn ang="0">
                  <a:pos x="165" y="227"/>
                </a:cxn>
                <a:cxn ang="0">
                  <a:pos x="142" y="236"/>
                </a:cxn>
                <a:cxn ang="0">
                  <a:pos x="118" y="239"/>
                </a:cxn>
                <a:cxn ang="0">
                  <a:pos x="94" y="234"/>
                </a:cxn>
                <a:cxn ang="0">
                  <a:pos x="70" y="225"/>
                </a:cxn>
                <a:cxn ang="0">
                  <a:pos x="49" y="212"/>
                </a:cxn>
                <a:cxn ang="0">
                  <a:pos x="30" y="192"/>
                </a:cxn>
                <a:cxn ang="0">
                  <a:pos x="15" y="168"/>
                </a:cxn>
                <a:cxn ang="0">
                  <a:pos x="4" y="143"/>
                </a:cxn>
                <a:cxn ang="0">
                  <a:pos x="0" y="115"/>
                </a:cxn>
                <a:cxn ang="0">
                  <a:pos x="0" y="90"/>
                </a:cxn>
                <a:cxn ang="0">
                  <a:pos x="6" y="64"/>
                </a:cxn>
                <a:cxn ang="0">
                  <a:pos x="16" y="43"/>
                </a:cxn>
                <a:cxn ang="0">
                  <a:pos x="31" y="24"/>
                </a:cxn>
                <a:cxn ang="0">
                  <a:pos x="52" y="10"/>
                </a:cxn>
                <a:cxn ang="0">
                  <a:pos x="79" y="1"/>
                </a:cxn>
                <a:cxn ang="0">
                  <a:pos x="108" y="0"/>
                </a:cxn>
              </a:cxnLst>
              <a:rect l="0" t="0" r="r" b="b"/>
              <a:pathLst>
                <a:path w="219" h="239">
                  <a:moveTo>
                    <a:pt x="108" y="0"/>
                  </a:moveTo>
                  <a:lnTo>
                    <a:pt x="136" y="7"/>
                  </a:lnTo>
                  <a:lnTo>
                    <a:pt x="162" y="21"/>
                  </a:lnTo>
                  <a:lnTo>
                    <a:pt x="186" y="42"/>
                  </a:lnTo>
                  <a:lnTo>
                    <a:pt x="204" y="69"/>
                  </a:lnTo>
                  <a:lnTo>
                    <a:pt x="214" y="94"/>
                  </a:lnTo>
                  <a:lnTo>
                    <a:pt x="219" y="121"/>
                  </a:lnTo>
                  <a:lnTo>
                    <a:pt x="219" y="147"/>
                  </a:lnTo>
                  <a:lnTo>
                    <a:pt x="213" y="173"/>
                  </a:lnTo>
                  <a:lnTo>
                    <a:pt x="201" y="194"/>
                  </a:lnTo>
                  <a:lnTo>
                    <a:pt x="186" y="213"/>
                  </a:lnTo>
                  <a:lnTo>
                    <a:pt x="165" y="227"/>
                  </a:lnTo>
                  <a:lnTo>
                    <a:pt x="142" y="236"/>
                  </a:lnTo>
                  <a:lnTo>
                    <a:pt x="118" y="239"/>
                  </a:lnTo>
                  <a:lnTo>
                    <a:pt x="94" y="234"/>
                  </a:lnTo>
                  <a:lnTo>
                    <a:pt x="70" y="225"/>
                  </a:lnTo>
                  <a:lnTo>
                    <a:pt x="49" y="212"/>
                  </a:lnTo>
                  <a:lnTo>
                    <a:pt x="30" y="192"/>
                  </a:lnTo>
                  <a:lnTo>
                    <a:pt x="15" y="168"/>
                  </a:lnTo>
                  <a:lnTo>
                    <a:pt x="4" y="143"/>
                  </a:lnTo>
                  <a:lnTo>
                    <a:pt x="0" y="115"/>
                  </a:lnTo>
                  <a:lnTo>
                    <a:pt x="0" y="90"/>
                  </a:lnTo>
                  <a:lnTo>
                    <a:pt x="6" y="64"/>
                  </a:lnTo>
                  <a:lnTo>
                    <a:pt x="16" y="43"/>
                  </a:lnTo>
                  <a:lnTo>
                    <a:pt x="31" y="24"/>
                  </a:lnTo>
                  <a:lnTo>
                    <a:pt x="52" y="10"/>
                  </a:lnTo>
                  <a:lnTo>
                    <a:pt x="79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47"/>
            <p:cNvSpPr>
              <a:spLocks/>
            </p:cNvSpPr>
            <p:nvPr/>
          </p:nvSpPr>
          <p:spPr bwMode="auto">
            <a:xfrm>
              <a:off x="9617075" y="4183063"/>
              <a:ext cx="185737" cy="155575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17" y="21"/>
                </a:cxn>
                <a:cxn ang="0">
                  <a:pos x="114" y="42"/>
                </a:cxn>
                <a:cxn ang="0">
                  <a:pos x="108" y="60"/>
                </a:cxn>
                <a:cxn ang="0">
                  <a:pos x="99" y="77"/>
                </a:cxn>
                <a:cxn ang="0">
                  <a:pos x="86" y="89"/>
                </a:cxn>
                <a:cxn ang="0">
                  <a:pos x="69" y="96"/>
                </a:cxn>
                <a:cxn ang="0">
                  <a:pos x="51" y="98"/>
                </a:cxn>
                <a:cxn ang="0">
                  <a:pos x="33" y="93"/>
                </a:cxn>
                <a:cxn ang="0">
                  <a:pos x="20" y="86"/>
                </a:cxn>
                <a:cxn ang="0">
                  <a:pos x="11" y="74"/>
                </a:cxn>
                <a:cxn ang="0">
                  <a:pos x="5" y="62"/>
                </a:cxn>
                <a:cxn ang="0">
                  <a:pos x="2" y="51"/>
                </a:cxn>
                <a:cxn ang="0">
                  <a:pos x="0" y="44"/>
                </a:cxn>
                <a:cxn ang="0">
                  <a:pos x="0" y="41"/>
                </a:cxn>
                <a:cxn ang="0">
                  <a:pos x="116" y="0"/>
                </a:cxn>
              </a:cxnLst>
              <a:rect l="0" t="0" r="r" b="b"/>
              <a:pathLst>
                <a:path w="117" h="98">
                  <a:moveTo>
                    <a:pt x="116" y="0"/>
                  </a:moveTo>
                  <a:lnTo>
                    <a:pt x="117" y="21"/>
                  </a:lnTo>
                  <a:lnTo>
                    <a:pt x="114" y="42"/>
                  </a:lnTo>
                  <a:lnTo>
                    <a:pt x="108" y="60"/>
                  </a:lnTo>
                  <a:lnTo>
                    <a:pt x="99" y="77"/>
                  </a:lnTo>
                  <a:lnTo>
                    <a:pt x="86" y="89"/>
                  </a:lnTo>
                  <a:lnTo>
                    <a:pt x="69" y="96"/>
                  </a:lnTo>
                  <a:lnTo>
                    <a:pt x="51" y="98"/>
                  </a:lnTo>
                  <a:lnTo>
                    <a:pt x="33" y="93"/>
                  </a:lnTo>
                  <a:lnTo>
                    <a:pt x="20" y="86"/>
                  </a:lnTo>
                  <a:lnTo>
                    <a:pt x="11" y="74"/>
                  </a:lnTo>
                  <a:lnTo>
                    <a:pt x="5" y="62"/>
                  </a:lnTo>
                  <a:lnTo>
                    <a:pt x="2" y="51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49"/>
            <p:cNvSpPr>
              <a:spLocks/>
            </p:cNvSpPr>
            <p:nvPr/>
          </p:nvSpPr>
          <p:spPr bwMode="auto">
            <a:xfrm>
              <a:off x="8967788" y="4230688"/>
              <a:ext cx="635000" cy="944563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400" y="5"/>
                </a:cxn>
                <a:cxn ang="0">
                  <a:pos x="399" y="20"/>
                </a:cxn>
                <a:cxn ang="0">
                  <a:pos x="397" y="41"/>
                </a:cxn>
                <a:cxn ang="0">
                  <a:pos x="396" y="69"/>
                </a:cxn>
                <a:cxn ang="0">
                  <a:pos x="394" y="104"/>
                </a:cxn>
                <a:cxn ang="0">
                  <a:pos x="391" y="141"/>
                </a:cxn>
                <a:cxn ang="0">
                  <a:pos x="388" y="180"/>
                </a:cxn>
                <a:cxn ang="0">
                  <a:pos x="384" y="221"/>
                </a:cxn>
                <a:cxn ang="0">
                  <a:pos x="379" y="263"/>
                </a:cxn>
                <a:cxn ang="0">
                  <a:pos x="375" y="302"/>
                </a:cxn>
                <a:cxn ang="0">
                  <a:pos x="369" y="339"/>
                </a:cxn>
                <a:cxn ang="0">
                  <a:pos x="363" y="378"/>
                </a:cxn>
                <a:cxn ang="0">
                  <a:pos x="357" y="414"/>
                </a:cxn>
                <a:cxn ang="0">
                  <a:pos x="351" y="447"/>
                </a:cxn>
                <a:cxn ang="0">
                  <a:pos x="345" y="479"/>
                </a:cxn>
                <a:cxn ang="0">
                  <a:pos x="339" y="506"/>
                </a:cxn>
                <a:cxn ang="0">
                  <a:pos x="334" y="529"/>
                </a:cxn>
                <a:cxn ang="0">
                  <a:pos x="330" y="545"/>
                </a:cxn>
                <a:cxn ang="0">
                  <a:pos x="328" y="556"/>
                </a:cxn>
                <a:cxn ang="0">
                  <a:pos x="327" y="560"/>
                </a:cxn>
                <a:cxn ang="0">
                  <a:pos x="214" y="595"/>
                </a:cxn>
                <a:cxn ang="0">
                  <a:pos x="92" y="565"/>
                </a:cxn>
                <a:cxn ang="0">
                  <a:pos x="90" y="563"/>
                </a:cxn>
                <a:cxn ang="0">
                  <a:pos x="89" y="557"/>
                </a:cxn>
                <a:cxn ang="0">
                  <a:pos x="86" y="547"/>
                </a:cxn>
                <a:cxn ang="0">
                  <a:pos x="80" y="530"/>
                </a:cxn>
                <a:cxn ang="0">
                  <a:pos x="74" y="508"/>
                </a:cxn>
                <a:cxn ang="0">
                  <a:pos x="68" y="479"/>
                </a:cxn>
                <a:cxn ang="0">
                  <a:pos x="59" y="443"/>
                </a:cxn>
                <a:cxn ang="0">
                  <a:pos x="51" y="399"/>
                </a:cxn>
                <a:cxn ang="0">
                  <a:pos x="41" y="348"/>
                </a:cxn>
                <a:cxn ang="0">
                  <a:pos x="32" y="287"/>
                </a:cxn>
                <a:cxn ang="0">
                  <a:pos x="21" y="216"/>
                </a:cxn>
                <a:cxn ang="0">
                  <a:pos x="11" y="137"/>
                </a:cxn>
                <a:cxn ang="0">
                  <a:pos x="0" y="45"/>
                </a:cxn>
                <a:cxn ang="0">
                  <a:pos x="5" y="45"/>
                </a:cxn>
                <a:cxn ang="0">
                  <a:pos x="18" y="47"/>
                </a:cxn>
                <a:cxn ang="0">
                  <a:pos x="66" y="47"/>
                </a:cxn>
                <a:cxn ang="0">
                  <a:pos x="98" y="48"/>
                </a:cxn>
                <a:cxn ang="0">
                  <a:pos x="134" y="47"/>
                </a:cxn>
                <a:cxn ang="0">
                  <a:pos x="173" y="45"/>
                </a:cxn>
                <a:cxn ang="0">
                  <a:pos x="213" y="42"/>
                </a:cxn>
                <a:cxn ang="0">
                  <a:pos x="253" y="38"/>
                </a:cxn>
                <a:cxn ang="0">
                  <a:pos x="294" y="32"/>
                </a:cxn>
                <a:cxn ang="0">
                  <a:pos x="333" y="24"/>
                </a:cxn>
                <a:cxn ang="0">
                  <a:pos x="369" y="14"/>
                </a:cxn>
                <a:cxn ang="0">
                  <a:pos x="400" y="0"/>
                </a:cxn>
              </a:cxnLst>
              <a:rect l="0" t="0" r="r" b="b"/>
              <a:pathLst>
                <a:path w="400" h="595">
                  <a:moveTo>
                    <a:pt x="400" y="0"/>
                  </a:moveTo>
                  <a:lnTo>
                    <a:pt x="400" y="5"/>
                  </a:lnTo>
                  <a:lnTo>
                    <a:pt x="399" y="20"/>
                  </a:lnTo>
                  <a:lnTo>
                    <a:pt x="397" y="41"/>
                  </a:lnTo>
                  <a:lnTo>
                    <a:pt x="396" y="69"/>
                  </a:lnTo>
                  <a:lnTo>
                    <a:pt x="394" y="104"/>
                  </a:lnTo>
                  <a:lnTo>
                    <a:pt x="391" y="141"/>
                  </a:lnTo>
                  <a:lnTo>
                    <a:pt x="388" y="180"/>
                  </a:lnTo>
                  <a:lnTo>
                    <a:pt x="384" y="221"/>
                  </a:lnTo>
                  <a:lnTo>
                    <a:pt x="379" y="263"/>
                  </a:lnTo>
                  <a:lnTo>
                    <a:pt x="375" y="302"/>
                  </a:lnTo>
                  <a:lnTo>
                    <a:pt x="369" y="339"/>
                  </a:lnTo>
                  <a:lnTo>
                    <a:pt x="363" y="378"/>
                  </a:lnTo>
                  <a:lnTo>
                    <a:pt x="357" y="414"/>
                  </a:lnTo>
                  <a:lnTo>
                    <a:pt x="351" y="447"/>
                  </a:lnTo>
                  <a:lnTo>
                    <a:pt x="345" y="479"/>
                  </a:lnTo>
                  <a:lnTo>
                    <a:pt x="339" y="506"/>
                  </a:lnTo>
                  <a:lnTo>
                    <a:pt x="334" y="529"/>
                  </a:lnTo>
                  <a:lnTo>
                    <a:pt x="330" y="545"/>
                  </a:lnTo>
                  <a:lnTo>
                    <a:pt x="328" y="556"/>
                  </a:lnTo>
                  <a:lnTo>
                    <a:pt x="327" y="560"/>
                  </a:lnTo>
                  <a:lnTo>
                    <a:pt x="214" y="595"/>
                  </a:lnTo>
                  <a:lnTo>
                    <a:pt x="92" y="565"/>
                  </a:lnTo>
                  <a:lnTo>
                    <a:pt x="90" y="563"/>
                  </a:lnTo>
                  <a:lnTo>
                    <a:pt x="89" y="557"/>
                  </a:lnTo>
                  <a:lnTo>
                    <a:pt x="86" y="547"/>
                  </a:lnTo>
                  <a:lnTo>
                    <a:pt x="80" y="530"/>
                  </a:lnTo>
                  <a:lnTo>
                    <a:pt x="74" y="508"/>
                  </a:lnTo>
                  <a:lnTo>
                    <a:pt x="68" y="479"/>
                  </a:lnTo>
                  <a:lnTo>
                    <a:pt x="59" y="443"/>
                  </a:lnTo>
                  <a:lnTo>
                    <a:pt x="51" y="399"/>
                  </a:lnTo>
                  <a:lnTo>
                    <a:pt x="41" y="348"/>
                  </a:lnTo>
                  <a:lnTo>
                    <a:pt x="32" y="287"/>
                  </a:lnTo>
                  <a:lnTo>
                    <a:pt x="21" y="216"/>
                  </a:lnTo>
                  <a:lnTo>
                    <a:pt x="11" y="137"/>
                  </a:lnTo>
                  <a:lnTo>
                    <a:pt x="0" y="45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66" y="47"/>
                  </a:lnTo>
                  <a:lnTo>
                    <a:pt x="98" y="48"/>
                  </a:lnTo>
                  <a:lnTo>
                    <a:pt x="134" y="47"/>
                  </a:lnTo>
                  <a:lnTo>
                    <a:pt x="173" y="45"/>
                  </a:lnTo>
                  <a:lnTo>
                    <a:pt x="213" y="42"/>
                  </a:lnTo>
                  <a:lnTo>
                    <a:pt x="253" y="38"/>
                  </a:lnTo>
                  <a:lnTo>
                    <a:pt x="294" y="32"/>
                  </a:lnTo>
                  <a:lnTo>
                    <a:pt x="333" y="24"/>
                  </a:lnTo>
                  <a:lnTo>
                    <a:pt x="369" y="1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50"/>
            <p:cNvSpPr>
              <a:spLocks/>
            </p:cNvSpPr>
            <p:nvPr/>
          </p:nvSpPr>
          <p:spPr bwMode="auto">
            <a:xfrm>
              <a:off x="9251950" y="4502150"/>
              <a:ext cx="150812" cy="673100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94" y="3"/>
                </a:cxn>
                <a:cxn ang="0">
                  <a:pos x="88" y="9"/>
                </a:cxn>
                <a:cxn ang="0">
                  <a:pos x="76" y="18"/>
                </a:cxn>
                <a:cxn ang="0">
                  <a:pos x="58" y="27"/>
                </a:cxn>
                <a:cxn ang="0">
                  <a:pos x="41" y="424"/>
                </a:cxn>
                <a:cxn ang="0">
                  <a:pos x="26" y="422"/>
                </a:cxn>
                <a:cxn ang="0">
                  <a:pos x="38" y="30"/>
                </a:cxn>
                <a:cxn ang="0">
                  <a:pos x="34" y="30"/>
                </a:cxn>
                <a:cxn ang="0">
                  <a:pos x="25" y="27"/>
                </a:cxn>
                <a:cxn ang="0">
                  <a:pos x="13" y="23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17" y="12"/>
                </a:cxn>
                <a:cxn ang="0">
                  <a:pos x="35" y="12"/>
                </a:cxn>
                <a:cxn ang="0">
                  <a:pos x="56" y="9"/>
                </a:cxn>
                <a:cxn ang="0">
                  <a:pos x="77" y="5"/>
                </a:cxn>
                <a:cxn ang="0">
                  <a:pos x="95" y="0"/>
                </a:cxn>
              </a:cxnLst>
              <a:rect l="0" t="0" r="r" b="b"/>
              <a:pathLst>
                <a:path w="95" h="424">
                  <a:moveTo>
                    <a:pt x="95" y="0"/>
                  </a:moveTo>
                  <a:lnTo>
                    <a:pt x="94" y="3"/>
                  </a:lnTo>
                  <a:lnTo>
                    <a:pt x="88" y="9"/>
                  </a:lnTo>
                  <a:lnTo>
                    <a:pt x="76" y="18"/>
                  </a:lnTo>
                  <a:lnTo>
                    <a:pt x="58" y="27"/>
                  </a:lnTo>
                  <a:lnTo>
                    <a:pt x="41" y="424"/>
                  </a:lnTo>
                  <a:lnTo>
                    <a:pt x="26" y="422"/>
                  </a:lnTo>
                  <a:lnTo>
                    <a:pt x="38" y="30"/>
                  </a:lnTo>
                  <a:lnTo>
                    <a:pt x="34" y="30"/>
                  </a:lnTo>
                  <a:lnTo>
                    <a:pt x="25" y="27"/>
                  </a:lnTo>
                  <a:lnTo>
                    <a:pt x="13" y="23"/>
                  </a:lnTo>
                  <a:lnTo>
                    <a:pt x="0" y="14"/>
                  </a:lnTo>
                  <a:lnTo>
                    <a:pt x="4" y="14"/>
                  </a:lnTo>
                  <a:lnTo>
                    <a:pt x="17" y="12"/>
                  </a:lnTo>
                  <a:lnTo>
                    <a:pt x="35" y="12"/>
                  </a:lnTo>
                  <a:lnTo>
                    <a:pt x="56" y="9"/>
                  </a:lnTo>
                  <a:lnTo>
                    <a:pt x="77" y="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51"/>
            <p:cNvSpPr>
              <a:spLocks/>
            </p:cNvSpPr>
            <p:nvPr/>
          </p:nvSpPr>
          <p:spPr bwMode="auto">
            <a:xfrm>
              <a:off x="9032875" y="5080000"/>
              <a:ext cx="546100" cy="12065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94" y="0"/>
                </a:cxn>
                <a:cxn ang="0">
                  <a:pos x="118" y="4"/>
                </a:cxn>
                <a:cxn ang="0">
                  <a:pos x="147" y="15"/>
                </a:cxn>
                <a:cxn ang="0">
                  <a:pos x="178" y="31"/>
                </a:cxn>
                <a:cxn ang="0">
                  <a:pos x="179" y="30"/>
                </a:cxn>
                <a:cxn ang="0">
                  <a:pos x="185" y="27"/>
                </a:cxn>
                <a:cxn ang="0">
                  <a:pos x="194" y="21"/>
                </a:cxn>
                <a:cxn ang="0">
                  <a:pos x="206" y="16"/>
                </a:cxn>
                <a:cxn ang="0">
                  <a:pos x="218" y="10"/>
                </a:cxn>
                <a:cxn ang="0">
                  <a:pos x="233" y="6"/>
                </a:cxn>
                <a:cxn ang="0">
                  <a:pos x="250" y="1"/>
                </a:cxn>
                <a:cxn ang="0">
                  <a:pos x="266" y="0"/>
                </a:cxn>
                <a:cxn ang="0">
                  <a:pos x="283" y="1"/>
                </a:cxn>
                <a:cxn ang="0">
                  <a:pos x="298" y="6"/>
                </a:cxn>
                <a:cxn ang="0">
                  <a:pos x="313" y="16"/>
                </a:cxn>
                <a:cxn ang="0">
                  <a:pos x="326" y="30"/>
                </a:cxn>
                <a:cxn ang="0">
                  <a:pos x="337" y="49"/>
                </a:cxn>
                <a:cxn ang="0">
                  <a:pos x="344" y="76"/>
                </a:cxn>
                <a:cxn ang="0">
                  <a:pos x="0" y="76"/>
                </a:cxn>
                <a:cxn ang="0">
                  <a:pos x="0" y="75"/>
                </a:cxn>
                <a:cxn ang="0">
                  <a:pos x="1" y="69"/>
                </a:cxn>
                <a:cxn ang="0">
                  <a:pos x="4" y="61"/>
                </a:cxn>
                <a:cxn ang="0">
                  <a:pos x="7" y="51"/>
                </a:cxn>
                <a:cxn ang="0">
                  <a:pos x="19" y="30"/>
                </a:cxn>
                <a:cxn ang="0">
                  <a:pos x="30" y="19"/>
                </a:cxn>
                <a:cxn ang="0">
                  <a:pos x="42" y="10"/>
                </a:cxn>
                <a:cxn ang="0">
                  <a:pos x="55" y="4"/>
                </a:cxn>
                <a:cxn ang="0">
                  <a:pos x="73" y="0"/>
                </a:cxn>
              </a:cxnLst>
              <a:rect l="0" t="0" r="r" b="b"/>
              <a:pathLst>
                <a:path w="344" h="76">
                  <a:moveTo>
                    <a:pt x="73" y="0"/>
                  </a:moveTo>
                  <a:lnTo>
                    <a:pt x="94" y="0"/>
                  </a:lnTo>
                  <a:lnTo>
                    <a:pt x="118" y="4"/>
                  </a:lnTo>
                  <a:lnTo>
                    <a:pt x="147" y="15"/>
                  </a:lnTo>
                  <a:lnTo>
                    <a:pt x="178" y="31"/>
                  </a:lnTo>
                  <a:lnTo>
                    <a:pt x="179" y="30"/>
                  </a:lnTo>
                  <a:lnTo>
                    <a:pt x="185" y="27"/>
                  </a:lnTo>
                  <a:lnTo>
                    <a:pt x="194" y="21"/>
                  </a:lnTo>
                  <a:lnTo>
                    <a:pt x="206" y="16"/>
                  </a:lnTo>
                  <a:lnTo>
                    <a:pt x="218" y="10"/>
                  </a:lnTo>
                  <a:lnTo>
                    <a:pt x="233" y="6"/>
                  </a:lnTo>
                  <a:lnTo>
                    <a:pt x="250" y="1"/>
                  </a:lnTo>
                  <a:lnTo>
                    <a:pt x="266" y="0"/>
                  </a:lnTo>
                  <a:lnTo>
                    <a:pt x="283" y="1"/>
                  </a:lnTo>
                  <a:lnTo>
                    <a:pt x="298" y="6"/>
                  </a:lnTo>
                  <a:lnTo>
                    <a:pt x="313" y="16"/>
                  </a:lnTo>
                  <a:lnTo>
                    <a:pt x="326" y="30"/>
                  </a:lnTo>
                  <a:lnTo>
                    <a:pt x="337" y="49"/>
                  </a:lnTo>
                  <a:lnTo>
                    <a:pt x="344" y="76"/>
                  </a:lnTo>
                  <a:lnTo>
                    <a:pt x="0" y="76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4" y="61"/>
                  </a:lnTo>
                  <a:lnTo>
                    <a:pt x="7" y="51"/>
                  </a:lnTo>
                  <a:lnTo>
                    <a:pt x="19" y="30"/>
                  </a:lnTo>
                  <a:lnTo>
                    <a:pt x="30" y="19"/>
                  </a:lnTo>
                  <a:lnTo>
                    <a:pt x="42" y="10"/>
                  </a:lnTo>
                  <a:lnTo>
                    <a:pt x="55" y="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552"/>
            <p:cNvSpPr>
              <a:spLocks/>
            </p:cNvSpPr>
            <p:nvPr/>
          </p:nvSpPr>
          <p:spPr bwMode="auto">
            <a:xfrm>
              <a:off x="8766175" y="2514600"/>
              <a:ext cx="922337" cy="89693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306" y="2"/>
                </a:cxn>
                <a:cxn ang="0">
                  <a:pos x="350" y="11"/>
                </a:cxn>
                <a:cxn ang="0">
                  <a:pos x="397" y="26"/>
                </a:cxn>
                <a:cxn ang="0">
                  <a:pos x="436" y="47"/>
                </a:cxn>
                <a:cxn ang="0">
                  <a:pos x="470" y="74"/>
                </a:cxn>
                <a:cxn ang="0">
                  <a:pos x="502" y="105"/>
                </a:cxn>
                <a:cxn ang="0">
                  <a:pos x="527" y="141"/>
                </a:cxn>
                <a:cxn ang="0">
                  <a:pos x="548" y="180"/>
                </a:cxn>
                <a:cxn ang="0">
                  <a:pos x="565" y="221"/>
                </a:cxn>
                <a:cxn ang="0">
                  <a:pos x="575" y="261"/>
                </a:cxn>
                <a:cxn ang="0">
                  <a:pos x="581" y="304"/>
                </a:cxn>
                <a:cxn ang="0">
                  <a:pos x="581" y="343"/>
                </a:cxn>
                <a:cxn ang="0">
                  <a:pos x="577" y="380"/>
                </a:cxn>
                <a:cxn ang="0">
                  <a:pos x="566" y="415"/>
                </a:cxn>
                <a:cxn ang="0">
                  <a:pos x="547" y="454"/>
                </a:cxn>
                <a:cxn ang="0">
                  <a:pos x="520" y="487"/>
                </a:cxn>
                <a:cxn ang="0">
                  <a:pos x="490" y="514"/>
                </a:cxn>
                <a:cxn ang="0">
                  <a:pos x="454" y="536"/>
                </a:cxn>
                <a:cxn ang="0">
                  <a:pos x="415" y="551"/>
                </a:cxn>
                <a:cxn ang="0">
                  <a:pos x="373" y="562"/>
                </a:cxn>
                <a:cxn ang="0">
                  <a:pos x="329" y="565"/>
                </a:cxn>
                <a:cxn ang="0">
                  <a:pos x="285" y="562"/>
                </a:cxn>
                <a:cxn ang="0">
                  <a:pos x="238" y="553"/>
                </a:cxn>
                <a:cxn ang="0">
                  <a:pos x="193" y="538"/>
                </a:cxn>
                <a:cxn ang="0">
                  <a:pos x="150" y="515"/>
                </a:cxn>
                <a:cxn ang="0">
                  <a:pos x="111" y="488"/>
                </a:cxn>
                <a:cxn ang="0">
                  <a:pos x="78" y="457"/>
                </a:cxn>
                <a:cxn ang="0">
                  <a:pos x="49" y="421"/>
                </a:cxn>
                <a:cxn ang="0">
                  <a:pos x="27" y="383"/>
                </a:cxn>
                <a:cxn ang="0">
                  <a:pos x="10" y="341"/>
                </a:cxn>
                <a:cxn ang="0">
                  <a:pos x="1" y="298"/>
                </a:cxn>
                <a:cxn ang="0">
                  <a:pos x="0" y="254"/>
                </a:cxn>
                <a:cxn ang="0">
                  <a:pos x="6" y="209"/>
                </a:cxn>
                <a:cxn ang="0">
                  <a:pos x="19" y="165"/>
                </a:cxn>
                <a:cxn ang="0">
                  <a:pos x="40" y="125"/>
                </a:cxn>
                <a:cxn ang="0">
                  <a:pos x="67" y="89"/>
                </a:cxn>
                <a:cxn ang="0">
                  <a:pos x="99" y="60"/>
                </a:cxn>
                <a:cxn ang="0">
                  <a:pos x="135" y="36"/>
                </a:cxn>
                <a:cxn ang="0">
                  <a:pos x="174" y="18"/>
                </a:cxn>
                <a:cxn ang="0">
                  <a:pos x="216" y="6"/>
                </a:cxn>
                <a:cxn ang="0">
                  <a:pos x="261" y="0"/>
                </a:cxn>
              </a:cxnLst>
              <a:rect l="0" t="0" r="r" b="b"/>
              <a:pathLst>
                <a:path w="581" h="565">
                  <a:moveTo>
                    <a:pt x="261" y="0"/>
                  </a:moveTo>
                  <a:lnTo>
                    <a:pt x="306" y="2"/>
                  </a:lnTo>
                  <a:lnTo>
                    <a:pt x="350" y="11"/>
                  </a:lnTo>
                  <a:lnTo>
                    <a:pt x="397" y="26"/>
                  </a:lnTo>
                  <a:lnTo>
                    <a:pt x="436" y="47"/>
                  </a:lnTo>
                  <a:lnTo>
                    <a:pt x="470" y="74"/>
                  </a:lnTo>
                  <a:lnTo>
                    <a:pt x="502" y="105"/>
                  </a:lnTo>
                  <a:lnTo>
                    <a:pt x="527" y="141"/>
                  </a:lnTo>
                  <a:lnTo>
                    <a:pt x="548" y="180"/>
                  </a:lnTo>
                  <a:lnTo>
                    <a:pt x="565" y="221"/>
                  </a:lnTo>
                  <a:lnTo>
                    <a:pt x="575" y="261"/>
                  </a:lnTo>
                  <a:lnTo>
                    <a:pt x="581" y="304"/>
                  </a:lnTo>
                  <a:lnTo>
                    <a:pt x="581" y="343"/>
                  </a:lnTo>
                  <a:lnTo>
                    <a:pt x="577" y="380"/>
                  </a:lnTo>
                  <a:lnTo>
                    <a:pt x="566" y="415"/>
                  </a:lnTo>
                  <a:lnTo>
                    <a:pt x="547" y="454"/>
                  </a:lnTo>
                  <a:lnTo>
                    <a:pt x="520" y="487"/>
                  </a:lnTo>
                  <a:lnTo>
                    <a:pt x="490" y="514"/>
                  </a:lnTo>
                  <a:lnTo>
                    <a:pt x="454" y="536"/>
                  </a:lnTo>
                  <a:lnTo>
                    <a:pt x="415" y="551"/>
                  </a:lnTo>
                  <a:lnTo>
                    <a:pt x="373" y="562"/>
                  </a:lnTo>
                  <a:lnTo>
                    <a:pt x="329" y="565"/>
                  </a:lnTo>
                  <a:lnTo>
                    <a:pt x="285" y="562"/>
                  </a:lnTo>
                  <a:lnTo>
                    <a:pt x="238" y="553"/>
                  </a:lnTo>
                  <a:lnTo>
                    <a:pt x="193" y="538"/>
                  </a:lnTo>
                  <a:lnTo>
                    <a:pt x="150" y="515"/>
                  </a:lnTo>
                  <a:lnTo>
                    <a:pt x="111" y="488"/>
                  </a:lnTo>
                  <a:lnTo>
                    <a:pt x="78" y="457"/>
                  </a:lnTo>
                  <a:lnTo>
                    <a:pt x="49" y="421"/>
                  </a:lnTo>
                  <a:lnTo>
                    <a:pt x="27" y="383"/>
                  </a:lnTo>
                  <a:lnTo>
                    <a:pt x="10" y="341"/>
                  </a:lnTo>
                  <a:lnTo>
                    <a:pt x="1" y="298"/>
                  </a:lnTo>
                  <a:lnTo>
                    <a:pt x="0" y="254"/>
                  </a:lnTo>
                  <a:lnTo>
                    <a:pt x="6" y="209"/>
                  </a:lnTo>
                  <a:lnTo>
                    <a:pt x="19" y="165"/>
                  </a:lnTo>
                  <a:lnTo>
                    <a:pt x="40" y="125"/>
                  </a:lnTo>
                  <a:lnTo>
                    <a:pt x="67" y="89"/>
                  </a:lnTo>
                  <a:lnTo>
                    <a:pt x="99" y="60"/>
                  </a:lnTo>
                  <a:lnTo>
                    <a:pt x="135" y="36"/>
                  </a:lnTo>
                  <a:lnTo>
                    <a:pt x="174" y="18"/>
                  </a:lnTo>
                  <a:lnTo>
                    <a:pt x="216" y="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553"/>
            <p:cNvSpPr>
              <a:spLocks/>
            </p:cNvSpPr>
            <p:nvPr/>
          </p:nvSpPr>
          <p:spPr bwMode="auto">
            <a:xfrm>
              <a:off x="8967788" y="4230688"/>
              <a:ext cx="635000" cy="2286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400" y="5"/>
                </a:cxn>
                <a:cxn ang="0">
                  <a:pos x="399" y="20"/>
                </a:cxn>
                <a:cxn ang="0">
                  <a:pos x="397" y="41"/>
                </a:cxn>
                <a:cxn ang="0">
                  <a:pos x="396" y="69"/>
                </a:cxn>
                <a:cxn ang="0">
                  <a:pos x="394" y="102"/>
                </a:cxn>
                <a:cxn ang="0">
                  <a:pos x="367" y="110"/>
                </a:cxn>
                <a:cxn ang="0">
                  <a:pos x="333" y="117"/>
                </a:cxn>
                <a:cxn ang="0">
                  <a:pos x="289" y="125"/>
                </a:cxn>
                <a:cxn ang="0">
                  <a:pos x="235" y="132"/>
                </a:cxn>
                <a:cxn ang="0">
                  <a:pos x="189" y="137"/>
                </a:cxn>
                <a:cxn ang="0">
                  <a:pos x="144" y="140"/>
                </a:cxn>
                <a:cxn ang="0">
                  <a:pos x="104" y="143"/>
                </a:cxn>
                <a:cxn ang="0">
                  <a:pos x="66" y="143"/>
                </a:cxn>
                <a:cxn ang="0">
                  <a:pos x="35" y="144"/>
                </a:cxn>
                <a:cxn ang="0">
                  <a:pos x="12" y="143"/>
                </a:cxn>
                <a:cxn ang="0">
                  <a:pos x="6" y="96"/>
                </a:cxn>
                <a:cxn ang="0">
                  <a:pos x="0" y="45"/>
                </a:cxn>
                <a:cxn ang="0">
                  <a:pos x="5" y="45"/>
                </a:cxn>
                <a:cxn ang="0">
                  <a:pos x="18" y="47"/>
                </a:cxn>
                <a:cxn ang="0">
                  <a:pos x="66" y="47"/>
                </a:cxn>
                <a:cxn ang="0">
                  <a:pos x="98" y="48"/>
                </a:cxn>
                <a:cxn ang="0">
                  <a:pos x="134" y="47"/>
                </a:cxn>
                <a:cxn ang="0">
                  <a:pos x="173" y="45"/>
                </a:cxn>
                <a:cxn ang="0">
                  <a:pos x="213" y="42"/>
                </a:cxn>
                <a:cxn ang="0">
                  <a:pos x="253" y="38"/>
                </a:cxn>
                <a:cxn ang="0">
                  <a:pos x="294" y="32"/>
                </a:cxn>
                <a:cxn ang="0">
                  <a:pos x="333" y="24"/>
                </a:cxn>
                <a:cxn ang="0">
                  <a:pos x="369" y="14"/>
                </a:cxn>
                <a:cxn ang="0">
                  <a:pos x="400" y="0"/>
                </a:cxn>
              </a:cxnLst>
              <a:rect l="0" t="0" r="r" b="b"/>
              <a:pathLst>
                <a:path w="400" h="144">
                  <a:moveTo>
                    <a:pt x="400" y="0"/>
                  </a:moveTo>
                  <a:lnTo>
                    <a:pt x="400" y="5"/>
                  </a:lnTo>
                  <a:lnTo>
                    <a:pt x="399" y="20"/>
                  </a:lnTo>
                  <a:lnTo>
                    <a:pt x="397" y="41"/>
                  </a:lnTo>
                  <a:lnTo>
                    <a:pt x="396" y="69"/>
                  </a:lnTo>
                  <a:lnTo>
                    <a:pt x="394" y="102"/>
                  </a:lnTo>
                  <a:lnTo>
                    <a:pt x="367" y="110"/>
                  </a:lnTo>
                  <a:lnTo>
                    <a:pt x="333" y="117"/>
                  </a:lnTo>
                  <a:lnTo>
                    <a:pt x="289" y="125"/>
                  </a:lnTo>
                  <a:lnTo>
                    <a:pt x="235" y="132"/>
                  </a:lnTo>
                  <a:lnTo>
                    <a:pt x="189" y="137"/>
                  </a:lnTo>
                  <a:lnTo>
                    <a:pt x="144" y="140"/>
                  </a:lnTo>
                  <a:lnTo>
                    <a:pt x="104" y="143"/>
                  </a:lnTo>
                  <a:lnTo>
                    <a:pt x="66" y="143"/>
                  </a:lnTo>
                  <a:lnTo>
                    <a:pt x="35" y="144"/>
                  </a:lnTo>
                  <a:lnTo>
                    <a:pt x="12" y="143"/>
                  </a:lnTo>
                  <a:lnTo>
                    <a:pt x="6" y="96"/>
                  </a:lnTo>
                  <a:lnTo>
                    <a:pt x="0" y="45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66" y="47"/>
                  </a:lnTo>
                  <a:lnTo>
                    <a:pt x="98" y="48"/>
                  </a:lnTo>
                  <a:lnTo>
                    <a:pt x="134" y="47"/>
                  </a:lnTo>
                  <a:lnTo>
                    <a:pt x="173" y="45"/>
                  </a:lnTo>
                  <a:lnTo>
                    <a:pt x="213" y="42"/>
                  </a:lnTo>
                  <a:lnTo>
                    <a:pt x="253" y="38"/>
                  </a:lnTo>
                  <a:lnTo>
                    <a:pt x="294" y="32"/>
                  </a:lnTo>
                  <a:lnTo>
                    <a:pt x="333" y="24"/>
                  </a:lnTo>
                  <a:lnTo>
                    <a:pt x="369" y="1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555"/>
            <p:cNvSpPr>
              <a:spLocks/>
            </p:cNvSpPr>
            <p:nvPr/>
          </p:nvSpPr>
          <p:spPr bwMode="auto">
            <a:xfrm>
              <a:off x="8937625" y="3459163"/>
              <a:ext cx="889000" cy="971550"/>
            </a:xfrm>
            <a:custGeom>
              <a:avLst/>
              <a:gdLst/>
              <a:ahLst/>
              <a:cxnLst>
                <a:cxn ang="0">
                  <a:pos x="422" y="3"/>
                </a:cxn>
                <a:cxn ang="0">
                  <a:pos x="436" y="24"/>
                </a:cxn>
                <a:cxn ang="0">
                  <a:pos x="457" y="60"/>
                </a:cxn>
                <a:cxn ang="0">
                  <a:pos x="484" y="109"/>
                </a:cxn>
                <a:cxn ang="0">
                  <a:pos x="521" y="210"/>
                </a:cxn>
                <a:cxn ang="0">
                  <a:pos x="547" y="319"/>
                </a:cxn>
                <a:cxn ang="0">
                  <a:pos x="559" y="425"/>
                </a:cxn>
                <a:cxn ang="0">
                  <a:pos x="557" y="471"/>
                </a:cxn>
                <a:cxn ang="0">
                  <a:pos x="532" y="477"/>
                </a:cxn>
                <a:cxn ang="0">
                  <a:pos x="475" y="489"/>
                </a:cxn>
                <a:cxn ang="0">
                  <a:pos x="457" y="555"/>
                </a:cxn>
                <a:cxn ang="0">
                  <a:pos x="434" y="566"/>
                </a:cxn>
                <a:cxn ang="0">
                  <a:pos x="389" y="579"/>
                </a:cxn>
                <a:cxn ang="0">
                  <a:pos x="313" y="594"/>
                </a:cxn>
                <a:cxn ang="0">
                  <a:pos x="218" y="605"/>
                </a:cxn>
                <a:cxn ang="0">
                  <a:pos x="136" y="611"/>
                </a:cxn>
                <a:cxn ang="0">
                  <a:pos x="45" y="612"/>
                </a:cxn>
                <a:cxn ang="0">
                  <a:pos x="28" y="606"/>
                </a:cxn>
                <a:cxn ang="0">
                  <a:pos x="24" y="573"/>
                </a:cxn>
                <a:cxn ang="0">
                  <a:pos x="18" y="516"/>
                </a:cxn>
                <a:cxn ang="0">
                  <a:pos x="10" y="443"/>
                </a:cxn>
                <a:cxn ang="0">
                  <a:pos x="4" y="363"/>
                </a:cxn>
                <a:cxn ang="0">
                  <a:pos x="0" y="286"/>
                </a:cxn>
                <a:cxn ang="0">
                  <a:pos x="1" y="220"/>
                </a:cxn>
                <a:cxn ang="0">
                  <a:pos x="4" y="60"/>
                </a:cxn>
                <a:cxn ang="0">
                  <a:pos x="1" y="24"/>
                </a:cxn>
                <a:cxn ang="0">
                  <a:pos x="6" y="19"/>
                </a:cxn>
                <a:cxn ang="0">
                  <a:pos x="34" y="22"/>
                </a:cxn>
                <a:cxn ang="0">
                  <a:pos x="73" y="24"/>
                </a:cxn>
                <a:cxn ang="0">
                  <a:pos x="159" y="25"/>
                </a:cxn>
                <a:cxn ang="0">
                  <a:pos x="224" y="22"/>
                </a:cxn>
                <a:cxn ang="0">
                  <a:pos x="335" y="15"/>
                </a:cxn>
              </a:cxnLst>
              <a:rect l="0" t="0" r="r" b="b"/>
              <a:pathLst>
                <a:path w="560" h="612">
                  <a:moveTo>
                    <a:pt x="421" y="0"/>
                  </a:moveTo>
                  <a:lnTo>
                    <a:pt x="422" y="3"/>
                  </a:lnTo>
                  <a:lnTo>
                    <a:pt x="428" y="10"/>
                  </a:lnTo>
                  <a:lnTo>
                    <a:pt x="436" y="24"/>
                  </a:lnTo>
                  <a:lnTo>
                    <a:pt x="446" y="40"/>
                  </a:lnTo>
                  <a:lnTo>
                    <a:pt x="457" y="60"/>
                  </a:lnTo>
                  <a:lnTo>
                    <a:pt x="470" y="84"/>
                  </a:lnTo>
                  <a:lnTo>
                    <a:pt x="484" y="109"/>
                  </a:lnTo>
                  <a:lnTo>
                    <a:pt x="505" y="157"/>
                  </a:lnTo>
                  <a:lnTo>
                    <a:pt x="521" y="210"/>
                  </a:lnTo>
                  <a:lnTo>
                    <a:pt x="536" y="264"/>
                  </a:lnTo>
                  <a:lnTo>
                    <a:pt x="547" y="319"/>
                  </a:lnTo>
                  <a:lnTo>
                    <a:pt x="554" y="374"/>
                  </a:lnTo>
                  <a:lnTo>
                    <a:pt x="559" y="425"/>
                  </a:lnTo>
                  <a:lnTo>
                    <a:pt x="560" y="470"/>
                  </a:lnTo>
                  <a:lnTo>
                    <a:pt x="557" y="471"/>
                  </a:lnTo>
                  <a:lnTo>
                    <a:pt x="547" y="473"/>
                  </a:lnTo>
                  <a:lnTo>
                    <a:pt x="532" y="477"/>
                  </a:lnTo>
                  <a:lnTo>
                    <a:pt x="514" y="480"/>
                  </a:lnTo>
                  <a:lnTo>
                    <a:pt x="475" y="489"/>
                  </a:lnTo>
                  <a:lnTo>
                    <a:pt x="457" y="492"/>
                  </a:lnTo>
                  <a:lnTo>
                    <a:pt x="457" y="555"/>
                  </a:lnTo>
                  <a:lnTo>
                    <a:pt x="448" y="560"/>
                  </a:lnTo>
                  <a:lnTo>
                    <a:pt x="434" y="566"/>
                  </a:lnTo>
                  <a:lnTo>
                    <a:pt x="415" y="572"/>
                  </a:lnTo>
                  <a:lnTo>
                    <a:pt x="389" y="579"/>
                  </a:lnTo>
                  <a:lnTo>
                    <a:pt x="355" y="587"/>
                  </a:lnTo>
                  <a:lnTo>
                    <a:pt x="313" y="594"/>
                  </a:lnTo>
                  <a:lnTo>
                    <a:pt x="262" y="600"/>
                  </a:lnTo>
                  <a:lnTo>
                    <a:pt x="218" y="605"/>
                  </a:lnTo>
                  <a:lnTo>
                    <a:pt x="175" y="608"/>
                  </a:lnTo>
                  <a:lnTo>
                    <a:pt x="136" y="611"/>
                  </a:lnTo>
                  <a:lnTo>
                    <a:pt x="100" y="612"/>
                  </a:lnTo>
                  <a:lnTo>
                    <a:pt x="45" y="612"/>
                  </a:lnTo>
                  <a:lnTo>
                    <a:pt x="28" y="611"/>
                  </a:lnTo>
                  <a:lnTo>
                    <a:pt x="28" y="606"/>
                  </a:lnTo>
                  <a:lnTo>
                    <a:pt x="27" y="593"/>
                  </a:lnTo>
                  <a:lnTo>
                    <a:pt x="24" y="573"/>
                  </a:lnTo>
                  <a:lnTo>
                    <a:pt x="21" y="546"/>
                  </a:lnTo>
                  <a:lnTo>
                    <a:pt x="18" y="516"/>
                  </a:lnTo>
                  <a:lnTo>
                    <a:pt x="13" y="480"/>
                  </a:lnTo>
                  <a:lnTo>
                    <a:pt x="10" y="443"/>
                  </a:lnTo>
                  <a:lnTo>
                    <a:pt x="7" y="404"/>
                  </a:lnTo>
                  <a:lnTo>
                    <a:pt x="4" y="363"/>
                  </a:lnTo>
                  <a:lnTo>
                    <a:pt x="1" y="324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4" y="171"/>
                  </a:lnTo>
                  <a:lnTo>
                    <a:pt x="4" y="60"/>
                  </a:lnTo>
                  <a:lnTo>
                    <a:pt x="3" y="37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6" y="19"/>
                  </a:lnTo>
                  <a:lnTo>
                    <a:pt x="18" y="21"/>
                  </a:lnTo>
                  <a:lnTo>
                    <a:pt x="34" y="22"/>
                  </a:lnTo>
                  <a:lnTo>
                    <a:pt x="54" y="22"/>
                  </a:lnTo>
                  <a:lnTo>
                    <a:pt x="73" y="24"/>
                  </a:lnTo>
                  <a:lnTo>
                    <a:pt x="90" y="25"/>
                  </a:lnTo>
                  <a:lnTo>
                    <a:pt x="159" y="25"/>
                  </a:lnTo>
                  <a:lnTo>
                    <a:pt x="190" y="24"/>
                  </a:lnTo>
                  <a:lnTo>
                    <a:pt x="224" y="22"/>
                  </a:lnTo>
                  <a:lnTo>
                    <a:pt x="260" y="21"/>
                  </a:lnTo>
                  <a:lnTo>
                    <a:pt x="335" y="1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556"/>
            <p:cNvSpPr>
              <a:spLocks/>
            </p:cNvSpPr>
            <p:nvPr/>
          </p:nvSpPr>
          <p:spPr bwMode="auto">
            <a:xfrm>
              <a:off x="8766175" y="2536825"/>
              <a:ext cx="793750" cy="719138"/>
            </a:xfrm>
            <a:custGeom>
              <a:avLst/>
              <a:gdLst/>
              <a:ahLst/>
              <a:cxnLst>
                <a:cxn ang="0">
                  <a:pos x="258" y="0"/>
                </a:cxn>
                <a:cxn ang="0">
                  <a:pos x="303" y="1"/>
                </a:cxn>
                <a:cxn ang="0">
                  <a:pos x="349" y="10"/>
                </a:cxn>
                <a:cxn ang="0">
                  <a:pos x="395" y="25"/>
                </a:cxn>
                <a:cxn ang="0">
                  <a:pos x="430" y="42"/>
                </a:cxn>
                <a:cxn ang="0">
                  <a:pos x="458" y="61"/>
                </a:cxn>
                <a:cxn ang="0">
                  <a:pos x="481" y="84"/>
                </a:cxn>
                <a:cxn ang="0">
                  <a:pos x="500" y="108"/>
                </a:cxn>
                <a:cxn ang="0">
                  <a:pos x="497" y="138"/>
                </a:cxn>
                <a:cxn ang="0">
                  <a:pos x="490" y="162"/>
                </a:cxn>
                <a:cxn ang="0">
                  <a:pos x="478" y="183"/>
                </a:cxn>
                <a:cxn ang="0">
                  <a:pos x="461" y="199"/>
                </a:cxn>
                <a:cxn ang="0">
                  <a:pos x="442" y="213"/>
                </a:cxn>
                <a:cxn ang="0">
                  <a:pos x="419" y="223"/>
                </a:cxn>
                <a:cxn ang="0">
                  <a:pos x="394" y="231"/>
                </a:cxn>
                <a:cxn ang="0">
                  <a:pos x="367" y="235"/>
                </a:cxn>
                <a:cxn ang="0">
                  <a:pos x="340" y="238"/>
                </a:cxn>
                <a:cxn ang="0">
                  <a:pos x="285" y="238"/>
                </a:cxn>
                <a:cxn ang="0">
                  <a:pos x="258" y="237"/>
                </a:cxn>
                <a:cxn ang="0">
                  <a:pos x="210" y="231"/>
                </a:cxn>
                <a:cxn ang="0">
                  <a:pos x="190" y="228"/>
                </a:cxn>
                <a:cxn ang="0">
                  <a:pos x="174" y="223"/>
                </a:cxn>
                <a:cxn ang="0">
                  <a:pos x="160" y="222"/>
                </a:cxn>
                <a:cxn ang="0">
                  <a:pos x="153" y="219"/>
                </a:cxn>
                <a:cxn ang="0">
                  <a:pos x="150" y="219"/>
                </a:cxn>
                <a:cxn ang="0">
                  <a:pos x="159" y="262"/>
                </a:cxn>
                <a:cxn ang="0">
                  <a:pos x="160" y="300"/>
                </a:cxn>
                <a:cxn ang="0">
                  <a:pos x="159" y="335"/>
                </a:cxn>
                <a:cxn ang="0">
                  <a:pos x="151" y="365"/>
                </a:cxn>
                <a:cxn ang="0">
                  <a:pos x="142" y="390"/>
                </a:cxn>
                <a:cxn ang="0">
                  <a:pos x="130" y="413"/>
                </a:cxn>
                <a:cxn ang="0">
                  <a:pos x="117" y="431"/>
                </a:cxn>
                <a:cxn ang="0">
                  <a:pos x="102" y="444"/>
                </a:cxn>
                <a:cxn ang="0">
                  <a:pos x="88" y="453"/>
                </a:cxn>
                <a:cxn ang="0">
                  <a:pos x="60" y="422"/>
                </a:cxn>
                <a:cxn ang="0">
                  <a:pos x="36" y="387"/>
                </a:cxn>
                <a:cxn ang="0">
                  <a:pos x="19" y="348"/>
                </a:cxn>
                <a:cxn ang="0">
                  <a:pos x="7" y="309"/>
                </a:cxn>
                <a:cxn ang="0">
                  <a:pos x="0" y="269"/>
                </a:cxn>
                <a:cxn ang="0">
                  <a:pos x="0" y="226"/>
                </a:cxn>
                <a:cxn ang="0">
                  <a:pos x="6" y="195"/>
                </a:cxn>
                <a:cxn ang="0">
                  <a:pos x="16" y="163"/>
                </a:cxn>
                <a:cxn ang="0">
                  <a:pos x="37" y="123"/>
                </a:cxn>
                <a:cxn ang="0">
                  <a:pos x="64" y="87"/>
                </a:cxn>
                <a:cxn ang="0">
                  <a:pos x="96" y="58"/>
                </a:cxn>
                <a:cxn ang="0">
                  <a:pos x="132" y="34"/>
                </a:cxn>
                <a:cxn ang="0">
                  <a:pos x="172" y="16"/>
                </a:cxn>
                <a:cxn ang="0">
                  <a:pos x="214" y="4"/>
                </a:cxn>
                <a:cxn ang="0">
                  <a:pos x="258" y="0"/>
                </a:cxn>
              </a:cxnLst>
              <a:rect l="0" t="0" r="r" b="b"/>
              <a:pathLst>
                <a:path w="500" h="453">
                  <a:moveTo>
                    <a:pt x="258" y="0"/>
                  </a:moveTo>
                  <a:lnTo>
                    <a:pt x="303" y="1"/>
                  </a:lnTo>
                  <a:lnTo>
                    <a:pt x="349" y="10"/>
                  </a:lnTo>
                  <a:lnTo>
                    <a:pt x="395" y="25"/>
                  </a:lnTo>
                  <a:lnTo>
                    <a:pt x="430" y="42"/>
                  </a:lnTo>
                  <a:lnTo>
                    <a:pt x="458" y="61"/>
                  </a:lnTo>
                  <a:lnTo>
                    <a:pt x="481" y="84"/>
                  </a:lnTo>
                  <a:lnTo>
                    <a:pt x="500" y="108"/>
                  </a:lnTo>
                  <a:lnTo>
                    <a:pt x="497" y="138"/>
                  </a:lnTo>
                  <a:lnTo>
                    <a:pt x="490" y="162"/>
                  </a:lnTo>
                  <a:lnTo>
                    <a:pt x="478" y="183"/>
                  </a:lnTo>
                  <a:lnTo>
                    <a:pt x="461" y="199"/>
                  </a:lnTo>
                  <a:lnTo>
                    <a:pt x="442" y="213"/>
                  </a:lnTo>
                  <a:lnTo>
                    <a:pt x="419" y="223"/>
                  </a:lnTo>
                  <a:lnTo>
                    <a:pt x="394" y="231"/>
                  </a:lnTo>
                  <a:lnTo>
                    <a:pt x="367" y="235"/>
                  </a:lnTo>
                  <a:lnTo>
                    <a:pt x="340" y="238"/>
                  </a:lnTo>
                  <a:lnTo>
                    <a:pt x="285" y="238"/>
                  </a:lnTo>
                  <a:lnTo>
                    <a:pt x="258" y="237"/>
                  </a:lnTo>
                  <a:lnTo>
                    <a:pt x="210" y="231"/>
                  </a:lnTo>
                  <a:lnTo>
                    <a:pt x="190" y="228"/>
                  </a:lnTo>
                  <a:lnTo>
                    <a:pt x="174" y="223"/>
                  </a:lnTo>
                  <a:lnTo>
                    <a:pt x="160" y="222"/>
                  </a:lnTo>
                  <a:lnTo>
                    <a:pt x="153" y="219"/>
                  </a:lnTo>
                  <a:lnTo>
                    <a:pt x="150" y="219"/>
                  </a:lnTo>
                  <a:lnTo>
                    <a:pt x="159" y="262"/>
                  </a:lnTo>
                  <a:lnTo>
                    <a:pt x="160" y="300"/>
                  </a:lnTo>
                  <a:lnTo>
                    <a:pt x="159" y="335"/>
                  </a:lnTo>
                  <a:lnTo>
                    <a:pt x="151" y="365"/>
                  </a:lnTo>
                  <a:lnTo>
                    <a:pt x="142" y="390"/>
                  </a:lnTo>
                  <a:lnTo>
                    <a:pt x="130" y="413"/>
                  </a:lnTo>
                  <a:lnTo>
                    <a:pt x="117" y="431"/>
                  </a:lnTo>
                  <a:lnTo>
                    <a:pt x="102" y="444"/>
                  </a:lnTo>
                  <a:lnTo>
                    <a:pt x="88" y="453"/>
                  </a:lnTo>
                  <a:lnTo>
                    <a:pt x="60" y="422"/>
                  </a:lnTo>
                  <a:lnTo>
                    <a:pt x="36" y="387"/>
                  </a:lnTo>
                  <a:lnTo>
                    <a:pt x="19" y="348"/>
                  </a:lnTo>
                  <a:lnTo>
                    <a:pt x="7" y="309"/>
                  </a:lnTo>
                  <a:lnTo>
                    <a:pt x="0" y="269"/>
                  </a:lnTo>
                  <a:lnTo>
                    <a:pt x="0" y="226"/>
                  </a:lnTo>
                  <a:lnTo>
                    <a:pt x="6" y="195"/>
                  </a:lnTo>
                  <a:lnTo>
                    <a:pt x="16" y="163"/>
                  </a:lnTo>
                  <a:lnTo>
                    <a:pt x="37" y="123"/>
                  </a:lnTo>
                  <a:lnTo>
                    <a:pt x="64" y="87"/>
                  </a:lnTo>
                  <a:lnTo>
                    <a:pt x="96" y="58"/>
                  </a:lnTo>
                  <a:lnTo>
                    <a:pt x="132" y="34"/>
                  </a:lnTo>
                  <a:lnTo>
                    <a:pt x="172" y="16"/>
                  </a:lnTo>
                  <a:lnTo>
                    <a:pt x="214" y="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557"/>
            <p:cNvSpPr>
              <a:spLocks/>
            </p:cNvSpPr>
            <p:nvPr/>
          </p:nvSpPr>
          <p:spPr bwMode="auto">
            <a:xfrm>
              <a:off x="9478963" y="3459163"/>
              <a:ext cx="347662" cy="78105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1" y="3"/>
                </a:cxn>
                <a:cxn ang="0">
                  <a:pos x="87" y="10"/>
                </a:cxn>
                <a:cxn ang="0">
                  <a:pos x="95" y="24"/>
                </a:cxn>
                <a:cxn ang="0">
                  <a:pos x="105" y="40"/>
                </a:cxn>
                <a:cxn ang="0">
                  <a:pos x="116" y="60"/>
                </a:cxn>
                <a:cxn ang="0">
                  <a:pos x="129" y="84"/>
                </a:cxn>
                <a:cxn ang="0">
                  <a:pos x="143" y="109"/>
                </a:cxn>
                <a:cxn ang="0">
                  <a:pos x="164" y="157"/>
                </a:cxn>
                <a:cxn ang="0">
                  <a:pos x="180" y="210"/>
                </a:cxn>
                <a:cxn ang="0">
                  <a:pos x="195" y="264"/>
                </a:cxn>
                <a:cxn ang="0">
                  <a:pos x="206" y="319"/>
                </a:cxn>
                <a:cxn ang="0">
                  <a:pos x="213" y="374"/>
                </a:cxn>
                <a:cxn ang="0">
                  <a:pos x="218" y="425"/>
                </a:cxn>
                <a:cxn ang="0">
                  <a:pos x="219" y="470"/>
                </a:cxn>
                <a:cxn ang="0">
                  <a:pos x="216" y="471"/>
                </a:cxn>
                <a:cxn ang="0">
                  <a:pos x="206" y="473"/>
                </a:cxn>
                <a:cxn ang="0">
                  <a:pos x="191" y="477"/>
                </a:cxn>
                <a:cxn ang="0">
                  <a:pos x="173" y="480"/>
                </a:cxn>
                <a:cxn ang="0">
                  <a:pos x="134" y="489"/>
                </a:cxn>
                <a:cxn ang="0">
                  <a:pos x="116" y="492"/>
                </a:cxn>
                <a:cxn ang="0">
                  <a:pos x="116" y="473"/>
                </a:cxn>
                <a:cxn ang="0">
                  <a:pos x="114" y="449"/>
                </a:cxn>
                <a:cxn ang="0">
                  <a:pos x="111" y="416"/>
                </a:cxn>
                <a:cxn ang="0">
                  <a:pos x="105" y="375"/>
                </a:cxn>
                <a:cxn ang="0">
                  <a:pos x="98" y="329"/>
                </a:cxn>
                <a:cxn ang="0">
                  <a:pos x="87" y="276"/>
                </a:cxn>
                <a:cxn ang="0">
                  <a:pos x="72" y="216"/>
                </a:cxn>
                <a:cxn ang="0">
                  <a:pos x="53" y="153"/>
                </a:cxn>
                <a:cxn ang="0">
                  <a:pos x="29" y="85"/>
                </a:cxn>
                <a:cxn ang="0">
                  <a:pos x="0" y="13"/>
                </a:cxn>
                <a:cxn ang="0">
                  <a:pos x="80" y="0"/>
                </a:cxn>
              </a:cxnLst>
              <a:rect l="0" t="0" r="r" b="b"/>
              <a:pathLst>
                <a:path w="219" h="492">
                  <a:moveTo>
                    <a:pt x="80" y="0"/>
                  </a:moveTo>
                  <a:lnTo>
                    <a:pt x="81" y="3"/>
                  </a:lnTo>
                  <a:lnTo>
                    <a:pt x="87" y="10"/>
                  </a:lnTo>
                  <a:lnTo>
                    <a:pt x="95" y="24"/>
                  </a:lnTo>
                  <a:lnTo>
                    <a:pt x="105" y="40"/>
                  </a:lnTo>
                  <a:lnTo>
                    <a:pt x="116" y="60"/>
                  </a:lnTo>
                  <a:lnTo>
                    <a:pt x="129" y="84"/>
                  </a:lnTo>
                  <a:lnTo>
                    <a:pt x="143" y="109"/>
                  </a:lnTo>
                  <a:lnTo>
                    <a:pt x="164" y="157"/>
                  </a:lnTo>
                  <a:lnTo>
                    <a:pt x="180" y="210"/>
                  </a:lnTo>
                  <a:lnTo>
                    <a:pt x="195" y="264"/>
                  </a:lnTo>
                  <a:lnTo>
                    <a:pt x="206" y="319"/>
                  </a:lnTo>
                  <a:lnTo>
                    <a:pt x="213" y="374"/>
                  </a:lnTo>
                  <a:lnTo>
                    <a:pt x="218" y="425"/>
                  </a:lnTo>
                  <a:lnTo>
                    <a:pt x="219" y="470"/>
                  </a:lnTo>
                  <a:lnTo>
                    <a:pt x="216" y="471"/>
                  </a:lnTo>
                  <a:lnTo>
                    <a:pt x="206" y="473"/>
                  </a:lnTo>
                  <a:lnTo>
                    <a:pt x="191" y="477"/>
                  </a:lnTo>
                  <a:lnTo>
                    <a:pt x="173" y="480"/>
                  </a:lnTo>
                  <a:lnTo>
                    <a:pt x="134" y="489"/>
                  </a:lnTo>
                  <a:lnTo>
                    <a:pt x="116" y="492"/>
                  </a:lnTo>
                  <a:lnTo>
                    <a:pt x="116" y="473"/>
                  </a:lnTo>
                  <a:lnTo>
                    <a:pt x="114" y="449"/>
                  </a:lnTo>
                  <a:lnTo>
                    <a:pt x="111" y="416"/>
                  </a:lnTo>
                  <a:lnTo>
                    <a:pt x="105" y="375"/>
                  </a:lnTo>
                  <a:lnTo>
                    <a:pt x="98" y="329"/>
                  </a:lnTo>
                  <a:lnTo>
                    <a:pt x="87" y="276"/>
                  </a:lnTo>
                  <a:lnTo>
                    <a:pt x="72" y="216"/>
                  </a:lnTo>
                  <a:lnTo>
                    <a:pt x="53" y="153"/>
                  </a:lnTo>
                  <a:lnTo>
                    <a:pt x="29" y="85"/>
                  </a:lnTo>
                  <a:lnTo>
                    <a:pt x="0" y="1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558"/>
            <p:cNvSpPr>
              <a:spLocks/>
            </p:cNvSpPr>
            <p:nvPr/>
          </p:nvSpPr>
          <p:spPr bwMode="auto">
            <a:xfrm>
              <a:off x="8709025" y="2476500"/>
              <a:ext cx="855662" cy="765175"/>
            </a:xfrm>
            <a:custGeom>
              <a:avLst/>
              <a:gdLst/>
              <a:ahLst/>
              <a:cxnLst>
                <a:cxn ang="0">
                  <a:pos x="280" y="2"/>
                </a:cxn>
                <a:cxn ang="0">
                  <a:pos x="268" y="3"/>
                </a:cxn>
                <a:cxn ang="0">
                  <a:pos x="241" y="15"/>
                </a:cxn>
                <a:cxn ang="0">
                  <a:pos x="226" y="29"/>
                </a:cxn>
                <a:cxn ang="0">
                  <a:pos x="261" y="17"/>
                </a:cxn>
                <a:cxn ang="0">
                  <a:pos x="336" y="11"/>
                </a:cxn>
                <a:cxn ang="0">
                  <a:pos x="409" y="23"/>
                </a:cxn>
                <a:cxn ang="0">
                  <a:pos x="472" y="47"/>
                </a:cxn>
                <a:cxn ang="0">
                  <a:pos x="514" y="72"/>
                </a:cxn>
                <a:cxn ang="0">
                  <a:pos x="512" y="78"/>
                </a:cxn>
                <a:cxn ang="0">
                  <a:pos x="502" y="77"/>
                </a:cxn>
                <a:cxn ang="0">
                  <a:pos x="490" y="75"/>
                </a:cxn>
                <a:cxn ang="0">
                  <a:pos x="509" y="93"/>
                </a:cxn>
                <a:cxn ang="0">
                  <a:pos x="539" y="131"/>
                </a:cxn>
                <a:cxn ang="0">
                  <a:pos x="527" y="188"/>
                </a:cxn>
                <a:cxn ang="0">
                  <a:pos x="496" y="227"/>
                </a:cxn>
                <a:cxn ang="0">
                  <a:pos x="449" y="249"/>
                </a:cxn>
                <a:cxn ang="0">
                  <a:pos x="394" y="261"/>
                </a:cxn>
                <a:cxn ang="0">
                  <a:pos x="307" y="263"/>
                </a:cxn>
                <a:cxn ang="0">
                  <a:pos x="255" y="257"/>
                </a:cxn>
                <a:cxn ang="0">
                  <a:pos x="214" y="251"/>
                </a:cxn>
                <a:cxn ang="0">
                  <a:pos x="192" y="245"/>
                </a:cxn>
                <a:cxn ang="0">
                  <a:pos x="198" y="290"/>
                </a:cxn>
                <a:cxn ang="0">
                  <a:pos x="198" y="364"/>
                </a:cxn>
                <a:cxn ang="0">
                  <a:pos x="181" y="419"/>
                </a:cxn>
                <a:cxn ang="0">
                  <a:pos x="156" y="457"/>
                </a:cxn>
                <a:cxn ang="0">
                  <a:pos x="129" y="478"/>
                </a:cxn>
                <a:cxn ang="0">
                  <a:pos x="91" y="463"/>
                </a:cxn>
                <a:cxn ang="0">
                  <a:pos x="52" y="410"/>
                </a:cxn>
                <a:cxn ang="0">
                  <a:pos x="28" y="353"/>
                </a:cxn>
                <a:cxn ang="0">
                  <a:pos x="19" y="307"/>
                </a:cxn>
                <a:cxn ang="0">
                  <a:pos x="18" y="239"/>
                </a:cxn>
                <a:cxn ang="0">
                  <a:pos x="39" y="161"/>
                </a:cxn>
                <a:cxn ang="0">
                  <a:pos x="33" y="162"/>
                </a:cxn>
                <a:cxn ang="0">
                  <a:pos x="9" y="171"/>
                </a:cxn>
                <a:cxn ang="0">
                  <a:pos x="9" y="159"/>
                </a:cxn>
                <a:cxn ang="0">
                  <a:pos x="34" y="132"/>
                </a:cxn>
                <a:cxn ang="0">
                  <a:pos x="63" y="116"/>
                </a:cxn>
                <a:cxn ang="0">
                  <a:pos x="82" y="110"/>
                </a:cxn>
                <a:cxn ang="0">
                  <a:pos x="90" y="84"/>
                </a:cxn>
                <a:cxn ang="0">
                  <a:pos x="105" y="48"/>
                </a:cxn>
                <a:cxn ang="0">
                  <a:pos x="124" y="30"/>
                </a:cxn>
                <a:cxn ang="0">
                  <a:pos x="144" y="21"/>
                </a:cxn>
                <a:cxn ang="0">
                  <a:pos x="150" y="21"/>
                </a:cxn>
                <a:cxn ang="0">
                  <a:pos x="142" y="35"/>
                </a:cxn>
                <a:cxn ang="0">
                  <a:pos x="142" y="56"/>
                </a:cxn>
                <a:cxn ang="0">
                  <a:pos x="180" y="23"/>
                </a:cxn>
                <a:cxn ang="0">
                  <a:pos x="223" y="3"/>
                </a:cxn>
              </a:cxnLst>
              <a:rect l="0" t="0" r="r" b="b"/>
              <a:pathLst>
                <a:path w="539" h="482">
                  <a:moveTo>
                    <a:pt x="250" y="0"/>
                  </a:moveTo>
                  <a:lnTo>
                    <a:pt x="280" y="2"/>
                  </a:lnTo>
                  <a:lnTo>
                    <a:pt x="277" y="2"/>
                  </a:lnTo>
                  <a:lnTo>
                    <a:pt x="268" y="3"/>
                  </a:lnTo>
                  <a:lnTo>
                    <a:pt x="256" y="8"/>
                  </a:lnTo>
                  <a:lnTo>
                    <a:pt x="241" y="15"/>
                  </a:lnTo>
                  <a:lnTo>
                    <a:pt x="235" y="20"/>
                  </a:lnTo>
                  <a:lnTo>
                    <a:pt x="226" y="29"/>
                  </a:lnTo>
                  <a:lnTo>
                    <a:pt x="226" y="30"/>
                  </a:lnTo>
                  <a:lnTo>
                    <a:pt x="261" y="17"/>
                  </a:lnTo>
                  <a:lnTo>
                    <a:pt x="298" y="11"/>
                  </a:lnTo>
                  <a:lnTo>
                    <a:pt x="336" y="11"/>
                  </a:lnTo>
                  <a:lnTo>
                    <a:pt x="373" y="15"/>
                  </a:lnTo>
                  <a:lnTo>
                    <a:pt x="409" y="23"/>
                  </a:lnTo>
                  <a:lnTo>
                    <a:pt x="443" y="35"/>
                  </a:lnTo>
                  <a:lnTo>
                    <a:pt x="472" y="47"/>
                  </a:lnTo>
                  <a:lnTo>
                    <a:pt x="496" y="60"/>
                  </a:lnTo>
                  <a:lnTo>
                    <a:pt x="514" y="72"/>
                  </a:lnTo>
                  <a:lnTo>
                    <a:pt x="524" y="84"/>
                  </a:lnTo>
                  <a:lnTo>
                    <a:pt x="512" y="78"/>
                  </a:lnTo>
                  <a:lnTo>
                    <a:pt x="506" y="77"/>
                  </a:lnTo>
                  <a:lnTo>
                    <a:pt x="502" y="77"/>
                  </a:lnTo>
                  <a:lnTo>
                    <a:pt x="497" y="75"/>
                  </a:lnTo>
                  <a:lnTo>
                    <a:pt x="490" y="75"/>
                  </a:lnTo>
                  <a:lnTo>
                    <a:pt x="499" y="83"/>
                  </a:lnTo>
                  <a:lnTo>
                    <a:pt x="509" y="93"/>
                  </a:lnTo>
                  <a:lnTo>
                    <a:pt x="530" y="120"/>
                  </a:lnTo>
                  <a:lnTo>
                    <a:pt x="539" y="131"/>
                  </a:lnTo>
                  <a:lnTo>
                    <a:pt x="536" y="162"/>
                  </a:lnTo>
                  <a:lnTo>
                    <a:pt x="527" y="188"/>
                  </a:lnTo>
                  <a:lnTo>
                    <a:pt x="514" y="209"/>
                  </a:lnTo>
                  <a:lnTo>
                    <a:pt x="496" y="227"/>
                  </a:lnTo>
                  <a:lnTo>
                    <a:pt x="473" y="240"/>
                  </a:lnTo>
                  <a:lnTo>
                    <a:pt x="449" y="249"/>
                  </a:lnTo>
                  <a:lnTo>
                    <a:pt x="422" y="257"/>
                  </a:lnTo>
                  <a:lnTo>
                    <a:pt x="394" y="261"/>
                  </a:lnTo>
                  <a:lnTo>
                    <a:pt x="364" y="263"/>
                  </a:lnTo>
                  <a:lnTo>
                    <a:pt x="307" y="263"/>
                  </a:lnTo>
                  <a:lnTo>
                    <a:pt x="280" y="260"/>
                  </a:lnTo>
                  <a:lnTo>
                    <a:pt x="255" y="257"/>
                  </a:lnTo>
                  <a:lnTo>
                    <a:pt x="234" y="254"/>
                  </a:lnTo>
                  <a:lnTo>
                    <a:pt x="214" y="251"/>
                  </a:lnTo>
                  <a:lnTo>
                    <a:pt x="201" y="248"/>
                  </a:lnTo>
                  <a:lnTo>
                    <a:pt x="192" y="245"/>
                  </a:lnTo>
                  <a:lnTo>
                    <a:pt x="189" y="245"/>
                  </a:lnTo>
                  <a:lnTo>
                    <a:pt x="198" y="290"/>
                  </a:lnTo>
                  <a:lnTo>
                    <a:pt x="199" y="329"/>
                  </a:lnTo>
                  <a:lnTo>
                    <a:pt x="198" y="364"/>
                  </a:lnTo>
                  <a:lnTo>
                    <a:pt x="192" y="394"/>
                  </a:lnTo>
                  <a:lnTo>
                    <a:pt x="181" y="419"/>
                  </a:lnTo>
                  <a:lnTo>
                    <a:pt x="169" y="440"/>
                  </a:lnTo>
                  <a:lnTo>
                    <a:pt x="156" y="457"/>
                  </a:lnTo>
                  <a:lnTo>
                    <a:pt x="142" y="469"/>
                  </a:lnTo>
                  <a:lnTo>
                    <a:pt x="129" y="478"/>
                  </a:lnTo>
                  <a:lnTo>
                    <a:pt x="115" y="482"/>
                  </a:lnTo>
                  <a:lnTo>
                    <a:pt x="91" y="463"/>
                  </a:lnTo>
                  <a:lnTo>
                    <a:pt x="70" y="439"/>
                  </a:lnTo>
                  <a:lnTo>
                    <a:pt x="52" y="410"/>
                  </a:lnTo>
                  <a:lnTo>
                    <a:pt x="37" y="382"/>
                  </a:lnTo>
                  <a:lnTo>
                    <a:pt x="28" y="353"/>
                  </a:lnTo>
                  <a:lnTo>
                    <a:pt x="24" y="334"/>
                  </a:lnTo>
                  <a:lnTo>
                    <a:pt x="19" y="307"/>
                  </a:lnTo>
                  <a:lnTo>
                    <a:pt x="16" y="275"/>
                  </a:lnTo>
                  <a:lnTo>
                    <a:pt x="18" y="239"/>
                  </a:lnTo>
                  <a:lnTo>
                    <a:pt x="24" y="200"/>
                  </a:lnTo>
                  <a:lnTo>
                    <a:pt x="39" y="161"/>
                  </a:lnTo>
                  <a:lnTo>
                    <a:pt x="36" y="161"/>
                  </a:lnTo>
                  <a:lnTo>
                    <a:pt x="33" y="162"/>
                  </a:lnTo>
                  <a:lnTo>
                    <a:pt x="19" y="165"/>
                  </a:lnTo>
                  <a:lnTo>
                    <a:pt x="9" y="171"/>
                  </a:lnTo>
                  <a:lnTo>
                    <a:pt x="0" y="180"/>
                  </a:lnTo>
                  <a:lnTo>
                    <a:pt x="9" y="159"/>
                  </a:lnTo>
                  <a:lnTo>
                    <a:pt x="21" y="144"/>
                  </a:lnTo>
                  <a:lnTo>
                    <a:pt x="34" y="132"/>
                  </a:lnTo>
                  <a:lnTo>
                    <a:pt x="49" y="122"/>
                  </a:lnTo>
                  <a:lnTo>
                    <a:pt x="63" y="116"/>
                  </a:lnTo>
                  <a:lnTo>
                    <a:pt x="75" y="113"/>
                  </a:lnTo>
                  <a:lnTo>
                    <a:pt x="82" y="110"/>
                  </a:lnTo>
                  <a:lnTo>
                    <a:pt x="85" y="110"/>
                  </a:lnTo>
                  <a:lnTo>
                    <a:pt x="90" y="84"/>
                  </a:lnTo>
                  <a:lnTo>
                    <a:pt x="96" y="65"/>
                  </a:lnTo>
                  <a:lnTo>
                    <a:pt x="105" y="48"/>
                  </a:lnTo>
                  <a:lnTo>
                    <a:pt x="114" y="38"/>
                  </a:lnTo>
                  <a:lnTo>
                    <a:pt x="124" y="30"/>
                  </a:lnTo>
                  <a:lnTo>
                    <a:pt x="135" y="24"/>
                  </a:lnTo>
                  <a:lnTo>
                    <a:pt x="144" y="21"/>
                  </a:lnTo>
                  <a:lnTo>
                    <a:pt x="151" y="18"/>
                  </a:lnTo>
                  <a:lnTo>
                    <a:pt x="150" y="21"/>
                  </a:lnTo>
                  <a:lnTo>
                    <a:pt x="145" y="27"/>
                  </a:lnTo>
                  <a:lnTo>
                    <a:pt x="142" y="35"/>
                  </a:lnTo>
                  <a:lnTo>
                    <a:pt x="139" y="45"/>
                  </a:lnTo>
                  <a:lnTo>
                    <a:pt x="142" y="56"/>
                  </a:lnTo>
                  <a:lnTo>
                    <a:pt x="163" y="35"/>
                  </a:lnTo>
                  <a:lnTo>
                    <a:pt x="180" y="23"/>
                  </a:lnTo>
                  <a:lnTo>
                    <a:pt x="199" y="12"/>
                  </a:lnTo>
                  <a:lnTo>
                    <a:pt x="223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559"/>
            <p:cNvSpPr>
              <a:spLocks/>
            </p:cNvSpPr>
            <p:nvPr/>
          </p:nvSpPr>
          <p:spPr bwMode="auto">
            <a:xfrm>
              <a:off x="8756650" y="3489325"/>
              <a:ext cx="342900" cy="887413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27" y="0"/>
                </a:cxn>
                <a:cxn ang="0">
                  <a:pos x="139" y="2"/>
                </a:cxn>
                <a:cxn ang="0">
                  <a:pos x="150" y="2"/>
                </a:cxn>
                <a:cxn ang="0">
                  <a:pos x="157" y="3"/>
                </a:cxn>
                <a:cxn ang="0">
                  <a:pos x="171" y="3"/>
                </a:cxn>
                <a:cxn ang="0">
                  <a:pos x="186" y="5"/>
                </a:cxn>
                <a:cxn ang="0">
                  <a:pos x="201" y="5"/>
                </a:cxn>
                <a:cxn ang="0">
                  <a:pos x="211" y="6"/>
                </a:cxn>
                <a:cxn ang="0">
                  <a:pos x="216" y="6"/>
                </a:cxn>
                <a:cxn ang="0">
                  <a:pos x="214" y="11"/>
                </a:cxn>
                <a:cxn ang="0">
                  <a:pos x="213" y="24"/>
                </a:cxn>
                <a:cxn ang="0">
                  <a:pos x="208" y="47"/>
                </a:cxn>
                <a:cxn ang="0">
                  <a:pos x="202" y="75"/>
                </a:cxn>
                <a:cxn ang="0">
                  <a:pos x="196" y="110"/>
                </a:cxn>
                <a:cxn ang="0">
                  <a:pos x="190" y="150"/>
                </a:cxn>
                <a:cxn ang="0">
                  <a:pos x="183" y="194"/>
                </a:cxn>
                <a:cxn ang="0">
                  <a:pos x="177" y="242"/>
                </a:cxn>
                <a:cxn ang="0">
                  <a:pos x="171" y="291"/>
                </a:cxn>
                <a:cxn ang="0">
                  <a:pos x="165" y="343"/>
                </a:cxn>
                <a:cxn ang="0">
                  <a:pos x="162" y="394"/>
                </a:cxn>
                <a:cxn ang="0">
                  <a:pos x="159" y="446"/>
                </a:cxn>
                <a:cxn ang="0">
                  <a:pos x="157" y="496"/>
                </a:cxn>
                <a:cxn ang="0">
                  <a:pos x="159" y="542"/>
                </a:cxn>
                <a:cxn ang="0">
                  <a:pos x="154" y="544"/>
                </a:cxn>
                <a:cxn ang="0">
                  <a:pos x="144" y="545"/>
                </a:cxn>
                <a:cxn ang="0">
                  <a:pos x="126" y="548"/>
                </a:cxn>
                <a:cxn ang="0">
                  <a:pos x="102" y="551"/>
                </a:cxn>
                <a:cxn ang="0">
                  <a:pos x="75" y="554"/>
                </a:cxn>
                <a:cxn ang="0">
                  <a:pos x="42" y="557"/>
                </a:cxn>
                <a:cxn ang="0">
                  <a:pos x="7" y="559"/>
                </a:cxn>
                <a:cxn ang="0">
                  <a:pos x="7" y="554"/>
                </a:cxn>
                <a:cxn ang="0">
                  <a:pos x="6" y="542"/>
                </a:cxn>
                <a:cxn ang="0">
                  <a:pos x="3" y="523"/>
                </a:cxn>
                <a:cxn ang="0">
                  <a:pos x="1" y="497"/>
                </a:cxn>
                <a:cxn ang="0">
                  <a:pos x="0" y="466"/>
                </a:cxn>
                <a:cxn ang="0">
                  <a:pos x="0" y="392"/>
                </a:cxn>
                <a:cxn ang="0">
                  <a:pos x="3" y="352"/>
                </a:cxn>
                <a:cxn ang="0">
                  <a:pos x="9" y="308"/>
                </a:cxn>
                <a:cxn ang="0">
                  <a:pos x="16" y="264"/>
                </a:cxn>
                <a:cxn ang="0">
                  <a:pos x="27" y="221"/>
                </a:cxn>
                <a:cxn ang="0">
                  <a:pos x="42" y="173"/>
                </a:cxn>
                <a:cxn ang="0">
                  <a:pos x="57" y="135"/>
                </a:cxn>
                <a:cxn ang="0">
                  <a:pos x="69" y="104"/>
                </a:cxn>
                <a:cxn ang="0">
                  <a:pos x="79" y="80"/>
                </a:cxn>
                <a:cxn ang="0">
                  <a:pos x="90" y="60"/>
                </a:cxn>
                <a:cxn ang="0">
                  <a:pos x="99" y="44"/>
                </a:cxn>
                <a:cxn ang="0">
                  <a:pos x="105" y="29"/>
                </a:cxn>
                <a:cxn ang="0">
                  <a:pos x="111" y="15"/>
                </a:cxn>
                <a:cxn ang="0">
                  <a:pos x="115" y="0"/>
                </a:cxn>
              </a:cxnLst>
              <a:rect l="0" t="0" r="r" b="b"/>
              <a:pathLst>
                <a:path w="216" h="559">
                  <a:moveTo>
                    <a:pt x="115" y="0"/>
                  </a:moveTo>
                  <a:lnTo>
                    <a:pt x="127" y="0"/>
                  </a:lnTo>
                  <a:lnTo>
                    <a:pt x="139" y="2"/>
                  </a:lnTo>
                  <a:lnTo>
                    <a:pt x="150" y="2"/>
                  </a:lnTo>
                  <a:lnTo>
                    <a:pt x="157" y="3"/>
                  </a:lnTo>
                  <a:lnTo>
                    <a:pt x="171" y="3"/>
                  </a:lnTo>
                  <a:lnTo>
                    <a:pt x="186" y="5"/>
                  </a:lnTo>
                  <a:lnTo>
                    <a:pt x="201" y="5"/>
                  </a:lnTo>
                  <a:lnTo>
                    <a:pt x="211" y="6"/>
                  </a:lnTo>
                  <a:lnTo>
                    <a:pt x="216" y="6"/>
                  </a:lnTo>
                  <a:lnTo>
                    <a:pt x="214" y="11"/>
                  </a:lnTo>
                  <a:lnTo>
                    <a:pt x="213" y="24"/>
                  </a:lnTo>
                  <a:lnTo>
                    <a:pt x="208" y="47"/>
                  </a:lnTo>
                  <a:lnTo>
                    <a:pt x="202" y="75"/>
                  </a:lnTo>
                  <a:lnTo>
                    <a:pt x="196" y="110"/>
                  </a:lnTo>
                  <a:lnTo>
                    <a:pt x="190" y="150"/>
                  </a:lnTo>
                  <a:lnTo>
                    <a:pt x="183" y="194"/>
                  </a:lnTo>
                  <a:lnTo>
                    <a:pt x="177" y="242"/>
                  </a:lnTo>
                  <a:lnTo>
                    <a:pt x="171" y="291"/>
                  </a:lnTo>
                  <a:lnTo>
                    <a:pt x="165" y="343"/>
                  </a:lnTo>
                  <a:lnTo>
                    <a:pt x="162" y="394"/>
                  </a:lnTo>
                  <a:lnTo>
                    <a:pt x="159" y="446"/>
                  </a:lnTo>
                  <a:lnTo>
                    <a:pt x="157" y="496"/>
                  </a:lnTo>
                  <a:lnTo>
                    <a:pt x="159" y="542"/>
                  </a:lnTo>
                  <a:lnTo>
                    <a:pt x="154" y="544"/>
                  </a:lnTo>
                  <a:lnTo>
                    <a:pt x="144" y="545"/>
                  </a:lnTo>
                  <a:lnTo>
                    <a:pt x="126" y="548"/>
                  </a:lnTo>
                  <a:lnTo>
                    <a:pt x="102" y="551"/>
                  </a:lnTo>
                  <a:lnTo>
                    <a:pt x="75" y="554"/>
                  </a:lnTo>
                  <a:lnTo>
                    <a:pt x="42" y="557"/>
                  </a:lnTo>
                  <a:lnTo>
                    <a:pt x="7" y="559"/>
                  </a:lnTo>
                  <a:lnTo>
                    <a:pt x="7" y="554"/>
                  </a:lnTo>
                  <a:lnTo>
                    <a:pt x="6" y="542"/>
                  </a:lnTo>
                  <a:lnTo>
                    <a:pt x="3" y="523"/>
                  </a:lnTo>
                  <a:lnTo>
                    <a:pt x="1" y="497"/>
                  </a:lnTo>
                  <a:lnTo>
                    <a:pt x="0" y="466"/>
                  </a:lnTo>
                  <a:lnTo>
                    <a:pt x="0" y="392"/>
                  </a:lnTo>
                  <a:lnTo>
                    <a:pt x="3" y="352"/>
                  </a:lnTo>
                  <a:lnTo>
                    <a:pt x="9" y="308"/>
                  </a:lnTo>
                  <a:lnTo>
                    <a:pt x="16" y="264"/>
                  </a:lnTo>
                  <a:lnTo>
                    <a:pt x="27" y="221"/>
                  </a:lnTo>
                  <a:lnTo>
                    <a:pt x="42" y="173"/>
                  </a:lnTo>
                  <a:lnTo>
                    <a:pt x="57" y="135"/>
                  </a:lnTo>
                  <a:lnTo>
                    <a:pt x="69" y="104"/>
                  </a:lnTo>
                  <a:lnTo>
                    <a:pt x="79" y="80"/>
                  </a:lnTo>
                  <a:lnTo>
                    <a:pt x="90" y="60"/>
                  </a:lnTo>
                  <a:lnTo>
                    <a:pt x="99" y="44"/>
                  </a:lnTo>
                  <a:lnTo>
                    <a:pt x="105" y="29"/>
                  </a:lnTo>
                  <a:lnTo>
                    <a:pt x="111" y="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560"/>
            <p:cNvSpPr>
              <a:spLocks/>
            </p:cNvSpPr>
            <p:nvPr/>
          </p:nvSpPr>
          <p:spPr bwMode="auto">
            <a:xfrm>
              <a:off x="8786732" y="4348916"/>
              <a:ext cx="211137" cy="125413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9" y="3"/>
                </a:cxn>
                <a:cxn ang="0">
                  <a:pos x="130" y="9"/>
                </a:cxn>
                <a:cxn ang="0">
                  <a:pos x="132" y="18"/>
                </a:cxn>
                <a:cxn ang="0">
                  <a:pos x="133" y="28"/>
                </a:cxn>
                <a:cxn ang="0">
                  <a:pos x="132" y="40"/>
                </a:cxn>
                <a:cxn ang="0">
                  <a:pos x="129" y="52"/>
                </a:cxn>
                <a:cxn ang="0">
                  <a:pos x="123" y="64"/>
                </a:cxn>
                <a:cxn ang="0">
                  <a:pos x="112" y="72"/>
                </a:cxn>
                <a:cxn ang="0">
                  <a:pos x="97" y="78"/>
                </a:cxn>
                <a:cxn ang="0">
                  <a:pos x="73" y="79"/>
                </a:cxn>
                <a:cxn ang="0">
                  <a:pos x="54" y="73"/>
                </a:cxn>
                <a:cxn ang="0">
                  <a:pos x="37" y="64"/>
                </a:cxn>
                <a:cxn ang="0">
                  <a:pos x="24" y="51"/>
                </a:cxn>
                <a:cxn ang="0">
                  <a:pos x="13" y="39"/>
                </a:cxn>
                <a:cxn ang="0">
                  <a:pos x="6" y="27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15" y="13"/>
                </a:cxn>
                <a:cxn ang="0">
                  <a:pos x="30" y="12"/>
                </a:cxn>
                <a:cxn ang="0">
                  <a:pos x="49" y="10"/>
                </a:cxn>
                <a:cxn ang="0">
                  <a:pos x="70" y="9"/>
                </a:cxn>
                <a:cxn ang="0">
                  <a:pos x="97" y="6"/>
                </a:cxn>
                <a:cxn ang="0">
                  <a:pos x="115" y="3"/>
                </a:cxn>
                <a:cxn ang="0">
                  <a:pos x="126" y="1"/>
                </a:cxn>
                <a:cxn ang="0">
                  <a:pos x="129" y="0"/>
                </a:cxn>
              </a:cxnLst>
              <a:rect l="0" t="0" r="r" b="b"/>
              <a:pathLst>
                <a:path w="133" h="79">
                  <a:moveTo>
                    <a:pt x="129" y="0"/>
                  </a:moveTo>
                  <a:lnTo>
                    <a:pt x="129" y="3"/>
                  </a:lnTo>
                  <a:lnTo>
                    <a:pt x="130" y="9"/>
                  </a:lnTo>
                  <a:lnTo>
                    <a:pt x="132" y="18"/>
                  </a:lnTo>
                  <a:lnTo>
                    <a:pt x="133" y="28"/>
                  </a:lnTo>
                  <a:lnTo>
                    <a:pt x="132" y="40"/>
                  </a:lnTo>
                  <a:lnTo>
                    <a:pt x="129" y="52"/>
                  </a:lnTo>
                  <a:lnTo>
                    <a:pt x="123" y="64"/>
                  </a:lnTo>
                  <a:lnTo>
                    <a:pt x="112" y="72"/>
                  </a:lnTo>
                  <a:lnTo>
                    <a:pt x="97" y="78"/>
                  </a:lnTo>
                  <a:lnTo>
                    <a:pt x="73" y="79"/>
                  </a:lnTo>
                  <a:lnTo>
                    <a:pt x="54" y="73"/>
                  </a:lnTo>
                  <a:lnTo>
                    <a:pt x="37" y="64"/>
                  </a:lnTo>
                  <a:lnTo>
                    <a:pt x="24" y="51"/>
                  </a:lnTo>
                  <a:lnTo>
                    <a:pt x="13" y="39"/>
                  </a:lnTo>
                  <a:lnTo>
                    <a:pt x="6" y="27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15" y="13"/>
                  </a:lnTo>
                  <a:lnTo>
                    <a:pt x="30" y="12"/>
                  </a:lnTo>
                  <a:lnTo>
                    <a:pt x="49" y="10"/>
                  </a:lnTo>
                  <a:lnTo>
                    <a:pt x="70" y="9"/>
                  </a:lnTo>
                  <a:lnTo>
                    <a:pt x="97" y="6"/>
                  </a:lnTo>
                  <a:lnTo>
                    <a:pt x="115" y="3"/>
                  </a:lnTo>
                  <a:lnTo>
                    <a:pt x="126" y="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562"/>
            <p:cNvSpPr>
              <a:spLocks/>
            </p:cNvSpPr>
            <p:nvPr/>
          </p:nvSpPr>
          <p:spPr bwMode="auto">
            <a:xfrm>
              <a:off x="9593263" y="3802063"/>
              <a:ext cx="90487" cy="438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5" y="12"/>
                </a:cxn>
                <a:cxn ang="0">
                  <a:pos x="11" y="27"/>
                </a:cxn>
                <a:cxn ang="0">
                  <a:pos x="18" y="48"/>
                </a:cxn>
                <a:cxn ang="0">
                  <a:pos x="26" y="76"/>
                </a:cxn>
                <a:cxn ang="0">
                  <a:pos x="35" y="114"/>
                </a:cxn>
                <a:cxn ang="0">
                  <a:pos x="42" y="158"/>
                </a:cxn>
                <a:cxn ang="0">
                  <a:pos x="51" y="212"/>
                </a:cxn>
                <a:cxn ang="0">
                  <a:pos x="57" y="273"/>
                </a:cxn>
                <a:cxn ang="0">
                  <a:pos x="42" y="276"/>
                </a:cxn>
                <a:cxn ang="0">
                  <a:pos x="42" y="272"/>
                </a:cxn>
                <a:cxn ang="0">
                  <a:pos x="41" y="258"/>
                </a:cxn>
                <a:cxn ang="0">
                  <a:pos x="39" y="239"/>
                </a:cxn>
                <a:cxn ang="0">
                  <a:pos x="36" y="212"/>
                </a:cxn>
                <a:cxn ang="0">
                  <a:pos x="33" y="182"/>
                </a:cxn>
                <a:cxn ang="0">
                  <a:pos x="29" y="147"/>
                </a:cxn>
                <a:cxn ang="0">
                  <a:pos x="24" y="110"/>
                </a:cxn>
                <a:cxn ang="0">
                  <a:pos x="17" y="72"/>
                </a:cxn>
                <a:cxn ang="0">
                  <a:pos x="9" y="36"/>
                </a:cxn>
                <a:cxn ang="0">
                  <a:pos x="0" y="0"/>
                </a:cxn>
              </a:cxnLst>
              <a:rect l="0" t="0" r="r" b="b"/>
              <a:pathLst>
                <a:path w="57" h="276">
                  <a:moveTo>
                    <a:pt x="0" y="0"/>
                  </a:moveTo>
                  <a:lnTo>
                    <a:pt x="2" y="3"/>
                  </a:lnTo>
                  <a:lnTo>
                    <a:pt x="5" y="12"/>
                  </a:lnTo>
                  <a:lnTo>
                    <a:pt x="11" y="27"/>
                  </a:lnTo>
                  <a:lnTo>
                    <a:pt x="18" y="48"/>
                  </a:lnTo>
                  <a:lnTo>
                    <a:pt x="26" y="76"/>
                  </a:lnTo>
                  <a:lnTo>
                    <a:pt x="35" y="114"/>
                  </a:lnTo>
                  <a:lnTo>
                    <a:pt x="42" y="158"/>
                  </a:lnTo>
                  <a:lnTo>
                    <a:pt x="51" y="212"/>
                  </a:lnTo>
                  <a:lnTo>
                    <a:pt x="57" y="273"/>
                  </a:lnTo>
                  <a:lnTo>
                    <a:pt x="42" y="276"/>
                  </a:lnTo>
                  <a:lnTo>
                    <a:pt x="42" y="272"/>
                  </a:lnTo>
                  <a:lnTo>
                    <a:pt x="41" y="258"/>
                  </a:lnTo>
                  <a:lnTo>
                    <a:pt x="39" y="239"/>
                  </a:lnTo>
                  <a:lnTo>
                    <a:pt x="36" y="212"/>
                  </a:lnTo>
                  <a:lnTo>
                    <a:pt x="33" y="182"/>
                  </a:lnTo>
                  <a:lnTo>
                    <a:pt x="29" y="147"/>
                  </a:lnTo>
                  <a:lnTo>
                    <a:pt x="24" y="110"/>
                  </a:lnTo>
                  <a:lnTo>
                    <a:pt x="17" y="72"/>
                  </a:lnTo>
                  <a:lnTo>
                    <a:pt x="9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563"/>
            <p:cNvSpPr>
              <a:spLocks/>
            </p:cNvSpPr>
            <p:nvPr/>
          </p:nvSpPr>
          <p:spPr bwMode="auto">
            <a:xfrm>
              <a:off x="8986838" y="3835400"/>
              <a:ext cx="55562" cy="5175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9" y="55"/>
                </a:cxn>
                <a:cxn ang="0">
                  <a:pos x="23" y="110"/>
                </a:cxn>
                <a:cxn ang="0">
                  <a:pos x="20" y="161"/>
                </a:cxn>
                <a:cxn ang="0">
                  <a:pos x="17" y="206"/>
                </a:cxn>
                <a:cxn ang="0">
                  <a:pos x="15" y="245"/>
                </a:cxn>
                <a:cxn ang="0">
                  <a:pos x="14" y="278"/>
                </a:cxn>
                <a:cxn ang="0">
                  <a:pos x="14" y="324"/>
                </a:cxn>
                <a:cxn ang="0">
                  <a:pos x="2" y="326"/>
                </a:cxn>
                <a:cxn ang="0">
                  <a:pos x="0" y="270"/>
                </a:cxn>
                <a:cxn ang="0">
                  <a:pos x="2" y="218"/>
                </a:cxn>
                <a:cxn ang="0">
                  <a:pos x="5" y="170"/>
                </a:cxn>
                <a:cxn ang="0">
                  <a:pos x="9" y="128"/>
                </a:cxn>
                <a:cxn ang="0">
                  <a:pos x="14" y="90"/>
                </a:cxn>
                <a:cxn ang="0">
                  <a:pos x="20" y="58"/>
                </a:cxn>
                <a:cxn ang="0">
                  <a:pos x="26" y="33"/>
                </a:cxn>
                <a:cxn ang="0">
                  <a:pos x="30" y="15"/>
                </a:cxn>
                <a:cxn ang="0">
                  <a:pos x="33" y="4"/>
                </a:cxn>
                <a:cxn ang="0">
                  <a:pos x="35" y="0"/>
                </a:cxn>
              </a:cxnLst>
              <a:rect l="0" t="0" r="r" b="b"/>
              <a:pathLst>
                <a:path w="35" h="326">
                  <a:moveTo>
                    <a:pt x="35" y="0"/>
                  </a:moveTo>
                  <a:lnTo>
                    <a:pt x="29" y="55"/>
                  </a:lnTo>
                  <a:lnTo>
                    <a:pt x="23" y="110"/>
                  </a:lnTo>
                  <a:lnTo>
                    <a:pt x="20" y="161"/>
                  </a:lnTo>
                  <a:lnTo>
                    <a:pt x="17" y="206"/>
                  </a:lnTo>
                  <a:lnTo>
                    <a:pt x="15" y="245"/>
                  </a:lnTo>
                  <a:lnTo>
                    <a:pt x="14" y="278"/>
                  </a:lnTo>
                  <a:lnTo>
                    <a:pt x="14" y="324"/>
                  </a:lnTo>
                  <a:lnTo>
                    <a:pt x="2" y="326"/>
                  </a:lnTo>
                  <a:lnTo>
                    <a:pt x="0" y="270"/>
                  </a:lnTo>
                  <a:lnTo>
                    <a:pt x="2" y="218"/>
                  </a:lnTo>
                  <a:lnTo>
                    <a:pt x="5" y="170"/>
                  </a:lnTo>
                  <a:lnTo>
                    <a:pt x="9" y="128"/>
                  </a:lnTo>
                  <a:lnTo>
                    <a:pt x="14" y="90"/>
                  </a:lnTo>
                  <a:lnTo>
                    <a:pt x="20" y="58"/>
                  </a:lnTo>
                  <a:lnTo>
                    <a:pt x="26" y="33"/>
                  </a:lnTo>
                  <a:lnTo>
                    <a:pt x="30" y="15"/>
                  </a:lnTo>
                  <a:lnTo>
                    <a:pt x="33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565"/>
            <p:cNvSpPr>
              <a:spLocks noEditPoints="1"/>
            </p:cNvSpPr>
            <p:nvPr/>
          </p:nvSpPr>
          <p:spPr bwMode="auto">
            <a:xfrm>
              <a:off x="9266238" y="2689225"/>
              <a:ext cx="220662" cy="158750"/>
            </a:xfrm>
            <a:custGeom>
              <a:avLst/>
              <a:gdLst/>
              <a:ahLst/>
              <a:cxnLst>
                <a:cxn ang="0">
                  <a:pos x="4" y="100"/>
                </a:cxn>
                <a:cxn ang="0">
                  <a:pos x="0" y="100"/>
                </a:cxn>
                <a:cxn ang="0">
                  <a:pos x="4" y="100"/>
                </a:cxn>
                <a:cxn ang="0">
                  <a:pos x="137" y="0"/>
                </a:cxn>
                <a:cxn ang="0">
                  <a:pos x="137" y="1"/>
                </a:cxn>
                <a:cxn ang="0">
                  <a:pos x="139" y="6"/>
                </a:cxn>
                <a:cxn ang="0">
                  <a:pos x="139" y="24"/>
                </a:cxn>
                <a:cxn ang="0">
                  <a:pos x="137" y="34"/>
                </a:cxn>
                <a:cxn ang="0">
                  <a:pos x="133" y="45"/>
                </a:cxn>
                <a:cxn ang="0">
                  <a:pos x="127" y="57"/>
                </a:cxn>
                <a:cxn ang="0">
                  <a:pos x="118" y="69"/>
                </a:cxn>
                <a:cxn ang="0">
                  <a:pos x="104" y="79"/>
                </a:cxn>
                <a:cxn ang="0">
                  <a:pos x="86" y="88"/>
                </a:cxn>
                <a:cxn ang="0">
                  <a:pos x="64" y="94"/>
                </a:cxn>
                <a:cxn ang="0">
                  <a:pos x="34" y="99"/>
                </a:cxn>
                <a:cxn ang="0">
                  <a:pos x="4" y="100"/>
                </a:cxn>
                <a:cxn ang="0">
                  <a:pos x="11" y="99"/>
                </a:cxn>
                <a:cxn ang="0">
                  <a:pos x="25" y="97"/>
                </a:cxn>
                <a:cxn ang="0">
                  <a:pos x="41" y="94"/>
                </a:cxn>
                <a:cxn ang="0">
                  <a:pos x="61" y="88"/>
                </a:cxn>
                <a:cxn ang="0">
                  <a:pos x="79" y="82"/>
                </a:cxn>
                <a:cxn ang="0">
                  <a:pos x="98" y="72"/>
                </a:cxn>
                <a:cxn ang="0">
                  <a:pos x="115" y="58"/>
                </a:cxn>
                <a:cxn ang="0">
                  <a:pos x="127" y="43"/>
                </a:cxn>
                <a:cxn ang="0">
                  <a:pos x="136" y="24"/>
                </a:cxn>
                <a:cxn ang="0">
                  <a:pos x="137" y="0"/>
                </a:cxn>
              </a:cxnLst>
              <a:rect l="0" t="0" r="r" b="b"/>
              <a:pathLst>
                <a:path w="139" h="100">
                  <a:moveTo>
                    <a:pt x="4" y="100"/>
                  </a:moveTo>
                  <a:lnTo>
                    <a:pt x="0" y="100"/>
                  </a:lnTo>
                  <a:lnTo>
                    <a:pt x="4" y="100"/>
                  </a:lnTo>
                  <a:close/>
                  <a:moveTo>
                    <a:pt x="137" y="0"/>
                  </a:moveTo>
                  <a:lnTo>
                    <a:pt x="137" y="1"/>
                  </a:lnTo>
                  <a:lnTo>
                    <a:pt x="139" y="6"/>
                  </a:lnTo>
                  <a:lnTo>
                    <a:pt x="139" y="24"/>
                  </a:lnTo>
                  <a:lnTo>
                    <a:pt x="137" y="34"/>
                  </a:lnTo>
                  <a:lnTo>
                    <a:pt x="133" y="45"/>
                  </a:lnTo>
                  <a:lnTo>
                    <a:pt x="127" y="57"/>
                  </a:lnTo>
                  <a:lnTo>
                    <a:pt x="118" y="69"/>
                  </a:lnTo>
                  <a:lnTo>
                    <a:pt x="104" y="79"/>
                  </a:lnTo>
                  <a:lnTo>
                    <a:pt x="86" y="88"/>
                  </a:lnTo>
                  <a:lnTo>
                    <a:pt x="64" y="94"/>
                  </a:lnTo>
                  <a:lnTo>
                    <a:pt x="34" y="99"/>
                  </a:lnTo>
                  <a:lnTo>
                    <a:pt x="4" y="100"/>
                  </a:lnTo>
                  <a:lnTo>
                    <a:pt x="11" y="99"/>
                  </a:lnTo>
                  <a:lnTo>
                    <a:pt x="25" y="97"/>
                  </a:lnTo>
                  <a:lnTo>
                    <a:pt x="41" y="94"/>
                  </a:lnTo>
                  <a:lnTo>
                    <a:pt x="61" y="88"/>
                  </a:lnTo>
                  <a:lnTo>
                    <a:pt x="79" y="82"/>
                  </a:lnTo>
                  <a:lnTo>
                    <a:pt x="98" y="72"/>
                  </a:lnTo>
                  <a:lnTo>
                    <a:pt x="115" y="58"/>
                  </a:lnTo>
                  <a:lnTo>
                    <a:pt x="127" y="43"/>
                  </a:lnTo>
                  <a:lnTo>
                    <a:pt x="136" y="2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A6B8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566"/>
            <p:cNvSpPr>
              <a:spLocks/>
            </p:cNvSpPr>
            <p:nvPr/>
          </p:nvSpPr>
          <p:spPr bwMode="auto">
            <a:xfrm>
              <a:off x="9598025" y="2786063"/>
              <a:ext cx="60325" cy="322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8" y="11"/>
                </a:cxn>
                <a:cxn ang="0">
                  <a:pos x="14" y="24"/>
                </a:cxn>
                <a:cxn ang="0">
                  <a:pos x="23" y="42"/>
                </a:cxn>
                <a:cxn ang="0">
                  <a:pos x="29" y="66"/>
                </a:cxn>
                <a:cxn ang="0">
                  <a:pos x="35" y="93"/>
                </a:cxn>
                <a:cxn ang="0">
                  <a:pos x="38" y="127"/>
                </a:cxn>
                <a:cxn ang="0">
                  <a:pos x="36" y="163"/>
                </a:cxn>
                <a:cxn ang="0">
                  <a:pos x="30" y="203"/>
                </a:cxn>
                <a:cxn ang="0">
                  <a:pos x="30" y="199"/>
                </a:cxn>
                <a:cxn ang="0">
                  <a:pos x="32" y="185"/>
                </a:cxn>
                <a:cxn ang="0">
                  <a:pos x="33" y="166"/>
                </a:cxn>
                <a:cxn ang="0">
                  <a:pos x="33" y="139"/>
                </a:cxn>
                <a:cxn ang="0">
                  <a:pos x="30" y="109"/>
                </a:cxn>
                <a:cxn ang="0">
                  <a:pos x="24" y="74"/>
                </a:cxn>
                <a:cxn ang="0">
                  <a:pos x="15" y="38"/>
                </a:cxn>
                <a:cxn ang="0">
                  <a:pos x="0" y="0"/>
                </a:cxn>
              </a:cxnLst>
              <a:rect l="0" t="0" r="r" b="b"/>
              <a:pathLst>
                <a:path w="38" h="203">
                  <a:moveTo>
                    <a:pt x="0" y="0"/>
                  </a:moveTo>
                  <a:lnTo>
                    <a:pt x="2" y="3"/>
                  </a:lnTo>
                  <a:lnTo>
                    <a:pt x="8" y="11"/>
                  </a:lnTo>
                  <a:lnTo>
                    <a:pt x="14" y="24"/>
                  </a:lnTo>
                  <a:lnTo>
                    <a:pt x="23" y="42"/>
                  </a:lnTo>
                  <a:lnTo>
                    <a:pt x="29" y="66"/>
                  </a:lnTo>
                  <a:lnTo>
                    <a:pt x="35" y="93"/>
                  </a:lnTo>
                  <a:lnTo>
                    <a:pt x="38" y="127"/>
                  </a:lnTo>
                  <a:lnTo>
                    <a:pt x="36" y="163"/>
                  </a:lnTo>
                  <a:lnTo>
                    <a:pt x="30" y="203"/>
                  </a:lnTo>
                  <a:lnTo>
                    <a:pt x="30" y="199"/>
                  </a:lnTo>
                  <a:lnTo>
                    <a:pt x="32" y="185"/>
                  </a:lnTo>
                  <a:lnTo>
                    <a:pt x="33" y="166"/>
                  </a:lnTo>
                  <a:lnTo>
                    <a:pt x="33" y="139"/>
                  </a:lnTo>
                  <a:lnTo>
                    <a:pt x="30" y="109"/>
                  </a:lnTo>
                  <a:lnTo>
                    <a:pt x="24" y="74"/>
                  </a:lnTo>
                  <a:lnTo>
                    <a:pt x="1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567"/>
            <p:cNvSpPr>
              <a:spLocks/>
            </p:cNvSpPr>
            <p:nvPr/>
          </p:nvSpPr>
          <p:spPr bwMode="auto">
            <a:xfrm>
              <a:off x="9144000" y="3792538"/>
              <a:ext cx="396875" cy="40798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47" y="1"/>
                </a:cxn>
                <a:cxn ang="0">
                  <a:pos x="163" y="4"/>
                </a:cxn>
                <a:cxn ang="0">
                  <a:pos x="168" y="30"/>
                </a:cxn>
                <a:cxn ang="0">
                  <a:pos x="187" y="15"/>
                </a:cxn>
                <a:cxn ang="0">
                  <a:pos x="208" y="28"/>
                </a:cxn>
                <a:cxn ang="0">
                  <a:pos x="226" y="46"/>
                </a:cxn>
                <a:cxn ang="0">
                  <a:pos x="240" y="66"/>
                </a:cxn>
                <a:cxn ang="0">
                  <a:pos x="250" y="90"/>
                </a:cxn>
                <a:cxn ang="0">
                  <a:pos x="225" y="132"/>
                </a:cxn>
                <a:cxn ang="0">
                  <a:pos x="249" y="171"/>
                </a:cxn>
                <a:cxn ang="0">
                  <a:pos x="235" y="198"/>
                </a:cxn>
                <a:cxn ang="0">
                  <a:pos x="217" y="221"/>
                </a:cxn>
                <a:cxn ang="0">
                  <a:pos x="195" y="239"/>
                </a:cxn>
                <a:cxn ang="0">
                  <a:pos x="168" y="251"/>
                </a:cxn>
                <a:cxn ang="0">
                  <a:pos x="138" y="257"/>
                </a:cxn>
                <a:cxn ang="0">
                  <a:pos x="117" y="224"/>
                </a:cxn>
                <a:cxn ang="0">
                  <a:pos x="105" y="255"/>
                </a:cxn>
                <a:cxn ang="0">
                  <a:pos x="79" y="248"/>
                </a:cxn>
                <a:cxn ang="0">
                  <a:pos x="57" y="236"/>
                </a:cxn>
                <a:cxn ang="0">
                  <a:pos x="38" y="219"/>
                </a:cxn>
                <a:cxn ang="0">
                  <a:pos x="56" y="170"/>
                </a:cxn>
                <a:cxn ang="0">
                  <a:pos x="12" y="180"/>
                </a:cxn>
                <a:cxn ang="0">
                  <a:pos x="3" y="155"/>
                </a:cxn>
                <a:cxn ang="0">
                  <a:pos x="0" y="129"/>
                </a:cxn>
                <a:cxn ang="0">
                  <a:pos x="3" y="102"/>
                </a:cxn>
                <a:cxn ang="0">
                  <a:pos x="11" y="76"/>
                </a:cxn>
                <a:cxn ang="0">
                  <a:pos x="62" y="85"/>
                </a:cxn>
                <a:cxn ang="0">
                  <a:pos x="18" y="64"/>
                </a:cxn>
                <a:cxn ang="0">
                  <a:pos x="33" y="43"/>
                </a:cxn>
                <a:cxn ang="0">
                  <a:pos x="53" y="25"/>
                </a:cxn>
                <a:cxn ang="0">
                  <a:pos x="75" y="12"/>
                </a:cxn>
                <a:cxn ang="0">
                  <a:pos x="100" y="3"/>
                </a:cxn>
                <a:cxn ang="0">
                  <a:pos x="129" y="0"/>
                </a:cxn>
              </a:cxnLst>
              <a:rect l="0" t="0" r="r" b="b"/>
              <a:pathLst>
                <a:path w="250" h="257">
                  <a:moveTo>
                    <a:pt x="129" y="0"/>
                  </a:moveTo>
                  <a:lnTo>
                    <a:pt x="147" y="1"/>
                  </a:lnTo>
                  <a:lnTo>
                    <a:pt x="163" y="4"/>
                  </a:lnTo>
                  <a:lnTo>
                    <a:pt x="168" y="30"/>
                  </a:lnTo>
                  <a:lnTo>
                    <a:pt x="187" y="15"/>
                  </a:lnTo>
                  <a:lnTo>
                    <a:pt x="208" y="28"/>
                  </a:lnTo>
                  <a:lnTo>
                    <a:pt x="226" y="46"/>
                  </a:lnTo>
                  <a:lnTo>
                    <a:pt x="240" y="66"/>
                  </a:lnTo>
                  <a:lnTo>
                    <a:pt x="250" y="90"/>
                  </a:lnTo>
                  <a:lnTo>
                    <a:pt x="225" y="132"/>
                  </a:lnTo>
                  <a:lnTo>
                    <a:pt x="249" y="171"/>
                  </a:lnTo>
                  <a:lnTo>
                    <a:pt x="235" y="198"/>
                  </a:lnTo>
                  <a:lnTo>
                    <a:pt x="217" y="221"/>
                  </a:lnTo>
                  <a:lnTo>
                    <a:pt x="195" y="239"/>
                  </a:lnTo>
                  <a:lnTo>
                    <a:pt x="168" y="251"/>
                  </a:lnTo>
                  <a:lnTo>
                    <a:pt x="138" y="257"/>
                  </a:lnTo>
                  <a:lnTo>
                    <a:pt x="117" y="224"/>
                  </a:lnTo>
                  <a:lnTo>
                    <a:pt x="105" y="255"/>
                  </a:lnTo>
                  <a:lnTo>
                    <a:pt x="79" y="248"/>
                  </a:lnTo>
                  <a:lnTo>
                    <a:pt x="57" y="236"/>
                  </a:lnTo>
                  <a:lnTo>
                    <a:pt x="38" y="219"/>
                  </a:lnTo>
                  <a:lnTo>
                    <a:pt x="56" y="170"/>
                  </a:lnTo>
                  <a:lnTo>
                    <a:pt x="12" y="180"/>
                  </a:lnTo>
                  <a:lnTo>
                    <a:pt x="3" y="155"/>
                  </a:lnTo>
                  <a:lnTo>
                    <a:pt x="0" y="129"/>
                  </a:lnTo>
                  <a:lnTo>
                    <a:pt x="3" y="102"/>
                  </a:lnTo>
                  <a:lnTo>
                    <a:pt x="11" y="76"/>
                  </a:lnTo>
                  <a:lnTo>
                    <a:pt x="62" y="85"/>
                  </a:lnTo>
                  <a:lnTo>
                    <a:pt x="18" y="64"/>
                  </a:lnTo>
                  <a:lnTo>
                    <a:pt x="33" y="43"/>
                  </a:lnTo>
                  <a:lnTo>
                    <a:pt x="53" y="25"/>
                  </a:lnTo>
                  <a:lnTo>
                    <a:pt x="75" y="12"/>
                  </a:lnTo>
                  <a:lnTo>
                    <a:pt x="100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568"/>
            <p:cNvSpPr>
              <a:spLocks/>
            </p:cNvSpPr>
            <p:nvPr/>
          </p:nvSpPr>
          <p:spPr bwMode="auto">
            <a:xfrm>
              <a:off x="8705850" y="2855913"/>
              <a:ext cx="336550" cy="388938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22" y="3"/>
                </a:cxn>
                <a:cxn ang="0">
                  <a:pos x="147" y="12"/>
                </a:cxn>
                <a:cxn ang="0">
                  <a:pos x="171" y="28"/>
                </a:cxn>
                <a:cxn ang="0">
                  <a:pos x="191" y="52"/>
                </a:cxn>
                <a:cxn ang="0">
                  <a:pos x="204" y="80"/>
                </a:cxn>
                <a:cxn ang="0">
                  <a:pos x="210" y="108"/>
                </a:cxn>
                <a:cxn ang="0">
                  <a:pos x="212" y="137"/>
                </a:cxn>
                <a:cxn ang="0">
                  <a:pos x="207" y="165"/>
                </a:cxn>
                <a:cxn ang="0">
                  <a:pos x="198" y="191"/>
                </a:cxn>
                <a:cxn ang="0">
                  <a:pos x="183" y="213"/>
                </a:cxn>
                <a:cxn ang="0">
                  <a:pos x="164" y="230"/>
                </a:cxn>
                <a:cxn ang="0">
                  <a:pos x="141" y="240"/>
                </a:cxn>
                <a:cxn ang="0">
                  <a:pos x="119" y="245"/>
                </a:cxn>
                <a:cxn ang="0">
                  <a:pos x="95" y="245"/>
                </a:cxn>
                <a:cxn ang="0">
                  <a:pos x="71" y="239"/>
                </a:cxn>
                <a:cxn ang="0">
                  <a:pos x="48" y="228"/>
                </a:cxn>
                <a:cxn ang="0">
                  <a:pos x="29" y="212"/>
                </a:cxn>
                <a:cxn ang="0">
                  <a:pos x="14" y="189"/>
                </a:cxn>
                <a:cxn ang="0">
                  <a:pos x="5" y="165"/>
                </a:cxn>
                <a:cxn ang="0">
                  <a:pos x="0" y="138"/>
                </a:cxn>
                <a:cxn ang="0">
                  <a:pos x="0" y="111"/>
                </a:cxn>
                <a:cxn ang="0">
                  <a:pos x="6" y="84"/>
                </a:cxn>
                <a:cxn ang="0">
                  <a:pos x="15" y="58"/>
                </a:cxn>
                <a:cxn ang="0">
                  <a:pos x="29" y="37"/>
                </a:cxn>
                <a:cxn ang="0">
                  <a:pos x="45" y="19"/>
                </a:cxn>
                <a:cxn ang="0">
                  <a:pos x="69" y="6"/>
                </a:cxn>
                <a:cxn ang="0">
                  <a:pos x="95" y="0"/>
                </a:cxn>
              </a:cxnLst>
              <a:rect l="0" t="0" r="r" b="b"/>
              <a:pathLst>
                <a:path w="212" h="245">
                  <a:moveTo>
                    <a:pt x="95" y="0"/>
                  </a:moveTo>
                  <a:lnTo>
                    <a:pt x="122" y="3"/>
                  </a:lnTo>
                  <a:lnTo>
                    <a:pt x="147" y="12"/>
                  </a:lnTo>
                  <a:lnTo>
                    <a:pt x="171" y="28"/>
                  </a:lnTo>
                  <a:lnTo>
                    <a:pt x="191" y="52"/>
                  </a:lnTo>
                  <a:lnTo>
                    <a:pt x="204" y="80"/>
                  </a:lnTo>
                  <a:lnTo>
                    <a:pt x="210" y="108"/>
                  </a:lnTo>
                  <a:lnTo>
                    <a:pt x="212" y="137"/>
                  </a:lnTo>
                  <a:lnTo>
                    <a:pt x="207" y="165"/>
                  </a:lnTo>
                  <a:lnTo>
                    <a:pt x="198" y="191"/>
                  </a:lnTo>
                  <a:lnTo>
                    <a:pt x="183" y="213"/>
                  </a:lnTo>
                  <a:lnTo>
                    <a:pt x="164" y="230"/>
                  </a:lnTo>
                  <a:lnTo>
                    <a:pt x="141" y="240"/>
                  </a:lnTo>
                  <a:lnTo>
                    <a:pt x="119" y="245"/>
                  </a:lnTo>
                  <a:lnTo>
                    <a:pt x="95" y="245"/>
                  </a:lnTo>
                  <a:lnTo>
                    <a:pt x="71" y="239"/>
                  </a:lnTo>
                  <a:lnTo>
                    <a:pt x="48" y="228"/>
                  </a:lnTo>
                  <a:lnTo>
                    <a:pt x="29" y="212"/>
                  </a:lnTo>
                  <a:lnTo>
                    <a:pt x="14" y="189"/>
                  </a:lnTo>
                  <a:lnTo>
                    <a:pt x="5" y="165"/>
                  </a:lnTo>
                  <a:lnTo>
                    <a:pt x="0" y="138"/>
                  </a:lnTo>
                  <a:lnTo>
                    <a:pt x="0" y="111"/>
                  </a:lnTo>
                  <a:lnTo>
                    <a:pt x="6" y="84"/>
                  </a:lnTo>
                  <a:lnTo>
                    <a:pt x="15" y="58"/>
                  </a:lnTo>
                  <a:lnTo>
                    <a:pt x="29" y="37"/>
                  </a:lnTo>
                  <a:lnTo>
                    <a:pt x="45" y="19"/>
                  </a:lnTo>
                  <a:lnTo>
                    <a:pt x="69" y="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3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569"/>
            <p:cNvSpPr>
              <a:spLocks/>
            </p:cNvSpPr>
            <p:nvPr/>
          </p:nvSpPr>
          <p:spPr bwMode="auto">
            <a:xfrm>
              <a:off x="8689975" y="2857500"/>
              <a:ext cx="320675" cy="373063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12" y="3"/>
                </a:cxn>
                <a:cxn ang="0">
                  <a:pos x="138" y="12"/>
                </a:cxn>
                <a:cxn ang="0">
                  <a:pos x="160" y="29"/>
                </a:cxn>
                <a:cxn ang="0">
                  <a:pos x="180" y="53"/>
                </a:cxn>
                <a:cxn ang="0">
                  <a:pos x="193" y="79"/>
                </a:cxn>
                <a:cxn ang="0">
                  <a:pos x="201" y="106"/>
                </a:cxn>
                <a:cxn ang="0">
                  <a:pos x="202" y="133"/>
                </a:cxn>
                <a:cxn ang="0">
                  <a:pos x="199" y="158"/>
                </a:cxn>
                <a:cxn ang="0">
                  <a:pos x="190" y="182"/>
                </a:cxn>
                <a:cxn ang="0">
                  <a:pos x="177" y="203"/>
                </a:cxn>
                <a:cxn ang="0">
                  <a:pos x="157" y="220"/>
                </a:cxn>
                <a:cxn ang="0">
                  <a:pos x="132" y="232"/>
                </a:cxn>
                <a:cxn ang="0">
                  <a:pos x="106" y="235"/>
                </a:cxn>
                <a:cxn ang="0">
                  <a:pos x="81" y="229"/>
                </a:cxn>
                <a:cxn ang="0">
                  <a:pos x="55" y="217"/>
                </a:cxn>
                <a:cxn ang="0">
                  <a:pos x="34" y="199"/>
                </a:cxn>
                <a:cxn ang="0">
                  <a:pos x="16" y="175"/>
                </a:cxn>
                <a:cxn ang="0">
                  <a:pos x="6" y="146"/>
                </a:cxn>
                <a:cxn ang="0">
                  <a:pos x="0" y="118"/>
                </a:cxn>
                <a:cxn ang="0">
                  <a:pos x="1" y="89"/>
                </a:cxn>
                <a:cxn ang="0">
                  <a:pos x="7" y="62"/>
                </a:cxn>
                <a:cxn ang="0">
                  <a:pos x="19" y="39"/>
                </a:cxn>
                <a:cxn ang="0">
                  <a:pos x="37" y="20"/>
                </a:cxn>
                <a:cxn ang="0">
                  <a:pos x="61" y="6"/>
                </a:cxn>
                <a:cxn ang="0">
                  <a:pos x="85" y="0"/>
                </a:cxn>
              </a:cxnLst>
              <a:rect l="0" t="0" r="r" b="b"/>
              <a:pathLst>
                <a:path w="202" h="235">
                  <a:moveTo>
                    <a:pt x="85" y="0"/>
                  </a:moveTo>
                  <a:lnTo>
                    <a:pt x="112" y="3"/>
                  </a:lnTo>
                  <a:lnTo>
                    <a:pt x="138" y="12"/>
                  </a:lnTo>
                  <a:lnTo>
                    <a:pt x="160" y="29"/>
                  </a:lnTo>
                  <a:lnTo>
                    <a:pt x="180" y="53"/>
                  </a:lnTo>
                  <a:lnTo>
                    <a:pt x="193" y="79"/>
                  </a:lnTo>
                  <a:lnTo>
                    <a:pt x="201" y="106"/>
                  </a:lnTo>
                  <a:lnTo>
                    <a:pt x="202" y="133"/>
                  </a:lnTo>
                  <a:lnTo>
                    <a:pt x="199" y="158"/>
                  </a:lnTo>
                  <a:lnTo>
                    <a:pt x="190" y="182"/>
                  </a:lnTo>
                  <a:lnTo>
                    <a:pt x="177" y="203"/>
                  </a:lnTo>
                  <a:lnTo>
                    <a:pt x="157" y="220"/>
                  </a:lnTo>
                  <a:lnTo>
                    <a:pt x="132" y="232"/>
                  </a:lnTo>
                  <a:lnTo>
                    <a:pt x="106" y="235"/>
                  </a:lnTo>
                  <a:lnTo>
                    <a:pt x="81" y="229"/>
                  </a:lnTo>
                  <a:lnTo>
                    <a:pt x="55" y="217"/>
                  </a:lnTo>
                  <a:lnTo>
                    <a:pt x="34" y="199"/>
                  </a:lnTo>
                  <a:lnTo>
                    <a:pt x="16" y="175"/>
                  </a:lnTo>
                  <a:lnTo>
                    <a:pt x="6" y="146"/>
                  </a:lnTo>
                  <a:lnTo>
                    <a:pt x="0" y="118"/>
                  </a:lnTo>
                  <a:lnTo>
                    <a:pt x="1" y="89"/>
                  </a:lnTo>
                  <a:lnTo>
                    <a:pt x="7" y="62"/>
                  </a:lnTo>
                  <a:lnTo>
                    <a:pt x="19" y="39"/>
                  </a:lnTo>
                  <a:lnTo>
                    <a:pt x="37" y="20"/>
                  </a:lnTo>
                  <a:lnTo>
                    <a:pt x="61" y="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FB2B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570"/>
            <p:cNvSpPr>
              <a:spLocks/>
            </p:cNvSpPr>
            <p:nvPr/>
          </p:nvSpPr>
          <p:spPr bwMode="auto">
            <a:xfrm>
              <a:off x="8775700" y="2446338"/>
              <a:ext cx="539750" cy="576263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234" y="0"/>
                </a:cxn>
                <a:cxn ang="0">
                  <a:pos x="340" y="4"/>
                </a:cxn>
                <a:cxn ang="0">
                  <a:pos x="301" y="9"/>
                </a:cxn>
                <a:cxn ang="0">
                  <a:pos x="267" y="18"/>
                </a:cxn>
                <a:cxn ang="0">
                  <a:pos x="237" y="33"/>
                </a:cxn>
                <a:cxn ang="0">
                  <a:pos x="210" y="51"/>
                </a:cxn>
                <a:cxn ang="0">
                  <a:pos x="186" y="73"/>
                </a:cxn>
                <a:cxn ang="0">
                  <a:pos x="165" y="99"/>
                </a:cxn>
                <a:cxn ang="0">
                  <a:pos x="147" y="127"/>
                </a:cxn>
                <a:cxn ang="0">
                  <a:pos x="132" y="156"/>
                </a:cxn>
                <a:cxn ang="0">
                  <a:pos x="120" y="186"/>
                </a:cxn>
                <a:cxn ang="0">
                  <a:pos x="109" y="214"/>
                </a:cxn>
                <a:cxn ang="0">
                  <a:pos x="102" y="244"/>
                </a:cxn>
                <a:cxn ang="0">
                  <a:pos x="94" y="271"/>
                </a:cxn>
                <a:cxn ang="0">
                  <a:pos x="90" y="295"/>
                </a:cxn>
                <a:cxn ang="0">
                  <a:pos x="87" y="318"/>
                </a:cxn>
                <a:cxn ang="0">
                  <a:pos x="84" y="338"/>
                </a:cxn>
                <a:cxn ang="0">
                  <a:pos x="84" y="351"/>
                </a:cxn>
                <a:cxn ang="0">
                  <a:pos x="82" y="360"/>
                </a:cxn>
                <a:cxn ang="0">
                  <a:pos x="82" y="363"/>
                </a:cxn>
                <a:cxn ang="0">
                  <a:pos x="0" y="324"/>
                </a:cxn>
                <a:cxn ang="0">
                  <a:pos x="7" y="267"/>
                </a:cxn>
                <a:cxn ang="0">
                  <a:pos x="18" y="217"/>
                </a:cxn>
                <a:cxn ang="0">
                  <a:pos x="31" y="174"/>
                </a:cxn>
                <a:cxn ang="0">
                  <a:pos x="48" y="136"/>
                </a:cxn>
                <a:cxn ang="0">
                  <a:pos x="66" y="105"/>
                </a:cxn>
                <a:cxn ang="0">
                  <a:pos x="85" y="79"/>
                </a:cxn>
                <a:cxn ang="0">
                  <a:pos x="106" y="57"/>
                </a:cxn>
                <a:cxn ang="0">
                  <a:pos x="127" y="40"/>
                </a:cxn>
                <a:cxn ang="0">
                  <a:pos x="147" y="27"/>
                </a:cxn>
                <a:cxn ang="0">
                  <a:pos x="166" y="16"/>
                </a:cxn>
                <a:cxn ang="0">
                  <a:pos x="184" y="10"/>
                </a:cxn>
                <a:cxn ang="0">
                  <a:pos x="201" y="4"/>
                </a:cxn>
                <a:cxn ang="0">
                  <a:pos x="214" y="1"/>
                </a:cxn>
                <a:cxn ang="0">
                  <a:pos x="225" y="0"/>
                </a:cxn>
              </a:cxnLst>
              <a:rect l="0" t="0" r="r" b="b"/>
              <a:pathLst>
                <a:path w="340" h="363">
                  <a:moveTo>
                    <a:pt x="225" y="0"/>
                  </a:moveTo>
                  <a:lnTo>
                    <a:pt x="234" y="0"/>
                  </a:lnTo>
                  <a:lnTo>
                    <a:pt x="340" y="4"/>
                  </a:lnTo>
                  <a:lnTo>
                    <a:pt x="301" y="9"/>
                  </a:lnTo>
                  <a:lnTo>
                    <a:pt x="267" y="18"/>
                  </a:lnTo>
                  <a:lnTo>
                    <a:pt x="237" y="33"/>
                  </a:lnTo>
                  <a:lnTo>
                    <a:pt x="210" y="51"/>
                  </a:lnTo>
                  <a:lnTo>
                    <a:pt x="186" y="73"/>
                  </a:lnTo>
                  <a:lnTo>
                    <a:pt x="165" y="99"/>
                  </a:lnTo>
                  <a:lnTo>
                    <a:pt x="147" y="127"/>
                  </a:lnTo>
                  <a:lnTo>
                    <a:pt x="132" y="156"/>
                  </a:lnTo>
                  <a:lnTo>
                    <a:pt x="120" y="186"/>
                  </a:lnTo>
                  <a:lnTo>
                    <a:pt x="109" y="214"/>
                  </a:lnTo>
                  <a:lnTo>
                    <a:pt x="102" y="244"/>
                  </a:lnTo>
                  <a:lnTo>
                    <a:pt x="94" y="271"/>
                  </a:lnTo>
                  <a:lnTo>
                    <a:pt x="90" y="295"/>
                  </a:lnTo>
                  <a:lnTo>
                    <a:pt x="87" y="318"/>
                  </a:lnTo>
                  <a:lnTo>
                    <a:pt x="84" y="338"/>
                  </a:lnTo>
                  <a:lnTo>
                    <a:pt x="84" y="351"/>
                  </a:lnTo>
                  <a:lnTo>
                    <a:pt x="82" y="360"/>
                  </a:lnTo>
                  <a:lnTo>
                    <a:pt x="82" y="363"/>
                  </a:lnTo>
                  <a:lnTo>
                    <a:pt x="0" y="324"/>
                  </a:lnTo>
                  <a:lnTo>
                    <a:pt x="7" y="267"/>
                  </a:lnTo>
                  <a:lnTo>
                    <a:pt x="18" y="217"/>
                  </a:lnTo>
                  <a:lnTo>
                    <a:pt x="31" y="174"/>
                  </a:lnTo>
                  <a:lnTo>
                    <a:pt x="48" y="136"/>
                  </a:lnTo>
                  <a:lnTo>
                    <a:pt x="66" y="105"/>
                  </a:lnTo>
                  <a:lnTo>
                    <a:pt x="85" y="79"/>
                  </a:lnTo>
                  <a:lnTo>
                    <a:pt x="106" y="57"/>
                  </a:lnTo>
                  <a:lnTo>
                    <a:pt x="127" y="40"/>
                  </a:lnTo>
                  <a:lnTo>
                    <a:pt x="147" y="27"/>
                  </a:lnTo>
                  <a:lnTo>
                    <a:pt x="166" y="16"/>
                  </a:lnTo>
                  <a:lnTo>
                    <a:pt x="184" y="10"/>
                  </a:lnTo>
                  <a:lnTo>
                    <a:pt x="201" y="4"/>
                  </a:lnTo>
                  <a:lnTo>
                    <a:pt x="214" y="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9FB2B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571"/>
            <p:cNvSpPr>
              <a:spLocks/>
            </p:cNvSpPr>
            <p:nvPr/>
          </p:nvSpPr>
          <p:spPr bwMode="auto">
            <a:xfrm>
              <a:off x="8720138" y="2917825"/>
              <a:ext cx="227012" cy="26035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92" y="4"/>
                </a:cxn>
                <a:cxn ang="0">
                  <a:pos x="113" y="16"/>
                </a:cxn>
                <a:cxn ang="0">
                  <a:pos x="129" y="36"/>
                </a:cxn>
                <a:cxn ang="0">
                  <a:pos x="138" y="57"/>
                </a:cxn>
                <a:cxn ang="0">
                  <a:pos x="143" y="80"/>
                </a:cxn>
                <a:cxn ang="0">
                  <a:pos x="143" y="101"/>
                </a:cxn>
                <a:cxn ang="0">
                  <a:pos x="137" y="122"/>
                </a:cxn>
                <a:cxn ang="0">
                  <a:pos x="128" y="140"/>
                </a:cxn>
                <a:cxn ang="0">
                  <a:pos x="113" y="153"/>
                </a:cxn>
                <a:cxn ang="0">
                  <a:pos x="92" y="162"/>
                </a:cxn>
                <a:cxn ang="0">
                  <a:pos x="69" y="164"/>
                </a:cxn>
                <a:cxn ang="0">
                  <a:pos x="48" y="156"/>
                </a:cxn>
                <a:cxn ang="0">
                  <a:pos x="29" y="143"/>
                </a:cxn>
                <a:cxn ang="0">
                  <a:pos x="14" y="122"/>
                </a:cxn>
                <a:cxn ang="0">
                  <a:pos x="3" y="98"/>
                </a:cxn>
                <a:cxn ang="0">
                  <a:pos x="0" y="74"/>
                </a:cxn>
                <a:cxn ang="0">
                  <a:pos x="5" y="50"/>
                </a:cxn>
                <a:cxn ang="0">
                  <a:pos x="14" y="29"/>
                </a:cxn>
                <a:cxn ang="0">
                  <a:pos x="29" y="12"/>
                </a:cxn>
                <a:cxn ang="0">
                  <a:pos x="48" y="1"/>
                </a:cxn>
                <a:cxn ang="0">
                  <a:pos x="71" y="0"/>
                </a:cxn>
              </a:cxnLst>
              <a:rect l="0" t="0" r="r" b="b"/>
              <a:pathLst>
                <a:path w="143" h="164">
                  <a:moveTo>
                    <a:pt x="71" y="0"/>
                  </a:moveTo>
                  <a:lnTo>
                    <a:pt x="92" y="4"/>
                  </a:lnTo>
                  <a:lnTo>
                    <a:pt x="113" y="16"/>
                  </a:lnTo>
                  <a:lnTo>
                    <a:pt x="129" y="36"/>
                  </a:lnTo>
                  <a:lnTo>
                    <a:pt x="138" y="57"/>
                  </a:lnTo>
                  <a:lnTo>
                    <a:pt x="143" y="80"/>
                  </a:lnTo>
                  <a:lnTo>
                    <a:pt x="143" y="101"/>
                  </a:lnTo>
                  <a:lnTo>
                    <a:pt x="137" y="122"/>
                  </a:lnTo>
                  <a:lnTo>
                    <a:pt x="128" y="140"/>
                  </a:lnTo>
                  <a:lnTo>
                    <a:pt x="113" y="153"/>
                  </a:lnTo>
                  <a:lnTo>
                    <a:pt x="92" y="162"/>
                  </a:lnTo>
                  <a:lnTo>
                    <a:pt x="69" y="164"/>
                  </a:lnTo>
                  <a:lnTo>
                    <a:pt x="48" y="156"/>
                  </a:lnTo>
                  <a:lnTo>
                    <a:pt x="29" y="143"/>
                  </a:lnTo>
                  <a:lnTo>
                    <a:pt x="14" y="122"/>
                  </a:lnTo>
                  <a:lnTo>
                    <a:pt x="3" y="98"/>
                  </a:lnTo>
                  <a:lnTo>
                    <a:pt x="0" y="74"/>
                  </a:lnTo>
                  <a:lnTo>
                    <a:pt x="5" y="50"/>
                  </a:lnTo>
                  <a:lnTo>
                    <a:pt x="14" y="29"/>
                  </a:lnTo>
                  <a:lnTo>
                    <a:pt x="29" y="12"/>
                  </a:lnTo>
                  <a:lnTo>
                    <a:pt x="48" y="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572"/>
            <p:cNvSpPr>
              <a:spLocks/>
            </p:cNvSpPr>
            <p:nvPr/>
          </p:nvSpPr>
          <p:spPr bwMode="auto">
            <a:xfrm>
              <a:off x="8815388" y="2914650"/>
              <a:ext cx="133350" cy="1920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0" y="0"/>
                </a:cxn>
                <a:cxn ang="0">
                  <a:pos x="35" y="3"/>
                </a:cxn>
                <a:cxn ang="0">
                  <a:pos x="50" y="11"/>
                </a:cxn>
                <a:cxn ang="0">
                  <a:pos x="65" y="26"/>
                </a:cxn>
                <a:cxn ang="0">
                  <a:pos x="77" y="46"/>
                </a:cxn>
                <a:cxn ang="0">
                  <a:pos x="83" y="64"/>
                </a:cxn>
                <a:cxn ang="0">
                  <a:pos x="84" y="82"/>
                </a:cxn>
                <a:cxn ang="0">
                  <a:pos x="84" y="97"/>
                </a:cxn>
                <a:cxn ang="0">
                  <a:pos x="81" y="110"/>
                </a:cxn>
                <a:cxn ang="0">
                  <a:pos x="80" y="118"/>
                </a:cxn>
                <a:cxn ang="0">
                  <a:pos x="78" y="121"/>
                </a:cxn>
                <a:cxn ang="0">
                  <a:pos x="78" y="118"/>
                </a:cxn>
                <a:cxn ang="0">
                  <a:pos x="80" y="107"/>
                </a:cxn>
                <a:cxn ang="0">
                  <a:pos x="80" y="92"/>
                </a:cxn>
                <a:cxn ang="0">
                  <a:pos x="78" y="74"/>
                </a:cxn>
                <a:cxn ang="0">
                  <a:pos x="71" y="55"/>
                </a:cxn>
                <a:cxn ang="0">
                  <a:pos x="60" y="34"/>
                </a:cxn>
                <a:cxn ang="0">
                  <a:pos x="47" y="17"/>
                </a:cxn>
                <a:cxn ang="0">
                  <a:pos x="32" y="8"/>
                </a:cxn>
                <a:cxn ang="0">
                  <a:pos x="18" y="3"/>
                </a:cxn>
                <a:cxn ang="0">
                  <a:pos x="8" y="2"/>
                </a:cxn>
                <a:cxn ang="0">
                  <a:pos x="0" y="2"/>
                </a:cxn>
                <a:cxn ang="0">
                  <a:pos x="8" y="0"/>
                </a:cxn>
              </a:cxnLst>
              <a:rect l="0" t="0" r="r" b="b"/>
              <a:pathLst>
                <a:path w="84" h="121">
                  <a:moveTo>
                    <a:pt x="8" y="0"/>
                  </a:moveTo>
                  <a:lnTo>
                    <a:pt x="20" y="0"/>
                  </a:lnTo>
                  <a:lnTo>
                    <a:pt x="35" y="3"/>
                  </a:lnTo>
                  <a:lnTo>
                    <a:pt x="50" y="11"/>
                  </a:lnTo>
                  <a:lnTo>
                    <a:pt x="65" y="26"/>
                  </a:lnTo>
                  <a:lnTo>
                    <a:pt x="77" y="46"/>
                  </a:lnTo>
                  <a:lnTo>
                    <a:pt x="83" y="64"/>
                  </a:lnTo>
                  <a:lnTo>
                    <a:pt x="84" y="82"/>
                  </a:lnTo>
                  <a:lnTo>
                    <a:pt x="84" y="97"/>
                  </a:lnTo>
                  <a:lnTo>
                    <a:pt x="81" y="110"/>
                  </a:lnTo>
                  <a:lnTo>
                    <a:pt x="80" y="118"/>
                  </a:lnTo>
                  <a:lnTo>
                    <a:pt x="78" y="121"/>
                  </a:lnTo>
                  <a:lnTo>
                    <a:pt x="78" y="118"/>
                  </a:lnTo>
                  <a:lnTo>
                    <a:pt x="80" y="107"/>
                  </a:lnTo>
                  <a:lnTo>
                    <a:pt x="80" y="92"/>
                  </a:lnTo>
                  <a:lnTo>
                    <a:pt x="78" y="74"/>
                  </a:lnTo>
                  <a:lnTo>
                    <a:pt x="71" y="55"/>
                  </a:lnTo>
                  <a:lnTo>
                    <a:pt x="60" y="34"/>
                  </a:lnTo>
                  <a:lnTo>
                    <a:pt x="47" y="17"/>
                  </a:lnTo>
                  <a:lnTo>
                    <a:pt x="32" y="8"/>
                  </a:lnTo>
                  <a:lnTo>
                    <a:pt x="18" y="3"/>
                  </a:lnTo>
                  <a:lnTo>
                    <a:pt x="8" y="2"/>
                  </a:lnTo>
                  <a:lnTo>
                    <a:pt x="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BE4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573"/>
            <p:cNvSpPr>
              <a:spLocks/>
            </p:cNvSpPr>
            <p:nvPr/>
          </p:nvSpPr>
          <p:spPr bwMode="auto">
            <a:xfrm>
              <a:off x="9288463" y="3494088"/>
              <a:ext cx="128587" cy="917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5" y="0"/>
                </a:cxn>
                <a:cxn ang="0">
                  <a:pos x="14" y="24"/>
                </a:cxn>
                <a:cxn ang="0">
                  <a:pos x="14" y="57"/>
                </a:cxn>
                <a:cxn ang="0">
                  <a:pos x="15" y="99"/>
                </a:cxn>
                <a:cxn ang="0">
                  <a:pos x="20" y="146"/>
                </a:cxn>
                <a:cxn ang="0">
                  <a:pos x="27" y="198"/>
                </a:cxn>
                <a:cxn ang="0">
                  <a:pos x="38" y="255"/>
                </a:cxn>
                <a:cxn ang="0">
                  <a:pos x="48" y="302"/>
                </a:cxn>
                <a:cxn ang="0">
                  <a:pos x="57" y="341"/>
                </a:cxn>
                <a:cxn ang="0">
                  <a:pos x="66" y="373"/>
                </a:cxn>
                <a:cxn ang="0">
                  <a:pos x="72" y="400"/>
                </a:cxn>
                <a:cxn ang="0">
                  <a:pos x="77" y="424"/>
                </a:cxn>
                <a:cxn ang="0">
                  <a:pos x="80" y="445"/>
                </a:cxn>
                <a:cxn ang="0">
                  <a:pos x="81" y="467"/>
                </a:cxn>
                <a:cxn ang="0">
                  <a:pos x="81" y="493"/>
                </a:cxn>
                <a:cxn ang="0">
                  <a:pos x="80" y="521"/>
                </a:cxn>
                <a:cxn ang="0">
                  <a:pos x="74" y="550"/>
                </a:cxn>
                <a:cxn ang="0">
                  <a:pos x="65" y="575"/>
                </a:cxn>
                <a:cxn ang="0">
                  <a:pos x="47" y="578"/>
                </a:cxn>
                <a:cxn ang="0">
                  <a:pos x="50" y="568"/>
                </a:cxn>
                <a:cxn ang="0">
                  <a:pos x="54" y="554"/>
                </a:cxn>
                <a:cxn ang="0">
                  <a:pos x="59" y="533"/>
                </a:cxn>
                <a:cxn ang="0">
                  <a:pos x="63" y="508"/>
                </a:cxn>
                <a:cxn ang="0">
                  <a:pos x="63" y="478"/>
                </a:cxn>
                <a:cxn ang="0">
                  <a:pos x="62" y="442"/>
                </a:cxn>
                <a:cxn ang="0">
                  <a:pos x="57" y="413"/>
                </a:cxn>
                <a:cxn ang="0">
                  <a:pos x="50" y="380"/>
                </a:cxn>
                <a:cxn ang="0">
                  <a:pos x="42" y="343"/>
                </a:cxn>
                <a:cxn ang="0">
                  <a:pos x="24" y="264"/>
                </a:cxn>
                <a:cxn ang="0">
                  <a:pos x="17" y="227"/>
                </a:cxn>
                <a:cxn ang="0">
                  <a:pos x="11" y="191"/>
                </a:cxn>
                <a:cxn ang="0">
                  <a:pos x="6" y="158"/>
                </a:cxn>
                <a:cxn ang="0">
                  <a:pos x="5" y="132"/>
                </a:cxn>
                <a:cxn ang="0">
                  <a:pos x="2" y="111"/>
                </a:cxn>
                <a:cxn ang="0">
                  <a:pos x="2" y="92"/>
                </a:cxn>
                <a:cxn ang="0">
                  <a:pos x="0" y="74"/>
                </a:cxn>
                <a:cxn ang="0">
                  <a:pos x="0" y="54"/>
                </a:cxn>
                <a:cxn ang="0">
                  <a:pos x="2" y="30"/>
                </a:cxn>
                <a:cxn ang="0">
                  <a:pos x="2" y="0"/>
                </a:cxn>
              </a:cxnLst>
              <a:rect l="0" t="0" r="r" b="b"/>
              <a:pathLst>
                <a:path w="81" h="578">
                  <a:moveTo>
                    <a:pt x="2" y="0"/>
                  </a:moveTo>
                  <a:lnTo>
                    <a:pt x="15" y="0"/>
                  </a:lnTo>
                  <a:lnTo>
                    <a:pt x="14" y="24"/>
                  </a:lnTo>
                  <a:lnTo>
                    <a:pt x="14" y="57"/>
                  </a:lnTo>
                  <a:lnTo>
                    <a:pt x="15" y="99"/>
                  </a:lnTo>
                  <a:lnTo>
                    <a:pt x="20" y="146"/>
                  </a:lnTo>
                  <a:lnTo>
                    <a:pt x="27" y="198"/>
                  </a:lnTo>
                  <a:lnTo>
                    <a:pt x="38" y="255"/>
                  </a:lnTo>
                  <a:lnTo>
                    <a:pt x="48" y="302"/>
                  </a:lnTo>
                  <a:lnTo>
                    <a:pt x="57" y="341"/>
                  </a:lnTo>
                  <a:lnTo>
                    <a:pt x="66" y="373"/>
                  </a:lnTo>
                  <a:lnTo>
                    <a:pt x="72" y="400"/>
                  </a:lnTo>
                  <a:lnTo>
                    <a:pt x="77" y="424"/>
                  </a:lnTo>
                  <a:lnTo>
                    <a:pt x="80" y="445"/>
                  </a:lnTo>
                  <a:lnTo>
                    <a:pt x="81" y="467"/>
                  </a:lnTo>
                  <a:lnTo>
                    <a:pt x="81" y="493"/>
                  </a:lnTo>
                  <a:lnTo>
                    <a:pt x="80" y="521"/>
                  </a:lnTo>
                  <a:lnTo>
                    <a:pt x="74" y="550"/>
                  </a:lnTo>
                  <a:lnTo>
                    <a:pt x="65" y="575"/>
                  </a:lnTo>
                  <a:lnTo>
                    <a:pt x="47" y="578"/>
                  </a:lnTo>
                  <a:lnTo>
                    <a:pt x="50" y="568"/>
                  </a:lnTo>
                  <a:lnTo>
                    <a:pt x="54" y="554"/>
                  </a:lnTo>
                  <a:lnTo>
                    <a:pt x="59" y="533"/>
                  </a:lnTo>
                  <a:lnTo>
                    <a:pt x="63" y="508"/>
                  </a:lnTo>
                  <a:lnTo>
                    <a:pt x="63" y="478"/>
                  </a:lnTo>
                  <a:lnTo>
                    <a:pt x="62" y="442"/>
                  </a:lnTo>
                  <a:lnTo>
                    <a:pt x="57" y="413"/>
                  </a:lnTo>
                  <a:lnTo>
                    <a:pt x="50" y="380"/>
                  </a:lnTo>
                  <a:lnTo>
                    <a:pt x="42" y="343"/>
                  </a:lnTo>
                  <a:lnTo>
                    <a:pt x="24" y="264"/>
                  </a:lnTo>
                  <a:lnTo>
                    <a:pt x="17" y="227"/>
                  </a:lnTo>
                  <a:lnTo>
                    <a:pt x="11" y="191"/>
                  </a:lnTo>
                  <a:lnTo>
                    <a:pt x="6" y="158"/>
                  </a:lnTo>
                  <a:lnTo>
                    <a:pt x="5" y="132"/>
                  </a:lnTo>
                  <a:lnTo>
                    <a:pt x="2" y="111"/>
                  </a:lnTo>
                  <a:lnTo>
                    <a:pt x="2" y="92"/>
                  </a:lnTo>
                  <a:lnTo>
                    <a:pt x="0" y="74"/>
                  </a:lnTo>
                  <a:lnTo>
                    <a:pt x="0" y="54"/>
                  </a:lnTo>
                  <a:lnTo>
                    <a:pt x="2" y="3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574"/>
            <p:cNvSpPr>
              <a:spLocks/>
            </p:cNvSpPr>
            <p:nvPr/>
          </p:nvSpPr>
          <p:spPr bwMode="auto">
            <a:xfrm>
              <a:off x="9274175" y="3492500"/>
              <a:ext cx="55562" cy="349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3" y="19"/>
                </a:cxn>
                <a:cxn ang="0">
                  <a:pos x="2" y="22"/>
                </a:cxn>
                <a:cxn ang="0">
                  <a:pos x="0" y="3"/>
                </a:cxn>
                <a:cxn ang="0">
                  <a:pos x="18" y="1"/>
                </a:cxn>
                <a:cxn ang="0">
                  <a:pos x="35" y="0"/>
                </a:cxn>
              </a:cxnLst>
              <a:rect l="0" t="0" r="r" b="b"/>
              <a:pathLst>
                <a:path w="35" h="22">
                  <a:moveTo>
                    <a:pt x="35" y="0"/>
                  </a:moveTo>
                  <a:lnTo>
                    <a:pt x="33" y="19"/>
                  </a:lnTo>
                  <a:lnTo>
                    <a:pt x="2" y="22"/>
                  </a:lnTo>
                  <a:lnTo>
                    <a:pt x="0" y="3"/>
                  </a:lnTo>
                  <a:lnTo>
                    <a:pt x="18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1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575"/>
            <p:cNvSpPr>
              <a:spLocks/>
            </p:cNvSpPr>
            <p:nvPr/>
          </p:nvSpPr>
          <p:spPr bwMode="auto">
            <a:xfrm>
              <a:off x="9277350" y="3511550"/>
              <a:ext cx="52387" cy="13493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1" y="9"/>
                </a:cxn>
                <a:cxn ang="0">
                  <a:pos x="22" y="21"/>
                </a:cxn>
                <a:cxn ang="0">
                  <a:pos x="24" y="37"/>
                </a:cxn>
                <a:cxn ang="0">
                  <a:pos x="27" y="52"/>
                </a:cxn>
                <a:cxn ang="0">
                  <a:pos x="30" y="66"/>
                </a:cxn>
                <a:cxn ang="0">
                  <a:pos x="31" y="76"/>
                </a:cxn>
                <a:cxn ang="0">
                  <a:pos x="33" y="79"/>
                </a:cxn>
                <a:cxn ang="0">
                  <a:pos x="0" y="85"/>
                </a:cxn>
                <a:cxn ang="0">
                  <a:pos x="0" y="69"/>
                </a:cxn>
                <a:cxn ang="0">
                  <a:pos x="1" y="51"/>
                </a:cxn>
                <a:cxn ang="0">
                  <a:pos x="4" y="33"/>
                </a:cxn>
                <a:cxn ang="0">
                  <a:pos x="7" y="19"/>
                </a:cxn>
                <a:cxn ang="0">
                  <a:pos x="9" y="9"/>
                </a:cxn>
                <a:cxn ang="0">
                  <a:pos x="10" y="4"/>
                </a:cxn>
                <a:cxn ang="0">
                  <a:pos x="21" y="0"/>
                </a:cxn>
              </a:cxnLst>
              <a:rect l="0" t="0" r="r" b="b"/>
              <a:pathLst>
                <a:path w="33" h="85">
                  <a:moveTo>
                    <a:pt x="21" y="0"/>
                  </a:moveTo>
                  <a:lnTo>
                    <a:pt x="21" y="9"/>
                  </a:lnTo>
                  <a:lnTo>
                    <a:pt x="22" y="21"/>
                  </a:lnTo>
                  <a:lnTo>
                    <a:pt x="24" y="37"/>
                  </a:lnTo>
                  <a:lnTo>
                    <a:pt x="27" y="52"/>
                  </a:lnTo>
                  <a:lnTo>
                    <a:pt x="30" y="66"/>
                  </a:lnTo>
                  <a:lnTo>
                    <a:pt x="31" y="76"/>
                  </a:lnTo>
                  <a:lnTo>
                    <a:pt x="33" y="79"/>
                  </a:lnTo>
                  <a:lnTo>
                    <a:pt x="0" y="85"/>
                  </a:lnTo>
                  <a:lnTo>
                    <a:pt x="0" y="69"/>
                  </a:lnTo>
                  <a:lnTo>
                    <a:pt x="1" y="51"/>
                  </a:lnTo>
                  <a:lnTo>
                    <a:pt x="4" y="33"/>
                  </a:lnTo>
                  <a:lnTo>
                    <a:pt x="7" y="19"/>
                  </a:lnTo>
                  <a:lnTo>
                    <a:pt x="9" y="9"/>
                  </a:lnTo>
                  <a:lnTo>
                    <a:pt x="10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576"/>
            <p:cNvSpPr>
              <a:spLocks/>
            </p:cNvSpPr>
            <p:nvPr/>
          </p:nvSpPr>
          <p:spPr bwMode="auto">
            <a:xfrm>
              <a:off x="9410700" y="5080000"/>
              <a:ext cx="168275" cy="12065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1"/>
                </a:cxn>
                <a:cxn ang="0">
                  <a:pos x="61" y="6"/>
                </a:cxn>
                <a:cxn ang="0">
                  <a:pos x="76" y="16"/>
                </a:cxn>
                <a:cxn ang="0">
                  <a:pos x="88" y="30"/>
                </a:cxn>
                <a:cxn ang="0">
                  <a:pos x="99" y="49"/>
                </a:cxn>
                <a:cxn ang="0">
                  <a:pos x="106" y="76"/>
                </a:cxn>
                <a:cxn ang="0">
                  <a:pos x="0" y="76"/>
                </a:cxn>
                <a:cxn ang="0">
                  <a:pos x="4" y="52"/>
                </a:cxn>
                <a:cxn ang="0">
                  <a:pos x="10" y="31"/>
                </a:cxn>
                <a:cxn ang="0">
                  <a:pos x="19" y="13"/>
                </a:cxn>
                <a:cxn ang="0">
                  <a:pos x="30" y="0"/>
                </a:cxn>
              </a:cxnLst>
              <a:rect l="0" t="0" r="r" b="b"/>
              <a:pathLst>
                <a:path w="106" h="76">
                  <a:moveTo>
                    <a:pt x="30" y="0"/>
                  </a:moveTo>
                  <a:lnTo>
                    <a:pt x="46" y="1"/>
                  </a:lnTo>
                  <a:lnTo>
                    <a:pt x="61" y="6"/>
                  </a:lnTo>
                  <a:lnTo>
                    <a:pt x="76" y="16"/>
                  </a:lnTo>
                  <a:lnTo>
                    <a:pt x="88" y="30"/>
                  </a:lnTo>
                  <a:lnTo>
                    <a:pt x="99" y="49"/>
                  </a:lnTo>
                  <a:lnTo>
                    <a:pt x="106" y="76"/>
                  </a:lnTo>
                  <a:lnTo>
                    <a:pt x="0" y="76"/>
                  </a:lnTo>
                  <a:lnTo>
                    <a:pt x="4" y="52"/>
                  </a:lnTo>
                  <a:lnTo>
                    <a:pt x="10" y="31"/>
                  </a:lnTo>
                  <a:lnTo>
                    <a:pt x="19" y="1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1CBC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577"/>
            <p:cNvSpPr>
              <a:spLocks/>
            </p:cNvSpPr>
            <p:nvPr/>
          </p:nvSpPr>
          <p:spPr bwMode="auto">
            <a:xfrm>
              <a:off x="9032875" y="5080000"/>
              <a:ext cx="153987" cy="12065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8" y="12"/>
                </a:cxn>
                <a:cxn ang="0">
                  <a:pos x="87" y="28"/>
                </a:cxn>
                <a:cxn ang="0">
                  <a:pos x="93" y="49"/>
                </a:cxn>
                <a:cxn ang="0">
                  <a:pos x="97" y="76"/>
                </a:cxn>
                <a:cxn ang="0">
                  <a:pos x="0" y="76"/>
                </a:cxn>
                <a:cxn ang="0">
                  <a:pos x="0" y="73"/>
                </a:cxn>
                <a:cxn ang="0">
                  <a:pos x="3" y="66"/>
                </a:cxn>
                <a:cxn ang="0">
                  <a:pos x="6" y="54"/>
                </a:cxn>
                <a:cxn ang="0">
                  <a:pos x="12" y="42"/>
                </a:cxn>
                <a:cxn ang="0">
                  <a:pos x="21" y="28"/>
                </a:cxn>
                <a:cxn ang="0">
                  <a:pos x="33" y="16"/>
                </a:cxn>
                <a:cxn ang="0">
                  <a:pos x="49" y="6"/>
                </a:cxn>
                <a:cxn ang="0">
                  <a:pos x="69" y="0"/>
                </a:cxn>
              </a:cxnLst>
              <a:rect l="0" t="0" r="r" b="b"/>
              <a:pathLst>
                <a:path w="97" h="76">
                  <a:moveTo>
                    <a:pt x="69" y="0"/>
                  </a:moveTo>
                  <a:lnTo>
                    <a:pt x="78" y="12"/>
                  </a:lnTo>
                  <a:lnTo>
                    <a:pt x="87" y="28"/>
                  </a:lnTo>
                  <a:lnTo>
                    <a:pt x="93" y="49"/>
                  </a:lnTo>
                  <a:lnTo>
                    <a:pt x="97" y="76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3" y="66"/>
                  </a:lnTo>
                  <a:lnTo>
                    <a:pt x="6" y="54"/>
                  </a:lnTo>
                  <a:lnTo>
                    <a:pt x="12" y="42"/>
                  </a:lnTo>
                  <a:lnTo>
                    <a:pt x="21" y="28"/>
                  </a:lnTo>
                  <a:lnTo>
                    <a:pt x="33" y="16"/>
                  </a:lnTo>
                  <a:lnTo>
                    <a:pt x="49" y="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B1CBC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9369344" y="129540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MILLENNIAL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167206" y="4791670"/>
            <a:ext cx="2164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Name Undecided. Born early 2000s and on.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3427412" y="2057400"/>
            <a:ext cx="5311639" cy="2351314"/>
            <a:chOff x="3427412" y="2057400"/>
            <a:chExt cx="5311639" cy="2351314"/>
          </a:xfrm>
        </p:grpSpPr>
        <p:cxnSp>
          <p:nvCxnSpPr>
            <p:cNvPr id="85" name="Straight Connector 84"/>
            <p:cNvCxnSpPr/>
            <p:nvPr/>
          </p:nvCxnSpPr>
          <p:spPr>
            <a:xfrm rot="10800000">
              <a:off x="4037012" y="2057400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7406640" y="3951514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427412" y="3224348"/>
              <a:ext cx="14478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291251" y="3224348"/>
              <a:ext cx="14478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0800000" flipH="1">
              <a:off x="7313612" y="2057400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 flipH="1">
              <a:off x="3973286" y="3938451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5484812" y="2134020"/>
            <a:ext cx="4807634" cy="4781130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8546414" y="4240772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8962329" y="2838320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8452040" y="1418844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3279470" y="4240772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2922712" y="2838320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3392360" y="1418844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01788" y="1797423"/>
            <a:ext cx="2998694" cy="2998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Generations Comparison Infographics Presentation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189412" y="5314890"/>
            <a:ext cx="3810000" cy="1046441"/>
            <a:chOff x="4189412" y="5314890"/>
            <a:chExt cx="3810000" cy="1046441"/>
          </a:xfrm>
        </p:grpSpPr>
        <p:sp>
          <p:nvSpPr>
            <p:cNvPr id="5" name="TextBox 4"/>
            <p:cNvSpPr txBox="1"/>
            <p:nvPr/>
          </p:nvSpPr>
          <p:spPr>
            <a:xfrm>
              <a:off x="4977174" y="5314890"/>
              <a:ext cx="2247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BABY BOOMERS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4189412" y="5715000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6" name="Pie 75"/>
          <p:cNvSpPr/>
          <p:nvPr/>
        </p:nvSpPr>
        <p:spPr>
          <a:xfrm>
            <a:off x="4594796" y="1805671"/>
            <a:ext cx="2999232" cy="2999232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632"/>
          <p:cNvGrpSpPr/>
          <p:nvPr/>
        </p:nvGrpSpPr>
        <p:grpSpPr>
          <a:xfrm>
            <a:off x="5491080" y="2190690"/>
            <a:ext cx="1220110" cy="2997686"/>
            <a:chOff x="1979613" y="2032000"/>
            <a:chExt cx="1289049" cy="3167063"/>
          </a:xfrm>
        </p:grpSpPr>
        <p:sp>
          <p:nvSpPr>
            <p:cNvPr id="6" name="Freeform 513"/>
            <p:cNvSpPr>
              <a:spLocks/>
            </p:cNvSpPr>
            <p:nvPr/>
          </p:nvSpPr>
          <p:spPr bwMode="auto">
            <a:xfrm>
              <a:off x="2366963" y="3132138"/>
              <a:ext cx="568325" cy="1089025"/>
            </a:xfrm>
            <a:custGeom>
              <a:avLst/>
              <a:gdLst/>
              <a:ahLst/>
              <a:cxnLst>
                <a:cxn ang="0">
                  <a:pos x="297" y="0"/>
                </a:cxn>
                <a:cxn ang="0">
                  <a:pos x="300" y="2"/>
                </a:cxn>
                <a:cxn ang="0">
                  <a:pos x="304" y="5"/>
                </a:cxn>
                <a:cxn ang="0">
                  <a:pos x="313" y="9"/>
                </a:cxn>
                <a:cxn ang="0">
                  <a:pos x="322" y="12"/>
                </a:cxn>
                <a:cxn ang="0">
                  <a:pos x="330" y="12"/>
                </a:cxn>
                <a:cxn ang="0">
                  <a:pos x="358" y="635"/>
                </a:cxn>
                <a:cxn ang="0">
                  <a:pos x="80" y="686"/>
                </a:cxn>
                <a:cxn ang="0">
                  <a:pos x="0" y="24"/>
                </a:cxn>
                <a:cxn ang="0">
                  <a:pos x="14" y="12"/>
                </a:cxn>
                <a:cxn ang="0">
                  <a:pos x="107" y="12"/>
                </a:cxn>
                <a:cxn ang="0">
                  <a:pos x="150" y="11"/>
                </a:cxn>
                <a:cxn ang="0">
                  <a:pos x="198" y="9"/>
                </a:cxn>
                <a:cxn ang="0">
                  <a:pos x="297" y="0"/>
                </a:cxn>
              </a:cxnLst>
              <a:rect l="0" t="0" r="r" b="b"/>
              <a:pathLst>
                <a:path w="358" h="686">
                  <a:moveTo>
                    <a:pt x="297" y="0"/>
                  </a:moveTo>
                  <a:lnTo>
                    <a:pt x="300" y="2"/>
                  </a:lnTo>
                  <a:lnTo>
                    <a:pt x="304" y="5"/>
                  </a:lnTo>
                  <a:lnTo>
                    <a:pt x="313" y="9"/>
                  </a:lnTo>
                  <a:lnTo>
                    <a:pt x="322" y="12"/>
                  </a:lnTo>
                  <a:lnTo>
                    <a:pt x="330" y="12"/>
                  </a:lnTo>
                  <a:lnTo>
                    <a:pt x="358" y="635"/>
                  </a:lnTo>
                  <a:lnTo>
                    <a:pt x="80" y="686"/>
                  </a:lnTo>
                  <a:lnTo>
                    <a:pt x="0" y="24"/>
                  </a:lnTo>
                  <a:lnTo>
                    <a:pt x="14" y="12"/>
                  </a:lnTo>
                  <a:lnTo>
                    <a:pt x="107" y="12"/>
                  </a:lnTo>
                  <a:lnTo>
                    <a:pt x="150" y="11"/>
                  </a:lnTo>
                  <a:lnTo>
                    <a:pt x="198" y="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14"/>
            <p:cNvSpPr>
              <a:spLocks/>
            </p:cNvSpPr>
            <p:nvPr/>
          </p:nvSpPr>
          <p:spPr bwMode="auto">
            <a:xfrm>
              <a:off x="2366963" y="3132138"/>
              <a:ext cx="568325" cy="1089025"/>
            </a:xfrm>
            <a:custGeom>
              <a:avLst/>
              <a:gdLst/>
              <a:ahLst/>
              <a:cxnLst>
                <a:cxn ang="0">
                  <a:pos x="297" y="0"/>
                </a:cxn>
                <a:cxn ang="0">
                  <a:pos x="300" y="2"/>
                </a:cxn>
                <a:cxn ang="0">
                  <a:pos x="304" y="5"/>
                </a:cxn>
                <a:cxn ang="0">
                  <a:pos x="313" y="9"/>
                </a:cxn>
                <a:cxn ang="0">
                  <a:pos x="322" y="12"/>
                </a:cxn>
                <a:cxn ang="0">
                  <a:pos x="330" y="12"/>
                </a:cxn>
                <a:cxn ang="0">
                  <a:pos x="358" y="635"/>
                </a:cxn>
                <a:cxn ang="0">
                  <a:pos x="80" y="686"/>
                </a:cxn>
                <a:cxn ang="0">
                  <a:pos x="0" y="24"/>
                </a:cxn>
                <a:cxn ang="0">
                  <a:pos x="14" y="12"/>
                </a:cxn>
                <a:cxn ang="0">
                  <a:pos x="107" y="12"/>
                </a:cxn>
                <a:cxn ang="0">
                  <a:pos x="150" y="11"/>
                </a:cxn>
                <a:cxn ang="0">
                  <a:pos x="198" y="9"/>
                </a:cxn>
                <a:cxn ang="0">
                  <a:pos x="297" y="0"/>
                </a:cxn>
              </a:cxnLst>
              <a:rect l="0" t="0" r="r" b="b"/>
              <a:pathLst>
                <a:path w="358" h="686">
                  <a:moveTo>
                    <a:pt x="297" y="0"/>
                  </a:moveTo>
                  <a:lnTo>
                    <a:pt x="300" y="2"/>
                  </a:lnTo>
                  <a:lnTo>
                    <a:pt x="304" y="5"/>
                  </a:lnTo>
                  <a:lnTo>
                    <a:pt x="313" y="9"/>
                  </a:lnTo>
                  <a:lnTo>
                    <a:pt x="322" y="12"/>
                  </a:lnTo>
                  <a:lnTo>
                    <a:pt x="330" y="12"/>
                  </a:lnTo>
                  <a:lnTo>
                    <a:pt x="358" y="635"/>
                  </a:lnTo>
                  <a:lnTo>
                    <a:pt x="80" y="686"/>
                  </a:lnTo>
                  <a:lnTo>
                    <a:pt x="0" y="24"/>
                  </a:lnTo>
                  <a:lnTo>
                    <a:pt x="14" y="12"/>
                  </a:lnTo>
                  <a:lnTo>
                    <a:pt x="107" y="12"/>
                  </a:lnTo>
                  <a:lnTo>
                    <a:pt x="150" y="11"/>
                  </a:lnTo>
                  <a:lnTo>
                    <a:pt x="198" y="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B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15"/>
            <p:cNvSpPr>
              <a:spLocks/>
            </p:cNvSpPr>
            <p:nvPr/>
          </p:nvSpPr>
          <p:spPr bwMode="auto">
            <a:xfrm>
              <a:off x="2236788" y="4033838"/>
              <a:ext cx="760412" cy="1136650"/>
            </a:xfrm>
            <a:custGeom>
              <a:avLst/>
              <a:gdLst/>
              <a:ahLst/>
              <a:cxnLst>
                <a:cxn ang="0">
                  <a:pos x="479" y="0"/>
                </a:cxn>
                <a:cxn ang="0">
                  <a:pos x="479" y="4"/>
                </a:cxn>
                <a:cxn ang="0">
                  <a:pos x="478" y="19"/>
                </a:cxn>
                <a:cxn ang="0">
                  <a:pos x="478" y="42"/>
                </a:cxn>
                <a:cxn ang="0">
                  <a:pos x="476" y="70"/>
                </a:cxn>
                <a:cxn ang="0">
                  <a:pos x="473" y="105"/>
                </a:cxn>
                <a:cxn ang="0">
                  <a:pos x="470" y="144"/>
                </a:cxn>
                <a:cxn ang="0">
                  <a:pos x="467" y="186"/>
                </a:cxn>
                <a:cxn ang="0">
                  <a:pos x="464" y="231"/>
                </a:cxn>
                <a:cxn ang="0">
                  <a:pos x="460" y="276"/>
                </a:cxn>
                <a:cxn ang="0">
                  <a:pos x="455" y="319"/>
                </a:cxn>
                <a:cxn ang="0">
                  <a:pos x="449" y="363"/>
                </a:cxn>
                <a:cxn ang="0">
                  <a:pos x="443" y="409"/>
                </a:cxn>
                <a:cxn ang="0">
                  <a:pos x="436" y="454"/>
                </a:cxn>
                <a:cxn ang="0">
                  <a:pos x="428" y="498"/>
                </a:cxn>
                <a:cxn ang="0">
                  <a:pos x="421" y="538"/>
                </a:cxn>
                <a:cxn ang="0">
                  <a:pos x="413" y="576"/>
                </a:cxn>
                <a:cxn ang="0">
                  <a:pos x="406" y="609"/>
                </a:cxn>
                <a:cxn ang="0">
                  <a:pos x="400" y="636"/>
                </a:cxn>
                <a:cxn ang="0">
                  <a:pos x="395" y="656"/>
                </a:cxn>
                <a:cxn ang="0">
                  <a:pos x="392" y="669"/>
                </a:cxn>
                <a:cxn ang="0">
                  <a:pos x="391" y="674"/>
                </a:cxn>
                <a:cxn ang="0">
                  <a:pos x="256" y="716"/>
                </a:cxn>
                <a:cxn ang="0">
                  <a:pos x="109" y="678"/>
                </a:cxn>
                <a:cxn ang="0">
                  <a:pos x="108" y="677"/>
                </a:cxn>
                <a:cxn ang="0">
                  <a:pos x="106" y="671"/>
                </a:cxn>
                <a:cxn ang="0">
                  <a:pos x="102" y="659"/>
                </a:cxn>
                <a:cxn ang="0">
                  <a:pos x="97" y="642"/>
                </a:cxn>
                <a:cxn ang="0">
                  <a:pos x="91" y="620"/>
                </a:cxn>
                <a:cxn ang="0">
                  <a:pos x="84" y="591"/>
                </a:cxn>
                <a:cxn ang="0">
                  <a:pos x="75" y="555"/>
                </a:cxn>
                <a:cxn ang="0">
                  <a:pos x="66" y="510"/>
                </a:cxn>
                <a:cxn ang="0">
                  <a:pos x="57" y="459"/>
                </a:cxn>
                <a:cxn ang="0">
                  <a:pos x="46" y="397"/>
                </a:cxn>
                <a:cxn ang="0">
                  <a:pos x="34" y="327"/>
                </a:cxn>
                <a:cxn ang="0">
                  <a:pos x="24" y="247"/>
                </a:cxn>
                <a:cxn ang="0">
                  <a:pos x="12" y="156"/>
                </a:cxn>
                <a:cxn ang="0">
                  <a:pos x="0" y="54"/>
                </a:cxn>
                <a:cxn ang="0">
                  <a:pos x="4" y="54"/>
                </a:cxn>
                <a:cxn ang="0">
                  <a:pos x="18" y="55"/>
                </a:cxn>
                <a:cxn ang="0">
                  <a:pos x="40" y="55"/>
                </a:cxn>
                <a:cxn ang="0">
                  <a:pos x="69" y="57"/>
                </a:cxn>
                <a:cxn ang="0">
                  <a:pos x="141" y="57"/>
                </a:cxn>
                <a:cxn ang="0">
                  <a:pos x="183" y="55"/>
                </a:cxn>
                <a:cxn ang="0">
                  <a:pos x="226" y="52"/>
                </a:cxn>
                <a:cxn ang="0">
                  <a:pos x="273" y="49"/>
                </a:cxn>
                <a:cxn ang="0">
                  <a:pos x="317" y="43"/>
                </a:cxn>
                <a:cxn ang="0">
                  <a:pos x="362" y="36"/>
                </a:cxn>
                <a:cxn ang="0">
                  <a:pos x="404" y="27"/>
                </a:cxn>
                <a:cxn ang="0">
                  <a:pos x="443" y="15"/>
                </a:cxn>
                <a:cxn ang="0">
                  <a:pos x="479" y="0"/>
                </a:cxn>
              </a:cxnLst>
              <a:rect l="0" t="0" r="r" b="b"/>
              <a:pathLst>
                <a:path w="479" h="716">
                  <a:moveTo>
                    <a:pt x="479" y="0"/>
                  </a:moveTo>
                  <a:lnTo>
                    <a:pt x="479" y="4"/>
                  </a:lnTo>
                  <a:lnTo>
                    <a:pt x="478" y="19"/>
                  </a:lnTo>
                  <a:lnTo>
                    <a:pt x="478" y="42"/>
                  </a:lnTo>
                  <a:lnTo>
                    <a:pt x="476" y="70"/>
                  </a:lnTo>
                  <a:lnTo>
                    <a:pt x="473" y="105"/>
                  </a:lnTo>
                  <a:lnTo>
                    <a:pt x="470" y="144"/>
                  </a:lnTo>
                  <a:lnTo>
                    <a:pt x="467" y="186"/>
                  </a:lnTo>
                  <a:lnTo>
                    <a:pt x="464" y="231"/>
                  </a:lnTo>
                  <a:lnTo>
                    <a:pt x="460" y="276"/>
                  </a:lnTo>
                  <a:lnTo>
                    <a:pt x="455" y="319"/>
                  </a:lnTo>
                  <a:lnTo>
                    <a:pt x="449" y="363"/>
                  </a:lnTo>
                  <a:lnTo>
                    <a:pt x="443" y="409"/>
                  </a:lnTo>
                  <a:lnTo>
                    <a:pt x="436" y="454"/>
                  </a:lnTo>
                  <a:lnTo>
                    <a:pt x="428" y="498"/>
                  </a:lnTo>
                  <a:lnTo>
                    <a:pt x="421" y="538"/>
                  </a:lnTo>
                  <a:lnTo>
                    <a:pt x="413" y="576"/>
                  </a:lnTo>
                  <a:lnTo>
                    <a:pt x="406" y="609"/>
                  </a:lnTo>
                  <a:lnTo>
                    <a:pt x="400" y="636"/>
                  </a:lnTo>
                  <a:lnTo>
                    <a:pt x="395" y="656"/>
                  </a:lnTo>
                  <a:lnTo>
                    <a:pt x="392" y="669"/>
                  </a:lnTo>
                  <a:lnTo>
                    <a:pt x="391" y="674"/>
                  </a:lnTo>
                  <a:lnTo>
                    <a:pt x="256" y="716"/>
                  </a:lnTo>
                  <a:lnTo>
                    <a:pt x="109" y="678"/>
                  </a:lnTo>
                  <a:lnTo>
                    <a:pt x="108" y="677"/>
                  </a:lnTo>
                  <a:lnTo>
                    <a:pt x="106" y="671"/>
                  </a:lnTo>
                  <a:lnTo>
                    <a:pt x="102" y="659"/>
                  </a:lnTo>
                  <a:lnTo>
                    <a:pt x="97" y="642"/>
                  </a:lnTo>
                  <a:lnTo>
                    <a:pt x="91" y="620"/>
                  </a:lnTo>
                  <a:lnTo>
                    <a:pt x="84" y="591"/>
                  </a:lnTo>
                  <a:lnTo>
                    <a:pt x="75" y="555"/>
                  </a:lnTo>
                  <a:lnTo>
                    <a:pt x="66" y="510"/>
                  </a:lnTo>
                  <a:lnTo>
                    <a:pt x="57" y="459"/>
                  </a:lnTo>
                  <a:lnTo>
                    <a:pt x="46" y="397"/>
                  </a:lnTo>
                  <a:lnTo>
                    <a:pt x="34" y="327"/>
                  </a:lnTo>
                  <a:lnTo>
                    <a:pt x="24" y="247"/>
                  </a:lnTo>
                  <a:lnTo>
                    <a:pt x="12" y="156"/>
                  </a:lnTo>
                  <a:lnTo>
                    <a:pt x="0" y="54"/>
                  </a:lnTo>
                  <a:lnTo>
                    <a:pt x="4" y="54"/>
                  </a:lnTo>
                  <a:lnTo>
                    <a:pt x="18" y="55"/>
                  </a:lnTo>
                  <a:lnTo>
                    <a:pt x="40" y="55"/>
                  </a:lnTo>
                  <a:lnTo>
                    <a:pt x="69" y="57"/>
                  </a:lnTo>
                  <a:lnTo>
                    <a:pt x="141" y="57"/>
                  </a:lnTo>
                  <a:lnTo>
                    <a:pt x="183" y="55"/>
                  </a:lnTo>
                  <a:lnTo>
                    <a:pt x="226" y="52"/>
                  </a:lnTo>
                  <a:lnTo>
                    <a:pt x="273" y="49"/>
                  </a:lnTo>
                  <a:lnTo>
                    <a:pt x="317" y="43"/>
                  </a:lnTo>
                  <a:lnTo>
                    <a:pt x="362" y="36"/>
                  </a:lnTo>
                  <a:lnTo>
                    <a:pt x="404" y="27"/>
                  </a:lnTo>
                  <a:lnTo>
                    <a:pt x="443" y="15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16"/>
            <p:cNvSpPr>
              <a:spLocks/>
            </p:cNvSpPr>
            <p:nvPr/>
          </p:nvSpPr>
          <p:spPr bwMode="auto">
            <a:xfrm>
              <a:off x="2574925" y="4359275"/>
              <a:ext cx="184150" cy="811213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15" y="3"/>
                </a:cxn>
                <a:cxn ang="0">
                  <a:pos x="101" y="17"/>
                </a:cxn>
                <a:cxn ang="0">
                  <a:pos x="88" y="24"/>
                </a:cxn>
                <a:cxn ang="0">
                  <a:pos x="70" y="32"/>
                </a:cxn>
                <a:cxn ang="0">
                  <a:pos x="51" y="511"/>
                </a:cxn>
                <a:cxn ang="0">
                  <a:pos x="33" y="509"/>
                </a:cxn>
                <a:cxn ang="0">
                  <a:pos x="48" y="35"/>
                </a:cxn>
                <a:cxn ang="0">
                  <a:pos x="43" y="35"/>
                </a:cxn>
                <a:cxn ang="0">
                  <a:pos x="31" y="32"/>
                </a:cxn>
                <a:cxn ang="0">
                  <a:pos x="15" y="26"/>
                </a:cxn>
                <a:cxn ang="0">
                  <a:pos x="0" y="17"/>
                </a:cxn>
                <a:cxn ang="0">
                  <a:pos x="16" y="17"/>
                </a:cxn>
                <a:cxn ang="0">
                  <a:pos x="33" y="15"/>
                </a:cxn>
                <a:cxn ang="0">
                  <a:pos x="54" y="14"/>
                </a:cxn>
                <a:cxn ang="0">
                  <a:pos x="76" y="11"/>
                </a:cxn>
                <a:cxn ang="0">
                  <a:pos x="97" y="6"/>
                </a:cxn>
                <a:cxn ang="0">
                  <a:pos x="116" y="0"/>
                </a:cxn>
              </a:cxnLst>
              <a:rect l="0" t="0" r="r" b="b"/>
              <a:pathLst>
                <a:path w="116" h="511">
                  <a:moveTo>
                    <a:pt x="116" y="0"/>
                  </a:moveTo>
                  <a:lnTo>
                    <a:pt x="115" y="3"/>
                  </a:lnTo>
                  <a:lnTo>
                    <a:pt x="101" y="17"/>
                  </a:lnTo>
                  <a:lnTo>
                    <a:pt x="88" y="24"/>
                  </a:lnTo>
                  <a:lnTo>
                    <a:pt x="70" y="32"/>
                  </a:lnTo>
                  <a:lnTo>
                    <a:pt x="51" y="511"/>
                  </a:lnTo>
                  <a:lnTo>
                    <a:pt x="33" y="509"/>
                  </a:lnTo>
                  <a:lnTo>
                    <a:pt x="48" y="35"/>
                  </a:lnTo>
                  <a:lnTo>
                    <a:pt x="43" y="35"/>
                  </a:lnTo>
                  <a:lnTo>
                    <a:pt x="31" y="32"/>
                  </a:lnTo>
                  <a:lnTo>
                    <a:pt x="15" y="26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33" y="15"/>
                  </a:lnTo>
                  <a:lnTo>
                    <a:pt x="54" y="14"/>
                  </a:lnTo>
                  <a:lnTo>
                    <a:pt x="76" y="11"/>
                  </a:lnTo>
                  <a:lnTo>
                    <a:pt x="97" y="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17"/>
            <p:cNvSpPr>
              <a:spLocks/>
            </p:cNvSpPr>
            <p:nvPr/>
          </p:nvSpPr>
          <p:spPr bwMode="auto">
            <a:xfrm>
              <a:off x="2309813" y="5053013"/>
              <a:ext cx="661987" cy="14605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0" y="2"/>
                </a:cxn>
                <a:cxn ang="0">
                  <a:pos x="149" y="8"/>
                </a:cxn>
                <a:cxn ang="0">
                  <a:pos x="180" y="20"/>
                </a:cxn>
                <a:cxn ang="0">
                  <a:pos x="216" y="39"/>
                </a:cxn>
                <a:cxn ang="0">
                  <a:pos x="218" y="38"/>
                </a:cxn>
                <a:cxn ang="0">
                  <a:pos x="224" y="35"/>
                </a:cxn>
                <a:cxn ang="0">
                  <a:pos x="234" y="29"/>
                </a:cxn>
                <a:cxn ang="0">
                  <a:pos x="246" y="23"/>
                </a:cxn>
                <a:cxn ang="0">
                  <a:pos x="260" y="15"/>
                </a:cxn>
                <a:cxn ang="0">
                  <a:pos x="276" y="9"/>
                </a:cxn>
                <a:cxn ang="0">
                  <a:pos x="294" y="5"/>
                </a:cxn>
                <a:cxn ang="0">
                  <a:pos x="312" y="2"/>
                </a:cxn>
                <a:cxn ang="0">
                  <a:pos x="330" y="0"/>
                </a:cxn>
                <a:cxn ang="0">
                  <a:pos x="348" y="3"/>
                </a:cxn>
                <a:cxn ang="0">
                  <a:pos x="366" y="11"/>
                </a:cxn>
                <a:cxn ang="0">
                  <a:pos x="381" y="21"/>
                </a:cxn>
                <a:cxn ang="0">
                  <a:pos x="396" y="39"/>
                </a:cxn>
                <a:cxn ang="0">
                  <a:pos x="408" y="62"/>
                </a:cxn>
                <a:cxn ang="0">
                  <a:pos x="417" y="92"/>
                </a:cxn>
                <a:cxn ang="0">
                  <a:pos x="0" y="92"/>
                </a:cxn>
                <a:cxn ang="0">
                  <a:pos x="0" y="90"/>
                </a:cxn>
                <a:cxn ang="0">
                  <a:pos x="2" y="84"/>
                </a:cxn>
                <a:cxn ang="0">
                  <a:pos x="5" y="75"/>
                </a:cxn>
                <a:cxn ang="0">
                  <a:pos x="8" y="65"/>
                </a:cxn>
                <a:cxn ang="0">
                  <a:pos x="14" y="53"/>
                </a:cxn>
                <a:cxn ang="0">
                  <a:pos x="21" y="41"/>
                </a:cxn>
                <a:cxn ang="0">
                  <a:pos x="30" y="29"/>
                </a:cxn>
                <a:cxn ang="0">
                  <a:pos x="42" y="18"/>
                </a:cxn>
                <a:cxn ang="0">
                  <a:pos x="57" y="9"/>
                </a:cxn>
                <a:cxn ang="0">
                  <a:pos x="75" y="3"/>
                </a:cxn>
                <a:cxn ang="0">
                  <a:pos x="96" y="0"/>
                </a:cxn>
              </a:cxnLst>
              <a:rect l="0" t="0" r="r" b="b"/>
              <a:pathLst>
                <a:path w="417" h="92">
                  <a:moveTo>
                    <a:pt x="96" y="0"/>
                  </a:moveTo>
                  <a:lnTo>
                    <a:pt x="120" y="2"/>
                  </a:lnTo>
                  <a:lnTo>
                    <a:pt x="149" y="8"/>
                  </a:lnTo>
                  <a:lnTo>
                    <a:pt x="180" y="20"/>
                  </a:lnTo>
                  <a:lnTo>
                    <a:pt x="216" y="39"/>
                  </a:lnTo>
                  <a:lnTo>
                    <a:pt x="218" y="38"/>
                  </a:lnTo>
                  <a:lnTo>
                    <a:pt x="224" y="35"/>
                  </a:lnTo>
                  <a:lnTo>
                    <a:pt x="234" y="29"/>
                  </a:lnTo>
                  <a:lnTo>
                    <a:pt x="246" y="23"/>
                  </a:lnTo>
                  <a:lnTo>
                    <a:pt x="260" y="15"/>
                  </a:lnTo>
                  <a:lnTo>
                    <a:pt x="276" y="9"/>
                  </a:lnTo>
                  <a:lnTo>
                    <a:pt x="294" y="5"/>
                  </a:lnTo>
                  <a:lnTo>
                    <a:pt x="312" y="2"/>
                  </a:lnTo>
                  <a:lnTo>
                    <a:pt x="330" y="0"/>
                  </a:lnTo>
                  <a:lnTo>
                    <a:pt x="348" y="3"/>
                  </a:lnTo>
                  <a:lnTo>
                    <a:pt x="366" y="11"/>
                  </a:lnTo>
                  <a:lnTo>
                    <a:pt x="381" y="21"/>
                  </a:lnTo>
                  <a:lnTo>
                    <a:pt x="396" y="39"/>
                  </a:lnTo>
                  <a:lnTo>
                    <a:pt x="408" y="62"/>
                  </a:lnTo>
                  <a:lnTo>
                    <a:pt x="417" y="92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2" y="84"/>
                  </a:lnTo>
                  <a:lnTo>
                    <a:pt x="5" y="75"/>
                  </a:lnTo>
                  <a:lnTo>
                    <a:pt x="8" y="65"/>
                  </a:lnTo>
                  <a:lnTo>
                    <a:pt x="14" y="53"/>
                  </a:lnTo>
                  <a:lnTo>
                    <a:pt x="21" y="41"/>
                  </a:lnTo>
                  <a:lnTo>
                    <a:pt x="30" y="29"/>
                  </a:lnTo>
                  <a:lnTo>
                    <a:pt x="42" y="18"/>
                  </a:lnTo>
                  <a:lnTo>
                    <a:pt x="57" y="9"/>
                  </a:lnTo>
                  <a:lnTo>
                    <a:pt x="75" y="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18"/>
            <p:cNvSpPr>
              <a:spLocks/>
            </p:cNvSpPr>
            <p:nvPr/>
          </p:nvSpPr>
          <p:spPr bwMode="auto">
            <a:xfrm>
              <a:off x="3016250" y="3976688"/>
              <a:ext cx="223837" cy="182563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41" y="25"/>
                </a:cxn>
                <a:cxn ang="0">
                  <a:pos x="138" y="51"/>
                </a:cxn>
                <a:cxn ang="0">
                  <a:pos x="131" y="72"/>
                </a:cxn>
                <a:cxn ang="0">
                  <a:pos x="119" y="91"/>
                </a:cxn>
                <a:cxn ang="0">
                  <a:pos x="102" y="105"/>
                </a:cxn>
                <a:cxn ang="0">
                  <a:pos x="83" y="114"/>
                </a:cxn>
                <a:cxn ang="0">
                  <a:pos x="60" y="115"/>
                </a:cxn>
                <a:cxn ang="0">
                  <a:pos x="42" y="111"/>
                </a:cxn>
                <a:cxn ang="0">
                  <a:pos x="27" y="103"/>
                </a:cxn>
                <a:cxn ang="0">
                  <a:pos x="17" y="93"/>
                </a:cxn>
                <a:cxn ang="0">
                  <a:pos x="9" y="81"/>
                </a:cxn>
                <a:cxn ang="0">
                  <a:pos x="5" y="69"/>
                </a:cxn>
                <a:cxn ang="0">
                  <a:pos x="2" y="58"/>
                </a:cxn>
                <a:cxn ang="0">
                  <a:pos x="0" y="51"/>
                </a:cxn>
                <a:cxn ang="0">
                  <a:pos x="0" y="48"/>
                </a:cxn>
                <a:cxn ang="0">
                  <a:pos x="140" y="0"/>
                </a:cxn>
              </a:cxnLst>
              <a:rect l="0" t="0" r="r" b="b"/>
              <a:pathLst>
                <a:path w="141" h="115">
                  <a:moveTo>
                    <a:pt x="140" y="0"/>
                  </a:moveTo>
                  <a:lnTo>
                    <a:pt x="141" y="25"/>
                  </a:lnTo>
                  <a:lnTo>
                    <a:pt x="138" y="51"/>
                  </a:lnTo>
                  <a:lnTo>
                    <a:pt x="131" y="72"/>
                  </a:lnTo>
                  <a:lnTo>
                    <a:pt x="119" y="91"/>
                  </a:lnTo>
                  <a:lnTo>
                    <a:pt x="102" y="105"/>
                  </a:lnTo>
                  <a:lnTo>
                    <a:pt x="83" y="114"/>
                  </a:lnTo>
                  <a:lnTo>
                    <a:pt x="60" y="115"/>
                  </a:lnTo>
                  <a:lnTo>
                    <a:pt x="42" y="111"/>
                  </a:lnTo>
                  <a:lnTo>
                    <a:pt x="27" y="103"/>
                  </a:lnTo>
                  <a:lnTo>
                    <a:pt x="17" y="93"/>
                  </a:lnTo>
                  <a:lnTo>
                    <a:pt x="9" y="81"/>
                  </a:lnTo>
                  <a:lnTo>
                    <a:pt x="5" y="69"/>
                  </a:lnTo>
                  <a:lnTo>
                    <a:pt x="2" y="58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19"/>
            <p:cNvSpPr>
              <a:spLocks/>
            </p:cNvSpPr>
            <p:nvPr/>
          </p:nvSpPr>
          <p:spPr bwMode="auto">
            <a:xfrm>
              <a:off x="2038350" y="2032000"/>
              <a:ext cx="1016000" cy="984250"/>
            </a:xfrm>
            <a:custGeom>
              <a:avLst/>
              <a:gdLst/>
              <a:ahLst/>
              <a:cxnLst>
                <a:cxn ang="0">
                  <a:pos x="302" y="0"/>
                </a:cxn>
                <a:cxn ang="0">
                  <a:pos x="347" y="3"/>
                </a:cxn>
                <a:cxn ang="0">
                  <a:pos x="393" y="12"/>
                </a:cxn>
                <a:cxn ang="0">
                  <a:pos x="438" y="28"/>
                </a:cxn>
                <a:cxn ang="0">
                  <a:pos x="477" y="49"/>
                </a:cxn>
                <a:cxn ang="0">
                  <a:pos x="513" y="75"/>
                </a:cxn>
                <a:cxn ang="0">
                  <a:pos x="544" y="106"/>
                </a:cxn>
                <a:cxn ang="0">
                  <a:pos x="571" y="141"/>
                </a:cxn>
                <a:cxn ang="0">
                  <a:pos x="595" y="178"/>
                </a:cxn>
                <a:cxn ang="0">
                  <a:pos x="613" y="219"/>
                </a:cxn>
                <a:cxn ang="0">
                  <a:pos x="627" y="259"/>
                </a:cxn>
                <a:cxn ang="0">
                  <a:pos x="637" y="301"/>
                </a:cxn>
                <a:cxn ang="0">
                  <a:pos x="640" y="342"/>
                </a:cxn>
                <a:cxn ang="0">
                  <a:pos x="640" y="382"/>
                </a:cxn>
                <a:cxn ang="0">
                  <a:pos x="634" y="420"/>
                </a:cxn>
                <a:cxn ang="0">
                  <a:pos x="624" y="454"/>
                </a:cxn>
                <a:cxn ang="0">
                  <a:pos x="604" y="493"/>
                </a:cxn>
                <a:cxn ang="0">
                  <a:pos x="579" y="528"/>
                </a:cxn>
                <a:cxn ang="0">
                  <a:pos x="549" y="556"/>
                </a:cxn>
                <a:cxn ang="0">
                  <a:pos x="514" y="580"/>
                </a:cxn>
                <a:cxn ang="0">
                  <a:pos x="477" y="599"/>
                </a:cxn>
                <a:cxn ang="0">
                  <a:pos x="438" y="611"/>
                </a:cxn>
                <a:cxn ang="0">
                  <a:pos x="395" y="618"/>
                </a:cxn>
                <a:cxn ang="0">
                  <a:pos x="351" y="620"/>
                </a:cxn>
                <a:cxn ang="0">
                  <a:pos x="305" y="617"/>
                </a:cxn>
                <a:cxn ang="0">
                  <a:pos x="260" y="606"/>
                </a:cxn>
                <a:cxn ang="0">
                  <a:pos x="213" y="590"/>
                </a:cxn>
                <a:cxn ang="0">
                  <a:pos x="165" y="565"/>
                </a:cxn>
                <a:cxn ang="0">
                  <a:pos x="123" y="535"/>
                </a:cxn>
                <a:cxn ang="0">
                  <a:pos x="86" y="501"/>
                </a:cxn>
                <a:cxn ang="0">
                  <a:pos x="54" y="462"/>
                </a:cxn>
                <a:cxn ang="0">
                  <a:pos x="30" y="418"/>
                </a:cxn>
                <a:cxn ang="0">
                  <a:pos x="12" y="373"/>
                </a:cxn>
                <a:cxn ang="0">
                  <a:pos x="2" y="327"/>
                </a:cxn>
                <a:cxn ang="0">
                  <a:pos x="0" y="279"/>
                </a:cxn>
                <a:cxn ang="0">
                  <a:pos x="6" y="229"/>
                </a:cxn>
                <a:cxn ang="0">
                  <a:pos x="21" y="181"/>
                </a:cxn>
                <a:cxn ang="0">
                  <a:pos x="42" y="141"/>
                </a:cxn>
                <a:cxn ang="0">
                  <a:pos x="69" y="105"/>
                </a:cxn>
                <a:cxn ang="0">
                  <a:pos x="99" y="73"/>
                </a:cxn>
                <a:cxn ang="0">
                  <a:pos x="134" y="48"/>
                </a:cxn>
                <a:cxn ang="0">
                  <a:pos x="173" y="27"/>
                </a:cxn>
                <a:cxn ang="0">
                  <a:pos x="213" y="12"/>
                </a:cxn>
                <a:cxn ang="0">
                  <a:pos x="257" y="3"/>
                </a:cxn>
                <a:cxn ang="0">
                  <a:pos x="302" y="0"/>
                </a:cxn>
              </a:cxnLst>
              <a:rect l="0" t="0" r="r" b="b"/>
              <a:pathLst>
                <a:path w="640" h="620">
                  <a:moveTo>
                    <a:pt x="302" y="0"/>
                  </a:moveTo>
                  <a:lnTo>
                    <a:pt x="347" y="3"/>
                  </a:lnTo>
                  <a:lnTo>
                    <a:pt x="393" y="12"/>
                  </a:lnTo>
                  <a:lnTo>
                    <a:pt x="438" y="28"/>
                  </a:lnTo>
                  <a:lnTo>
                    <a:pt x="477" y="49"/>
                  </a:lnTo>
                  <a:lnTo>
                    <a:pt x="513" y="75"/>
                  </a:lnTo>
                  <a:lnTo>
                    <a:pt x="544" y="106"/>
                  </a:lnTo>
                  <a:lnTo>
                    <a:pt x="571" y="141"/>
                  </a:lnTo>
                  <a:lnTo>
                    <a:pt x="595" y="178"/>
                  </a:lnTo>
                  <a:lnTo>
                    <a:pt x="613" y="219"/>
                  </a:lnTo>
                  <a:lnTo>
                    <a:pt x="627" y="259"/>
                  </a:lnTo>
                  <a:lnTo>
                    <a:pt x="637" y="301"/>
                  </a:lnTo>
                  <a:lnTo>
                    <a:pt x="640" y="342"/>
                  </a:lnTo>
                  <a:lnTo>
                    <a:pt x="640" y="382"/>
                  </a:lnTo>
                  <a:lnTo>
                    <a:pt x="634" y="420"/>
                  </a:lnTo>
                  <a:lnTo>
                    <a:pt x="624" y="454"/>
                  </a:lnTo>
                  <a:lnTo>
                    <a:pt x="604" y="493"/>
                  </a:lnTo>
                  <a:lnTo>
                    <a:pt x="579" y="528"/>
                  </a:lnTo>
                  <a:lnTo>
                    <a:pt x="549" y="556"/>
                  </a:lnTo>
                  <a:lnTo>
                    <a:pt x="514" y="580"/>
                  </a:lnTo>
                  <a:lnTo>
                    <a:pt x="477" y="599"/>
                  </a:lnTo>
                  <a:lnTo>
                    <a:pt x="438" y="611"/>
                  </a:lnTo>
                  <a:lnTo>
                    <a:pt x="395" y="618"/>
                  </a:lnTo>
                  <a:lnTo>
                    <a:pt x="351" y="620"/>
                  </a:lnTo>
                  <a:lnTo>
                    <a:pt x="305" y="617"/>
                  </a:lnTo>
                  <a:lnTo>
                    <a:pt x="260" y="606"/>
                  </a:lnTo>
                  <a:lnTo>
                    <a:pt x="213" y="590"/>
                  </a:lnTo>
                  <a:lnTo>
                    <a:pt x="165" y="565"/>
                  </a:lnTo>
                  <a:lnTo>
                    <a:pt x="123" y="535"/>
                  </a:lnTo>
                  <a:lnTo>
                    <a:pt x="86" y="501"/>
                  </a:lnTo>
                  <a:lnTo>
                    <a:pt x="54" y="462"/>
                  </a:lnTo>
                  <a:lnTo>
                    <a:pt x="30" y="418"/>
                  </a:lnTo>
                  <a:lnTo>
                    <a:pt x="12" y="373"/>
                  </a:lnTo>
                  <a:lnTo>
                    <a:pt x="2" y="327"/>
                  </a:lnTo>
                  <a:lnTo>
                    <a:pt x="0" y="279"/>
                  </a:lnTo>
                  <a:lnTo>
                    <a:pt x="6" y="229"/>
                  </a:lnTo>
                  <a:lnTo>
                    <a:pt x="21" y="181"/>
                  </a:lnTo>
                  <a:lnTo>
                    <a:pt x="42" y="141"/>
                  </a:lnTo>
                  <a:lnTo>
                    <a:pt x="69" y="105"/>
                  </a:lnTo>
                  <a:lnTo>
                    <a:pt x="99" y="73"/>
                  </a:lnTo>
                  <a:lnTo>
                    <a:pt x="134" y="48"/>
                  </a:lnTo>
                  <a:lnTo>
                    <a:pt x="173" y="27"/>
                  </a:lnTo>
                  <a:lnTo>
                    <a:pt x="213" y="12"/>
                  </a:lnTo>
                  <a:lnTo>
                    <a:pt x="257" y="3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DAA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23"/>
            <p:cNvSpPr>
              <a:spLocks/>
            </p:cNvSpPr>
            <p:nvPr/>
          </p:nvSpPr>
          <p:spPr bwMode="auto">
            <a:xfrm>
              <a:off x="2038350" y="2032000"/>
              <a:ext cx="877887" cy="796925"/>
            </a:xfrm>
            <a:custGeom>
              <a:avLst/>
              <a:gdLst/>
              <a:ahLst/>
              <a:cxnLst>
                <a:cxn ang="0">
                  <a:pos x="302" y="0"/>
                </a:cxn>
                <a:cxn ang="0">
                  <a:pos x="347" y="3"/>
                </a:cxn>
                <a:cxn ang="0">
                  <a:pos x="393" y="12"/>
                </a:cxn>
                <a:cxn ang="0">
                  <a:pos x="438" y="28"/>
                </a:cxn>
                <a:cxn ang="0">
                  <a:pos x="469" y="43"/>
                </a:cxn>
                <a:cxn ang="0">
                  <a:pos x="496" y="60"/>
                </a:cxn>
                <a:cxn ang="0">
                  <a:pos x="517" y="78"/>
                </a:cxn>
                <a:cxn ang="0">
                  <a:pos x="537" y="97"/>
                </a:cxn>
                <a:cxn ang="0">
                  <a:pos x="553" y="118"/>
                </a:cxn>
                <a:cxn ang="0">
                  <a:pos x="550" y="151"/>
                </a:cxn>
                <a:cxn ang="0">
                  <a:pos x="543" y="178"/>
                </a:cxn>
                <a:cxn ang="0">
                  <a:pos x="528" y="201"/>
                </a:cxn>
                <a:cxn ang="0">
                  <a:pos x="510" y="220"/>
                </a:cxn>
                <a:cxn ang="0">
                  <a:pos x="489" y="234"/>
                </a:cxn>
                <a:cxn ang="0">
                  <a:pos x="463" y="246"/>
                </a:cxn>
                <a:cxn ang="0">
                  <a:pos x="436" y="253"/>
                </a:cxn>
                <a:cxn ang="0">
                  <a:pos x="408" y="259"/>
                </a:cxn>
                <a:cxn ang="0">
                  <a:pos x="377" y="262"/>
                </a:cxn>
                <a:cxn ang="0">
                  <a:pos x="347" y="264"/>
                </a:cxn>
                <a:cxn ang="0">
                  <a:pos x="287" y="261"/>
                </a:cxn>
                <a:cxn ang="0">
                  <a:pos x="260" y="258"/>
                </a:cxn>
                <a:cxn ang="0">
                  <a:pos x="234" y="255"/>
                </a:cxn>
                <a:cxn ang="0">
                  <a:pos x="213" y="250"/>
                </a:cxn>
                <a:cxn ang="0">
                  <a:pos x="194" y="247"/>
                </a:cxn>
                <a:cxn ang="0">
                  <a:pos x="180" y="244"/>
                </a:cxn>
                <a:cxn ang="0">
                  <a:pos x="171" y="243"/>
                </a:cxn>
                <a:cxn ang="0">
                  <a:pos x="168" y="241"/>
                </a:cxn>
                <a:cxn ang="0">
                  <a:pos x="177" y="286"/>
                </a:cxn>
                <a:cxn ang="0">
                  <a:pos x="180" y="325"/>
                </a:cxn>
                <a:cxn ang="0">
                  <a:pos x="180" y="361"/>
                </a:cxn>
                <a:cxn ang="0">
                  <a:pos x="174" y="393"/>
                </a:cxn>
                <a:cxn ang="0">
                  <a:pos x="167" y="420"/>
                </a:cxn>
                <a:cxn ang="0">
                  <a:pos x="156" y="444"/>
                </a:cxn>
                <a:cxn ang="0">
                  <a:pos x="143" y="463"/>
                </a:cxn>
                <a:cxn ang="0">
                  <a:pos x="129" y="478"/>
                </a:cxn>
                <a:cxn ang="0">
                  <a:pos x="114" y="490"/>
                </a:cxn>
                <a:cxn ang="0">
                  <a:pos x="101" y="498"/>
                </a:cxn>
                <a:cxn ang="0">
                  <a:pos x="87" y="502"/>
                </a:cxn>
                <a:cxn ang="0">
                  <a:pos x="56" y="463"/>
                </a:cxn>
                <a:cxn ang="0">
                  <a:pos x="30" y="421"/>
                </a:cxn>
                <a:cxn ang="0">
                  <a:pos x="12" y="375"/>
                </a:cxn>
                <a:cxn ang="0">
                  <a:pos x="2" y="328"/>
                </a:cxn>
                <a:cxn ang="0">
                  <a:pos x="0" y="279"/>
                </a:cxn>
                <a:cxn ang="0">
                  <a:pos x="6" y="229"/>
                </a:cxn>
                <a:cxn ang="0">
                  <a:pos x="21" y="181"/>
                </a:cxn>
                <a:cxn ang="0">
                  <a:pos x="42" y="141"/>
                </a:cxn>
                <a:cxn ang="0">
                  <a:pos x="69" y="105"/>
                </a:cxn>
                <a:cxn ang="0">
                  <a:pos x="99" y="73"/>
                </a:cxn>
                <a:cxn ang="0">
                  <a:pos x="134" y="48"/>
                </a:cxn>
                <a:cxn ang="0">
                  <a:pos x="173" y="27"/>
                </a:cxn>
                <a:cxn ang="0">
                  <a:pos x="213" y="12"/>
                </a:cxn>
                <a:cxn ang="0">
                  <a:pos x="257" y="3"/>
                </a:cxn>
                <a:cxn ang="0">
                  <a:pos x="302" y="0"/>
                </a:cxn>
              </a:cxnLst>
              <a:rect l="0" t="0" r="r" b="b"/>
              <a:pathLst>
                <a:path w="553" h="502">
                  <a:moveTo>
                    <a:pt x="302" y="0"/>
                  </a:moveTo>
                  <a:lnTo>
                    <a:pt x="347" y="3"/>
                  </a:lnTo>
                  <a:lnTo>
                    <a:pt x="393" y="12"/>
                  </a:lnTo>
                  <a:lnTo>
                    <a:pt x="438" y="28"/>
                  </a:lnTo>
                  <a:lnTo>
                    <a:pt x="469" y="43"/>
                  </a:lnTo>
                  <a:lnTo>
                    <a:pt x="496" y="60"/>
                  </a:lnTo>
                  <a:lnTo>
                    <a:pt x="517" y="78"/>
                  </a:lnTo>
                  <a:lnTo>
                    <a:pt x="537" y="97"/>
                  </a:lnTo>
                  <a:lnTo>
                    <a:pt x="553" y="118"/>
                  </a:lnTo>
                  <a:lnTo>
                    <a:pt x="550" y="151"/>
                  </a:lnTo>
                  <a:lnTo>
                    <a:pt x="543" y="178"/>
                  </a:lnTo>
                  <a:lnTo>
                    <a:pt x="528" y="201"/>
                  </a:lnTo>
                  <a:lnTo>
                    <a:pt x="510" y="220"/>
                  </a:lnTo>
                  <a:lnTo>
                    <a:pt x="489" y="234"/>
                  </a:lnTo>
                  <a:lnTo>
                    <a:pt x="463" y="246"/>
                  </a:lnTo>
                  <a:lnTo>
                    <a:pt x="436" y="253"/>
                  </a:lnTo>
                  <a:lnTo>
                    <a:pt x="408" y="259"/>
                  </a:lnTo>
                  <a:lnTo>
                    <a:pt x="377" y="262"/>
                  </a:lnTo>
                  <a:lnTo>
                    <a:pt x="347" y="264"/>
                  </a:lnTo>
                  <a:lnTo>
                    <a:pt x="287" y="261"/>
                  </a:lnTo>
                  <a:lnTo>
                    <a:pt x="260" y="258"/>
                  </a:lnTo>
                  <a:lnTo>
                    <a:pt x="234" y="255"/>
                  </a:lnTo>
                  <a:lnTo>
                    <a:pt x="213" y="250"/>
                  </a:lnTo>
                  <a:lnTo>
                    <a:pt x="194" y="247"/>
                  </a:lnTo>
                  <a:lnTo>
                    <a:pt x="180" y="244"/>
                  </a:lnTo>
                  <a:lnTo>
                    <a:pt x="171" y="243"/>
                  </a:lnTo>
                  <a:lnTo>
                    <a:pt x="168" y="241"/>
                  </a:lnTo>
                  <a:lnTo>
                    <a:pt x="177" y="286"/>
                  </a:lnTo>
                  <a:lnTo>
                    <a:pt x="180" y="325"/>
                  </a:lnTo>
                  <a:lnTo>
                    <a:pt x="180" y="361"/>
                  </a:lnTo>
                  <a:lnTo>
                    <a:pt x="174" y="393"/>
                  </a:lnTo>
                  <a:lnTo>
                    <a:pt x="167" y="420"/>
                  </a:lnTo>
                  <a:lnTo>
                    <a:pt x="156" y="444"/>
                  </a:lnTo>
                  <a:lnTo>
                    <a:pt x="143" y="463"/>
                  </a:lnTo>
                  <a:lnTo>
                    <a:pt x="129" y="478"/>
                  </a:lnTo>
                  <a:lnTo>
                    <a:pt x="114" y="490"/>
                  </a:lnTo>
                  <a:lnTo>
                    <a:pt x="101" y="498"/>
                  </a:lnTo>
                  <a:lnTo>
                    <a:pt x="87" y="502"/>
                  </a:lnTo>
                  <a:lnTo>
                    <a:pt x="56" y="463"/>
                  </a:lnTo>
                  <a:lnTo>
                    <a:pt x="30" y="421"/>
                  </a:lnTo>
                  <a:lnTo>
                    <a:pt x="12" y="375"/>
                  </a:lnTo>
                  <a:lnTo>
                    <a:pt x="2" y="328"/>
                  </a:lnTo>
                  <a:lnTo>
                    <a:pt x="0" y="279"/>
                  </a:lnTo>
                  <a:lnTo>
                    <a:pt x="6" y="229"/>
                  </a:lnTo>
                  <a:lnTo>
                    <a:pt x="21" y="181"/>
                  </a:lnTo>
                  <a:lnTo>
                    <a:pt x="42" y="141"/>
                  </a:lnTo>
                  <a:lnTo>
                    <a:pt x="69" y="105"/>
                  </a:lnTo>
                  <a:lnTo>
                    <a:pt x="99" y="73"/>
                  </a:lnTo>
                  <a:lnTo>
                    <a:pt x="134" y="48"/>
                  </a:lnTo>
                  <a:lnTo>
                    <a:pt x="173" y="27"/>
                  </a:lnTo>
                  <a:lnTo>
                    <a:pt x="213" y="12"/>
                  </a:lnTo>
                  <a:lnTo>
                    <a:pt x="257" y="3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24"/>
            <p:cNvSpPr>
              <a:spLocks/>
            </p:cNvSpPr>
            <p:nvPr/>
          </p:nvSpPr>
          <p:spPr bwMode="auto">
            <a:xfrm>
              <a:off x="1979613" y="3140075"/>
              <a:ext cx="309562" cy="106997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92" y="271"/>
                </a:cxn>
                <a:cxn ang="0">
                  <a:pos x="192" y="276"/>
                </a:cxn>
                <a:cxn ang="0">
                  <a:pos x="190" y="291"/>
                </a:cxn>
                <a:cxn ang="0">
                  <a:pos x="189" y="313"/>
                </a:cxn>
                <a:cxn ang="0">
                  <a:pos x="187" y="343"/>
                </a:cxn>
                <a:cxn ang="0">
                  <a:pos x="186" y="378"/>
                </a:cxn>
                <a:cxn ang="0">
                  <a:pos x="184" y="415"/>
                </a:cxn>
                <a:cxn ang="0">
                  <a:pos x="183" y="457"/>
                </a:cxn>
                <a:cxn ang="0">
                  <a:pos x="183" y="499"/>
                </a:cxn>
                <a:cxn ang="0">
                  <a:pos x="184" y="542"/>
                </a:cxn>
                <a:cxn ang="0">
                  <a:pos x="186" y="582"/>
                </a:cxn>
                <a:cxn ang="0">
                  <a:pos x="189" y="620"/>
                </a:cxn>
                <a:cxn ang="0">
                  <a:pos x="195" y="653"/>
                </a:cxn>
                <a:cxn ang="0">
                  <a:pos x="190" y="654"/>
                </a:cxn>
                <a:cxn ang="0">
                  <a:pos x="180" y="656"/>
                </a:cxn>
                <a:cxn ang="0">
                  <a:pos x="163" y="659"/>
                </a:cxn>
                <a:cxn ang="0">
                  <a:pos x="139" y="662"/>
                </a:cxn>
                <a:cxn ang="0">
                  <a:pos x="112" y="666"/>
                </a:cxn>
                <a:cxn ang="0">
                  <a:pos x="81" y="669"/>
                </a:cxn>
                <a:cxn ang="0">
                  <a:pos x="46" y="672"/>
                </a:cxn>
                <a:cxn ang="0">
                  <a:pos x="9" y="674"/>
                </a:cxn>
                <a:cxn ang="0">
                  <a:pos x="9" y="669"/>
                </a:cxn>
                <a:cxn ang="0">
                  <a:pos x="8" y="657"/>
                </a:cxn>
                <a:cxn ang="0">
                  <a:pos x="5" y="636"/>
                </a:cxn>
                <a:cxn ang="0">
                  <a:pos x="3" y="611"/>
                </a:cxn>
                <a:cxn ang="0">
                  <a:pos x="2" y="578"/>
                </a:cxn>
                <a:cxn ang="0">
                  <a:pos x="0" y="542"/>
                </a:cxn>
                <a:cxn ang="0">
                  <a:pos x="0" y="501"/>
                </a:cxn>
                <a:cxn ang="0">
                  <a:pos x="6" y="411"/>
                </a:cxn>
                <a:cxn ang="0">
                  <a:pos x="13" y="363"/>
                </a:cxn>
                <a:cxn ang="0">
                  <a:pos x="22" y="315"/>
                </a:cxn>
                <a:cxn ang="0">
                  <a:pos x="34" y="267"/>
                </a:cxn>
                <a:cxn ang="0">
                  <a:pos x="51" y="214"/>
                </a:cxn>
                <a:cxn ang="0">
                  <a:pos x="66" y="171"/>
                </a:cxn>
                <a:cxn ang="0">
                  <a:pos x="79" y="136"/>
                </a:cxn>
                <a:cxn ang="0">
                  <a:pos x="91" y="108"/>
                </a:cxn>
                <a:cxn ang="0">
                  <a:pos x="103" y="84"/>
                </a:cxn>
                <a:cxn ang="0">
                  <a:pos x="114" y="64"/>
                </a:cxn>
                <a:cxn ang="0">
                  <a:pos x="129" y="31"/>
                </a:cxn>
                <a:cxn ang="0">
                  <a:pos x="135" y="16"/>
                </a:cxn>
                <a:cxn ang="0">
                  <a:pos x="139" y="0"/>
                </a:cxn>
              </a:cxnLst>
              <a:rect l="0" t="0" r="r" b="b"/>
              <a:pathLst>
                <a:path w="195" h="674">
                  <a:moveTo>
                    <a:pt x="139" y="0"/>
                  </a:moveTo>
                  <a:lnTo>
                    <a:pt x="192" y="271"/>
                  </a:lnTo>
                  <a:lnTo>
                    <a:pt x="192" y="276"/>
                  </a:lnTo>
                  <a:lnTo>
                    <a:pt x="190" y="291"/>
                  </a:lnTo>
                  <a:lnTo>
                    <a:pt x="189" y="313"/>
                  </a:lnTo>
                  <a:lnTo>
                    <a:pt x="187" y="343"/>
                  </a:lnTo>
                  <a:lnTo>
                    <a:pt x="186" y="378"/>
                  </a:lnTo>
                  <a:lnTo>
                    <a:pt x="184" y="415"/>
                  </a:lnTo>
                  <a:lnTo>
                    <a:pt x="183" y="457"/>
                  </a:lnTo>
                  <a:lnTo>
                    <a:pt x="183" y="499"/>
                  </a:lnTo>
                  <a:lnTo>
                    <a:pt x="184" y="542"/>
                  </a:lnTo>
                  <a:lnTo>
                    <a:pt x="186" y="582"/>
                  </a:lnTo>
                  <a:lnTo>
                    <a:pt x="189" y="620"/>
                  </a:lnTo>
                  <a:lnTo>
                    <a:pt x="195" y="653"/>
                  </a:lnTo>
                  <a:lnTo>
                    <a:pt x="190" y="654"/>
                  </a:lnTo>
                  <a:lnTo>
                    <a:pt x="180" y="656"/>
                  </a:lnTo>
                  <a:lnTo>
                    <a:pt x="163" y="659"/>
                  </a:lnTo>
                  <a:lnTo>
                    <a:pt x="139" y="662"/>
                  </a:lnTo>
                  <a:lnTo>
                    <a:pt x="112" y="666"/>
                  </a:lnTo>
                  <a:lnTo>
                    <a:pt x="81" y="669"/>
                  </a:lnTo>
                  <a:lnTo>
                    <a:pt x="46" y="672"/>
                  </a:lnTo>
                  <a:lnTo>
                    <a:pt x="9" y="674"/>
                  </a:lnTo>
                  <a:lnTo>
                    <a:pt x="9" y="669"/>
                  </a:lnTo>
                  <a:lnTo>
                    <a:pt x="8" y="657"/>
                  </a:lnTo>
                  <a:lnTo>
                    <a:pt x="5" y="636"/>
                  </a:lnTo>
                  <a:lnTo>
                    <a:pt x="3" y="611"/>
                  </a:lnTo>
                  <a:lnTo>
                    <a:pt x="2" y="578"/>
                  </a:lnTo>
                  <a:lnTo>
                    <a:pt x="0" y="542"/>
                  </a:lnTo>
                  <a:lnTo>
                    <a:pt x="0" y="501"/>
                  </a:lnTo>
                  <a:lnTo>
                    <a:pt x="6" y="411"/>
                  </a:lnTo>
                  <a:lnTo>
                    <a:pt x="13" y="363"/>
                  </a:lnTo>
                  <a:lnTo>
                    <a:pt x="22" y="315"/>
                  </a:lnTo>
                  <a:lnTo>
                    <a:pt x="34" y="267"/>
                  </a:lnTo>
                  <a:lnTo>
                    <a:pt x="51" y="214"/>
                  </a:lnTo>
                  <a:lnTo>
                    <a:pt x="66" y="171"/>
                  </a:lnTo>
                  <a:lnTo>
                    <a:pt x="79" y="136"/>
                  </a:lnTo>
                  <a:lnTo>
                    <a:pt x="91" y="108"/>
                  </a:lnTo>
                  <a:lnTo>
                    <a:pt x="103" y="84"/>
                  </a:lnTo>
                  <a:lnTo>
                    <a:pt x="114" y="64"/>
                  </a:lnTo>
                  <a:lnTo>
                    <a:pt x="129" y="31"/>
                  </a:lnTo>
                  <a:lnTo>
                    <a:pt x="135" y="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25"/>
            <p:cNvSpPr>
              <a:spLocks/>
            </p:cNvSpPr>
            <p:nvPr/>
          </p:nvSpPr>
          <p:spPr bwMode="auto">
            <a:xfrm>
              <a:off x="2236788" y="4054475"/>
              <a:ext cx="512762" cy="246063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322" y="18"/>
                </a:cxn>
                <a:cxn ang="0">
                  <a:pos x="319" y="38"/>
                </a:cxn>
                <a:cxn ang="0">
                  <a:pos x="314" y="60"/>
                </a:cxn>
                <a:cxn ang="0">
                  <a:pos x="301" y="101"/>
                </a:cxn>
                <a:cxn ang="0">
                  <a:pos x="294" y="114"/>
                </a:cxn>
                <a:cxn ang="0">
                  <a:pos x="289" y="116"/>
                </a:cxn>
                <a:cxn ang="0">
                  <a:pos x="277" y="117"/>
                </a:cxn>
                <a:cxn ang="0">
                  <a:pos x="259" y="122"/>
                </a:cxn>
                <a:cxn ang="0">
                  <a:pos x="234" y="126"/>
                </a:cxn>
                <a:cxn ang="0">
                  <a:pos x="204" y="132"/>
                </a:cxn>
                <a:cxn ang="0">
                  <a:pos x="171" y="138"/>
                </a:cxn>
                <a:cxn ang="0">
                  <a:pos x="133" y="143"/>
                </a:cxn>
                <a:cxn ang="0">
                  <a:pos x="94" y="149"/>
                </a:cxn>
                <a:cxn ang="0">
                  <a:pos x="54" y="152"/>
                </a:cxn>
                <a:cxn ang="0">
                  <a:pos x="12" y="155"/>
                </a:cxn>
                <a:cxn ang="0">
                  <a:pos x="7" y="119"/>
                </a:cxn>
                <a:cxn ang="0">
                  <a:pos x="4" y="81"/>
                </a:cxn>
                <a:cxn ang="0">
                  <a:pos x="0" y="41"/>
                </a:cxn>
                <a:cxn ang="0">
                  <a:pos x="4" y="41"/>
                </a:cxn>
                <a:cxn ang="0">
                  <a:pos x="18" y="38"/>
                </a:cxn>
                <a:cxn ang="0">
                  <a:pos x="39" y="35"/>
                </a:cxn>
                <a:cxn ang="0">
                  <a:pos x="66" y="30"/>
                </a:cxn>
                <a:cxn ang="0">
                  <a:pos x="99" y="26"/>
                </a:cxn>
                <a:cxn ang="0">
                  <a:pos x="133" y="21"/>
                </a:cxn>
                <a:cxn ang="0">
                  <a:pos x="250" y="8"/>
                </a:cxn>
                <a:cxn ang="0">
                  <a:pos x="288" y="3"/>
                </a:cxn>
                <a:cxn ang="0">
                  <a:pos x="323" y="0"/>
                </a:cxn>
              </a:cxnLst>
              <a:rect l="0" t="0" r="r" b="b"/>
              <a:pathLst>
                <a:path w="323" h="155">
                  <a:moveTo>
                    <a:pt x="323" y="0"/>
                  </a:moveTo>
                  <a:lnTo>
                    <a:pt x="322" y="18"/>
                  </a:lnTo>
                  <a:lnTo>
                    <a:pt x="319" y="38"/>
                  </a:lnTo>
                  <a:lnTo>
                    <a:pt x="314" y="60"/>
                  </a:lnTo>
                  <a:lnTo>
                    <a:pt x="301" y="101"/>
                  </a:lnTo>
                  <a:lnTo>
                    <a:pt x="294" y="114"/>
                  </a:lnTo>
                  <a:lnTo>
                    <a:pt x="289" y="116"/>
                  </a:lnTo>
                  <a:lnTo>
                    <a:pt x="277" y="117"/>
                  </a:lnTo>
                  <a:lnTo>
                    <a:pt x="259" y="122"/>
                  </a:lnTo>
                  <a:lnTo>
                    <a:pt x="234" y="126"/>
                  </a:lnTo>
                  <a:lnTo>
                    <a:pt x="204" y="132"/>
                  </a:lnTo>
                  <a:lnTo>
                    <a:pt x="171" y="138"/>
                  </a:lnTo>
                  <a:lnTo>
                    <a:pt x="133" y="143"/>
                  </a:lnTo>
                  <a:lnTo>
                    <a:pt x="94" y="149"/>
                  </a:lnTo>
                  <a:lnTo>
                    <a:pt x="54" y="152"/>
                  </a:lnTo>
                  <a:lnTo>
                    <a:pt x="12" y="155"/>
                  </a:lnTo>
                  <a:lnTo>
                    <a:pt x="7" y="119"/>
                  </a:lnTo>
                  <a:lnTo>
                    <a:pt x="4" y="81"/>
                  </a:lnTo>
                  <a:lnTo>
                    <a:pt x="0" y="41"/>
                  </a:lnTo>
                  <a:lnTo>
                    <a:pt x="4" y="41"/>
                  </a:lnTo>
                  <a:lnTo>
                    <a:pt x="18" y="38"/>
                  </a:lnTo>
                  <a:lnTo>
                    <a:pt x="39" y="35"/>
                  </a:lnTo>
                  <a:lnTo>
                    <a:pt x="66" y="30"/>
                  </a:lnTo>
                  <a:lnTo>
                    <a:pt x="99" y="26"/>
                  </a:lnTo>
                  <a:lnTo>
                    <a:pt x="133" y="21"/>
                  </a:lnTo>
                  <a:lnTo>
                    <a:pt x="250" y="8"/>
                  </a:lnTo>
                  <a:lnTo>
                    <a:pt x="288" y="3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26"/>
            <p:cNvSpPr>
              <a:spLocks/>
            </p:cNvSpPr>
            <p:nvPr/>
          </p:nvSpPr>
          <p:spPr bwMode="auto">
            <a:xfrm>
              <a:off x="2528888" y="3141663"/>
              <a:ext cx="200025" cy="123825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99" y="75"/>
                </a:cxn>
                <a:cxn ang="0">
                  <a:pos x="65" y="78"/>
                </a:cxn>
                <a:cxn ang="0">
                  <a:pos x="0" y="6"/>
                </a:cxn>
                <a:cxn ang="0">
                  <a:pos x="39" y="5"/>
                </a:cxn>
                <a:cxn ang="0">
                  <a:pos x="81" y="3"/>
                </a:cxn>
                <a:cxn ang="0">
                  <a:pos x="126" y="0"/>
                </a:cxn>
              </a:cxnLst>
              <a:rect l="0" t="0" r="r" b="b"/>
              <a:pathLst>
                <a:path w="126" h="78">
                  <a:moveTo>
                    <a:pt x="126" y="0"/>
                  </a:moveTo>
                  <a:lnTo>
                    <a:pt x="99" y="75"/>
                  </a:lnTo>
                  <a:lnTo>
                    <a:pt x="65" y="78"/>
                  </a:lnTo>
                  <a:lnTo>
                    <a:pt x="0" y="6"/>
                  </a:lnTo>
                  <a:lnTo>
                    <a:pt x="39" y="5"/>
                  </a:lnTo>
                  <a:lnTo>
                    <a:pt x="81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27"/>
            <p:cNvSpPr>
              <a:spLocks/>
            </p:cNvSpPr>
            <p:nvPr/>
          </p:nvSpPr>
          <p:spPr bwMode="auto">
            <a:xfrm>
              <a:off x="2603500" y="3241675"/>
              <a:ext cx="182562" cy="7048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61" y="45"/>
                </a:cxn>
                <a:cxn ang="0">
                  <a:pos x="72" y="92"/>
                </a:cxn>
                <a:cxn ang="0">
                  <a:pos x="80" y="138"/>
                </a:cxn>
                <a:cxn ang="0">
                  <a:pos x="88" y="185"/>
                </a:cxn>
                <a:cxn ang="0">
                  <a:pos x="95" y="230"/>
                </a:cxn>
                <a:cxn ang="0">
                  <a:pos x="100" y="272"/>
                </a:cxn>
                <a:cxn ang="0">
                  <a:pos x="104" y="309"/>
                </a:cxn>
                <a:cxn ang="0">
                  <a:pos x="109" y="344"/>
                </a:cxn>
                <a:cxn ang="0">
                  <a:pos x="112" y="372"/>
                </a:cxn>
                <a:cxn ang="0">
                  <a:pos x="113" y="393"/>
                </a:cxn>
                <a:cxn ang="0">
                  <a:pos x="115" y="407"/>
                </a:cxn>
                <a:cxn ang="0">
                  <a:pos x="115" y="411"/>
                </a:cxn>
                <a:cxn ang="0">
                  <a:pos x="54" y="444"/>
                </a:cxn>
                <a:cxn ang="0">
                  <a:pos x="0" y="384"/>
                </a:cxn>
                <a:cxn ang="0">
                  <a:pos x="6" y="350"/>
                </a:cxn>
                <a:cxn ang="0">
                  <a:pos x="10" y="312"/>
                </a:cxn>
                <a:cxn ang="0">
                  <a:pos x="15" y="272"/>
                </a:cxn>
                <a:cxn ang="0">
                  <a:pos x="18" y="230"/>
                </a:cxn>
                <a:cxn ang="0">
                  <a:pos x="19" y="188"/>
                </a:cxn>
                <a:cxn ang="0">
                  <a:pos x="19" y="47"/>
                </a:cxn>
                <a:cxn ang="0">
                  <a:pos x="18" y="24"/>
                </a:cxn>
                <a:cxn ang="0">
                  <a:pos x="18" y="5"/>
                </a:cxn>
                <a:cxn ang="0">
                  <a:pos x="49" y="0"/>
                </a:cxn>
              </a:cxnLst>
              <a:rect l="0" t="0" r="r" b="b"/>
              <a:pathLst>
                <a:path w="115" h="444">
                  <a:moveTo>
                    <a:pt x="49" y="0"/>
                  </a:moveTo>
                  <a:lnTo>
                    <a:pt x="61" y="45"/>
                  </a:lnTo>
                  <a:lnTo>
                    <a:pt x="72" y="92"/>
                  </a:lnTo>
                  <a:lnTo>
                    <a:pt x="80" y="138"/>
                  </a:lnTo>
                  <a:lnTo>
                    <a:pt x="88" y="185"/>
                  </a:lnTo>
                  <a:lnTo>
                    <a:pt x="95" y="230"/>
                  </a:lnTo>
                  <a:lnTo>
                    <a:pt x="100" y="272"/>
                  </a:lnTo>
                  <a:lnTo>
                    <a:pt x="104" y="309"/>
                  </a:lnTo>
                  <a:lnTo>
                    <a:pt x="109" y="344"/>
                  </a:lnTo>
                  <a:lnTo>
                    <a:pt x="112" y="372"/>
                  </a:lnTo>
                  <a:lnTo>
                    <a:pt x="113" y="393"/>
                  </a:lnTo>
                  <a:lnTo>
                    <a:pt x="115" y="407"/>
                  </a:lnTo>
                  <a:lnTo>
                    <a:pt x="115" y="411"/>
                  </a:lnTo>
                  <a:lnTo>
                    <a:pt x="54" y="444"/>
                  </a:lnTo>
                  <a:lnTo>
                    <a:pt x="0" y="384"/>
                  </a:lnTo>
                  <a:lnTo>
                    <a:pt x="6" y="350"/>
                  </a:lnTo>
                  <a:lnTo>
                    <a:pt x="10" y="312"/>
                  </a:lnTo>
                  <a:lnTo>
                    <a:pt x="15" y="272"/>
                  </a:lnTo>
                  <a:lnTo>
                    <a:pt x="18" y="230"/>
                  </a:lnTo>
                  <a:lnTo>
                    <a:pt x="19" y="188"/>
                  </a:lnTo>
                  <a:lnTo>
                    <a:pt x="19" y="47"/>
                  </a:lnTo>
                  <a:lnTo>
                    <a:pt x="18" y="24"/>
                  </a:lnTo>
                  <a:lnTo>
                    <a:pt x="18" y="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28"/>
            <p:cNvSpPr>
              <a:spLocks/>
            </p:cNvSpPr>
            <p:nvPr/>
          </p:nvSpPr>
          <p:spPr bwMode="auto">
            <a:xfrm>
              <a:off x="2724150" y="4033838"/>
              <a:ext cx="273050" cy="182563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4"/>
                </a:cxn>
                <a:cxn ang="0">
                  <a:pos x="171" y="16"/>
                </a:cxn>
                <a:cxn ang="0">
                  <a:pos x="169" y="37"/>
                </a:cxn>
                <a:cxn ang="0">
                  <a:pos x="168" y="64"/>
                </a:cxn>
                <a:cxn ang="0">
                  <a:pos x="166" y="99"/>
                </a:cxn>
                <a:cxn ang="0">
                  <a:pos x="148" y="102"/>
                </a:cxn>
                <a:cxn ang="0">
                  <a:pos x="126" y="105"/>
                </a:cxn>
                <a:cxn ang="0">
                  <a:pos x="75" y="111"/>
                </a:cxn>
                <a:cxn ang="0">
                  <a:pos x="54" y="114"/>
                </a:cxn>
                <a:cxn ang="0">
                  <a:pos x="40" y="115"/>
                </a:cxn>
                <a:cxn ang="0">
                  <a:pos x="39" y="112"/>
                </a:cxn>
                <a:cxn ang="0">
                  <a:pos x="33" y="105"/>
                </a:cxn>
                <a:cxn ang="0">
                  <a:pos x="25" y="94"/>
                </a:cxn>
                <a:cxn ang="0">
                  <a:pos x="16" y="81"/>
                </a:cxn>
                <a:cxn ang="0">
                  <a:pos x="7" y="64"/>
                </a:cxn>
                <a:cxn ang="0">
                  <a:pos x="0" y="48"/>
                </a:cxn>
                <a:cxn ang="0">
                  <a:pos x="16" y="45"/>
                </a:cxn>
                <a:cxn ang="0">
                  <a:pos x="39" y="39"/>
                </a:cxn>
                <a:cxn ang="0">
                  <a:pos x="63" y="33"/>
                </a:cxn>
                <a:cxn ang="0">
                  <a:pos x="90" y="27"/>
                </a:cxn>
                <a:cxn ang="0">
                  <a:pos x="115" y="19"/>
                </a:cxn>
                <a:cxn ang="0">
                  <a:pos x="139" y="12"/>
                </a:cxn>
                <a:cxn ang="0">
                  <a:pos x="159" y="6"/>
                </a:cxn>
                <a:cxn ang="0">
                  <a:pos x="172" y="0"/>
                </a:cxn>
              </a:cxnLst>
              <a:rect l="0" t="0" r="r" b="b"/>
              <a:pathLst>
                <a:path w="172" h="115">
                  <a:moveTo>
                    <a:pt x="172" y="0"/>
                  </a:moveTo>
                  <a:lnTo>
                    <a:pt x="172" y="4"/>
                  </a:lnTo>
                  <a:lnTo>
                    <a:pt x="171" y="16"/>
                  </a:lnTo>
                  <a:lnTo>
                    <a:pt x="169" y="37"/>
                  </a:lnTo>
                  <a:lnTo>
                    <a:pt x="168" y="64"/>
                  </a:lnTo>
                  <a:lnTo>
                    <a:pt x="166" y="99"/>
                  </a:lnTo>
                  <a:lnTo>
                    <a:pt x="148" y="102"/>
                  </a:lnTo>
                  <a:lnTo>
                    <a:pt x="126" y="105"/>
                  </a:lnTo>
                  <a:lnTo>
                    <a:pt x="75" y="111"/>
                  </a:lnTo>
                  <a:lnTo>
                    <a:pt x="54" y="114"/>
                  </a:lnTo>
                  <a:lnTo>
                    <a:pt x="40" y="115"/>
                  </a:lnTo>
                  <a:lnTo>
                    <a:pt x="39" y="112"/>
                  </a:lnTo>
                  <a:lnTo>
                    <a:pt x="33" y="105"/>
                  </a:lnTo>
                  <a:lnTo>
                    <a:pt x="25" y="94"/>
                  </a:lnTo>
                  <a:lnTo>
                    <a:pt x="16" y="81"/>
                  </a:lnTo>
                  <a:lnTo>
                    <a:pt x="7" y="64"/>
                  </a:lnTo>
                  <a:lnTo>
                    <a:pt x="0" y="48"/>
                  </a:lnTo>
                  <a:lnTo>
                    <a:pt x="16" y="45"/>
                  </a:lnTo>
                  <a:lnTo>
                    <a:pt x="39" y="39"/>
                  </a:lnTo>
                  <a:lnTo>
                    <a:pt x="63" y="33"/>
                  </a:lnTo>
                  <a:lnTo>
                    <a:pt x="90" y="27"/>
                  </a:lnTo>
                  <a:lnTo>
                    <a:pt x="115" y="19"/>
                  </a:lnTo>
                  <a:lnTo>
                    <a:pt x="139" y="12"/>
                  </a:lnTo>
                  <a:lnTo>
                    <a:pt x="159" y="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29"/>
            <p:cNvSpPr>
              <a:spLocks/>
            </p:cNvSpPr>
            <p:nvPr/>
          </p:nvSpPr>
          <p:spPr bwMode="auto">
            <a:xfrm>
              <a:off x="2198688" y="3140075"/>
              <a:ext cx="523875" cy="113188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4" y="3"/>
                </a:cxn>
                <a:cxn ang="0">
                  <a:pos x="78" y="6"/>
                </a:cxn>
                <a:cxn ang="0">
                  <a:pos x="120" y="7"/>
                </a:cxn>
                <a:cxn ang="0">
                  <a:pos x="148" y="51"/>
                </a:cxn>
                <a:cxn ang="0">
                  <a:pos x="177" y="99"/>
                </a:cxn>
                <a:cxn ang="0">
                  <a:pos x="211" y="159"/>
                </a:cxn>
                <a:cxn ang="0">
                  <a:pos x="267" y="256"/>
                </a:cxn>
                <a:cxn ang="0">
                  <a:pos x="300" y="322"/>
                </a:cxn>
                <a:cxn ang="0">
                  <a:pos x="315" y="361"/>
                </a:cxn>
                <a:cxn ang="0">
                  <a:pos x="318" y="397"/>
                </a:cxn>
                <a:cxn ang="0">
                  <a:pos x="322" y="451"/>
                </a:cxn>
                <a:cxn ang="0">
                  <a:pos x="325" y="510"/>
                </a:cxn>
                <a:cxn ang="0">
                  <a:pos x="328" y="557"/>
                </a:cxn>
                <a:cxn ang="0">
                  <a:pos x="330" y="578"/>
                </a:cxn>
                <a:cxn ang="0">
                  <a:pos x="324" y="608"/>
                </a:cxn>
                <a:cxn ang="0">
                  <a:pos x="313" y="645"/>
                </a:cxn>
                <a:cxn ang="0">
                  <a:pos x="304" y="672"/>
                </a:cxn>
                <a:cxn ang="0">
                  <a:pos x="289" y="675"/>
                </a:cxn>
                <a:cxn ang="0">
                  <a:pos x="249" y="683"/>
                </a:cxn>
                <a:cxn ang="0">
                  <a:pos x="195" y="693"/>
                </a:cxn>
                <a:cxn ang="0">
                  <a:pos x="78" y="710"/>
                </a:cxn>
                <a:cxn ang="0">
                  <a:pos x="34" y="713"/>
                </a:cxn>
                <a:cxn ang="0">
                  <a:pos x="31" y="695"/>
                </a:cxn>
                <a:cxn ang="0">
                  <a:pos x="27" y="645"/>
                </a:cxn>
                <a:cxn ang="0">
                  <a:pos x="18" y="575"/>
                </a:cxn>
                <a:cxn ang="0">
                  <a:pos x="10" y="490"/>
                </a:cxn>
                <a:cxn ang="0">
                  <a:pos x="1" y="357"/>
                </a:cxn>
                <a:cxn ang="0">
                  <a:pos x="0" y="277"/>
                </a:cxn>
                <a:cxn ang="0">
                  <a:pos x="4" y="190"/>
                </a:cxn>
                <a:cxn ang="0">
                  <a:pos x="6" y="100"/>
                </a:cxn>
                <a:cxn ang="0">
                  <a:pos x="4" y="37"/>
                </a:cxn>
                <a:cxn ang="0">
                  <a:pos x="1" y="4"/>
                </a:cxn>
              </a:cxnLst>
              <a:rect l="0" t="0" r="r" b="b"/>
              <a:pathLst>
                <a:path w="330" h="713">
                  <a:moveTo>
                    <a:pt x="1" y="0"/>
                  </a:moveTo>
                  <a:lnTo>
                    <a:pt x="6" y="0"/>
                  </a:lnTo>
                  <a:lnTo>
                    <a:pt x="18" y="1"/>
                  </a:lnTo>
                  <a:lnTo>
                    <a:pt x="34" y="3"/>
                  </a:lnTo>
                  <a:lnTo>
                    <a:pt x="55" y="4"/>
                  </a:lnTo>
                  <a:lnTo>
                    <a:pt x="78" y="6"/>
                  </a:lnTo>
                  <a:lnTo>
                    <a:pt x="99" y="7"/>
                  </a:lnTo>
                  <a:lnTo>
                    <a:pt x="120" y="7"/>
                  </a:lnTo>
                  <a:lnTo>
                    <a:pt x="121" y="10"/>
                  </a:lnTo>
                  <a:lnTo>
                    <a:pt x="148" y="51"/>
                  </a:lnTo>
                  <a:lnTo>
                    <a:pt x="162" y="73"/>
                  </a:lnTo>
                  <a:lnTo>
                    <a:pt x="177" y="99"/>
                  </a:lnTo>
                  <a:lnTo>
                    <a:pt x="193" y="127"/>
                  </a:lnTo>
                  <a:lnTo>
                    <a:pt x="211" y="159"/>
                  </a:lnTo>
                  <a:lnTo>
                    <a:pt x="231" y="190"/>
                  </a:lnTo>
                  <a:lnTo>
                    <a:pt x="267" y="256"/>
                  </a:lnTo>
                  <a:lnTo>
                    <a:pt x="283" y="291"/>
                  </a:lnTo>
                  <a:lnTo>
                    <a:pt x="300" y="322"/>
                  </a:lnTo>
                  <a:lnTo>
                    <a:pt x="313" y="354"/>
                  </a:lnTo>
                  <a:lnTo>
                    <a:pt x="315" y="361"/>
                  </a:lnTo>
                  <a:lnTo>
                    <a:pt x="316" y="376"/>
                  </a:lnTo>
                  <a:lnTo>
                    <a:pt x="318" y="397"/>
                  </a:lnTo>
                  <a:lnTo>
                    <a:pt x="321" y="423"/>
                  </a:lnTo>
                  <a:lnTo>
                    <a:pt x="322" y="451"/>
                  </a:lnTo>
                  <a:lnTo>
                    <a:pt x="324" y="481"/>
                  </a:lnTo>
                  <a:lnTo>
                    <a:pt x="325" y="510"/>
                  </a:lnTo>
                  <a:lnTo>
                    <a:pt x="327" y="536"/>
                  </a:lnTo>
                  <a:lnTo>
                    <a:pt x="328" y="557"/>
                  </a:lnTo>
                  <a:lnTo>
                    <a:pt x="330" y="572"/>
                  </a:lnTo>
                  <a:lnTo>
                    <a:pt x="330" y="578"/>
                  </a:lnTo>
                  <a:lnTo>
                    <a:pt x="328" y="591"/>
                  </a:lnTo>
                  <a:lnTo>
                    <a:pt x="324" y="608"/>
                  </a:lnTo>
                  <a:lnTo>
                    <a:pt x="319" y="627"/>
                  </a:lnTo>
                  <a:lnTo>
                    <a:pt x="313" y="645"/>
                  </a:lnTo>
                  <a:lnTo>
                    <a:pt x="309" y="660"/>
                  </a:lnTo>
                  <a:lnTo>
                    <a:pt x="304" y="672"/>
                  </a:lnTo>
                  <a:lnTo>
                    <a:pt x="300" y="674"/>
                  </a:lnTo>
                  <a:lnTo>
                    <a:pt x="289" y="675"/>
                  </a:lnTo>
                  <a:lnTo>
                    <a:pt x="271" y="678"/>
                  </a:lnTo>
                  <a:lnTo>
                    <a:pt x="249" y="683"/>
                  </a:lnTo>
                  <a:lnTo>
                    <a:pt x="223" y="687"/>
                  </a:lnTo>
                  <a:lnTo>
                    <a:pt x="195" y="693"/>
                  </a:lnTo>
                  <a:lnTo>
                    <a:pt x="105" y="707"/>
                  </a:lnTo>
                  <a:lnTo>
                    <a:pt x="78" y="710"/>
                  </a:lnTo>
                  <a:lnTo>
                    <a:pt x="54" y="713"/>
                  </a:lnTo>
                  <a:lnTo>
                    <a:pt x="34" y="713"/>
                  </a:lnTo>
                  <a:lnTo>
                    <a:pt x="34" y="708"/>
                  </a:lnTo>
                  <a:lnTo>
                    <a:pt x="31" y="695"/>
                  </a:lnTo>
                  <a:lnTo>
                    <a:pt x="30" y="674"/>
                  </a:lnTo>
                  <a:lnTo>
                    <a:pt x="27" y="645"/>
                  </a:lnTo>
                  <a:lnTo>
                    <a:pt x="22" y="612"/>
                  </a:lnTo>
                  <a:lnTo>
                    <a:pt x="18" y="575"/>
                  </a:lnTo>
                  <a:lnTo>
                    <a:pt x="15" y="534"/>
                  </a:lnTo>
                  <a:lnTo>
                    <a:pt x="10" y="490"/>
                  </a:lnTo>
                  <a:lnTo>
                    <a:pt x="4" y="400"/>
                  </a:lnTo>
                  <a:lnTo>
                    <a:pt x="1" y="357"/>
                  </a:lnTo>
                  <a:lnTo>
                    <a:pt x="0" y="316"/>
                  </a:lnTo>
                  <a:lnTo>
                    <a:pt x="0" y="277"/>
                  </a:lnTo>
                  <a:lnTo>
                    <a:pt x="1" y="243"/>
                  </a:lnTo>
                  <a:lnTo>
                    <a:pt x="4" y="190"/>
                  </a:lnTo>
                  <a:lnTo>
                    <a:pt x="6" y="142"/>
                  </a:lnTo>
                  <a:lnTo>
                    <a:pt x="6" y="100"/>
                  </a:lnTo>
                  <a:lnTo>
                    <a:pt x="4" y="66"/>
                  </a:lnTo>
                  <a:lnTo>
                    <a:pt x="4" y="37"/>
                  </a:lnTo>
                  <a:lnTo>
                    <a:pt x="3" y="16"/>
                  </a:lnTo>
                  <a:lnTo>
                    <a:pt x="1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30"/>
            <p:cNvSpPr>
              <a:spLocks/>
            </p:cNvSpPr>
            <p:nvPr/>
          </p:nvSpPr>
          <p:spPr bwMode="auto">
            <a:xfrm>
              <a:off x="2024063" y="4178300"/>
              <a:ext cx="255587" cy="152400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156" y="0"/>
                </a:cxn>
                <a:cxn ang="0">
                  <a:pos x="158" y="3"/>
                </a:cxn>
                <a:cxn ang="0">
                  <a:pos x="159" y="11"/>
                </a:cxn>
                <a:cxn ang="0">
                  <a:pos x="161" y="23"/>
                </a:cxn>
                <a:cxn ang="0">
                  <a:pos x="161" y="50"/>
                </a:cxn>
                <a:cxn ang="0">
                  <a:pos x="156" y="65"/>
                </a:cxn>
                <a:cxn ang="0">
                  <a:pos x="149" y="78"/>
                </a:cxn>
                <a:cxn ang="0">
                  <a:pos x="137" y="89"/>
                </a:cxn>
                <a:cxn ang="0">
                  <a:pos x="119" y="95"/>
                </a:cxn>
                <a:cxn ang="0">
                  <a:pos x="93" y="96"/>
                </a:cxn>
                <a:cxn ang="0">
                  <a:pos x="71" y="92"/>
                </a:cxn>
                <a:cxn ang="0">
                  <a:pos x="53" y="81"/>
                </a:cxn>
                <a:cxn ang="0">
                  <a:pos x="36" y="69"/>
                </a:cxn>
                <a:cxn ang="0">
                  <a:pos x="23" y="56"/>
                </a:cxn>
                <a:cxn ang="0">
                  <a:pos x="12" y="41"/>
                </a:cxn>
                <a:cxn ang="0">
                  <a:pos x="6" y="30"/>
                </a:cxn>
                <a:cxn ang="0">
                  <a:pos x="0" y="18"/>
                </a:cxn>
                <a:cxn ang="0">
                  <a:pos x="5" y="18"/>
                </a:cxn>
                <a:cxn ang="0">
                  <a:pos x="18" y="17"/>
                </a:cxn>
                <a:cxn ang="0">
                  <a:pos x="36" y="15"/>
                </a:cxn>
                <a:cxn ang="0">
                  <a:pos x="60" y="14"/>
                </a:cxn>
                <a:cxn ang="0">
                  <a:pos x="86" y="11"/>
                </a:cxn>
                <a:cxn ang="0">
                  <a:pos x="113" y="8"/>
                </a:cxn>
                <a:cxn ang="0">
                  <a:pos x="132" y="5"/>
                </a:cxn>
                <a:cxn ang="0">
                  <a:pos x="146" y="3"/>
                </a:cxn>
                <a:cxn ang="0">
                  <a:pos x="153" y="0"/>
                </a:cxn>
              </a:cxnLst>
              <a:rect l="0" t="0" r="r" b="b"/>
              <a:pathLst>
                <a:path w="161" h="96">
                  <a:moveTo>
                    <a:pt x="153" y="0"/>
                  </a:moveTo>
                  <a:lnTo>
                    <a:pt x="156" y="0"/>
                  </a:lnTo>
                  <a:lnTo>
                    <a:pt x="158" y="3"/>
                  </a:lnTo>
                  <a:lnTo>
                    <a:pt x="159" y="11"/>
                  </a:lnTo>
                  <a:lnTo>
                    <a:pt x="161" y="23"/>
                  </a:lnTo>
                  <a:lnTo>
                    <a:pt x="161" y="50"/>
                  </a:lnTo>
                  <a:lnTo>
                    <a:pt x="156" y="65"/>
                  </a:lnTo>
                  <a:lnTo>
                    <a:pt x="149" y="78"/>
                  </a:lnTo>
                  <a:lnTo>
                    <a:pt x="137" y="89"/>
                  </a:lnTo>
                  <a:lnTo>
                    <a:pt x="119" y="95"/>
                  </a:lnTo>
                  <a:lnTo>
                    <a:pt x="93" y="96"/>
                  </a:lnTo>
                  <a:lnTo>
                    <a:pt x="71" y="92"/>
                  </a:lnTo>
                  <a:lnTo>
                    <a:pt x="53" y="81"/>
                  </a:lnTo>
                  <a:lnTo>
                    <a:pt x="36" y="69"/>
                  </a:lnTo>
                  <a:lnTo>
                    <a:pt x="23" y="56"/>
                  </a:lnTo>
                  <a:lnTo>
                    <a:pt x="12" y="41"/>
                  </a:lnTo>
                  <a:lnTo>
                    <a:pt x="6" y="30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18" y="17"/>
                  </a:lnTo>
                  <a:lnTo>
                    <a:pt x="36" y="15"/>
                  </a:lnTo>
                  <a:lnTo>
                    <a:pt x="60" y="14"/>
                  </a:lnTo>
                  <a:lnTo>
                    <a:pt x="86" y="11"/>
                  </a:lnTo>
                  <a:lnTo>
                    <a:pt x="113" y="8"/>
                  </a:lnTo>
                  <a:lnTo>
                    <a:pt x="132" y="5"/>
                  </a:lnTo>
                  <a:lnTo>
                    <a:pt x="146" y="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31"/>
            <p:cNvSpPr>
              <a:spLocks/>
            </p:cNvSpPr>
            <p:nvPr/>
          </p:nvSpPr>
          <p:spPr bwMode="auto">
            <a:xfrm>
              <a:off x="2686050" y="3106738"/>
              <a:ext cx="582612" cy="1081088"/>
            </a:xfrm>
            <a:custGeom>
              <a:avLst/>
              <a:gdLst/>
              <a:ahLst/>
              <a:cxnLst>
                <a:cxn ang="0">
                  <a:pos x="199" y="0"/>
                </a:cxn>
                <a:cxn ang="0">
                  <a:pos x="201" y="3"/>
                </a:cxn>
                <a:cxn ang="0">
                  <a:pos x="208" y="13"/>
                </a:cxn>
                <a:cxn ang="0">
                  <a:pos x="217" y="27"/>
                </a:cxn>
                <a:cxn ang="0">
                  <a:pos x="229" y="48"/>
                </a:cxn>
                <a:cxn ang="0">
                  <a:pos x="243" y="72"/>
                </a:cxn>
                <a:cxn ang="0">
                  <a:pos x="258" y="99"/>
                </a:cxn>
                <a:cxn ang="0">
                  <a:pos x="274" y="130"/>
                </a:cxn>
                <a:cxn ang="0">
                  <a:pos x="295" y="180"/>
                </a:cxn>
                <a:cxn ang="0">
                  <a:pos x="315" y="235"/>
                </a:cxn>
                <a:cxn ang="0">
                  <a:pos x="331" y="292"/>
                </a:cxn>
                <a:cxn ang="0">
                  <a:pos x="345" y="351"/>
                </a:cxn>
                <a:cxn ang="0">
                  <a:pos x="355" y="408"/>
                </a:cxn>
                <a:cxn ang="0">
                  <a:pos x="361" y="465"/>
                </a:cxn>
                <a:cxn ang="0">
                  <a:pos x="366" y="517"/>
                </a:cxn>
                <a:cxn ang="0">
                  <a:pos x="367" y="564"/>
                </a:cxn>
                <a:cxn ang="0">
                  <a:pos x="363" y="566"/>
                </a:cxn>
                <a:cxn ang="0">
                  <a:pos x="352" y="569"/>
                </a:cxn>
                <a:cxn ang="0">
                  <a:pos x="337" y="573"/>
                </a:cxn>
                <a:cxn ang="0">
                  <a:pos x="318" y="578"/>
                </a:cxn>
                <a:cxn ang="0">
                  <a:pos x="273" y="587"/>
                </a:cxn>
                <a:cxn ang="0">
                  <a:pos x="252" y="591"/>
                </a:cxn>
                <a:cxn ang="0">
                  <a:pos x="255" y="651"/>
                </a:cxn>
                <a:cxn ang="0">
                  <a:pos x="250" y="653"/>
                </a:cxn>
                <a:cxn ang="0">
                  <a:pos x="238" y="654"/>
                </a:cxn>
                <a:cxn ang="0">
                  <a:pos x="222" y="657"/>
                </a:cxn>
                <a:cxn ang="0">
                  <a:pos x="201" y="662"/>
                </a:cxn>
                <a:cxn ang="0">
                  <a:pos x="175" y="666"/>
                </a:cxn>
                <a:cxn ang="0">
                  <a:pos x="127" y="675"/>
                </a:cxn>
                <a:cxn ang="0">
                  <a:pos x="105" y="678"/>
                </a:cxn>
                <a:cxn ang="0">
                  <a:pos x="87" y="680"/>
                </a:cxn>
                <a:cxn ang="0">
                  <a:pos x="75" y="681"/>
                </a:cxn>
                <a:cxn ang="0">
                  <a:pos x="12" y="594"/>
                </a:cxn>
                <a:cxn ang="0">
                  <a:pos x="0" y="388"/>
                </a:cxn>
                <a:cxn ang="0">
                  <a:pos x="12" y="349"/>
                </a:cxn>
                <a:cxn ang="0">
                  <a:pos x="23" y="309"/>
                </a:cxn>
                <a:cxn ang="0">
                  <a:pos x="34" y="267"/>
                </a:cxn>
                <a:cxn ang="0">
                  <a:pos x="55" y="186"/>
                </a:cxn>
                <a:cxn ang="0">
                  <a:pos x="64" y="147"/>
                </a:cxn>
                <a:cxn ang="0">
                  <a:pos x="73" y="111"/>
                </a:cxn>
                <a:cxn ang="0">
                  <a:pos x="81" y="79"/>
                </a:cxn>
                <a:cxn ang="0">
                  <a:pos x="87" y="54"/>
                </a:cxn>
                <a:cxn ang="0">
                  <a:pos x="91" y="33"/>
                </a:cxn>
                <a:cxn ang="0">
                  <a:pos x="94" y="21"/>
                </a:cxn>
                <a:cxn ang="0">
                  <a:pos x="96" y="16"/>
                </a:cxn>
                <a:cxn ang="0">
                  <a:pos x="199" y="0"/>
                </a:cxn>
              </a:cxnLst>
              <a:rect l="0" t="0" r="r" b="b"/>
              <a:pathLst>
                <a:path w="367" h="681">
                  <a:moveTo>
                    <a:pt x="199" y="0"/>
                  </a:moveTo>
                  <a:lnTo>
                    <a:pt x="201" y="3"/>
                  </a:lnTo>
                  <a:lnTo>
                    <a:pt x="208" y="13"/>
                  </a:lnTo>
                  <a:lnTo>
                    <a:pt x="217" y="27"/>
                  </a:lnTo>
                  <a:lnTo>
                    <a:pt x="229" y="48"/>
                  </a:lnTo>
                  <a:lnTo>
                    <a:pt x="243" y="72"/>
                  </a:lnTo>
                  <a:lnTo>
                    <a:pt x="258" y="99"/>
                  </a:lnTo>
                  <a:lnTo>
                    <a:pt x="274" y="130"/>
                  </a:lnTo>
                  <a:lnTo>
                    <a:pt x="295" y="180"/>
                  </a:lnTo>
                  <a:lnTo>
                    <a:pt x="315" y="235"/>
                  </a:lnTo>
                  <a:lnTo>
                    <a:pt x="331" y="292"/>
                  </a:lnTo>
                  <a:lnTo>
                    <a:pt x="345" y="351"/>
                  </a:lnTo>
                  <a:lnTo>
                    <a:pt x="355" y="408"/>
                  </a:lnTo>
                  <a:lnTo>
                    <a:pt x="361" y="465"/>
                  </a:lnTo>
                  <a:lnTo>
                    <a:pt x="366" y="517"/>
                  </a:lnTo>
                  <a:lnTo>
                    <a:pt x="367" y="564"/>
                  </a:lnTo>
                  <a:lnTo>
                    <a:pt x="363" y="566"/>
                  </a:lnTo>
                  <a:lnTo>
                    <a:pt x="352" y="569"/>
                  </a:lnTo>
                  <a:lnTo>
                    <a:pt x="337" y="573"/>
                  </a:lnTo>
                  <a:lnTo>
                    <a:pt x="318" y="578"/>
                  </a:lnTo>
                  <a:lnTo>
                    <a:pt x="273" y="587"/>
                  </a:lnTo>
                  <a:lnTo>
                    <a:pt x="252" y="591"/>
                  </a:lnTo>
                  <a:lnTo>
                    <a:pt x="255" y="651"/>
                  </a:lnTo>
                  <a:lnTo>
                    <a:pt x="250" y="653"/>
                  </a:lnTo>
                  <a:lnTo>
                    <a:pt x="238" y="654"/>
                  </a:lnTo>
                  <a:lnTo>
                    <a:pt x="222" y="657"/>
                  </a:lnTo>
                  <a:lnTo>
                    <a:pt x="201" y="662"/>
                  </a:lnTo>
                  <a:lnTo>
                    <a:pt x="175" y="666"/>
                  </a:lnTo>
                  <a:lnTo>
                    <a:pt x="127" y="675"/>
                  </a:lnTo>
                  <a:lnTo>
                    <a:pt x="105" y="678"/>
                  </a:lnTo>
                  <a:lnTo>
                    <a:pt x="87" y="680"/>
                  </a:lnTo>
                  <a:lnTo>
                    <a:pt x="75" y="681"/>
                  </a:lnTo>
                  <a:lnTo>
                    <a:pt x="12" y="594"/>
                  </a:lnTo>
                  <a:lnTo>
                    <a:pt x="0" y="388"/>
                  </a:lnTo>
                  <a:lnTo>
                    <a:pt x="12" y="349"/>
                  </a:lnTo>
                  <a:lnTo>
                    <a:pt x="23" y="309"/>
                  </a:lnTo>
                  <a:lnTo>
                    <a:pt x="34" y="267"/>
                  </a:lnTo>
                  <a:lnTo>
                    <a:pt x="55" y="186"/>
                  </a:lnTo>
                  <a:lnTo>
                    <a:pt x="64" y="147"/>
                  </a:lnTo>
                  <a:lnTo>
                    <a:pt x="73" y="111"/>
                  </a:lnTo>
                  <a:lnTo>
                    <a:pt x="81" y="79"/>
                  </a:lnTo>
                  <a:lnTo>
                    <a:pt x="87" y="54"/>
                  </a:lnTo>
                  <a:lnTo>
                    <a:pt x="91" y="33"/>
                  </a:lnTo>
                  <a:lnTo>
                    <a:pt x="94" y="21"/>
                  </a:lnTo>
                  <a:lnTo>
                    <a:pt x="96" y="16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33"/>
            <p:cNvSpPr>
              <a:spLocks/>
            </p:cNvSpPr>
            <p:nvPr/>
          </p:nvSpPr>
          <p:spPr bwMode="auto">
            <a:xfrm>
              <a:off x="2319338" y="3579813"/>
              <a:ext cx="152400" cy="57150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96" y="23"/>
                </a:cxn>
                <a:cxn ang="0">
                  <a:pos x="3" y="36"/>
                </a:cxn>
                <a:cxn ang="0">
                  <a:pos x="0" y="14"/>
                </a:cxn>
                <a:cxn ang="0">
                  <a:pos x="93" y="0"/>
                </a:cxn>
              </a:cxnLst>
              <a:rect l="0" t="0" r="r" b="b"/>
              <a:pathLst>
                <a:path w="96" h="36">
                  <a:moveTo>
                    <a:pt x="93" y="0"/>
                  </a:moveTo>
                  <a:lnTo>
                    <a:pt x="96" y="23"/>
                  </a:lnTo>
                  <a:lnTo>
                    <a:pt x="3" y="36"/>
                  </a:lnTo>
                  <a:lnTo>
                    <a:pt x="0" y="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4"/>
            <p:cNvSpPr>
              <a:spLocks/>
            </p:cNvSpPr>
            <p:nvPr/>
          </p:nvSpPr>
          <p:spPr bwMode="auto">
            <a:xfrm>
              <a:off x="3006725" y="3511550"/>
              <a:ext cx="10795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5" y="12"/>
                </a:cxn>
                <a:cxn ang="0">
                  <a:pos x="11" y="25"/>
                </a:cxn>
                <a:cxn ang="0">
                  <a:pos x="18" y="48"/>
                </a:cxn>
                <a:cxn ang="0">
                  <a:pos x="26" y="76"/>
                </a:cxn>
                <a:cxn ang="0">
                  <a:pos x="35" y="111"/>
                </a:cxn>
                <a:cxn ang="0">
                  <a:pos x="44" y="154"/>
                </a:cxn>
                <a:cxn ang="0">
                  <a:pos x="53" y="205"/>
                </a:cxn>
                <a:cxn ang="0">
                  <a:pos x="60" y="264"/>
                </a:cxn>
                <a:cxn ang="0">
                  <a:pos x="68" y="332"/>
                </a:cxn>
                <a:cxn ang="0">
                  <a:pos x="50" y="336"/>
                </a:cxn>
                <a:cxn ang="0">
                  <a:pos x="50" y="332"/>
                </a:cxn>
                <a:cxn ang="0">
                  <a:pos x="48" y="318"/>
                </a:cxn>
                <a:cxn ang="0">
                  <a:pos x="47" y="297"/>
                </a:cxn>
                <a:cxn ang="0">
                  <a:pos x="45" y="270"/>
                </a:cxn>
                <a:cxn ang="0">
                  <a:pos x="42" y="237"/>
                </a:cxn>
                <a:cxn ang="0">
                  <a:pos x="38" y="201"/>
                </a:cxn>
                <a:cxn ang="0">
                  <a:pos x="33" y="162"/>
                </a:cxn>
                <a:cxn ang="0">
                  <a:pos x="27" y="120"/>
                </a:cxn>
                <a:cxn ang="0">
                  <a:pos x="20" y="79"/>
                </a:cxn>
                <a:cxn ang="0">
                  <a:pos x="11" y="39"/>
                </a:cxn>
                <a:cxn ang="0">
                  <a:pos x="0" y="0"/>
                </a:cxn>
              </a:cxnLst>
              <a:rect l="0" t="0" r="r" b="b"/>
              <a:pathLst>
                <a:path w="68" h="336">
                  <a:moveTo>
                    <a:pt x="0" y="0"/>
                  </a:moveTo>
                  <a:lnTo>
                    <a:pt x="2" y="3"/>
                  </a:lnTo>
                  <a:lnTo>
                    <a:pt x="5" y="12"/>
                  </a:lnTo>
                  <a:lnTo>
                    <a:pt x="11" y="25"/>
                  </a:lnTo>
                  <a:lnTo>
                    <a:pt x="18" y="48"/>
                  </a:lnTo>
                  <a:lnTo>
                    <a:pt x="26" y="76"/>
                  </a:lnTo>
                  <a:lnTo>
                    <a:pt x="35" y="111"/>
                  </a:lnTo>
                  <a:lnTo>
                    <a:pt x="44" y="154"/>
                  </a:lnTo>
                  <a:lnTo>
                    <a:pt x="53" y="205"/>
                  </a:lnTo>
                  <a:lnTo>
                    <a:pt x="60" y="264"/>
                  </a:lnTo>
                  <a:lnTo>
                    <a:pt x="68" y="332"/>
                  </a:lnTo>
                  <a:lnTo>
                    <a:pt x="50" y="336"/>
                  </a:lnTo>
                  <a:lnTo>
                    <a:pt x="50" y="332"/>
                  </a:lnTo>
                  <a:lnTo>
                    <a:pt x="48" y="318"/>
                  </a:lnTo>
                  <a:lnTo>
                    <a:pt x="47" y="297"/>
                  </a:lnTo>
                  <a:lnTo>
                    <a:pt x="45" y="270"/>
                  </a:lnTo>
                  <a:lnTo>
                    <a:pt x="42" y="237"/>
                  </a:lnTo>
                  <a:lnTo>
                    <a:pt x="38" y="201"/>
                  </a:lnTo>
                  <a:lnTo>
                    <a:pt x="33" y="162"/>
                  </a:lnTo>
                  <a:lnTo>
                    <a:pt x="27" y="120"/>
                  </a:lnTo>
                  <a:lnTo>
                    <a:pt x="20" y="79"/>
                  </a:lnTo>
                  <a:lnTo>
                    <a:pt x="11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35"/>
            <p:cNvSpPr>
              <a:spLocks/>
            </p:cNvSpPr>
            <p:nvPr/>
          </p:nvSpPr>
          <p:spPr bwMode="auto">
            <a:xfrm>
              <a:off x="2251075" y="3560763"/>
              <a:ext cx="39687" cy="62071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1" y="51"/>
                </a:cxn>
                <a:cxn ang="0">
                  <a:pos x="18" y="150"/>
                </a:cxn>
                <a:cxn ang="0">
                  <a:pos x="16" y="197"/>
                </a:cxn>
                <a:cxn ang="0">
                  <a:pos x="18" y="242"/>
                </a:cxn>
                <a:cxn ang="0">
                  <a:pos x="18" y="283"/>
                </a:cxn>
                <a:cxn ang="0">
                  <a:pos x="19" y="317"/>
                </a:cxn>
                <a:cxn ang="0">
                  <a:pos x="21" y="347"/>
                </a:cxn>
                <a:cxn ang="0">
                  <a:pos x="22" y="368"/>
                </a:cxn>
                <a:cxn ang="0">
                  <a:pos x="24" y="383"/>
                </a:cxn>
                <a:cxn ang="0">
                  <a:pos x="24" y="388"/>
                </a:cxn>
                <a:cxn ang="0">
                  <a:pos x="6" y="391"/>
                </a:cxn>
                <a:cxn ang="0">
                  <a:pos x="1" y="317"/>
                </a:cxn>
                <a:cxn ang="0">
                  <a:pos x="0" y="251"/>
                </a:cxn>
                <a:cxn ang="0">
                  <a:pos x="0" y="192"/>
                </a:cxn>
                <a:cxn ang="0">
                  <a:pos x="3" y="143"/>
                </a:cxn>
                <a:cxn ang="0">
                  <a:pos x="7" y="99"/>
                </a:cxn>
                <a:cxn ang="0">
                  <a:pos x="12" y="63"/>
                </a:cxn>
                <a:cxn ang="0">
                  <a:pos x="16" y="36"/>
                </a:cxn>
                <a:cxn ang="0">
                  <a:pos x="21" y="17"/>
                </a:cxn>
                <a:cxn ang="0">
                  <a:pos x="24" y="5"/>
                </a:cxn>
                <a:cxn ang="0">
                  <a:pos x="25" y="0"/>
                </a:cxn>
              </a:cxnLst>
              <a:rect l="0" t="0" r="r" b="b"/>
              <a:pathLst>
                <a:path w="25" h="391">
                  <a:moveTo>
                    <a:pt x="25" y="0"/>
                  </a:moveTo>
                  <a:lnTo>
                    <a:pt x="21" y="51"/>
                  </a:lnTo>
                  <a:lnTo>
                    <a:pt x="18" y="150"/>
                  </a:lnTo>
                  <a:lnTo>
                    <a:pt x="16" y="197"/>
                  </a:lnTo>
                  <a:lnTo>
                    <a:pt x="18" y="242"/>
                  </a:lnTo>
                  <a:lnTo>
                    <a:pt x="18" y="283"/>
                  </a:lnTo>
                  <a:lnTo>
                    <a:pt x="19" y="317"/>
                  </a:lnTo>
                  <a:lnTo>
                    <a:pt x="21" y="347"/>
                  </a:lnTo>
                  <a:lnTo>
                    <a:pt x="22" y="368"/>
                  </a:lnTo>
                  <a:lnTo>
                    <a:pt x="24" y="383"/>
                  </a:lnTo>
                  <a:lnTo>
                    <a:pt x="24" y="388"/>
                  </a:lnTo>
                  <a:lnTo>
                    <a:pt x="6" y="391"/>
                  </a:lnTo>
                  <a:lnTo>
                    <a:pt x="1" y="317"/>
                  </a:lnTo>
                  <a:lnTo>
                    <a:pt x="0" y="251"/>
                  </a:lnTo>
                  <a:lnTo>
                    <a:pt x="0" y="192"/>
                  </a:lnTo>
                  <a:lnTo>
                    <a:pt x="3" y="143"/>
                  </a:lnTo>
                  <a:lnTo>
                    <a:pt x="7" y="99"/>
                  </a:lnTo>
                  <a:lnTo>
                    <a:pt x="12" y="63"/>
                  </a:lnTo>
                  <a:lnTo>
                    <a:pt x="16" y="36"/>
                  </a:lnTo>
                  <a:lnTo>
                    <a:pt x="21" y="17"/>
                  </a:lnTo>
                  <a:lnTo>
                    <a:pt x="24" y="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37"/>
            <p:cNvSpPr>
              <a:spLocks noEditPoints="1"/>
            </p:cNvSpPr>
            <p:nvPr/>
          </p:nvSpPr>
          <p:spPr bwMode="auto">
            <a:xfrm>
              <a:off x="2589213" y="2222500"/>
              <a:ext cx="244475" cy="176213"/>
            </a:xfrm>
            <a:custGeom>
              <a:avLst/>
              <a:gdLst/>
              <a:ahLst/>
              <a:cxnLst>
                <a:cxn ang="0">
                  <a:pos x="4" y="111"/>
                </a:cxn>
                <a:cxn ang="0">
                  <a:pos x="0" y="111"/>
                </a:cxn>
                <a:cxn ang="0">
                  <a:pos x="4" y="111"/>
                </a:cxn>
                <a:cxn ang="0">
                  <a:pos x="152" y="0"/>
                </a:cxn>
                <a:cxn ang="0">
                  <a:pos x="152" y="1"/>
                </a:cxn>
                <a:cxn ang="0">
                  <a:pos x="154" y="7"/>
                </a:cxn>
                <a:cxn ang="0">
                  <a:pos x="154" y="25"/>
                </a:cxn>
                <a:cxn ang="0">
                  <a:pos x="152" y="37"/>
                </a:cxn>
                <a:cxn ang="0">
                  <a:pos x="148" y="49"/>
                </a:cxn>
                <a:cxn ang="0">
                  <a:pos x="140" y="63"/>
                </a:cxn>
                <a:cxn ang="0">
                  <a:pos x="130" y="75"/>
                </a:cxn>
                <a:cxn ang="0">
                  <a:pos x="115" y="87"/>
                </a:cxn>
                <a:cxn ang="0">
                  <a:pos x="95" y="96"/>
                </a:cxn>
                <a:cxn ang="0">
                  <a:pos x="70" y="105"/>
                </a:cxn>
                <a:cxn ang="0">
                  <a:pos x="39" y="109"/>
                </a:cxn>
                <a:cxn ang="0">
                  <a:pos x="4" y="111"/>
                </a:cxn>
                <a:cxn ang="0">
                  <a:pos x="12" y="109"/>
                </a:cxn>
                <a:cxn ang="0">
                  <a:pos x="24" y="108"/>
                </a:cxn>
                <a:cxn ang="0">
                  <a:pos x="40" y="105"/>
                </a:cxn>
                <a:cxn ang="0">
                  <a:pos x="58" y="100"/>
                </a:cxn>
                <a:cxn ang="0">
                  <a:pos x="78" y="94"/>
                </a:cxn>
                <a:cxn ang="0">
                  <a:pos x="97" y="85"/>
                </a:cxn>
                <a:cxn ang="0">
                  <a:pos x="115" y="75"/>
                </a:cxn>
                <a:cxn ang="0">
                  <a:pos x="130" y="61"/>
                </a:cxn>
                <a:cxn ang="0">
                  <a:pos x="142" y="43"/>
                </a:cxn>
                <a:cxn ang="0">
                  <a:pos x="151" y="24"/>
                </a:cxn>
                <a:cxn ang="0">
                  <a:pos x="152" y="0"/>
                </a:cxn>
              </a:cxnLst>
              <a:rect l="0" t="0" r="r" b="b"/>
              <a:pathLst>
                <a:path w="154" h="111">
                  <a:moveTo>
                    <a:pt x="4" y="111"/>
                  </a:moveTo>
                  <a:lnTo>
                    <a:pt x="0" y="111"/>
                  </a:lnTo>
                  <a:lnTo>
                    <a:pt x="4" y="111"/>
                  </a:lnTo>
                  <a:close/>
                  <a:moveTo>
                    <a:pt x="152" y="0"/>
                  </a:moveTo>
                  <a:lnTo>
                    <a:pt x="152" y="1"/>
                  </a:lnTo>
                  <a:lnTo>
                    <a:pt x="154" y="7"/>
                  </a:lnTo>
                  <a:lnTo>
                    <a:pt x="154" y="25"/>
                  </a:lnTo>
                  <a:lnTo>
                    <a:pt x="152" y="37"/>
                  </a:lnTo>
                  <a:lnTo>
                    <a:pt x="148" y="49"/>
                  </a:lnTo>
                  <a:lnTo>
                    <a:pt x="140" y="63"/>
                  </a:lnTo>
                  <a:lnTo>
                    <a:pt x="130" y="75"/>
                  </a:lnTo>
                  <a:lnTo>
                    <a:pt x="115" y="87"/>
                  </a:lnTo>
                  <a:lnTo>
                    <a:pt x="95" y="96"/>
                  </a:lnTo>
                  <a:lnTo>
                    <a:pt x="70" y="105"/>
                  </a:lnTo>
                  <a:lnTo>
                    <a:pt x="39" y="109"/>
                  </a:lnTo>
                  <a:lnTo>
                    <a:pt x="4" y="111"/>
                  </a:lnTo>
                  <a:lnTo>
                    <a:pt x="12" y="109"/>
                  </a:lnTo>
                  <a:lnTo>
                    <a:pt x="24" y="108"/>
                  </a:lnTo>
                  <a:lnTo>
                    <a:pt x="40" y="105"/>
                  </a:lnTo>
                  <a:lnTo>
                    <a:pt x="58" y="100"/>
                  </a:lnTo>
                  <a:lnTo>
                    <a:pt x="78" y="94"/>
                  </a:lnTo>
                  <a:lnTo>
                    <a:pt x="97" y="85"/>
                  </a:lnTo>
                  <a:lnTo>
                    <a:pt x="115" y="75"/>
                  </a:lnTo>
                  <a:lnTo>
                    <a:pt x="130" y="61"/>
                  </a:lnTo>
                  <a:lnTo>
                    <a:pt x="142" y="43"/>
                  </a:lnTo>
                  <a:lnTo>
                    <a:pt x="151" y="2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39"/>
            <p:cNvSpPr>
              <a:spLocks noEditPoints="1"/>
            </p:cNvSpPr>
            <p:nvPr/>
          </p:nvSpPr>
          <p:spPr bwMode="auto">
            <a:xfrm>
              <a:off x="2479675" y="2547938"/>
              <a:ext cx="258762" cy="217488"/>
            </a:xfrm>
            <a:custGeom>
              <a:avLst/>
              <a:gdLst/>
              <a:ahLst/>
              <a:cxnLst>
                <a:cxn ang="0">
                  <a:pos x="82" y="9"/>
                </a:cxn>
                <a:cxn ang="0">
                  <a:pos x="58" y="15"/>
                </a:cxn>
                <a:cxn ang="0">
                  <a:pos x="39" y="27"/>
                </a:cxn>
                <a:cxn ang="0">
                  <a:pos x="22" y="42"/>
                </a:cxn>
                <a:cxn ang="0">
                  <a:pos x="12" y="60"/>
                </a:cxn>
                <a:cxn ang="0">
                  <a:pos x="7" y="80"/>
                </a:cxn>
                <a:cxn ang="0">
                  <a:pos x="10" y="96"/>
                </a:cxn>
                <a:cxn ang="0">
                  <a:pos x="18" y="110"/>
                </a:cxn>
                <a:cxn ang="0">
                  <a:pos x="31" y="120"/>
                </a:cxn>
                <a:cxn ang="0">
                  <a:pos x="48" y="126"/>
                </a:cxn>
                <a:cxn ang="0">
                  <a:pos x="67" y="129"/>
                </a:cxn>
                <a:cxn ang="0">
                  <a:pos x="72" y="129"/>
                </a:cxn>
                <a:cxn ang="0">
                  <a:pos x="78" y="128"/>
                </a:cxn>
                <a:cxn ang="0">
                  <a:pos x="82" y="128"/>
                </a:cxn>
                <a:cxn ang="0">
                  <a:pos x="105" y="120"/>
                </a:cxn>
                <a:cxn ang="0">
                  <a:pos x="126" y="108"/>
                </a:cxn>
                <a:cxn ang="0">
                  <a:pos x="141" y="93"/>
                </a:cxn>
                <a:cxn ang="0">
                  <a:pos x="151" y="75"/>
                </a:cxn>
                <a:cxn ang="0">
                  <a:pos x="154" y="57"/>
                </a:cxn>
                <a:cxn ang="0">
                  <a:pos x="151" y="41"/>
                </a:cxn>
                <a:cxn ang="0">
                  <a:pos x="144" y="29"/>
                </a:cxn>
                <a:cxn ang="0">
                  <a:pos x="130" y="18"/>
                </a:cxn>
                <a:cxn ang="0">
                  <a:pos x="114" y="12"/>
                </a:cxn>
                <a:cxn ang="0">
                  <a:pos x="94" y="9"/>
                </a:cxn>
                <a:cxn ang="0">
                  <a:pos x="82" y="9"/>
                </a:cxn>
                <a:cxn ang="0">
                  <a:pos x="91" y="0"/>
                </a:cxn>
                <a:cxn ang="0">
                  <a:pos x="94" y="0"/>
                </a:cxn>
                <a:cxn ang="0">
                  <a:pos x="117" y="3"/>
                </a:cxn>
                <a:cxn ang="0">
                  <a:pos x="135" y="11"/>
                </a:cxn>
                <a:cxn ang="0">
                  <a:pos x="150" y="23"/>
                </a:cxn>
                <a:cxn ang="0">
                  <a:pos x="158" y="39"/>
                </a:cxn>
                <a:cxn ang="0">
                  <a:pos x="163" y="57"/>
                </a:cxn>
                <a:cxn ang="0">
                  <a:pos x="158" y="78"/>
                </a:cxn>
                <a:cxn ang="0">
                  <a:pos x="148" y="98"/>
                </a:cxn>
                <a:cxn ang="0">
                  <a:pos x="130" y="114"/>
                </a:cxn>
                <a:cxn ang="0">
                  <a:pos x="109" y="128"/>
                </a:cxn>
                <a:cxn ang="0">
                  <a:pos x="84" y="135"/>
                </a:cxn>
                <a:cxn ang="0">
                  <a:pos x="78" y="137"/>
                </a:cxn>
                <a:cxn ang="0">
                  <a:pos x="67" y="137"/>
                </a:cxn>
                <a:cxn ang="0">
                  <a:pos x="45" y="134"/>
                </a:cxn>
                <a:cxn ang="0">
                  <a:pos x="27" y="126"/>
                </a:cxn>
                <a:cxn ang="0">
                  <a:pos x="12" y="114"/>
                </a:cxn>
                <a:cxn ang="0">
                  <a:pos x="3" y="98"/>
                </a:cxn>
                <a:cxn ang="0">
                  <a:pos x="0" y="80"/>
                </a:cxn>
                <a:cxn ang="0">
                  <a:pos x="4" y="57"/>
                </a:cxn>
                <a:cxn ang="0">
                  <a:pos x="15" y="38"/>
                </a:cxn>
                <a:cxn ang="0">
                  <a:pos x="33" y="21"/>
                </a:cxn>
                <a:cxn ang="0">
                  <a:pos x="55" y="9"/>
                </a:cxn>
                <a:cxn ang="0">
                  <a:pos x="82" y="2"/>
                </a:cxn>
                <a:cxn ang="0">
                  <a:pos x="87" y="2"/>
                </a:cxn>
                <a:cxn ang="0">
                  <a:pos x="91" y="0"/>
                </a:cxn>
              </a:cxnLst>
              <a:rect l="0" t="0" r="r" b="b"/>
              <a:pathLst>
                <a:path w="163" h="137">
                  <a:moveTo>
                    <a:pt x="82" y="9"/>
                  </a:moveTo>
                  <a:lnTo>
                    <a:pt x="58" y="15"/>
                  </a:lnTo>
                  <a:lnTo>
                    <a:pt x="39" y="27"/>
                  </a:lnTo>
                  <a:lnTo>
                    <a:pt x="22" y="42"/>
                  </a:lnTo>
                  <a:lnTo>
                    <a:pt x="12" y="60"/>
                  </a:lnTo>
                  <a:lnTo>
                    <a:pt x="7" y="80"/>
                  </a:lnTo>
                  <a:lnTo>
                    <a:pt x="10" y="96"/>
                  </a:lnTo>
                  <a:lnTo>
                    <a:pt x="18" y="110"/>
                  </a:lnTo>
                  <a:lnTo>
                    <a:pt x="31" y="120"/>
                  </a:lnTo>
                  <a:lnTo>
                    <a:pt x="48" y="126"/>
                  </a:lnTo>
                  <a:lnTo>
                    <a:pt x="67" y="129"/>
                  </a:lnTo>
                  <a:lnTo>
                    <a:pt x="72" y="129"/>
                  </a:lnTo>
                  <a:lnTo>
                    <a:pt x="78" y="128"/>
                  </a:lnTo>
                  <a:lnTo>
                    <a:pt x="82" y="128"/>
                  </a:lnTo>
                  <a:lnTo>
                    <a:pt x="105" y="120"/>
                  </a:lnTo>
                  <a:lnTo>
                    <a:pt x="126" y="108"/>
                  </a:lnTo>
                  <a:lnTo>
                    <a:pt x="141" y="93"/>
                  </a:lnTo>
                  <a:lnTo>
                    <a:pt x="151" y="75"/>
                  </a:lnTo>
                  <a:lnTo>
                    <a:pt x="154" y="57"/>
                  </a:lnTo>
                  <a:lnTo>
                    <a:pt x="151" y="41"/>
                  </a:lnTo>
                  <a:lnTo>
                    <a:pt x="144" y="29"/>
                  </a:lnTo>
                  <a:lnTo>
                    <a:pt x="130" y="18"/>
                  </a:lnTo>
                  <a:lnTo>
                    <a:pt x="114" y="12"/>
                  </a:lnTo>
                  <a:lnTo>
                    <a:pt x="94" y="9"/>
                  </a:lnTo>
                  <a:lnTo>
                    <a:pt x="82" y="9"/>
                  </a:lnTo>
                  <a:close/>
                  <a:moveTo>
                    <a:pt x="91" y="0"/>
                  </a:moveTo>
                  <a:lnTo>
                    <a:pt x="94" y="0"/>
                  </a:lnTo>
                  <a:lnTo>
                    <a:pt x="117" y="3"/>
                  </a:lnTo>
                  <a:lnTo>
                    <a:pt x="135" y="11"/>
                  </a:lnTo>
                  <a:lnTo>
                    <a:pt x="150" y="23"/>
                  </a:lnTo>
                  <a:lnTo>
                    <a:pt x="158" y="39"/>
                  </a:lnTo>
                  <a:lnTo>
                    <a:pt x="163" y="57"/>
                  </a:lnTo>
                  <a:lnTo>
                    <a:pt x="158" y="78"/>
                  </a:lnTo>
                  <a:lnTo>
                    <a:pt x="148" y="98"/>
                  </a:lnTo>
                  <a:lnTo>
                    <a:pt x="130" y="114"/>
                  </a:lnTo>
                  <a:lnTo>
                    <a:pt x="109" y="128"/>
                  </a:lnTo>
                  <a:lnTo>
                    <a:pt x="84" y="135"/>
                  </a:lnTo>
                  <a:lnTo>
                    <a:pt x="78" y="137"/>
                  </a:lnTo>
                  <a:lnTo>
                    <a:pt x="67" y="137"/>
                  </a:lnTo>
                  <a:lnTo>
                    <a:pt x="45" y="134"/>
                  </a:lnTo>
                  <a:lnTo>
                    <a:pt x="27" y="126"/>
                  </a:lnTo>
                  <a:lnTo>
                    <a:pt x="12" y="114"/>
                  </a:lnTo>
                  <a:lnTo>
                    <a:pt x="3" y="98"/>
                  </a:lnTo>
                  <a:lnTo>
                    <a:pt x="0" y="80"/>
                  </a:lnTo>
                  <a:lnTo>
                    <a:pt x="4" y="57"/>
                  </a:lnTo>
                  <a:lnTo>
                    <a:pt x="15" y="38"/>
                  </a:lnTo>
                  <a:lnTo>
                    <a:pt x="33" y="21"/>
                  </a:lnTo>
                  <a:lnTo>
                    <a:pt x="55" y="9"/>
                  </a:lnTo>
                  <a:lnTo>
                    <a:pt x="82" y="2"/>
                  </a:lnTo>
                  <a:lnTo>
                    <a:pt x="87" y="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40"/>
            <p:cNvSpPr>
              <a:spLocks/>
            </p:cNvSpPr>
            <p:nvPr/>
          </p:nvSpPr>
          <p:spPr bwMode="auto">
            <a:xfrm>
              <a:off x="3019425" y="2566988"/>
              <a:ext cx="6350" cy="5556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6"/>
                </a:cxn>
                <a:cxn ang="0">
                  <a:pos x="4" y="14"/>
                </a:cxn>
                <a:cxn ang="0">
                  <a:pos x="4" y="21"/>
                </a:cxn>
                <a:cxn ang="0">
                  <a:pos x="3" y="29"/>
                </a:cxn>
                <a:cxn ang="0">
                  <a:pos x="0" y="35"/>
                </a:cxn>
                <a:cxn ang="0">
                  <a:pos x="1" y="18"/>
                </a:cxn>
                <a:cxn ang="0">
                  <a:pos x="1" y="0"/>
                </a:cxn>
              </a:cxnLst>
              <a:rect l="0" t="0" r="r" b="b"/>
              <a:pathLst>
                <a:path w="4" h="35">
                  <a:moveTo>
                    <a:pt x="1" y="0"/>
                  </a:moveTo>
                  <a:lnTo>
                    <a:pt x="3" y="6"/>
                  </a:lnTo>
                  <a:lnTo>
                    <a:pt x="4" y="14"/>
                  </a:lnTo>
                  <a:lnTo>
                    <a:pt x="4" y="21"/>
                  </a:lnTo>
                  <a:lnTo>
                    <a:pt x="3" y="29"/>
                  </a:lnTo>
                  <a:lnTo>
                    <a:pt x="0" y="35"/>
                  </a:ln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8A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2"/>
            <p:cNvSpPr>
              <a:spLocks noEditPoints="1"/>
            </p:cNvSpPr>
            <p:nvPr/>
          </p:nvSpPr>
          <p:spPr bwMode="auto">
            <a:xfrm>
              <a:off x="2800350" y="2505075"/>
              <a:ext cx="230187" cy="203200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73" y="9"/>
                </a:cxn>
                <a:cxn ang="0">
                  <a:pos x="52" y="15"/>
                </a:cxn>
                <a:cxn ang="0">
                  <a:pos x="34" y="24"/>
                </a:cxn>
                <a:cxn ang="0">
                  <a:pos x="19" y="39"/>
                </a:cxn>
                <a:cxn ang="0">
                  <a:pos x="10" y="56"/>
                </a:cxn>
                <a:cxn ang="0">
                  <a:pos x="7" y="74"/>
                </a:cxn>
                <a:cxn ang="0">
                  <a:pos x="12" y="92"/>
                </a:cxn>
                <a:cxn ang="0">
                  <a:pos x="22" y="107"/>
                </a:cxn>
                <a:cxn ang="0">
                  <a:pos x="40" y="117"/>
                </a:cxn>
                <a:cxn ang="0">
                  <a:pos x="61" y="120"/>
                </a:cxn>
                <a:cxn ang="0">
                  <a:pos x="67" y="120"/>
                </a:cxn>
                <a:cxn ang="0">
                  <a:pos x="75" y="119"/>
                </a:cxn>
                <a:cxn ang="0">
                  <a:pos x="100" y="110"/>
                </a:cxn>
                <a:cxn ang="0">
                  <a:pos x="120" y="95"/>
                </a:cxn>
                <a:cxn ang="0">
                  <a:pos x="133" y="77"/>
                </a:cxn>
                <a:cxn ang="0">
                  <a:pos x="138" y="54"/>
                </a:cxn>
                <a:cxn ang="0">
                  <a:pos x="133" y="36"/>
                </a:cxn>
                <a:cxn ang="0">
                  <a:pos x="121" y="21"/>
                </a:cxn>
                <a:cxn ang="0">
                  <a:pos x="105" y="11"/>
                </a:cxn>
                <a:cxn ang="0">
                  <a:pos x="84" y="8"/>
                </a:cxn>
                <a:cxn ang="0">
                  <a:pos x="78" y="8"/>
                </a:cxn>
                <a:cxn ang="0">
                  <a:pos x="72" y="0"/>
                </a:cxn>
                <a:cxn ang="0">
                  <a:pos x="84" y="0"/>
                </a:cxn>
                <a:cxn ang="0">
                  <a:pos x="103" y="3"/>
                </a:cxn>
                <a:cxn ang="0">
                  <a:pos x="120" y="11"/>
                </a:cxn>
                <a:cxn ang="0">
                  <a:pos x="133" y="21"/>
                </a:cxn>
                <a:cxn ang="0">
                  <a:pos x="142" y="36"/>
                </a:cxn>
                <a:cxn ang="0">
                  <a:pos x="145" y="53"/>
                </a:cxn>
                <a:cxn ang="0">
                  <a:pos x="142" y="74"/>
                </a:cxn>
                <a:cxn ang="0">
                  <a:pos x="133" y="92"/>
                </a:cxn>
                <a:cxn ang="0">
                  <a:pos x="118" y="108"/>
                </a:cxn>
                <a:cxn ang="0">
                  <a:pos x="99" y="120"/>
                </a:cxn>
                <a:cxn ang="0">
                  <a:pos x="76" y="126"/>
                </a:cxn>
                <a:cxn ang="0">
                  <a:pos x="69" y="128"/>
                </a:cxn>
                <a:cxn ang="0">
                  <a:pos x="61" y="128"/>
                </a:cxn>
                <a:cxn ang="0">
                  <a:pos x="42" y="125"/>
                </a:cxn>
                <a:cxn ang="0">
                  <a:pos x="25" y="117"/>
                </a:cxn>
                <a:cxn ang="0">
                  <a:pos x="12" y="107"/>
                </a:cxn>
                <a:cxn ang="0">
                  <a:pos x="3" y="92"/>
                </a:cxn>
                <a:cxn ang="0">
                  <a:pos x="0" y="74"/>
                </a:cxn>
                <a:cxn ang="0">
                  <a:pos x="3" y="53"/>
                </a:cxn>
                <a:cxn ang="0">
                  <a:pos x="13" y="35"/>
                </a:cxn>
                <a:cxn ang="0">
                  <a:pos x="28" y="18"/>
                </a:cxn>
                <a:cxn ang="0">
                  <a:pos x="49" y="6"/>
                </a:cxn>
                <a:cxn ang="0">
                  <a:pos x="72" y="0"/>
                </a:cxn>
              </a:cxnLst>
              <a:rect l="0" t="0" r="r" b="b"/>
              <a:pathLst>
                <a:path w="145" h="128">
                  <a:moveTo>
                    <a:pt x="78" y="8"/>
                  </a:moveTo>
                  <a:lnTo>
                    <a:pt x="73" y="9"/>
                  </a:lnTo>
                  <a:lnTo>
                    <a:pt x="52" y="15"/>
                  </a:lnTo>
                  <a:lnTo>
                    <a:pt x="34" y="24"/>
                  </a:lnTo>
                  <a:lnTo>
                    <a:pt x="19" y="39"/>
                  </a:lnTo>
                  <a:lnTo>
                    <a:pt x="10" y="56"/>
                  </a:lnTo>
                  <a:lnTo>
                    <a:pt x="7" y="74"/>
                  </a:lnTo>
                  <a:lnTo>
                    <a:pt x="12" y="92"/>
                  </a:lnTo>
                  <a:lnTo>
                    <a:pt x="22" y="107"/>
                  </a:lnTo>
                  <a:lnTo>
                    <a:pt x="40" y="117"/>
                  </a:lnTo>
                  <a:lnTo>
                    <a:pt x="61" y="120"/>
                  </a:lnTo>
                  <a:lnTo>
                    <a:pt x="67" y="120"/>
                  </a:lnTo>
                  <a:lnTo>
                    <a:pt x="75" y="119"/>
                  </a:lnTo>
                  <a:lnTo>
                    <a:pt x="100" y="110"/>
                  </a:lnTo>
                  <a:lnTo>
                    <a:pt x="120" y="95"/>
                  </a:lnTo>
                  <a:lnTo>
                    <a:pt x="133" y="77"/>
                  </a:lnTo>
                  <a:lnTo>
                    <a:pt x="138" y="54"/>
                  </a:lnTo>
                  <a:lnTo>
                    <a:pt x="133" y="36"/>
                  </a:lnTo>
                  <a:lnTo>
                    <a:pt x="121" y="21"/>
                  </a:lnTo>
                  <a:lnTo>
                    <a:pt x="105" y="11"/>
                  </a:lnTo>
                  <a:lnTo>
                    <a:pt x="84" y="8"/>
                  </a:lnTo>
                  <a:lnTo>
                    <a:pt x="78" y="8"/>
                  </a:lnTo>
                  <a:close/>
                  <a:moveTo>
                    <a:pt x="72" y="0"/>
                  </a:moveTo>
                  <a:lnTo>
                    <a:pt x="84" y="0"/>
                  </a:lnTo>
                  <a:lnTo>
                    <a:pt x="103" y="3"/>
                  </a:lnTo>
                  <a:lnTo>
                    <a:pt x="120" y="11"/>
                  </a:lnTo>
                  <a:lnTo>
                    <a:pt x="133" y="21"/>
                  </a:lnTo>
                  <a:lnTo>
                    <a:pt x="142" y="36"/>
                  </a:lnTo>
                  <a:lnTo>
                    <a:pt x="145" y="53"/>
                  </a:lnTo>
                  <a:lnTo>
                    <a:pt x="142" y="74"/>
                  </a:lnTo>
                  <a:lnTo>
                    <a:pt x="133" y="92"/>
                  </a:lnTo>
                  <a:lnTo>
                    <a:pt x="118" y="108"/>
                  </a:lnTo>
                  <a:lnTo>
                    <a:pt x="99" y="120"/>
                  </a:lnTo>
                  <a:lnTo>
                    <a:pt x="76" y="126"/>
                  </a:lnTo>
                  <a:lnTo>
                    <a:pt x="69" y="128"/>
                  </a:lnTo>
                  <a:lnTo>
                    <a:pt x="61" y="128"/>
                  </a:lnTo>
                  <a:lnTo>
                    <a:pt x="42" y="125"/>
                  </a:lnTo>
                  <a:lnTo>
                    <a:pt x="25" y="117"/>
                  </a:lnTo>
                  <a:lnTo>
                    <a:pt x="12" y="107"/>
                  </a:lnTo>
                  <a:lnTo>
                    <a:pt x="3" y="92"/>
                  </a:lnTo>
                  <a:lnTo>
                    <a:pt x="0" y="74"/>
                  </a:lnTo>
                  <a:lnTo>
                    <a:pt x="3" y="53"/>
                  </a:lnTo>
                  <a:lnTo>
                    <a:pt x="13" y="35"/>
                  </a:lnTo>
                  <a:lnTo>
                    <a:pt x="28" y="18"/>
                  </a:lnTo>
                  <a:lnTo>
                    <a:pt x="49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43"/>
            <p:cNvSpPr>
              <a:spLocks/>
            </p:cNvSpPr>
            <p:nvPr/>
          </p:nvSpPr>
          <p:spPr bwMode="auto">
            <a:xfrm>
              <a:off x="2724150" y="2600325"/>
              <a:ext cx="87312" cy="508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2" y="0"/>
                </a:cxn>
                <a:cxn ang="0">
                  <a:pos x="49" y="3"/>
                </a:cxn>
                <a:cxn ang="0">
                  <a:pos x="54" y="9"/>
                </a:cxn>
                <a:cxn ang="0">
                  <a:pos x="55" y="15"/>
                </a:cxn>
                <a:cxn ang="0">
                  <a:pos x="48" y="17"/>
                </a:cxn>
                <a:cxn ang="0">
                  <a:pos x="48" y="15"/>
                </a:cxn>
                <a:cxn ang="0">
                  <a:pos x="46" y="14"/>
                </a:cxn>
                <a:cxn ang="0">
                  <a:pos x="46" y="12"/>
                </a:cxn>
                <a:cxn ang="0">
                  <a:pos x="43" y="9"/>
                </a:cxn>
                <a:cxn ang="0">
                  <a:pos x="40" y="8"/>
                </a:cxn>
                <a:cxn ang="0">
                  <a:pos x="31" y="8"/>
                </a:cxn>
                <a:cxn ang="0">
                  <a:pos x="24" y="11"/>
                </a:cxn>
                <a:cxn ang="0">
                  <a:pos x="16" y="18"/>
                </a:cxn>
                <a:cxn ang="0">
                  <a:pos x="10" y="26"/>
                </a:cxn>
                <a:cxn ang="0">
                  <a:pos x="7" y="32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6" y="18"/>
                </a:cxn>
                <a:cxn ang="0">
                  <a:pos x="12" y="11"/>
                </a:cxn>
                <a:cxn ang="0">
                  <a:pos x="21" y="5"/>
                </a:cxn>
                <a:cxn ang="0">
                  <a:pos x="30" y="0"/>
                </a:cxn>
              </a:cxnLst>
              <a:rect l="0" t="0" r="r" b="b"/>
              <a:pathLst>
                <a:path w="55" h="32">
                  <a:moveTo>
                    <a:pt x="30" y="0"/>
                  </a:moveTo>
                  <a:lnTo>
                    <a:pt x="42" y="0"/>
                  </a:lnTo>
                  <a:lnTo>
                    <a:pt x="49" y="3"/>
                  </a:lnTo>
                  <a:lnTo>
                    <a:pt x="54" y="9"/>
                  </a:lnTo>
                  <a:lnTo>
                    <a:pt x="55" y="15"/>
                  </a:lnTo>
                  <a:lnTo>
                    <a:pt x="48" y="17"/>
                  </a:lnTo>
                  <a:lnTo>
                    <a:pt x="48" y="15"/>
                  </a:lnTo>
                  <a:lnTo>
                    <a:pt x="46" y="14"/>
                  </a:lnTo>
                  <a:lnTo>
                    <a:pt x="46" y="12"/>
                  </a:lnTo>
                  <a:lnTo>
                    <a:pt x="43" y="9"/>
                  </a:lnTo>
                  <a:lnTo>
                    <a:pt x="40" y="8"/>
                  </a:lnTo>
                  <a:lnTo>
                    <a:pt x="31" y="8"/>
                  </a:lnTo>
                  <a:lnTo>
                    <a:pt x="24" y="11"/>
                  </a:lnTo>
                  <a:lnTo>
                    <a:pt x="16" y="18"/>
                  </a:lnTo>
                  <a:lnTo>
                    <a:pt x="10" y="26"/>
                  </a:lnTo>
                  <a:lnTo>
                    <a:pt x="7" y="32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18"/>
                  </a:lnTo>
                  <a:lnTo>
                    <a:pt x="12" y="11"/>
                  </a:lnTo>
                  <a:lnTo>
                    <a:pt x="21" y="5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89211" y="2704569"/>
            <a:ext cx="1058781" cy="1061315"/>
            <a:chOff x="2589211" y="2704569"/>
            <a:chExt cx="1058781" cy="1061315"/>
          </a:xfrm>
        </p:grpSpPr>
        <p:sp>
          <p:nvSpPr>
            <p:cNvPr id="34" name="Oval 33"/>
            <p:cNvSpPr/>
            <p:nvPr/>
          </p:nvSpPr>
          <p:spPr>
            <a:xfrm>
              <a:off x="2589213" y="2707105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Pie 77"/>
            <p:cNvSpPr/>
            <p:nvPr/>
          </p:nvSpPr>
          <p:spPr>
            <a:xfrm>
              <a:off x="2589211" y="2704569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Freeform 23"/>
            <p:cNvSpPr>
              <a:spLocks noEditPoints="1"/>
            </p:cNvSpPr>
            <p:nvPr/>
          </p:nvSpPr>
          <p:spPr bwMode="auto">
            <a:xfrm>
              <a:off x="2866579" y="2973106"/>
              <a:ext cx="499753" cy="444628"/>
            </a:xfrm>
            <a:custGeom>
              <a:avLst/>
              <a:gdLst/>
              <a:ahLst/>
              <a:cxnLst>
                <a:cxn ang="0">
                  <a:pos x="716" y="655"/>
                </a:cxn>
                <a:cxn ang="0">
                  <a:pos x="766" y="655"/>
                </a:cxn>
                <a:cxn ang="0">
                  <a:pos x="646" y="617"/>
                </a:cxn>
                <a:cxn ang="0">
                  <a:pos x="626" y="664"/>
                </a:cxn>
                <a:cxn ang="0">
                  <a:pos x="673" y="645"/>
                </a:cxn>
                <a:cxn ang="0">
                  <a:pos x="616" y="587"/>
                </a:cxn>
                <a:cxn ang="0">
                  <a:pos x="768" y="595"/>
                </a:cxn>
                <a:cxn ang="0">
                  <a:pos x="618" y="586"/>
                </a:cxn>
                <a:cxn ang="0">
                  <a:pos x="618" y="577"/>
                </a:cxn>
                <a:cxn ang="0">
                  <a:pos x="767" y="568"/>
                </a:cxn>
                <a:cxn ang="0">
                  <a:pos x="615" y="554"/>
                </a:cxn>
                <a:cxn ang="0">
                  <a:pos x="770" y="552"/>
                </a:cxn>
                <a:cxn ang="0">
                  <a:pos x="616" y="530"/>
                </a:cxn>
                <a:cxn ang="0">
                  <a:pos x="767" y="536"/>
                </a:cxn>
                <a:cxn ang="0">
                  <a:pos x="618" y="529"/>
                </a:cxn>
                <a:cxn ang="0">
                  <a:pos x="618" y="519"/>
                </a:cxn>
                <a:cxn ang="0">
                  <a:pos x="767" y="511"/>
                </a:cxn>
                <a:cxn ang="0">
                  <a:pos x="615" y="496"/>
                </a:cxn>
                <a:cxn ang="0">
                  <a:pos x="770" y="495"/>
                </a:cxn>
                <a:cxn ang="0">
                  <a:pos x="616" y="472"/>
                </a:cxn>
                <a:cxn ang="0">
                  <a:pos x="767" y="479"/>
                </a:cxn>
                <a:cxn ang="0">
                  <a:pos x="618" y="470"/>
                </a:cxn>
                <a:cxn ang="0">
                  <a:pos x="618" y="462"/>
                </a:cxn>
                <a:cxn ang="0">
                  <a:pos x="768" y="453"/>
                </a:cxn>
                <a:cxn ang="0">
                  <a:pos x="615" y="439"/>
                </a:cxn>
                <a:cxn ang="0">
                  <a:pos x="770" y="437"/>
                </a:cxn>
                <a:cxn ang="0">
                  <a:pos x="616" y="415"/>
                </a:cxn>
                <a:cxn ang="0">
                  <a:pos x="768" y="422"/>
                </a:cxn>
                <a:cxn ang="0">
                  <a:pos x="618" y="413"/>
                </a:cxn>
                <a:cxn ang="0">
                  <a:pos x="618" y="403"/>
                </a:cxn>
                <a:cxn ang="0">
                  <a:pos x="767" y="396"/>
                </a:cxn>
                <a:cxn ang="0">
                  <a:pos x="615" y="381"/>
                </a:cxn>
                <a:cxn ang="0">
                  <a:pos x="770" y="380"/>
                </a:cxn>
                <a:cxn ang="0">
                  <a:pos x="616" y="358"/>
                </a:cxn>
                <a:cxn ang="0">
                  <a:pos x="767" y="364"/>
                </a:cxn>
                <a:cxn ang="0">
                  <a:pos x="618" y="356"/>
                </a:cxn>
                <a:cxn ang="0">
                  <a:pos x="618" y="346"/>
                </a:cxn>
                <a:cxn ang="0">
                  <a:pos x="768" y="339"/>
                </a:cxn>
                <a:cxn ang="0">
                  <a:pos x="615" y="324"/>
                </a:cxn>
                <a:cxn ang="0">
                  <a:pos x="770" y="323"/>
                </a:cxn>
                <a:cxn ang="0">
                  <a:pos x="616" y="299"/>
                </a:cxn>
                <a:cxn ang="0">
                  <a:pos x="767" y="307"/>
                </a:cxn>
                <a:cxn ang="0">
                  <a:pos x="618" y="298"/>
                </a:cxn>
                <a:cxn ang="0">
                  <a:pos x="618" y="289"/>
                </a:cxn>
                <a:cxn ang="0">
                  <a:pos x="767" y="280"/>
                </a:cxn>
                <a:cxn ang="0">
                  <a:pos x="615" y="267"/>
                </a:cxn>
                <a:cxn ang="0">
                  <a:pos x="770" y="265"/>
                </a:cxn>
                <a:cxn ang="0">
                  <a:pos x="94" y="256"/>
                </a:cxn>
                <a:cxn ang="0">
                  <a:pos x="82" y="659"/>
                </a:cxn>
                <a:cxn ang="0">
                  <a:pos x="552" y="648"/>
                </a:cxn>
                <a:cxn ang="0">
                  <a:pos x="519" y="254"/>
                </a:cxn>
                <a:cxn ang="0">
                  <a:pos x="254" y="33"/>
                </a:cxn>
                <a:cxn ang="0">
                  <a:pos x="231" y="30"/>
                </a:cxn>
                <a:cxn ang="0">
                  <a:pos x="603" y="5"/>
                </a:cxn>
                <a:cxn ang="0">
                  <a:pos x="587" y="21"/>
                </a:cxn>
                <a:cxn ang="0">
                  <a:pos x="804" y="187"/>
                </a:cxn>
                <a:cxn ang="0">
                  <a:pos x="815" y="723"/>
                </a:cxn>
                <a:cxn ang="0">
                  <a:pos x="2" y="712"/>
                </a:cxn>
                <a:cxn ang="0">
                  <a:pos x="34" y="184"/>
                </a:cxn>
                <a:cxn ang="0">
                  <a:pos x="362" y="162"/>
                </a:cxn>
                <a:cxn ang="0">
                  <a:pos x="586" y="20"/>
                </a:cxn>
                <a:cxn ang="0">
                  <a:pos x="594" y="0"/>
                </a:cxn>
              </a:cxnLst>
              <a:rect l="0" t="0" r="r" b="b"/>
              <a:pathLst>
                <a:path w="825" h="734">
                  <a:moveTo>
                    <a:pt x="742" y="617"/>
                  </a:moveTo>
                  <a:lnTo>
                    <a:pt x="731" y="619"/>
                  </a:lnTo>
                  <a:lnTo>
                    <a:pt x="722" y="625"/>
                  </a:lnTo>
                  <a:lnTo>
                    <a:pt x="716" y="634"/>
                  </a:lnTo>
                  <a:lnTo>
                    <a:pt x="714" y="645"/>
                  </a:lnTo>
                  <a:lnTo>
                    <a:pt x="716" y="655"/>
                  </a:lnTo>
                  <a:lnTo>
                    <a:pt x="722" y="664"/>
                  </a:lnTo>
                  <a:lnTo>
                    <a:pt x="731" y="669"/>
                  </a:lnTo>
                  <a:lnTo>
                    <a:pt x="742" y="672"/>
                  </a:lnTo>
                  <a:lnTo>
                    <a:pt x="752" y="669"/>
                  </a:lnTo>
                  <a:lnTo>
                    <a:pt x="761" y="664"/>
                  </a:lnTo>
                  <a:lnTo>
                    <a:pt x="766" y="655"/>
                  </a:lnTo>
                  <a:lnTo>
                    <a:pt x="768" y="645"/>
                  </a:lnTo>
                  <a:lnTo>
                    <a:pt x="766" y="634"/>
                  </a:lnTo>
                  <a:lnTo>
                    <a:pt x="761" y="625"/>
                  </a:lnTo>
                  <a:lnTo>
                    <a:pt x="752" y="619"/>
                  </a:lnTo>
                  <a:lnTo>
                    <a:pt x="742" y="617"/>
                  </a:lnTo>
                  <a:close/>
                  <a:moveTo>
                    <a:pt x="646" y="617"/>
                  </a:moveTo>
                  <a:lnTo>
                    <a:pt x="635" y="619"/>
                  </a:lnTo>
                  <a:lnTo>
                    <a:pt x="626" y="625"/>
                  </a:lnTo>
                  <a:lnTo>
                    <a:pt x="620" y="634"/>
                  </a:lnTo>
                  <a:lnTo>
                    <a:pt x="618" y="645"/>
                  </a:lnTo>
                  <a:lnTo>
                    <a:pt x="620" y="655"/>
                  </a:lnTo>
                  <a:lnTo>
                    <a:pt x="626" y="664"/>
                  </a:lnTo>
                  <a:lnTo>
                    <a:pt x="635" y="669"/>
                  </a:lnTo>
                  <a:lnTo>
                    <a:pt x="646" y="672"/>
                  </a:lnTo>
                  <a:lnTo>
                    <a:pt x="656" y="669"/>
                  </a:lnTo>
                  <a:lnTo>
                    <a:pt x="665" y="664"/>
                  </a:lnTo>
                  <a:lnTo>
                    <a:pt x="670" y="655"/>
                  </a:lnTo>
                  <a:lnTo>
                    <a:pt x="673" y="645"/>
                  </a:lnTo>
                  <a:lnTo>
                    <a:pt x="670" y="634"/>
                  </a:lnTo>
                  <a:lnTo>
                    <a:pt x="665" y="625"/>
                  </a:lnTo>
                  <a:lnTo>
                    <a:pt x="656" y="619"/>
                  </a:lnTo>
                  <a:lnTo>
                    <a:pt x="646" y="617"/>
                  </a:lnTo>
                  <a:close/>
                  <a:moveTo>
                    <a:pt x="618" y="586"/>
                  </a:moveTo>
                  <a:lnTo>
                    <a:pt x="616" y="587"/>
                  </a:lnTo>
                  <a:lnTo>
                    <a:pt x="615" y="589"/>
                  </a:lnTo>
                  <a:lnTo>
                    <a:pt x="615" y="592"/>
                  </a:lnTo>
                  <a:lnTo>
                    <a:pt x="616" y="595"/>
                  </a:lnTo>
                  <a:lnTo>
                    <a:pt x="618" y="596"/>
                  </a:lnTo>
                  <a:lnTo>
                    <a:pt x="766" y="596"/>
                  </a:lnTo>
                  <a:lnTo>
                    <a:pt x="768" y="595"/>
                  </a:lnTo>
                  <a:lnTo>
                    <a:pt x="770" y="592"/>
                  </a:lnTo>
                  <a:lnTo>
                    <a:pt x="770" y="590"/>
                  </a:lnTo>
                  <a:lnTo>
                    <a:pt x="768" y="588"/>
                  </a:lnTo>
                  <a:lnTo>
                    <a:pt x="767" y="587"/>
                  </a:lnTo>
                  <a:lnTo>
                    <a:pt x="765" y="586"/>
                  </a:lnTo>
                  <a:lnTo>
                    <a:pt x="618" y="586"/>
                  </a:lnTo>
                  <a:close/>
                  <a:moveTo>
                    <a:pt x="618" y="567"/>
                  </a:moveTo>
                  <a:lnTo>
                    <a:pt x="616" y="568"/>
                  </a:lnTo>
                  <a:lnTo>
                    <a:pt x="615" y="570"/>
                  </a:lnTo>
                  <a:lnTo>
                    <a:pt x="615" y="573"/>
                  </a:lnTo>
                  <a:lnTo>
                    <a:pt x="616" y="576"/>
                  </a:lnTo>
                  <a:lnTo>
                    <a:pt x="618" y="577"/>
                  </a:lnTo>
                  <a:lnTo>
                    <a:pt x="766" y="577"/>
                  </a:lnTo>
                  <a:lnTo>
                    <a:pt x="768" y="576"/>
                  </a:lnTo>
                  <a:lnTo>
                    <a:pt x="770" y="573"/>
                  </a:lnTo>
                  <a:lnTo>
                    <a:pt x="770" y="571"/>
                  </a:lnTo>
                  <a:lnTo>
                    <a:pt x="768" y="569"/>
                  </a:lnTo>
                  <a:lnTo>
                    <a:pt x="767" y="568"/>
                  </a:lnTo>
                  <a:lnTo>
                    <a:pt x="765" y="567"/>
                  </a:lnTo>
                  <a:lnTo>
                    <a:pt x="618" y="567"/>
                  </a:lnTo>
                  <a:close/>
                  <a:moveTo>
                    <a:pt x="618" y="548"/>
                  </a:moveTo>
                  <a:lnTo>
                    <a:pt x="616" y="549"/>
                  </a:lnTo>
                  <a:lnTo>
                    <a:pt x="615" y="551"/>
                  </a:lnTo>
                  <a:lnTo>
                    <a:pt x="615" y="554"/>
                  </a:lnTo>
                  <a:lnTo>
                    <a:pt x="616" y="555"/>
                  </a:lnTo>
                  <a:lnTo>
                    <a:pt x="618" y="557"/>
                  </a:lnTo>
                  <a:lnTo>
                    <a:pt x="766" y="557"/>
                  </a:lnTo>
                  <a:lnTo>
                    <a:pt x="768" y="555"/>
                  </a:lnTo>
                  <a:lnTo>
                    <a:pt x="770" y="554"/>
                  </a:lnTo>
                  <a:lnTo>
                    <a:pt x="770" y="552"/>
                  </a:lnTo>
                  <a:lnTo>
                    <a:pt x="768" y="550"/>
                  </a:lnTo>
                  <a:lnTo>
                    <a:pt x="767" y="549"/>
                  </a:lnTo>
                  <a:lnTo>
                    <a:pt x="765" y="548"/>
                  </a:lnTo>
                  <a:lnTo>
                    <a:pt x="618" y="548"/>
                  </a:lnTo>
                  <a:close/>
                  <a:moveTo>
                    <a:pt x="618" y="529"/>
                  </a:moveTo>
                  <a:lnTo>
                    <a:pt x="616" y="530"/>
                  </a:lnTo>
                  <a:lnTo>
                    <a:pt x="615" y="532"/>
                  </a:lnTo>
                  <a:lnTo>
                    <a:pt x="615" y="534"/>
                  </a:lnTo>
                  <a:lnTo>
                    <a:pt x="616" y="536"/>
                  </a:lnTo>
                  <a:lnTo>
                    <a:pt x="618" y="538"/>
                  </a:lnTo>
                  <a:lnTo>
                    <a:pt x="765" y="538"/>
                  </a:lnTo>
                  <a:lnTo>
                    <a:pt x="767" y="536"/>
                  </a:lnTo>
                  <a:lnTo>
                    <a:pt x="768" y="535"/>
                  </a:lnTo>
                  <a:lnTo>
                    <a:pt x="770" y="533"/>
                  </a:lnTo>
                  <a:lnTo>
                    <a:pt x="768" y="531"/>
                  </a:lnTo>
                  <a:lnTo>
                    <a:pt x="767" y="530"/>
                  </a:lnTo>
                  <a:lnTo>
                    <a:pt x="765" y="529"/>
                  </a:lnTo>
                  <a:lnTo>
                    <a:pt x="618" y="529"/>
                  </a:lnTo>
                  <a:close/>
                  <a:moveTo>
                    <a:pt x="618" y="510"/>
                  </a:moveTo>
                  <a:lnTo>
                    <a:pt x="616" y="511"/>
                  </a:lnTo>
                  <a:lnTo>
                    <a:pt x="615" y="513"/>
                  </a:lnTo>
                  <a:lnTo>
                    <a:pt x="615" y="515"/>
                  </a:lnTo>
                  <a:lnTo>
                    <a:pt x="616" y="517"/>
                  </a:lnTo>
                  <a:lnTo>
                    <a:pt x="618" y="519"/>
                  </a:lnTo>
                  <a:lnTo>
                    <a:pt x="765" y="519"/>
                  </a:lnTo>
                  <a:lnTo>
                    <a:pt x="767" y="517"/>
                  </a:lnTo>
                  <a:lnTo>
                    <a:pt x="768" y="516"/>
                  </a:lnTo>
                  <a:lnTo>
                    <a:pt x="770" y="514"/>
                  </a:lnTo>
                  <a:lnTo>
                    <a:pt x="768" y="512"/>
                  </a:lnTo>
                  <a:lnTo>
                    <a:pt x="767" y="511"/>
                  </a:lnTo>
                  <a:lnTo>
                    <a:pt x="765" y="510"/>
                  </a:lnTo>
                  <a:lnTo>
                    <a:pt x="618" y="510"/>
                  </a:lnTo>
                  <a:close/>
                  <a:moveTo>
                    <a:pt x="618" y="491"/>
                  </a:moveTo>
                  <a:lnTo>
                    <a:pt x="616" y="492"/>
                  </a:lnTo>
                  <a:lnTo>
                    <a:pt x="615" y="493"/>
                  </a:lnTo>
                  <a:lnTo>
                    <a:pt x="615" y="496"/>
                  </a:lnTo>
                  <a:lnTo>
                    <a:pt x="616" y="498"/>
                  </a:lnTo>
                  <a:lnTo>
                    <a:pt x="618" y="500"/>
                  </a:lnTo>
                  <a:lnTo>
                    <a:pt x="765" y="500"/>
                  </a:lnTo>
                  <a:lnTo>
                    <a:pt x="767" y="498"/>
                  </a:lnTo>
                  <a:lnTo>
                    <a:pt x="768" y="497"/>
                  </a:lnTo>
                  <a:lnTo>
                    <a:pt x="770" y="495"/>
                  </a:lnTo>
                  <a:lnTo>
                    <a:pt x="770" y="493"/>
                  </a:lnTo>
                  <a:lnTo>
                    <a:pt x="768" y="492"/>
                  </a:lnTo>
                  <a:lnTo>
                    <a:pt x="766" y="491"/>
                  </a:lnTo>
                  <a:lnTo>
                    <a:pt x="618" y="491"/>
                  </a:lnTo>
                  <a:close/>
                  <a:moveTo>
                    <a:pt x="618" y="470"/>
                  </a:moveTo>
                  <a:lnTo>
                    <a:pt x="616" y="472"/>
                  </a:lnTo>
                  <a:lnTo>
                    <a:pt x="615" y="474"/>
                  </a:lnTo>
                  <a:lnTo>
                    <a:pt x="615" y="477"/>
                  </a:lnTo>
                  <a:lnTo>
                    <a:pt x="616" y="479"/>
                  </a:lnTo>
                  <a:lnTo>
                    <a:pt x="618" y="481"/>
                  </a:lnTo>
                  <a:lnTo>
                    <a:pt x="765" y="481"/>
                  </a:lnTo>
                  <a:lnTo>
                    <a:pt x="767" y="479"/>
                  </a:lnTo>
                  <a:lnTo>
                    <a:pt x="768" y="478"/>
                  </a:lnTo>
                  <a:lnTo>
                    <a:pt x="770" y="476"/>
                  </a:lnTo>
                  <a:lnTo>
                    <a:pt x="770" y="474"/>
                  </a:lnTo>
                  <a:lnTo>
                    <a:pt x="768" y="472"/>
                  </a:lnTo>
                  <a:lnTo>
                    <a:pt x="766" y="470"/>
                  </a:lnTo>
                  <a:lnTo>
                    <a:pt x="618" y="470"/>
                  </a:lnTo>
                  <a:close/>
                  <a:moveTo>
                    <a:pt x="618" y="451"/>
                  </a:moveTo>
                  <a:lnTo>
                    <a:pt x="616" y="453"/>
                  </a:lnTo>
                  <a:lnTo>
                    <a:pt x="615" y="455"/>
                  </a:lnTo>
                  <a:lnTo>
                    <a:pt x="615" y="458"/>
                  </a:lnTo>
                  <a:lnTo>
                    <a:pt x="616" y="460"/>
                  </a:lnTo>
                  <a:lnTo>
                    <a:pt x="618" y="462"/>
                  </a:lnTo>
                  <a:lnTo>
                    <a:pt x="765" y="462"/>
                  </a:lnTo>
                  <a:lnTo>
                    <a:pt x="767" y="460"/>
                  </a:lnTo>
                  <a:lnTo>
                    <a:pt x="768" y="459"/>
                  </a:lnTo>
                  <a:lnTo>
                    <a:pt x="770" y="457"/>
                  </a:lnTo>
                  <a:lnTo>
                    <a:pt x="770" y="455"/>
                  </a:lnTo>
                  <a:lnTo>
                    <a:pt x="768" y="453"/>
                  </a:lnTo>
                  <a:lnTo>
                    <a:pt x="766" y="451"/>
                  </a:lnTo>
                  <a:lnTo>
                    <a:pt x="618" y="451"/>
                  </a:lnTo>
                  <a:close/>
                  <a:moveTo>
                    <a:pt x="618" y="432"/>
                  </a:moveTo>
                  <a:lnTo>
                    <a:pt x="616" y="434"/>
                  </a:lnTo>
                  <a:lnTo>
                    <a:pt x="615" y="436"/>
                  </a:lnTo>
                  <a:lnTo>
                    <a:pt x="615" y="439"/>
                  </a:lnTo>
                  <a:lnTo>
                    <a:pt x="616" y="441"/>
                  </a:lnTo>
                  <a:lnTo>
                    <a:pt x="618" y="443"/>
                  </a:lnTo>
                  <a:lnTo>
                    <a:pt x="766" y="443"/>
                  </a:lnTo>
                  <a:lnTo>
                    <a:pt x="768" y="441"/>
                  </a:lnTo>
                  <a:lnTo>
                    <a:pt x="770" y="439"/>
                  </a:lnTo>
                  <a:lnTo>
                    <a:pt x="770" y="437"/>
                  </a:lnTo>
                  <a:lnTo>
                    <a:pt x="768" y="435"/>
                  </a:lnTo>
                  <a:lnTo>
                    <a:pt x="767" y="434"/>
                  </a:lnTo>
                  <a:lnTo>
                    <a:pt x="765" y="432"/>
                  </a:lnTo>
                  <a:lnTo>
                    <a:pt x="618" y="432"/>
                  </a:lnTo>
                  <a:close/>
                  <a:moveTo>
                    <a:pt x="618" y="413"/>
                  </a:moveTo>
                  <a:lnTo>
                    <a:pt x="616" y="415"/>
                  </a:lnTo>
                  <a:lnTo>
                    <a:pt x="615" y="417"/>
                  </a:lnTo>
                  <a:lnTo>
                    <a:pt x="615" y="420"/>
                  </a:lnTo>
                  <a:lnTo>
                    <a:pt x="616" y="422"/>
                  </a:lnTo>
                  <a:lnTo>
                    <a:pt x="618" y="424"/>
                  </a:lnTo>
                  <a:lnTo>
                    <a:pt x="766" y="424"/>
                  </a:lnTo>
                  <a:lnTo>
                    <a:pt x="768" y="422"/>
                  </a:lnTo>
                  <a:lnTo>
                    <a:pt x="770" y="420"/>
                  </a:lnTo>
                  <a:lnTo>
                    <a:pt x="770" y="418"/>
                  </a:lnTo>
                  <a:lnTo>
                    <a:pt x="768" y="416"/>
                  </a:lnTo>
                  <a:lnTo>
                    <a:pt x="767" y="415"/>
                  </a:lnTo>
                  <a:lnTo>
                    <a:pt x="765" y="413"/>
                  </a:lnTo>
                  <a:lnTo>
                    <a:pt x="618" y="413"/>
                  </a:lnTo>
                  <a:close/>
                  <a:moveTo>
                    <a:pt x="618" y="394"/>
                  </a:moveTo>
                  <a:lnTo>
                    <a:pt x="616" y="396"/>
                  </a:lnTo>
                  <a:lnTo>
                    <a:pt x="615" y="398"/>
                  </a:lnTo>
                  <a:lnTo>
                    <a:pt x="615" y="401"/>
                  </a:lnTo>
                  <a:lnTo>
                    <a:pt x="616" y="402"/>
                  </a:lnTo>
                  <a:lnTo>
                    <a:pt x="618" y="403"/>
                  </a:lnTo>
                  <a:lnTo>
                    <a:pt x="766" y="403"/>
                  </a:lnTo>
                  <a:lnTo>
                    <a:pt x="768" y="402"/>
                  </a:lnTo>
                  <a:lnTo>
                    <a:pt x="770" y="401"/>
                  </a:lnTo>
                  <a:lnTo>
                    <a:pt x="770" y="399"/>
                  </a:lnTo>
                  <a:lnTo>
                    <a:pt x="768" y="397"/>
                  </a:lnTo>
                  <a:lnTo>
                    <a:pt x="767" y="396"/>
                  </a:lnTo>
                  <a:lnTo>
                    <a:pt x="765" y="394"/>
                  </a:lnTo>
                  <a:lnTo>
                    <a:pt x="618" y="394"/>
                  </a:lnTo>
                  <a:close/>
                  <a:moveTo>
                    <a:pt x="618" y="375"/>
                  </a:moveTo>
                  <a:lnTo>
                    <a:pt x="616" y="377"/>
                  </a:lnTo>
                  <a:lnTo>
                    <a:pt x="615" y="379"/>
                  </a:lnTo>
                  <a:lnTo>
                    <a:pt x="615" y="381"/>
                  </a:lnTo>
                  <a:lnTo>
                    <a:pt x="616" y="383"/>
                  </a:lnTo>
                  <a:lnTo>
                    <a:pt x="618" y="384"/>
                  </a:lnTo>
                  <a:lnTo>
                    <a:pt x="765" y="384"/>
                  </a:lnTo>
                  <a:lnTo>
                    <a:pt x="767" y="383"/>
                  </a:lnTo>
                  <a:lnTo>
                    <a:pt x="768" y="382"/>
                  </a:lnTo>
                  <a:lnTo>
                    <a:pt x="770" y="380"/>
                  </a:lnTo>
                  <a:lnTo>
                    <a:pt x="768" y="378"/>
                  </a:lnTo>
                  <a:lnTo>
                    <a:pt x="767" y="377"/>
                  </a:lnTo>
                  <a:lnTo>
                    <a:pt x="765" y="375"/>
                  </a:lnTo>
                  <a:lnTo>
                    <a:pt x="618" y="375"/>
                  </a:lnTo>
                  <a:close/>
                  <a:moveTo>
                    <a:pt x="618" y="356"/>
                  </a:moveTo>
                  <a:lnTo>
                    <a:pt x="616" y="358"/>
                  </a:lnTo>
                  <a:lnTo>
                    <a:pt x="615" y="360"/>
                  </a:lnTo>
                  <a:lnTo>
                    <a:pt x="615" y="362"/>
                  </a:lnTo>
                  <a:lnTo>
                    <a:pt x="616" y="364"/>
                  </a:lnTo>
                  <a:lnTo>
                    <a:pt x="618" y="365"/>
                  </a:lnTo>
                  <a:lnTo>
                    <a:pt x="765" y="365"/>
                  </a:lnTo>
                  <a:lnTo>
                    <a:pt x="767" y="364"/>
                  </a:lnTo>
                  <a:lnTo>
                    <a:pt x="768" y="363"/>
                  </a:lnTo>
                  <a:lnTo>
                    <a:pt x="770" y="361"/>
                  </a:lnTo>
                  <a:lnTo>
                    <a:pt x="768" y="359"/>
                  </a:lnTo>
                  <a:lnTo>
                    <a:pt x="767" y="358"/>
                  </a:lnTo>
                  <a:lnTo>
                    <a:pt x="765" y="356"/>
                  </a:lnTo>
                  <a:lnTo>
                    <a:pt x="618" y="356"/>
                  </a:lnTo>
                  <a:close/>
                  <a:moveTo>
                    <a:pt x="618" y="337"/>
                  </a:moveTo>
                  <a:lnTo>
                    <a:pt x="616" y="339"/>
                  </a:lnTo>
                  <a:lnTo>
                    <a:pt x="615" y="340"/>
                  </a:lnTo>
                  <a:lnTo>
                    <a:pt x="615" y="343"/>
                  </a:lnTo>
                  <a:lnTo>
                    <a:pt x="616" y="345"/>
                  </a:lnTo>
                  <a:lnTo>
                    <a:pt x="618" y="346"/>
                  </a:lnTo>
                  <a:lnTo>
                    <a:pt x="765" y="346"/>
                  </a:lnTo>
                  <a:lnTo>
                    <a:pt x="767" y="345"/>
                  </a:lnTo>
                  <a:lnTo>
                    <a:pt x="768" y="344"/>
                  </a:lnTo>
                  <a:lnTo>
                    <a:pt x="770" y="342"/>
                  </a:lnTo>
                  <a:lnTo>
                    <a:pt x="770" y="340"/>
                  </a:lnTo>
                  <a:lnTo>
                    <a:pt x="768" y="339"/>
                  </a:lnTo>
                  <a:lnTo>
                    <a:pt x="766" y="337"/>
                  </a:lnTo>
                  <a:lnTo>
                    <a:pt x="618" y="337"/>
                  </a:lnTo>
                  <a:close/>
                  <a:moveTo>
                    <a:pt x="618" y="317"/>
                  </a:moveTo>
                  <a:lnTo>
                    <a:pt x="616" y="318"/>
                  </a:lnTo>
                  <a:lnTo>
                    <a:pt x="615" y="321"/>
                  </a:lnTo>
                  <a:lnTo>
                    <a:pt x="615" y="324"/>
                  </a:lnTo>
                  <a:lnTo>
                    <a:pt x="616" y="326"/>
                  </a:lnTo>
                  <a:lnTo>
                    <a:pt x="618" y="327"/>
                  </a:lnTo>
                  <a:lnTo>
                    <a:pt x="765" y="327"/>
                  </a:lnTo>
                  <a:lnTo>
                    <a:pt x="767" y="326"/>
                  </a:lnTo>
                  <a:lnTo>
                    <a:pt x="768" y="325"/>
                  </a:lnTo>
                  <a:lnTo>
                    <a:pt x="770" y="323"/>
                  </a:lnTo>
                  <a:lnTo>
                    <a:pt x="770" y="321"/>
                  </a:lnTo>
                  <a:lnTo>
                    <a:pt x="768" y="318"/>
                  </a:lnTo>
                  <a:lnTo>
                    <a:pt x="766" y="317"/>
                  </a:lnTo>
                  <a:lnTo>
                    <a:pt x="618" y="317"/>
                  </a:lnTo>
                  <a:close/>
                  <a:moveTo>
                    <a:pt x="618" y="298"/>
                  </a:moveTo>
                  <a:lnTo>
                    <a:pt x="616" y="299"/>
                  </a:lnTo>
                  <a:lnTo>
                    <a:pt x="615" y="302"/>
                  </a:lnTo>
                  <a:lnTo>
                    <a:pt x="615" y="305"/>
                  </a:lnTo>
                  <a:lnTo>
                    <a:pt x="616" y="307"/>
                  </a:lnTo>
                  <a:lnTo>
                    <a:pt x="618" y="308"/>
                  </a:lnTo>
                  <a:lnTo>
                    <a:pt x="765" y="308"/>
                  </a:lnTo>
                  <a:lnTo>
                    <a:pt x="767" y="307"/>
                  </a:lnTo>
                  <a:lnTo>
                    <a:pt x="768" y="306"/>
                  </a:lnTo>
                  <a:lnTo>
                    <a:pt x="770" y="304"/>
                  </a:lnTo>
                  <a:lnTo>
                    <a:pt x="770" y="302"/>
                  </a:lnTo>
                  <a:lnTo>
                    <a:pt x="768" y="299"/>
                  </a:lnTo>
                  <a:lnTo>
                    <a:pt x="766" y="298"/>
                  </a:lnTo>
                  <a:lnTo>
                    <a:pt x="618" y="298"/>
                  </a:lnTo>
                  <a:close/>
                  <a:moveTo>
                    <a:pt x="618" y="279"/>
                  </a:moveTo>
                  <a:lnTo>
                    <a:pt x="616" y="280"/>
                  </a:lnTo>
                  <a:lnTo>
                    <a:pt x="615" y="283"/>
                  </a:lnTo>
                  <a:lnTo>
                    <a:pt x="615" y="286"/>
                  </a:lnTo>
                  <a:lnTo>
                    <a:pt x="616" y="288"/>
                  </a:lnTo>
                  <a:lnTo>
                    <a:pt x="618" y="289"/>
                  </a:lnTo>
                  <a:lnTo>
                    <a:pt x="766" y="289"/>
                  </a:lnTo>
                  <a:lnTo>
                    <a:pt x="768" y="288"/>
                  </a:lnTo>
                  <a:lnTo>
                    <a:pt x="770" y="286"/>
                  </a:lnTo>
                  <a:lnTo>
                    <a:pt x="770" y="284"/>
                  </a:lnTo>
                  <a:lnTo>
                    <a:pt x="768" y="282"/>
                  </a:lnTo>
                  <a:lnTo>
                    <a:pt x="767" y="280"/>
                  </a:lnTo>
                  <a:lnTo>
                    <a:pt x="765" y="279"/>
                  </a:lnTo>
                  <a:lnTo>
                    <a:pt x="618" y="279"/>
                  </a:lnTo>
                  <a:close/>
                  <a:moveTo>
                    <a:pt x="618" y="260"/>
                  </a:moveTo>
                  <a:lnTo>
                    <a:pt x="616" y="261"/>
                  </a:lnTo>
                  <a:lnTo>
                    <a:pt x="615" y="264"/>
                  </a:lnTo>
                  <a:lnTo>
                    <a:pt x="615" y="267"/>
                  </a:lnTo>
                  <a:lnTo>
                    <a:pt x="616" y="269"/>
                  </a:lnTo>
                  <a:lnTo>
                    <a:pt x="618" y="270"/>
                  </a:lnTo>
                  <a:lnTo>
                    <a:pt x="766" y="270"/>
                  </a:lnTo>
                  <a:lnTo>
                    <a:pt x="768" y="269"/>
                  </a:lnTo>
                  <a:lnTo>
                    <a:pt x="770" y="267"/>
                  </a:lnTo>
                  <a:lnTo>
                    <a:pt x="770" y="265"/>
                  </a:lnTo>
                  <a:lnTo>
                    <a:pt x="768" y="263"/>
                  </a:lnTo>
                  <a:lnTo>
                    <a:pt x="767" y="261"/>
                  </a:lnTo>
                  <a:lnTo>
                    <a:pt x="765" y="260"/>
                  </a:lnTo>
                  <a:lnTo>
                    <a:pt x="618" y="260"/>
                  </a:lnTo>
                  <a:close/>
                  <a:moveTo>
                    <a:pt x="107" y="254"/>
                  </a:moveTo>
                  <a:lnTo>
                    <a:pt x="94" y="256"/>
                  </a:lnTo>
                  <a:lnTo>
                    <a:pt x="82" y="264"/>
                  </a:lnTo>
                  <a:lnTo>
                    <a:pt x="75" y="275"/>
                  </a:lnTo>
                  <a:lnTo>
                    <a:pt x="72" y="289"/>
                  </a:lnTo>
                  <a:lnTo>
                    <a:pt x="72" y="635"/>
                  </a:lnTo>
                  <a:lnTo>
                    <a:pt x="75" y="648"/>
                  </a:lnTo>
                  <a:lnTo>
                    <a:pt x="82" y="659"/>
                  </a:lnTo>
                  <a:lnTo>
                    <a:pt x="94" y="667"/>
                  </a:lnTo>
                  <a:lnTo>
                    <a:pt x="107" y="669"/>
                  </a:lnTo>
                  <a:lnTo>
                    <a:pt x="519" y="669"/>
                  </a:lnTo>
                  <a:lnTo>
                    <a:pt x="533" y="667"/>
                  </a:lnTo>
                  <a:lnTo>
                    <a:pt x="544" y="659"/>
                  </a:lnTo>
                  <a:lnTo>
                    <a:pt x="552" y="648"/>
                  </a:lnTo>
                  <a:lnTo>
                    <a:pt x="554" y="635"/>
                  </a:lnTo>
                  <a:lnTo>
                    <a:pt x="554" y="289"/>
                  </a:lnTo>
                  <a:lnTo>
                    <a:pt x="552" y="275"/>
                  </a:lnTo>
                  <a:lnTo>
                    <a:pt x="544" y="264"/>
                  </a:lnTo>
                  <a:lnTo>
                    <a:pt x="533" y="256"/>
                  </a:lnTo>
                  <a:lnTo>
                    <a:pt x="519" y="254"/>
                  </a:lnTo>
                  <a:lnTo>
                    <a:pt x="107" y="254"/>
                  </a:lnTo>
                  <a:close/>
                  <a:moveTo>
                    <a:pt x="243" y="18"/>
                  </a:moveTo>
                  <a:lnTo>
                    <a:pt x="250" y="20"/>
                  </a:lnTo>
                  <a:lnTo>
                    <a:pt x="252" y="23"/>
                  </a:lnTo>
                  <a:lnTo>
                    <a:pt x="254" y="30"/>
                  </a:lnTo>
                  <a:lnTo>
                    <a:pt x="254" y="33"/>
                  </a:lnTo>
                  <a:lnTo>
                    <a:pt x="253" y="36"/>
                  </a:lnTo>
                  <a:lnTo>
                    <a:pt x="249" y="40"/>
                  </a:lnTo>
                  <a:lnTo>
                    <a:pt x="246" y="41"/>
                  </a:lnTo>
                  <a:lnTo>
                    <a:pt x="240" y="41"/>
                  </a:lnTo>
                  <a:lnTo>
                    <a:pt x="233" y="37"/>
                  </a:lnTo>
                  <a:lnTo>
                    <a:pt x="231" y="30"/>
                  </a:lnTo>
                  <a:lnTo>
                    <a:pt x="233" y="23"/>
                  </a:lnTo>
                  <a:lnTo>
                    <a:pt x="236" y="20"/>
                  </a:lnTo>
                  <a:lnTo>
                    <a:pt x="243" y="18"/>
                  </a:lnTo>
                  <a:close/>
                  <a:moveTo>
                    <a:pt x="594" y="0"/>
                  </a:moveTo>
                  <a:lnTo>
                    <a:pt x="601" y="2"/>
                  </a:lnTo>
                  <a:lnTo>
                    <a:pt x="603" y="5"/>
                  </a:lnTo>
                  <a:lnTo>
                    <a:pt x="606" y="12"/>
                  </a:lnTo>
                  <a:lnTo>
                    <a:pt x="603" y="19"/>
                  </a:lnTo>
                  <a:lnTo>
                    <a:pt x="601" y="21"/>
                  </a:lnTo>
                  <a:lnTo>
                    <a:pt x="598" y="23"/>
                  </a:lnTo>
                  <a:lnTo>
                    <a:pt x="591" y="23"/>
                  </a:lnTo>
                  <a:lnTo>
                    <a:pt x="587" y="21"/>
                  </a:lnTo>
                  <a:lnTo>
                    <a:pt x="476" y="164"/>
                  </a:lnTo>
                  <a:lnTo>
                    <a:pt x="490" y="170"/>
                  </a:lnTo>
                  <a:lnTo>
                    <a:pt x="499" y="176"/>
                  </a:lnTo>
                  <a:lnTo>
                    <a:pt x="503" y="184"/>
                  </a:lnTo>
                  <a:lnTo>
                    <a:pt x="791" y="184"/>
                  </a:lnTo>
                  <a:lnTo>
                    <a:pt x="804" y="187"/>
                  </a:lnTo>
                  <a:lnTo>
                    <a:pt x="815" y="194"/>
                  </a:lnTo>
                  <a:lnTo>
                    <a:pt x="823" y="206"/>
                  </a:lnTo>
                  <a:lnTo>
                    <a:pt x="825" y="220"/>
                  </a:lnTo>
                  <a:lnTo>
                    <a:pt x="825" y="699"/>
                  </a:lnTo>
                  <a:lnTo>
                    <a:pt x="823" y="712"/>
                  </a:lnTo>
                  <a:lnTo>
                    <a:pt x="815" y="723"/>
                  </a:lnTo>
                  <a:lnTo>
                    <a:pt x="804" y="731"/>
                  </a:lnTo>
                  <a:lnTo>
                    <a:pt x="791" y="734"/>
                  </a:lnTo>
                  <a:lnTo>
                    <a:pt x="34" y="734"/>
                  </a:lnTo>
                  <a:lnTo>
                    <a:pt x="21" y="731"/>
                  </a:lnTo>
                  <a:lnTo>
                    <a:pt x="10" y="723"/>
                  </a:lnTo>
                  <a:lnTo>
                    <a:pt x="2" y="712"/>
                  </a:lnTo>
                  <a:lnTo>
                    <a:pt x="0" y="699"/>
                  </a:lnTo>
                  <a:lnTo>
                    <a:pt x="0" y="220"/>
                  </a:lnTo>
                  <a:lnTo>
                    <a:pt x="2" y="206"/>
                  </a:lnTo>
                  <a:lnTo>
                    <a:pt x="10" y="194"/>
                  </a:lnTo>
                  <a:lnTo>
                    <a:pt x="21" y="187"/>
                  </a:lnTo>
                  <a:lnTo>
                    <a:pt x="34" y="184"/>
                  </a:lnTo>
                  <a:lnTo>
                    <a:pt x="329" y="184"/>
                  </a:lnTo>
                  <a:lnTo>
                    <a:pt x="332" y="178"/>
                  </a:lnTo>
                  <a:lnTo>
                    <a:pt x="339" y="172"/>
                  </a:lnTo>
                  <a:lnTo>
                    <a:pt x="349" y="166"/>
                  </a:lnTo>
                  <a:lnTo>
                    <a:pt x="251" y="38"/>
                  </a:lnTo>
                  <a:lnTo>
                    <a:pt x="362" y="162"/>
                  </a:lnTo>
                  <a:lnTo>
                    <a:pt x="378" y="159"/>
                  </a:lnTo>
                  <a:lnTo>
                    <a:pt x="396" y="156"/>
                  </a:lnTo>
                  <a:lnTo>
                    <a:pt x="416" y="155"/>
                  </a:lnTo>
                  <a:lnTo>
                    <a:pt x="442" y="156"/>
                  </a:lnTo>
                  <a:lnTo>
                    <a:pt x="464" y="161"/>
                  </a:lnTo>
                  <a:lnTo>
                    <a:pt x="586" y="20"/>
                  </a:lnTo>
                  <a:lnTo>
                    <a:pt x="583" y="18"/>
                  </a:lnTo>
                  <a:lnTo>
                    <a:pt x="582" y="15"/>
                  </a:lnTo>
                  <a:lnTo>
                    <a:pt x="582" y="12"/>
                  </a:lnTo>
                  <a:lnTo>
                    <a:pt x="584" y="5"/>
                  </a:lnTo>
                  <a:lnTo>
                    <a:pt x="588" y="2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72168" y="1294332"/>
            <a:ext cx="1061098" cy="1059847"/>
            <a:chOff x="3072168" y="1294332"/>
            <a:chExt cx="1061098" cy="1059847"/>
          </a:xfrm>
        </p:grpSpPr>
        <p:grpSp>
          <p:nvGrpSpPr>
            <p:cNvPr id="3" name="Group 2"/>
            <p:cNvGrpSpPr/>
            <p:nvPr/>
          </p:nvGrpSpPr>
          <p:grpSpPr>
            <a:xfrm>
              <a:off x="3072168" y="1294332"/>
              <a:ext cx="1061098" cy="1059847"/>
              <a:chOff x="3072168" y="1294332"/>
              <a:chExt cx="1061098" cy="105984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3074487" y="1295400"/>
                <a:ext cx="1058779" cy="1058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Pie 76"/>
              <p:cNvSpPr/>
              <p:nvPr/>
            </p:nvSpPr>
            <p:spPr>
              <a:xfrm>
                <a:off x="3072168" y="1294332"/>
                <a:ext cx="1056062" cy="1056062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bg1">
                  <a:lumMod val="8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Freeform 29"/>
            <p:cNvSpPr>
              <a:spLocks noEditPoints="1"/>
            </p:cNvSpPr>
            <p:nvPr/>
          </p:nvSpPr>
          <p:spPr bwMode="auto">
            <a:xfrm>
              <a:off x="3339020" y="1612392"/>
              <a:ext cx="540218" cy="389416"/>
            </a:xfrm>
            <a:custGeom>
              <a:avLst/>
              <a:gdLst/>
              <a:ahLst/>
              <a:cxnLst>
                <a:cxn ang="0">
                  <a:pos x="559" y="444"/>
                </a:cxn>
                <a:cxn ang="0">
                  <a:pos x="537" y="493"/>
                </a:cxn>
                <a:cxn ang="0">
                  <a:pos x="592" y="473"/>
                </a:cxn>
                <a:cxn ang="0">
                  <a:pos x="634" y="432"/>
                </a:cxn>
                <a:cxn ang="0">
                  <a:pos x="634" y="486"/>
                </a:cxn>
                <a:cxn ang="0">
                  <a:pos x="675" y="447"/>
                </a:cxn>
                <a:cxn ang="0">
                  <a:pos x="457" y="436"/>
                </a:cxn>
                <a:cxn ang="0">
                  <a:pos x="480" y="485"/>
                </a:cxn>
                <a:cxn ang="0">
                  <a:pos x="502" y="436"/>
                </a:cxn>
                <a:cxn ang="0">
                  <a:pos x="392" y="409"/>
                </a:cxn>
                <a:cxn ang="0">
                  <a:pos x="434" y="447"/>
                </a:cxn>
                <a:cxn ang="0">
                  <a:pos x="434" y="394"/>
                </a:cxn>
                <a:cxn ang="0">
                  <a:pos x="680" y="415"/>
                </a:cxn>
                <a:cxn ang="0">
                  <a:pos x="734" y="436"/>
                </a:cxn>
                <a:cxn ang="0">
                  <a:pos x="712" y="386"/>
                </a:cxn>
                <a:cxn ang="0">
                  <a:pos x="367" y="376"/>
                </a:cxn>
                <a:cxn ang="0">
                  <a:pos x="428" y="376"/>
                </a:cxn>
                <a:cxn ang="0">
                  <a:pos x="556" y="308"/>
                </a:cxn>
                <a:cxn ang="0">
                  <a:pos x="486" y="371"/>
                </a:cxn>
                <a:cxn ang="0">
                  <a:pos x="556" y="434"/>
                </a:cxn>
                <a:cxn ang="0">
                  <a:pos x="626" y="371"/>
                </a:cxn>
                <a:cxn ang="0">
                  <a:pos x="556" y="308"/>
                </a:cxn>
                <a:cxn ang="0">
                  <a:pos x="400" y="319"/>
                </a:cxn>
                <a:cxn ang="0">
                  <a:pos x="460" y="319"/>
                </a:cxn>
                <a:cxn ang="0">
                  <a:pos x="675" y="268"/>
                </a:cxn>
                <a:cxn ang="0">
                  <a:pos x="652" y="319"/>
                </a:cxn>
                <a:cxn ang="0">
                  <a:pos x="708" y="297"/>
                </a:cxn>
                <a:cxn ang="0">
                  <a:pos x="497" y="247"/>
                </a:cxn>
                <a:cxn ang="0">
                  <a:pos x="497" y="301"/>
                </a:cxn>
                <a:cxn ang="0">
                  <a:pos x="539" y="263"/>
                </a:cxn>
                <a:cxn ang="0">
                  <a:pos x="575" y="249"/>
                </a:cxn>
                <a:cxn ang="0">
                  <a:pos x="598" y="300"/>
                </a:cxn>
                <a:cxn ang="0">
                  <a:pos x="621" y="249"/>
                </a:cxn>
                <a:cxn ang="0">
                  <a:pos x="425" y="182"/>
                </a:cxn>
                <a:cxn ang="0">
                  <a:pos x="462" y="212"/>
                </a:cxn>
                <a:cxn ang="0">
                  <a:pos x="703" y="178"/>
                </a:cxn>
                <a:cxn ang="0">
                  <a:pos x="606" y="2"/>
                </a:cxn>
                <a:cxn ang="0">
                  <a:pos x="806" y="18"/>
                </a:cxn>
                <a:cxn ang="0">
                  <a:pos x="1048" y="85"/>
                </a:cxn>
                <a:cxn ang="0">
                  <a:pos x="1132" y="225"/>
                </a:cxn>
                <a:cxn ang="0">
                  <a:pos x="1095" y="357"/>
                </a:cxn>
                <a:cxn ang="0">
                  <a:pos x="824" y="229"/>
                </a:cxn>
                <a:cxn ang="0">
                  <a:pos x="878" y="153"/>
                </a:cxn>
                <a:cxn ang="0">
                  <a:pos x="878" y="117"/>
                </a:cxn>
                <a:cxn ang="0">
                  <a:pos x="792" y="116"/>
                </a:cxn>
                <a:cxn ang="0">
                  <a:pos x="991" y="775"/>
                </a:cxn>
                <a:cxn ang="0">
                  <a:pos x="954" y="814"/>
                </a:cxn>
                <a:cxn ang="0">
                  <a:pos x="152" y="798"/>
                </a:cxn>
                <a:cxn ang="0">
                  <a:pos x="305" y="384"/>
                </a:cxn>
                <a:cxn ang="0">
                  <a:pos x="264" y="119"/>
                </a:cxn>
                <a:cxn ang="0">
                  <a:pos x="267" y="168"/>
                </a:cxn>
                <a:cxn ang="0">
                  <a:pos x="311" y="246"/>
                </a:cxn>
                <a:cxn ang="0">
                  <a:pos x="31" y="351"/>
                </a:cxn>
                <a:cxn ang="0">
                  <a:pos x="1" y="252"/>
                </a:cxn>
                <a:cxn ang="0">
                  <a:pos x="47" y="120"/>
                </a:cxn>
                <a:cxn ang="0">
                  <a:pos x="256" y="27"/>
                </a:cxn>
                <a:cxn ang="0">
                  <a:pos x="464" y="2"/>
                </a:cxn>
              </a:cxnLst>
              <a:rect l="0" t="0" r="r" b="b"/>
              <a:pathLst>
                <a:path w="1132" h="816">
                  <a:moveTo>
                    <a:pt x="458" y="713"/>
                  </a:moveTo>
                  <a:lnTo>
                    <a:pt x="458" y="774"/>
                  </a:lnTo>
                  <a:lnTo>
                    <a:pt x="682" y="774"/>
                  </a:lnTo>
                  <a:lnTo>
                    <a:pt x="682" y="713"/>
                  </a:lnTo>
                  <a:lnTo>
                    <a:pt x="458" y="713"/>
                  </a:lnTo>
                  <a:close/>
                  <a:moveTo>
                    <a:pt x="559" y="444"/>
                  </a:moveTo>
                  <a:lnTo>
                    <a:pt x="547" y="446"/>
                  </a:lnTo>
                  <a:lnTo>
                    <a:pt x="537" y="453"/>
                  </a:lnTo>
                  <a:lnTo>
                    <a:pt x="530" y="462"/>
                  </a:lnTo>
                  <a:lnTo>
                    <a:pt x="528" y="473"/>
                  </a:lnTo>
                  <a:lnTo>
                    <a:pt x="530" y="484"/>
                  </a:lnTo>
                  <a:lnTo>
                    <a:pt x="537" y="493"/>
                  </a:lnTo>
                  <a:lnTo>
                    <a:pt x="547" y="500"/>
                  </a:lnTo>
                  <a:lnTo>
                    <a:pt x="559" y="502"/>
                  </a:lnTo>
                  <a:lnTo>
                    <a:pt x="572" y="500"/>
                  </a:lnTo>
                  <a:lnTo>
                    <a:pt x="582" y="493"/>
                  </a:lnTo>
                  <a:lnTo>
                    <a:pt x="589" y="484"/>
                  </a:lnTo>
                  <a:lnTo>
                    <a:pt x="592" y="473"/>
                  </a:lnTo>
                  <a:lnTo>
                    <a:pt x="589" y="462"/>
                  </a:lnTo>
                  <a:lnTo>
                    <a:pt x="582" y="453"/>
                  </a:lnTo>
                  <a:lnTo>
                    <a:pt x="572" y="446"/>
                  </a:lnTo>
                  <a:lnTo>
                    <a:pt x="559" y="444"/>
                  </a:lnTo>
                  <a:close/>
                  <a:moveTo>
                    <a:pt x="646" y="429"/>
                  </a:moveTo>
                  <a:lnTo>
                    <a:pt x="634" y="432"/>
                  </a:lnTo>
                  <a:lnTo>
                    <a:pt x="623" y="438"/>
                  </a:lnTo>
                  <a:lnTo>
                    <a:pt x="616" y="447"/>
                  </a:lnTo>
                  <a:lnTo>
                    <a:pt x="614" y="460"/>
                  </a:lnTo>
                  <a:lnTo>
                    <a:pt x="616" y="471"/>
                  </a:lnTo>
                  <a:lnTo>
                    <a:pt x="623" y="480"/>
                  </a:lnTo>
                  <a:lnTo>
                    <a:pt x="634" y="486"/>
                  </a:lnTo>
                  <a:lnTo>
                    <a:pt x="646" y="489"/>
                  </a:lnTo>
                  <a:lnTo>
                    <a:pt x="659" y="486"/>
                  </a:lnTo>
                  <a:lnTo>
                    <a:pt x="669" y="480"/>
                  </a:lnTo>
                  <a:lnTo>
                    <a:pt x="675" y="471"/>
                  </a:lnTo>
                  <a:lnTo>
                    <a:pt x="678" y="460"/>
                  </a:lnTo>
                  <a:lnTo>
                    <a:pt x="675" y="447"/>
                  </a:lnTo>
                  <a:lnTo>
                    <a:pt x="669" y="438"/>
                  </a:lnTo>
                  <a:lnTo>
                    <a:pt x="659" y="432"/>
                  </a:lnTo>
                  <a:lnTo>
                    <a:pt x="646" y="429"/>
                  </a:lnTo>
                  <a:close/>
                  <a:moveTo>
                    <a:pt x="480" y="427"/>
                  </a:moveTo>
                  <a:lnTo>
                    <a:pt x="468" y="429"/>
                  </a:lnTo>
                  <a:lnTo>
                    <a:pt x="457" y="436"/>
                  </a:lnTo>
                  <a:lnTo>
                    <a:pt x="450" y="445"/>
                  </a:lnTo>
                  <a:lnTo>
                    <a:pt x="448" y="456"/>
                  </a:lnTo>
                  <a:lnTo>
                    <a:pt x="450" y="467"/>
                  </a:lnTo>
                  <a:lnTo>
                    <a:pt x="457" y="476"/>
                  </a:lnTo>
                  <a:lnTo>
                    <a:pt x="468" y="483"/>
                  </a:lnTo>
                  <a:lnTo>
                    <a:pt x="480" y="485"/>
                  </a:lnTo>
                  <a:lnTo>
                    <a:pt x="492" y="483"/>
                  </a:lnTo>
                  <a:lnTo>
                    <a:pt x="502" y="476"/>
                  </a:lnTo>
                  <a:lnTo>
                    <a:pt x="510" y="467"/>
                  </a:lnTo>
                  <a:lnTo>
                    <a:pt x="512" y="456"/>
                  </a:lnTo>
                  <a:lnTo>
                    <a:pt x="510" y="445"/>
                  </a:lnTo>
                  <a:lnTo>
                    <a:pt x="502" y="436"/>
                  </a:lnTo>
                  <a:lnTo>
                    <a:pt x="492" y="429"/>
                  </a:lnTo>
                  <a:lnTo>
                    <a:pt x="480" y="427"/>
                  </a:lnTo>
                  <a:close/>
                  <a:moveTo>
                    <a:pt x="422" y="391"/>
                  </a:moveTo>
                  <a:lnTo>
                    <a:pt x="410" y="394"/>
                  </a:lnTo>
                  <a:lnTo>
                    <a:pt x="399" y="400"/>
                  </a:lnTo>
                  <a:lnTo>
                    <a:pt x="392" y="409"/>
                  </a:lnTo>
                  <a:lnTo>
                    <a:pt x="390" y="420"/>
                  </a:lnTo>
                  <a:lnTo>
                    <a:pt x="392" y="432"/>
                  </a:lnTo>
                  <a:lnTo>
                    <a:pt x="399" y="441"/>
                  </a:lnTo>
                  <a:lnTo>
                    <a:pt x="410" y="447"/>
                  </a:lnTo>
                  <a:lnTo>
                    <a:pt x="422" y="450"/>
                  </a:lnTo>
                  <a:lnTo>
                    <a:pt x="434" y="447"/>
                  </a:lnTo>
                  <a:lnTo>
                    <a:pt x="444" y="441"/>
                  </a:lnTo>
                  <a:lnTo>
                    <a:pt x="451" y="432"/>
                  </a:lnTo>
                  <a:lnTo>
                    <a:pt x="453" y="420"/>
                  </a:lnTo>
                  <a:lnTo>
                    <a:pt x="451" y="409"/>
                  </a:lnTo>
                  <a:lnTo>
                    <a:pt x="444" y="400"/>
                  </a:lnTo>
                  <a:lnTo>
                    <a:pt x="434" y="394"/>
                  </a:lnTo>
                  <a:lnTo>
                    <a:pt x="422" y="391"/>
                  </a:lnTo>
                  <a:close/>
                  <a:moveTo>
                    <a:pt x="712" y="386"/>
                  </a:moveTo>
                  <a:lnTo>
                    <a:pt x="700" y="388"/>
                  </a:lnTo>
                  <a:lnTo>
                    <a:pt x="689" y="395"/>
                  </a:lnTo>
                  <a:lnTo>
                    <a:pt x="682" y="404"/>
                  </a:lnTo>
                  <a:lnTo>
                    <a:pt x="680" y="415"/>
                  </a:lnTo>
                  <a:lnTo>
                    <a:pt x="682" y="427"/>
                  </a:lnTo>
                  <a:lnTo>
                    <a:pt x="689" y="436"/>
                  </a:lnTo>
                  <a:lnTo>
                    <a:pt x="700" y="443"/>
                  </a:lnTo>
                  <a:lnTo>
                    <a:pt x="712" y="445"/>
                  </a:lnTo>
                  <a:lnTo>
                    <a:pt x="724" y="443"/>
                  </a:lnTo>
                  <a:lnTo>
                    <a:pt x="734" y="436"/>
                  </a:lnTo>
                  <a:lnTo>
                    <a:pt x="741" y="427"/>
                  </a:lnTo>
                  <a:lnTo>
                    <a:pt x="743" y="415"/>
                  </a:lnTo>
                  <a:lnTo>
                    <a:pt x="741" y="404"/>
                  </a:lnTo>
                  <a:lnTo>
                    <a:pt x="734" y="395"/>
                  </a:lnTo>
                  <a:lnTo>
                    <a:pt x="724" y="388"/>
                  </a:lnTo>
                  <a:lnTo>
                    <a:pt x="712" y="386"/>
                  </a:lnTo>
                  <a:close/>
                  <a:moveTo>
                    <a:pt x="398" y="335"/>
                  </a:moveTo>
                  <a:lnTo>
                    <a:pt x="385" y="338"/>
                  </a:lnTo>
                  <a:lnTo>
                    <a:pt x="374" y="343"/>
                  </a:lnTo>
                  <a:lnTo>
                    <a:pt x="367" y="353"/>
                  </a:lnTo>
                  <a:lnTo>
                    <a:pt x="365" y="365"/>
                  </a:lnTo>
                  <a:lnTo>
                    <a:pt x="367" y="376"/>
                  </a:lnTo>
                  <a:lnTo>
                    <a:pt x="374" y="385"/>
                  </a:lnTo>
                  <a:lnTo>
                    <a:pt x="385" y="391"/>
                  </a:lnTo>
                  <a:lnTo>
                    <a:pt x="398" y="394"/>
                  </a:lnTo>
                  <a:lnTo>
                    <a:pt x="410" y="391"/>
                  </a:lnTo>
                  <a:lnTo>
                    <a:pt x="420" y="385"/>
                  </a:lnTo>
                  <a:lnTo>
                    <a:pt x="428" y="376"/>
                  </a:lnTo>
                  <a:lnTo>
                    <a:pt x="430" y="365"/>
                  </a:lnTo>
                  <a:lnTo>
                    <a:pt x="428" y="353"/>
                  </a:lnTo>
                  <a:lnTo>
                    <a:pt x="420" y="343"/>
                  </a:lnTo>
                  <a:lnTo>
                    <a:pt x="410" y="338"/>
                  </a:lnTo>
                  <a:lnTo>
                    <a:pt x="398" y="335"/>
                  </a:lnTo>
                  <a:close/>
                  <a:moveTo>
                    <a:pt x="556" y="308"/>
                  </a:moveTo>
                  <a:lnTo>
                    <a:pt x="537" y="310"/>
                  </a:lnTo>
                  <a:lnTo>
                    <a:pt x="520" y="316"/>
                  </a:lnTo>
                  <a:lnTo>
                    <a:pt x="506" y="325"/>
                  </a:lnTo>
                  <a:lnTo>
                    <a:pt x="496" y="339"/>
                  </a:lnTo>
                  <a:lnTo>
                    <a:pt x="488" y="354"/>
                  </a:lnTo>
                  <a:lnTo>
                    <a:pt x="486" y="371"/>
                  </a:lnTo>
                  <a:lnTo>
                    <a:pt x="488" y="388"/>
                  </a:lnTo>
                  <a:lnTo>
                    <a:pt x="496" y="403"/>
                  </a:lnTo>
                  <a:lnTo>
                    <a:pt x="506" y="416"/>
                  </a:lnTo>
                  <a:lnTo>
                    <a:pt x="520" y="425"/>
                  </a:lnTo>
                  <a:lnTo>
                    <a:pt x="537" y="432"/>
                  </a:lnTo>
                  <a:lnTo>
                    <a:pt x="556" y="434"/>
                  </a:lnTo>
                  <a:lnTo>
                    <a:pt x="574" y="432"/>
                  </a:lnTo>
                  <a:lnTo>
                    <a:pt x="591" y="425"/>
                  </a:lnTo>
                  <a:lnTo>
                    <a:pt x="605" y="416"/>
                  </a:lnTo>
                  <a:lnTo>
                    <a:pt x="616" y="403"/>
                  </a:lnTo>
                  <a:lnTo>
                    <a:pt x="624" y="388"/>
                  </a:lnTo>
                  <a:lnTo>
                    <a:pt x="626" y="371"/>
                  </a:lnTo>
                  <a:lnTo>
                    <a:pt x="624" y="354"/>
                  </a:lnTo>
                  <a:lnTo>
                    <a:pt x="616" y="339"/>
                  </a:lnTo>
                  <a:lnTo>
                    <a:pt x="605" y="325"/>
                  </a:lnTo>
                  <a:lnTo>
                    <a:pt x="591" y="316"/>
                  </a:lnTo>
                  <a:lnTo>
                    <a:pt x="574" y="310"/>
                  </a:lnTo>
                  <a:lnTo>
                    <a:pt x="556" y="308"/>
                  </a:lnTo>
                  <a:close/>
                  <a:moveTo>
                    <a:pt x="430" y="278"/>
                  </a:moveTo>
                  <a:lnTo>
                    <a:pt x="418" y="281"/>
                  </a:lnTo>
                  <a:lnTo>
                    <a:pt x="406" y="287"/>
                  </a:lnTo>
                  <a:lnTo>
                    <a:pt x="400" y="296"/>
                  </a:lnTo>
                  <a:lnTo>
                    <a:pt x="398" y="308"/>
                  </a:lnTo>
                  <a:lnTo>
                    <a:pt x="400" y="319"/>
                  </a:lnTo>
                  <a:lnTo>
                    <a:pt x="406" y="328"/>
                  </a:lnTo>
                  <a:lnTo>
                    <a:pt x="418" y="334"/>
                  </a:lnTo>
                  <a:lnTo>
                    <a:pt x="430" y="337"/>
                  </a:lnTo>
                  <a:lnTo>
                    <a:pt x="442" y="334"/>
                  </a:lnTo>
                  <a:lnTo>
                    <a:pt x="452" y="328"/>
                  </a:lnTo>
                  <a:lnTo>
                    <a:pt x="460" y="319"/>
                  </a:lnTo>
                  <a:lnTo>
                    <a:pt x="462" y="308"/>
                  </a:lnTo>
                  <a:lnTo>
                    <a:pt x="460" y="296"/>
                  </a:lnTo>
                  <a:lnTo>
                    <a:pt x="452" y="287"/>
                  </a:lnTo>
                  <a:lnTo>
                    <a:pt x="442" y="281"/>
                  </a:lnTo>
                  <a:lnTo>
                    <a:pt x="430" y="278"/>
                  </a:lnTo>
                  <a:close/>
                  <a:moveTo>
                    <a:pt x="675" y="268"/>
                  </a:moveTo>
                  <a:lnTo>
                    <a:pt x="663" y="271"/>
                  </a:lnTo>
                  <a:lnTo>
                    <a:pt x="652" y="277"/>
                  </a:lnTo>
                  <a:lnTo>
                    <a:pt x="645" y="286"/>
                  </a:lnTo>
                  <a:lnTo>
                    <a:pt x="643" y="297"/>
                  </a:lnTo>
                  <a:lnTo>
                    <a:pt x="645" y="310"/>
                  </a:lnTo>
                  <a:lnTo>
                    <a:pt x="652" y="319"/>
                  </a:lnTo>
                  <a:lnTo>
                    <a:pt x="663" y="325"/>
                  </a:lnTo>
                  <a:lnTo>
                    <a:pt x="675" y="328"/>
                  </a:lnTo>
                  <a:lnTo>
                    <a:pt x="688" y="325"/>
                  </a:lnTo>
                  <a:lnTo>
                    <a:pt x="698" y="319"/>
                  </a:lnTo>
                  <a:lnTo>
                    <a:pt x="705" y="310"/>
                  </a:lnTo>
                  <a:lnTo>
                    <a:pt x="708" y="297"/>
                  </a:lnTo>
                  <a:lnTo>
                    <a:pt x="705" y="286"/>
                  </a:lnTo>
                  <a:lnTo>
                    <a:pt x="698" y="277"/>
                  </a:lnTo>
                  <a:lnTo>
                    <a:pt x="688" y="271"/>
                  </a:lnTo>
                  <a:lnTo>
                    <a:pt x="675" y="268"/>
                  </a:lnTo>
                  <a:close/>
                  <a:moveTo>
                    <a:pt x="509" y="245"/>
                  </a:moveTo>
                  <a:lnTo>
                    <a:pt x="497" y="247"/>
                  </a:lnTo>
                  <a:lnTo>
                    <a:pt x="486" y="254"/>
                  </a:lnTo>
                  <a:lnTo>
                    <a:pt x="479" y="263"/>
                  </a:lnTo>
                  <a:lnTo>
                    <a:pt x="477" y="274"/>
                  </a:lnTo>
                  <a:lnTo>
                    <a:pt x="479" y="285"/>
                  </a:lnTo>
                  <a:lnTo>
                    <a:pt x="486" y="294"/>
                  </a:lnTo>
                  <a:lnTo>
                    <a:pt x="497" y="301"/>
                  </a:lnTo>
                  <a:lnTo>
                    <a:pt x="509" y="303"/>
                  </a:lnTo>
                  <a:lnTo>
                    <a:pt x="521" y="301"/>
                  </a:lnTo>
                  <a:lnTo>
                    <a:pt x="531" y="294"/>
                  </a:lnTo>
                  <a:lnTo>
                    <a:pt x="539" y="285"/>
                  </a:lnTo>
                  <a:lnTo>
                    <a:pt x="541" y="274"/>
                  </a:lnTo>
                  <a:lnTo>
                    <a:pt x="539" y="263"/>
                  </a:lnTo>
                  <a:lnTo>
                    <a:pt x="531" y="254"/>
                  </a:lnTo>
                  <a:lnTo>
                    <a:pt x="521" y="247"/>
                  </a:lnTo>
                  <a:lnTo>
                    <a:pt x="509" y="245"/>
                  </a:lnTo>
                  <a:close/>
                  <a:moveTo>
                    <a:pt x="598" y="242"/>
                  </a:moveTo>
                  <a:lnTo>
                    <a:pt x="586" y="244"/>
                  </a:lnTo>
                  <a:lnTo>
                    <a:pt x="575" y="249"/>
                  </a:lnTo>
                  <a:lnTo>
                    <a:pt x="568" y="259"/>
                  </a:lnTo>
                  <a:lnTo>
                    <a:pt x="566" y="271"/>
                  </a:lnTo>
                  <a:lnTo>
                    <a:pt x="568" y="282"/>
                  </a:lnTo>
                  <a:lnTo>
                    <a:pt x="575" y="291"/>
                  </a:lnTo>
                  <a:lnTo>
                    <a:pt x="586" y="297"/>
                  </a:lnTo>
                  <a:lnTo>
                    <a:pt x="598" y="300"/>
                  </a:lnTo>
                  <a:lnTo>
                    <a:pt x="611" y="297"/>
                  </a:lnTo>
                  <a:lnTo>
                    <a:pt x="621" y="291"/>
                  </a:lnTo>
                  <a:lnTo>
                    <a:pt x="628" y="282"/>
                  </a:lnTo>
                  <a:lnTo>
                    <a:pt x="631" y="271"/>
                  </a:lnTo>
                  <a:lnTo>
                    <a:pt x="628" y="259"/>
                  </a:lnTo>
                  <a:lnTo>
                    <a:pt x="621" y="249"/>
                  </a:lnTo>
                  <a:lnTo>
                    <a:pt x="611" y="244"/>
                  </a:lnTo>
                  <a:lnTo>
                    <a:pt x="598" y="242"/>
                  </a:lnTo>
                  <a:close/>
                  <a:moveTo>
                    <a:pt x="702" y="129"/>
                  </a:moveTo>
                  <a:lnTo>
                    <a:pt x="428" y="130"/>
                  </a:lnTo>
                  <a:lnTo>
                    <a:pt x="425" y="180"/>
                  </a:lnTo>
                  <a:lnTo>
                    <a:pt x="425" y="182"/>
                  </a:lnTo>
                  <a:lnTo>
                    <a:pt x="427" y="187"/>
                  </a:lnTo>
                  <a:lnTo>
                    <a:pt x="429" y="192"/>
                  </a:lnTo>
                  <a:lnTo>
                    <a:pt x="433" y="199"/>
                  </a:lnTo>
                  <a:lnTo>
                    <a:pt x="439" y="206"/>
                  </a:lnTo>
                  <a:lnTo>
                    <a:pt x="449" y="210"/>
                  </a:lnTo>
                  <a:lnTo>
                    <a:pt x="462" y="212"/>
                  </a:lnTo>
                  <a:lnTo>
                    <a:pt x="680" y="212"/>
                  </a:lnTo>
                  <a:lnTo>
                    <a:pt x="686" y="210"/>
                  </a:lnTo>
                  <a:lnTo>
                    <a:pt x="693" y="207"/>
                  </a:lnTo>
                  <a:lnTo>
                    <a:pt x="699" y="200"/>
                  </a:lnTo>
                  <a:lnTo>
                    <a:pt x="702" y="191"/>
                  </a:lnTo>
                  <a:lnTo>
                    <a:pt x="703" y="178"/>
                  </a:lnTo>
                  <a:lnTo>
                    <a:pt x="702" y="129"/>
                  </a:lnTo>
                  <a:close/>
                  <a:moveTo>
                    <a:pt x="521" y="0"/>
                  </a:moveTo>
                  <a:lnTo>
                    <a:pt x="546" y="0"/>
                  </a:lnTo>
                  <a:lnTo>
                    <a:pt x="567" y="1"/>
                  </a:lnTo>
                  <a:lnTo>
                    <a:pt x="584" y="1"/>
                  </a:lnTo>
                  <a:lnTo>
                    <a:pt x="606" y="2"/>
                  </a:lnTo>
                  <a:lnTo>
                    <a:pt x="633" y="3"/>
                  </a:lnTo>
                  <a:lnTo>
                    <a:pt x="663" y="5"/>
                  </a:lnTo>
                  <a:lnTo>
                    <a:pt x="696" y="7"/>
                  </a:lnTo>
                  <a:lnTo>
                    <a:pt x="731" y="10"/>
                  </a:lnTo>
                  <a:lnTo>
                    <a:pt x="768" y="14"/>
                  </a:lnTo>
                  <a:lnTo>
                    <a:pt x="806" y="18"/>
                  </a:lnTo>
                  <a:lnTo>
                    <a:pt x="882" y="29"/>
                  </a:lnTo>
                  <a:lnTo>
                    <a:pt x="918" y="37"/>
                  </a:lnTo>
                  <a:lnTo>
                    <a:pt x="954" y="47"/>
                  </a:lnTo>
                  <a:lnTo>
                    <a:pt x="989" y="58"/>
                  </a:lnTo>
                  <a:lnTo>
                    <a:pt x="1020" y="71"/>
                  </a:lnTo>
                  <a:lnTo>
                    <a:pt x="1048" y="85"/>
                  </a:lnTo>
                  <a:lnTo>
                    <a:pt x="1072" y="102"/>
                  </a:lnTo>
                  <a:lnTo>
                    <a:pt x="1091" y="120"/>
                  </a:lnTo>
                  <a:lnTo>
                    <a:pt x="1107" y="141"/>
                  </a:lnTo>
                  <a:lnTo>
                    <a:pt x="1120" y="170"/>
                  </a:lnTo>
                  <a:lnTo>
                    <a:pt x="1128" y="198"/>
                  </a:lnTo>
                  <a:lnTo>
                    <a:pt x="1132" y="225"/>
                  </a:lnTo>
                  <a:lnTo>
                    <a:pt x="1132" y="252"/>
                  </a:lnTo>
                  <a:lnTo>
                    <a:pt x="1127" y="276"/>
                  </a:lnTo>
                  <a:lnTo>
                    <a:pt x="1120" y="300"/>
                  </a:lnTo>
                  <a:lnTo>
                    <a:pt x="1113" y="321"/>
                  </a:lnTo>
                  <a:lnTo>
                    <a:pt x="1104" y="340"/>
                  </a:lnTo>
                  <a:lnTo>
                    <a:pt x="1095" y="357"/>
                  </a:lnTo>
                  <a:lnTo>
                    <a:pt x="1087" y="370"/>
                  </a:lnTo>
                  <a:lnTo>
                    <a:pt x="1080" y="380"/>
                  </a:lnTo>
                  <a:lnTo>
                    <a:pt x="1076" y="386"/>
                  </a:lnTo>
                  <a:lnTo>
                    <a:pt x="1074" y="388"/>
                  </a:lnTo>
                  <a:lnTo>
                    <a:pt x="819" y="255"/>
                  </a:lnTo>
                  <a:lnTo>
                    <a:pt x="824" y="229"/>
                  </a:lnTo>
                  <a:lnTo>
                    <a:pt x="830" y="208"/>
                  </a:lnTo>
                  <a:lnTo>
                    <a:pt x="839" y="191"/>
                  </a:lnTo>
                  <a:lnTo>
                    <a:pt x="849" y="177"/>
                  </a:lnTo>
                  <a:lnTo>
                    <a:pt x="859" y="167"/>
                  </a:lnTo>
                  <a:lnTo>
                    <a:pt x="869" y="159"/>
                  </a:lnTo>
                  <a:lnTo>
                    <a:pt x="878" y="153"/>
                  </a:lnTo>
                  <a:lnTo>
                    <a:pt x="886" y="150"/>
                  </a:lnTo>
                  <a:lnTo>
                    <a:pt x="891" y="148"/>
                  </a:lnTo>
                  <a:lnTo>
                    <a:pt x="893" y="148"/>
                  </a:lnTo>
                  <a:lnTo>
                    <a:pt x="892" y="134"/>
                  </a:lnTo>
                  <a:lnTo>
                    <a:pt x="886" y="124"/>
                  </a:lnTo>
                  <a:lnTo>
                    <a:pt x="878" y="117"/>
                  </a:lnTo>
                  <a:lnTo>
                    <a:pt x="868" y="113"/>
                  </a:lnTo>
                  <a:lnTo>
                    <a:pt x="856" y="111"/>
                  </a:lnTo>
                  <a:lnTo>
                    <a:pt x="843" y="110"/>
                  </a:lnTo>
                  <a:lnTo>
                    <a:pt x="816" y="112"/>
                  </a:lnTo>
                  <a:lnTo>
                    <a:pt x="804" y="114"/>
                  </a:lnTo>
                  <a:lnTo>
                    <a:pt x="792" y="116"/>
                  </a:lnTo>
                  <a:lnTo>
                    <a:pt x="785" y="119"/>
                  </a:lnTo>
                  <a:lnTo>
                    <a:pt x="779" y="120"/>
                  </a:lnTo>
                  <a:lnTo>
                    <a:pt x="777" y="121"/>
                  </a:lnTo>
                  <a:lnTo>
                    <a:pt x="830" y="389"/>
                  </a:lnTo>
                  <a:lnTo>
                    <a:pt x="992" y="555"/>
                  </a:lnTo>
                  <a:lnTo>
                    <a:pt x="991" y="775"/>
                  </a:lnTo>
                  <a:lnTo>
                    <a:pt x="989" y="788"/>
                  </a:lnTo>
                  <a:lnTo>
                    <a:pt x="984" y="798"/>
                  </a:lnTo>
                  <a:lnTo>
                    <a:pt x="978" y="806"/>
                  </a:lnTo>
                  <a:lnTo>
                    <a:pt x="970" y="811"/>
                  </a:lnTo>
                  <a:lnTo>
                    <a:pt x="962" y="813"/>
                  </a:lnTo>
                  <a:lnTo>
                    <a:pt x="954" y="814"/>
                  </a:lnTo>
                  <a:lnTo>
                    <a:pt x="942" y="814"/>
                  </a:lnTo>
                  <a:lnTo>
                    <a:pt x="207" y="816"/>
                  </a:lnTo>
                  <a:lnTo>
                    <a:pt x="186" y="814"/>
                  </a:lnTo>
                  <a:lnTo>
                    <a:pt x="170" y="809"/>
                  </a:lnTo>
                  <a:lnTo>
                    <a:pt x="159" y="805"/>
                  </a:lnTo>
                  <a:lnTo>
                    <a:pt x="152" y="798"/>
                  </a:lnTo>
                  <a:lnTo>
                    <a:pt x="148" y="793"/>
                  </a:lnTo>
                  <a:lnTo>
                    <a:pt x="145" y="787"/>
                  </a:lnTo>
                  <a:lnTo>
                    <a:pt x="144" y="784"/>
                  </a:lnTo>
                  <a:lnTo>
                    <a:pt x="144" y="783"/>
                  </a:lnTo>
                  <a:lnTo>
                    <a:pt x="142" y="551"/>
                  </a:lnTo>
                  <a:lnTo>
                    <a:pt x="305" y="384"/>
                  </a:lnTo>
                  <a:lnTo>
                    <a:pt x="351" y="121"/>
                  </a:lnTo>
                  <a:lnTo>
                    <a:pt x="334" y="114"/>
                  </a:lnTo>
                  <a:lnTo>
                    <a:pt x="315" y="111"/>
                  </a:lnTo>
                  <a:lnTo>
                    <a:pt x="297" y="111"/>
                  </a:lnTo>
                  <a:lnTo>
                    <a:pt x="279" y="114"/>
                  </a:lnTo>
                  <a:lnTo>
                    <a:pt x="264" y="119"/>
                  </a:lnTo>
                  <a:lnTo>
                    <a:pt x="251" y="124"/>
                  </a:lnTo>
                  <a:lnTo>
                    <a:pt x="241" y="131"/>
                  </a:lnTo>
                  <a:lnTo>
                    <a:pt x="238" y="139"/>
                  </a:lnTo>
                  <a:lnTo>
                    <a:pt x="239" y="147"/>
                  </a:lnTo>
                  <a:lnTo>
                    <a:pt x="247" y="153"/>
                  </a:lnTo>
                  <a:lnTo>
                    <a:pt x="267" y="168"/>
                  </a:lnTo>
                  <a:lnTo>
                    <a:pt x="282" y="182"/>
                  </a:lnTo>
                  <a:lnTo>
                    <a:pt x="292" y="197"/>
                  </a:lnTo>
                  <a:lnTo>
                    <a:pt x="299" y="211"/>
                  </a:lnTo>
                  <a:lnTo>
                    <a:pt x="307" y="225"/>
                  </a:lnTo>
                  <a:lnTo>
                    <a:pt x="311" y="236"/>
                  </a:lnTo>
                  <a:lnTo>
                    <a:pt x="311" y="246"/>
                  </a:lnTo>
                  <a:lnTo>
                    <a:pt x="307" y="254"/>
                  </a:lnTo>
                  <a:lnTo>
                    <a:pt x="303" y="261"/>
                  </a:lnTo>
                  <a:lnTo>
                    <a:pt x="297" y="266"/>
                  </a:lnTo>
                  <a:lnTo>
                    <a:pt x="63" y="386"/>
                  </a:lnTo>
                  <a:lnTo>
                    <a:pt x="45" y="370"/>
                  </a:lnTo>
                  <a:lnTo>
                    <a:pt x="31" y="351"/>
                  </a:lnTo>
                  <a:lnTo>
                    <a:pt x="20" y="331"/>
                  </a:lnTo>
                  <a:lnTo>
                    <a:pt x="13" y="311"/>
                  </a:lnTo>
                  <a:lnTo>
                    <a:pt x="7" y="291"/>
                  </a:lnTo>
                  <a:lnTo>
                    <a:pt x="4" y="274"/>
                  </a:lnTo>
                  <a:lnTo>
                    <a:pt x="3" y="261"/>
                  </a:lnTo>
                  <a:lnTo>
                    <a:pt x="1" y="252"/>
                  </a:lnTo>
                  <a:lnTo>
                    <a:pt x="1" y="248"/>
                  </a:lnTo>
                  <a:lnTo>
                    <a:pt x="0" y="218"/>
                  </a:lnTo>
                  <a:lnTo>
                    <a:pt x="5" y="190"/>
                  </a:lnTo>
                  <a:lnTo>
                    <a:pt x="15" y="164"/>
                  </a:lnTo>
                  <a:lnTo>
                    <a:pt x="29" y="141"/>
                  </a:lnTo>
                  <a:lnTo>
                    <a:pt x="47" y="120"/>
                  </a:lnTo>
                  <a:lnTo>
                    <a:pt x="70" y="101"/>
                  </a:lnTo>
                  <a:lnTo>
                    <a:pt x="95" y="85"/>
                  </a:lnTo>
                  <a:lnTo>
                    <a:pt x="124" y="69"/>
                  </a:lnTo>
                  <a:lnTo>
                    <a:pt x="154" y="57"/>
                  </a:lnTo>
                  <a:lnTo>
                    <a:pt x="187" y="45"/>
                  </a:lnTo>
                  <a:lnTo>
                    <a:pt x="256" y="27"/>
                  </a:lnTo>
                  <a:lnTo>
                    <a:pt x="293" y="20"/>
                  </a:lnTo>
                  <a:lnTo>
                    <a:pt x="328" y="15"/>
                  </a:lnTo>
                  <a:lnTo>
                    <a:pt x="364" y="10"/>
                  </a:lnTo>
                  <a:lnTo>
                    <a:pt x="399" y="7"/>
                  </a:lnTo>
                  <a:lnTo>
                    <a:pt x="432" y="5"/>
                  </a:lnTo>
                  <a:lnTo>
                    <a:pt x="464" y="2"/>
                  </a:lnTo>
                  <a:lnTo>
                    <a:pt x="495" y="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956259" y="4118811"/>
            <a:ext cx="1064712" cy="1058779"/>
            <a:chOff x="2956259" y="4118811"/>
            <a:chExt cx="1064712" cy="1058779"/>
          </a:xfrm>
        </p:grpSpPr>
        <p:sp>
          <p:nvSpPr>
            <p:cNvPr id="35" name="Oval 34"/>
            <p:cNvSpPr/>
            <p:nvPr/>
          </p:nvSpPr>
          <p:spPr>
            <a:xfrm>
              <a:off x="2962192" y="4118811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ie 78"/>
            <p:cNvSpPr/>
            <p:nvPr/>
          </p:nvSpPr>
          <p:spPr>
            <a:xfrm>
              <a:off x="2956259" y="4121245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227840" y="4454580"/>
              <a:ext cx="544514" cy="386074"/>
              <a:chOff x="3173413" y="4068763"/>
              <a:chExt cx="1811338" cy="1284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6" name="Freeform 9"/>
              <p:cNvSpPr>
                <a:spLocks noEditPoints="1"/>
              </p:cNvSpPr>
              <p:nvPr/>
            </p:nvSpPr>
            <p:spPr bwMode="auto">
              <a:xfrm>
                <a:off x="3173413" y="4068763"/>
                <a:ext cx="1811338" cy="1284288"/>
              </a:xfrm>
              <a:custGeom>
                <a:avLst/>
                <a:gdLst/>
                <a:ahLst/>
                <a:cxnLst>
                  <a:cxn ang="0">
                    <a:pos x="57" y="59"/>
                  </a:cxn>
                  <a:cxn ang="0">
                    <a:pos x="57" y="749"/>
                  </a:cxn>
                  <a:cxn ang="0">
                    <a:pos x="1084" y="749"/>
                  </a:cxn>
                  <a:cxn ang="0">
                    <a:pos x="1084" y="59"/>
                  </a:cxn>
                  <a:cxn ang="0">
                    <a:pos x="57" y="59"/>
                  </a:cxn>
                  <a:cxn ang="0">
                    <a:pos x="0" y="0"/>
                  </a:cxn>
                  <a:cxn ang="0">
                    <a:pos x="1141" y="0"/>
                  </a:cxn>
                  <a:cxn ang="0">
                    <a:pos x="1141" y="809"/>
                  </a:cxn>
                  <a:cxn ang="0">
                    <a:pos x="0" y="809"/>
                  </a:cxn>
                  <a:cxn ang="0">
                    <a:pos x="0" y="0"/>
                  </a:cxn>
                </a:cxnLst>
                <a:rect l="0" t="0" r="r" b="b"/>
                <a:pathLst>
                  <a:path w="1141" h="809">
                    <a:moveTo>
                      <a:pt x="57" y="59"/>
                    </a:moveTo>
                    <a:lnTo>
                      <a:pt x="57" y="749"/>
                    </a:lnTo>
                    <a:lnTo>
                      <a:pt x="1084" y="749"/>
                    </a:lnTo>
                    <a:lnTo>
                      <a:pt x="1084" y="59"/>
                    </a:lnTo>
                    <a:lnTo>
                      <a:pt x="57" y="59"/>
                    </a:lnTo>
                    <a:close/>
                    <a:moveTo>
                      <a:pt x="0" y="0"/>
                    </a:moveTo>
                    <a:lnTo>
                      <a:pt x="1141" y="0"/>
                    </a:lnTo>
                    <a:lnTo>
                      <a:pt x="1141" y="809"/>
                    </a:lnTo>
                    <a:lnTo>
                      <a:pt x="0" y="80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0"/>
              <p:cNvSpPr>
                <a:spLocks noChangeArrowheads="1"/>
              </p:cNvSpPr>
              <p:nvPr/>
            </p:nvSpPr>
            <p:spPr bwMode="auto">
              <a:xfrm>
                <a:off x="3354388" y="4278313"/>
                <a:ext cx="279400" cy="968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1"/>
              <p:cNvSpPr>
                <a:spLocks noChangeArrowheads="1"/>
              </p:cNvSpPr>
              <p:nvPr/>
            </p:nvSpPr>
            <p:spPr bwMode="auto">
              <a:xfrm>
                <a:off x="3354388" y="4497388"/>
                <a:ext cx="1487488" cy="952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2"/>
              <p:cNvSpPr>
                <a:spLocks noChangeArrowheads="1"/>
              </p:cNvSpPr>
              <p:nvPr/>
            </p:nvSpPr>
            <p:spPr bwMode="auto">
              <a:xfrm>
                <a:off x="4562476" y="4278313"/>
                <a:ext cx="279400" cy="968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3"/>
              <p:cNvSpPr>
                <a:spLocks/>
              </p:cNvSpPr>
              <p:nvPr/>
            </p:nvSpPr>
            <p:spPr bwMode="auto">
              <a:xfrm>
                <a:off x="3709988" y="4214813"/>
                <a:ext cx="169863" cy="212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0"/>
                  </a:cxn>
                  <a:cxn ang="0">
                    <a:pos x="61" y="49"/>
                  </a:cxn>
                  <a:cxn ang="0">
                    <a:pos x="73" y="72"/>
                  </a:cxn>
                  <a:cxn ang="0">
                    <a:pos x="83" y="95"/>
                  </a:cxn>
                  <a:cxn ang="0">
                    <a:pos x="81" y="68"/>
                  </a:cxn>
                  <a:cxn ang="0">
                    <a:pos x="80" y="39"/>
                  </a:cxn>
                  <a:cxn ang="0">
                    <a:pos x="80" y="0"/>
                  </a:cxn>
                  <a:cxn ang="0">
                    <a:pos x="107" y="0"/>
                  </a:cxn>
                  <a:cxn ang="0">
                    <a:pos x="107" y="134"/>
                  </a:cxn>
                  <a:cxn ang="0">
                    <a:pos x="77" y="134"/>
                  </a:cxn>
                  <a:cxn ang="0">
                    <a:pos x="49" y="82"/>
                  </a:cxn>
                  <a:cxn ang="0">
                    <a:pos x="38" y="59"/>
                  </a:cxn>
                  <a:cxn ang="0">
                    <a:pos x="27" y="34"/>
                  </a:cxn>
                  <a:cxn ang="0">
                    <a:pos x="26" y="36"/>
                  </a:cxn>
                  <a:cxn ang="0">
                    <a:pos x="27" y="63"/>
                  </a:cxn>
                  <a:cxn ang="0">
                    <a:pos x="27" y="134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07" h="134">
                    <a:moveTo>
                      <a:pt x="0" y="0"/>
                    </a:moveTo>
                    <a:lnTo>
                      <a:pt x="35" y="0"/>
                    </a:lnTo>
                    <a:lnTo>
                      <a:pt x="61" y="49"/>
                    </a:lnTo>
                    <a:lnTo>
                      <a:pt x="73" y="72"/>
                    </a:lnTo>
                    <a:lnTo>
                      <a:pt x="83" y="95"/>
                    </a:lnTo>
                    <a:lnTo>
                      <a:pt x="81" y="68"/>
                    </a:lnTo>
                    <a:lnTo>
                      <a:pt x="80" y="39"/>
                    </a:lnTo>
                    <a:lnTo>
                      <a:pt x="80" y="0"/>
                    </a:lnTo>
                    <a:lnTo>
                      <a:pt x="107" y="0"/>
                    </a:lnTo>
                    <a:lnTo>
                      <a:pt x="107" y="134"/>
                    </a:lnTo>
                    <a:lnTo>
                      <a:pt x="77" y="134"/>
                    </a:lnTo>
                    <a:lnTo>
                      <a:pt x="49" y="82"/>
                    </a:lnTo>
                    <a:lnTo>
                      <a:pt x="38" y="59"/>
                    </a:lnTo>
                    <a:lnTo>
                      <a:pt x="27" y="34"/>
                    </a:lnTo>
                    <a:lnTo>
                      <a:pt x="26" y="36"/>
                    </a:lnTo>
                    <a:lnTo>
                      <a:pt x="27" y="63"/>
                    </a:lnTo>
                    <a:lnTo>
                      <a:pt x="27" y="134"/>
                    </a:lnTo>
                    <a:lnTo>
                      <a:pt x="0" y="1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>
                <a:off x="3921126" y="4214813"/>
                <a:ext cx="130175" cy="212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0" y="0"/>
                  </a:cxn>
                  <a:cxn ang="0">
                    <a:pos x="80" y="24"/>
                  </a:cxn>
                  <a:cxn ang="0">
                    <a:pos x="29" y="24"/>
                  </a:cxn>
                  <a:cxn ang="0">
                    <a:pos x="29" y="52"/>
                  </a:cxn>
                  <a:cxn ang="0">
                    <a:pos x="77" y="52"/>
                  </a:cxn>
                  <a:cxn ang="0">
                    <a:pos x="77" y="77"/>
                  </a:cxn>
                  <a:cxn ang="0">
                    <a:pos x="29" y="77"/>
                  </a:cxn>
                  <a:cxn ang="0">
                    <a:pos x="29" y="109"/>
                  </a:cxn>
                  <a:cxn ang="0">
                    <a:pos x="82" y="109"/>
                  </a:cxn>
                  <a:cxn ang="0">
                    <a:pos x="82" y="134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82" h="134">
                    <a:moveTo>
                      <a:pt x="0" y="0"/>
                    </a:moveTo>
                    <a:lnTo>
                      <a:pt x="80" y="0"/>
                    </a:lnTo>
                    <a:lnTo>
                      <a:pt x="80" y="24"/>
                    </a:lnTo>
                    <a:lnTo>
                      <a:pt x="29" y="24"/>
                    </a:lnTo>
                    <a:lnTo>
                      <a:pt x="29" y="52"/>
                    </a:lnTo>
                    <a:lnTo>
                      <a:pt x="77" y="52"/>
                    </a:lnTo>
                    <a:lnTo>
                      <a:pt x="77" y="77"/>
                    </a:lnTo>
                    <a:lnTo>
                      <a:pt x="29" y="77"/>
                    </a:lnTo>
                    <a:lnTo>
                      <a:pt x="29" y="109"/>
                    </a:lnTo>
                    <a:lnTo>
                      <a:pt x="82" y="109"/>
                    </a:lnTo>
                    <a:lnTo>
                      <a:pt x="82" y="134"/>
                    </a:lnTo>
                    <a:lnTo>
                      <a:pt x="0" y="1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5"/>
              <p:cNvSpPr>
                <a:spLocks/>
              </p:cNvSpPr>
              <p:nvPr/>
            </p:nvSpPr>
            <p:spPr bwMode="auto">
              <a:xfrm>
                <a:off x="4068763" y="4214813"/>
                <a:ext cx="263525" cy="212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0"/>
                  </a:cxn>
                  <a:cxn ang="0">
                    <a:pos x="42" y="56"/>
                  </a:cxn>
                  <a:cxn ang="0">
                    <a:pos x="46" y="79"/>
                  </a:cxn>
                  <a:cxn ang="0">
                    <a:pos x="50" y="103"/>
                  </a:cxn>
                  <a:cxn ang="0">
                    <a:pos x="51" y="103"/>
                  </a:cxn>
                  <a:cxn ang="0">
                    <a:pos x="54" y="79"/>
                  </a:cxn>
                  <a:cxn ang="0">
                    <a:pos x="59" y="55"/>
                  </a:cxn>
                  <a:cxn ang="0">
                    <a:pos x="70" y="0"/>
                  </a:cxn>
                  <a:cxn ang="0">
                    <a:pos x="101" y="0"/>
                  </a:cxn>
                  <a:cxn ang="0">
                    <a:pos x="111" y="57"/>
                  </a:cxn>
                  <a:cxn ang="0">
                    <a:pos x="115" y="79"/>
                  </a:cxn>
                  <a:cxn ang="0">
                    <a:pos x="118" y="101"/>
                  </a:cxn>
                  <a:cxn ang="0">
                    <a:pos x="119" y="101"/>
                  </a:cxn>
                  <a:cxn ang="0">
                    <a:pos x="122" y="79"/>
                  </a:cxn>
                  <a:cxn ang="0">
                    <a:pos x="125" y="55"/>
                  </a:cxn>
                  <a:cxn ang="0">
                    <a:pos x="137" y="0"/>
                  </a:cxn>
                  <a:cxn ang="0">
                    <a:pos x="166" y="0"/>
                  </a:cxn>
                  <a:cxn ang="0">
                    <a:pos x="133" y="134"/>
                  </a:cxn>
                  <a:cxn ang="0">
                    <a:pos x="101" y="134"/>
                  </a:cxn>
                  <a:cxn ang="0">
                    <a:pos x="90" y="77"/>
                  </a:cxn>
                  <a:cxn ang="0">
                    <a:pos x="86" y="56"/>
                  </a:cxn>
                  <a:cxn ang="0">
                    <a:pos x="84" y="34"/>
                  </a:cxn>
                  <a:cxn ang="0">
                    <a:pos x="83" y="34"/>
                  </a:cxn>
                  <a:cxn ang="0">
                    <a:pos x="76" y="77"/>
                  </a:cxn>
                  <a:cxn ang="0">
                    <a:pos x="64" y="134"/>
                  </a:cxn>
                  <a:cxn ang="0">
                    <a:pos x="32" y="134"/>
                  </a:cxn>
                  <a:cxn ang="0">
                    <a:pos x="0" y="0"/>
                  </a:cxn>
                </a:cxnLst>
                <a:rect l="0" t="0" r="r" b="b"/>
                <a:pathLst>
                  <a:path w="166" h="134">
                    <a:moveTo>
                      <a:pt x="0" y="0"/>
                    </a:moveTo>
                    <a:lnTo>
                      <a:pt x="33" y="0"/>
                    </a:lnTo>
                    <a:lnTo>
                      <a:pt x="42" y="56"/>
                    </a:lnTo>
                    <a:lnTo>
                      <a:pt x="46" y="79"/>
                    </a:lnTo>
                    <a:lnTo>
                      <a:pt x="50" y="103"/>
                    </a:lnTo>
                    <a:lnTo>
                      <a:pt x="51" y="103"/>
                    </a:lnTo>
                    <a:lnTo>
                      <a:pt x="54" y="79"/>
                    </a:lnTo>
                    <a:lnTo>
                      <a:pt x="59" y="55"/>
                    </a:lnTo>
                    <a:lnTo>
                      <a:pt x="70" y="0"/>
                    </a:lnTo>
                    <a:lnTo>
                      <a:pt x="101" y="0"/>
                    </a:lnTo>
                    <a:lnTo>
                      <a:pt x="111" y="57"/>
                    </a:lnTo>
                    <a:lnTo>
                      <a:pt x="115" y="79"/>
                    </a:lnTo>
                    <a:lnTo>
                      <a:pt x="118" y="101"/>
                    </a:lnTo>
                    <a:lnTo>
                      <a:pt x="119" y="101"/>
                    </a:lnTo>
                    <a:lnTo>
                      <a:pt x="122" y="79"/>
                    </a:lnTo>
                    <a:lnTo>
                      <a:pt x="125" y="55"/>
                    </a:lnTo>
                    <a:lnTo>
                      <a:pt x="137" y="0"/>
                    </a:lnTo>
                    <a:lnTo>
                      <a:pt x="166" y="0"/>
                    </a:lnTo>
                    <a:lnTo>
                      <a:pt x="133" y="134"/>
                    </a:lnTo>
                    <a:lnTo>
                      <a:pt x="101" y="134"/>
                    </a:lnTo>
                    <a:lnTo>
                      <a:pt x="90" y="77"/>
                    </a:lnTo>
                    <a:lnTo>
                      <a:pt x="86" y="56"/>
                    </a:lnTo>
                    <a:lnTo>
                      <a:pt x="84" y="34"/>
                    </a:lnTo>
                    <a:lnTo>
                      <a:pt x="83" y="34"/>
                    </a:lnTo>
                    <a:lnTo>
                      <a:pt x="76" y="77"/>
                    </a:lnTo>
                    <a:lnTo>
                      <a:pt x="64" y="134"/>
                    </a:lnTo>
                    <a:lnTo>
                      <a:pt x="32" y="1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6"/>
              <p:cNvSpPr>
                <a:spLocks/>
              </p:cNvSpPr>
              <p:nvPr/>
            </p:nvSpPr>
            <p:spPr bwMode="auto">
              <a:xfrm>
                <a:off x="4346576" y="4211638"/>
                <a:ext cx="141288" cy="219075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4" y="1"/>
                  </a:cxn>
                  <a:cxn ang="0">
                    <a:pos x="74" y="3"/>
                  </a:cxn>
                  <a:cxn ang="0">
                    <a:pos x="83" y="6"/>
                  </a:cxn>
                  <a:cxn ang="0">
                    <a:pos x="76" y="31"/>
                  </a:cxn>
                  <a:cxn ang="0">
                    <a:pos x="71" y="29"/>
                  </a:cxn>
                  <a:cxn ang="0">
                    <a:pos x="62" y="25"/>
                  </a:cxn>
                  <a:cxn ang="0">
                    <a:pos x="50" y="24"/>
                  </a:cxn>
                  <a:cxn ang="0">
                    <a:pos x="40" y="26"/>
                  </a:cxn>
                  <a:cxn ang="0">
                    <a:pos x="33" y="31"/>
                  </a:cxn>
                  <a:cxn ang="0">
                    <a:pos x="31" y="38"/>
                  </a:cxn>
                  <a:cxn ang="0">
                    <a:pos x="32" y="43"/>
                  </a:cxn>
                  <a:cxn ang="0">
                    <a:pos x="36" y="48"/>
                  </a:cxn>
                  <a:cxn ang="0">
                    <a:pos x="44" y="52"/>
                  </a:cxn>
                  <a:cxn ang="0">
                    <a:pos x="55" y="57"/>
                  </a:cxn>
                  <a:cxn ang="0">
                    <a:pos x="70" y="64"/>
                  </a:cxn>
                  <a:cxn ang="0">
                    <a:pos x="80" y="73"/>
                  </a:cxn>
                  <a:cxn ang="0">
                    <a:pos x="87" y="83"/>
                  </a:cxn>
                  <a:cxn ang="0">
                    <a:pos x="89" y="97"/>
                  </a:cxn>
                  <a:cxn ang="0">
                    <a:pos x="88" y="108"/>
                  </a:cxn>
                  <a:cxn ang="0">
                    <a:pos x="83" y="117"/>
                  </a:cxn>
                  <a:cxn ang="0">
                    <a:pos x="75" y="126"/>
                  </a:cxn>
                  <a:cxn ang="0">
                    <a:pos x="65" y="133"/>
                  </a:cxn>
                  <a:cxn ang="0">
                    <a:pos x="53" y="137"/>
                  </a:cxn>
                  <a:cxn ang="0">
                    <a:pos x="36" y="138"/>
                  </a:cxn>
                  <a:cxn ang="0">
                    <a:pos x="22" y="137"/>
                  </a:cxn>
                  <a:cxn ang="0">
                    <a:pos x="10" y="135"/>
                  </a:cxn>
                  <a:cxn ang="0">
                    <a:pos x="0" y="130"/>
                  </a:cxn>
                  <a:cxn ang="0">
                    <a:pos x="6" y="105"/>
                  </a:cxn>
                  <a:cxn ang="0">
                    <a:pos x="21" y="111"/>
                  </a:cxn>
                  <a:cxn ang="0">
                    <a:pos x="39" y="114"/>
                  </a:cxn>
                  <a:cxn ang="0">
                    <a:pos x="50" y="111"/>
                  </a:cxn>
                  <a:cxn ang="0">
                    <a:pos x="56" y="107"/>
                  </a:cxn>
                  <a:cxn ang="0">
                    <a:pos x="59" y="99"/>
                  </a:cxn>
                  <a:cxn ang="0">
                    <a:pos x="56" y="91"/>
                  </a:cxn>
                  <a:cxn ang="0">
                    <a:pos x="50" y="86"/>
                  </a:cxn>
                  <a:cxn ang="0">
                    <a:pos x="37" y="80"/>
                  </a:cxn>
                  <a:cxn ang="0">
                    <a:pos x="23" y="73"/>
                  </a:cxn>
                  <a:cxn ang="0">
                    <a:pos x="11" y="64"/>
                  </a:cxn>
                  <a:cxn ang="0">
                    <a:pos x="4" y="53"/>
                  </a:cxn>
                  <a:cxn ang="0">
                    <a:pos x="2" y="40"/>
                  </a:cxn>
                  <a:cxn ang="0">
                    <a:pos x="4" y="27"/>
                  </a:cxn>
                  <a:cxn ang="0">
                    <a:pos x="10" y="16"/>
                  </a:cxn>
                  <a:cxn ang="0">
                    <a:pos x="20" y="7"/>
                  </a:cxn>
                  <a:cxn ang="0">
                    <a:pos x="34" y="2"/>
                  </a:cxn>
                  <a:cxn ang="0">
                    <a:pos x="51" y="0"/>
                  </a:cxn>
                </a:cxnLst>
                <a:rect l="0" t="0" r="r" b="b"/>
                <a:pathLst>
                  <a:path w="89" h="138">
                    <a:moveTo>
                      <a:pt x="51" y="0"/>
                    </a:moveTo>
                    <a:lnTo>
                      <a:pt x="64" y="1"/>
                    </a:lnTo>
                    <a:lnTo>
                      <a:pt x="74" y="3"/>
                    </a:lnTo>
                    <a:lnTo>
                      <a:pt x="83" y="6"/>
                    </a:lnTo>
                    <a:lnTo>
                      <a:pt x="76" y="31"/>
                    </a:lnTo>
                    <a:lnTo>
                      <a:pt x="71" y="29"/>
                    </a:lnTo>
                    <a:lnTo>
                      <a:pt x="62" y="25"/>
                    </a:lnTo>
                    <a:lnTo>
                      <a:pt x="50" y="24"/>
                    </a:lnTo>
                    <a:lnTo>
                      <a:pt x="40" y="26"/>
                    </a:lnTo>
                    <a:lnTo>
                      <a:pt x="33" y="31"/>
                    </a:lnTo>
                    <a:lnTo>
                      <a:pt x="31" y="38"/>
                    </a:lnTo>
                    <a:lnTo>
                      <a:pt x="32" y="43"/>
                    </a:lnTo>
                    <a:lnTo>
                      <a:pt x="36" y="48"/>
                    </a:lnTo>
                    <a:lnTo>
                      <a:pt x="44" y="52"/>
                    </a:lnTo>
                    <a:lnTo>
                      <a:pt x="55" y="57"/>
                    </a:lnTo>
                    <a:lnTo>
                      <a:pt x="70" y="64"/>
                    </a:lnTo>
                    <a:lnTo>
                      <a:pt x="80" y="73"/>
                    </a:lnTo>
                    <a:lnTo>
                      <a:pt x="87" y="83"/>
                    </a:lnTo>
                    <a:lnTo>
                      <a:pt x="89" y="97"/>
                    </a:lnTo>
                    <a:lnTo>
                      <a:pt x="88" y="108"/>
                    </a:lnTo>
                    <a:lnTo>
                      <a:pt x="83" y="117"/>
                    </a:lnTo>
                    <a:lnTo>
                      <a:pt x="75" y="126"/>
                    </a:lnTo>
                    <a:lnTo>
                      <a:pt x="65" y="133"/>
                    </a:lnTo>
                    <a:lnTo>
                      <a:pt x="53" y="137"/>
                    </a:lnTo>
                    <a:lnTo>
                      <a:pt x="36" y="138"/>
                    </a:lnTo>
                    <a:lnTo>
                      <a:pt x="22" y="137"/>
                    </a:lnTo>
                    <a:lnTo>
                      <a:pt x="10" y="135"/>
                    </a:lnTo>
                    <a:lnTo>
                      <a:pt x="0" y="130"/>
                    </a:lnTo>
                    <a:lnTo>
                      <a:pt x="6" y="105"/>
                    </a:lnTo>
                    <a:lnTo>
                      <a:pt x="21" y="111"/>
                    </a:lnTo>
                    <a:lnTo>
                      <a:pt x="39" y="114"/>
                    </a:lnTo>
                    <a:lnTo>
                      <a:pt x="50" y="111"/>
                    </a:lnTo>
                    <a:lnTo>
                      <a:pt x="56" y="107"/>
                    </a:lnTo>
                    <a:lnTo>
                      <a:pt x="59" y="99"/>
                    </a:lnTo>
                    <a:lnTo>
                      <a:pt x="56" y="91"/>
                    </a:lnTo>
                    <a:lnTo>
                      <a:pt x="50" y="86"/>
                    </a:lnTo>
                    <a:lnTo>
                      <a:pt x="37" y="80"/>
                    </a:lnTo>
                    <a:lnTo>
                      <a:pt x="23" y="73"/>
                    </a:lnTo>
                    <a:lnTo>
                      <a:pt x="11" y="64"/>
                    </a:lnTo>
                    <a:lnTo>
                      <a:pt x="4" y="53"/>
                    </a:lnTo>
                    <a:lnTo>
                      <a:pt x="2" y="40"/>
                    </a:lnTo>
                    <a:lnTo>
                      <a:pt x="4" y="27"/>
                    </a:lnTo>
                    <a:lnTo>
                      <a:pt x="10" y="16"/>
                    </a:lnTo>
                    <a:lnTo>
                      <a:pt x="20" y="7"/>
                    </a:lnTo>
                    <a:lnTo>
                      <a:pt x="34" y="2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7"/>
              <p:cNvSpPr>
                <a:spLocks noChangeArrowheads="1"/>
              </p:cNvSpPr>
              <p:nvPr/>
            </p:nvSpPr>
            <p:spPr bwMode="auto">
              <a:xfrm>
                <a:off x="3359151" y="4700588"/>
                <a:ext cx="422275" cy="3492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8"/>
              <p:cNvSpPr>
                <a:spLocks noChangeArrowheads="1"/>
              </p:cNvSpPr>
              <p:nvPr/>
            </p:nvSpPr>
            <p:spPr bwMode="auto">
              <a:xfrm>
                <a:off x="4386263" y="4700588"/>
                <a:ext cx="450850" cy="4968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9"/>
              <p:cNvSpPr>
                <a:spLocks noChangeArrowheads="1"/>
              </p:cNvSpPr>
              <p:nvPr/>
            </p:nvSpPr>
            <p:spPr bwMode="auto">
              <a:xfrm>
                <a:off x="3367088" y="5094288"/>
                <a:ext cx="407988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20"/>
              <p:cNvSpPr>
                <a:spLocks noChangeArrowheads="1"/>
              </p:cNvSpPr>
              <p:nvPr/>
            </p:nvSpPr>
            <p:spPr bwMode="auto">
              <a:xfrm>
                <a:off x="3878263" y="4751388"/>
                <a:ext cx="411163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21"/>
              <p:cNvSpPr>
                <a:spLocks noChangeArrowheads="1"/>
              </p:cNvSpPr>
              <p:nvPr/>
            </p:nvSpPr>
            <p:spPr bwMode="auto">
              <a:xfrm>
                <a:off x="3878263" y="4929188"/>
                <a:ext cx="411163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22"/>
              <p:cNvSpPr>
                <a:spLocks noChangeArrowheads="1"/>
              </p:cNvSpPr>
              <p:nvPr/>
            </p:nvSpPr>
            <p:spPr bwMode="auto">
              <a:xfrm>
                <a:off x="3878263" y="5102226"/>
                <a:ext cx="411163" cy="730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8118960" y="1294332"/>
            <a:ext cx="1063559" cy="1059847"/>
            <a:chOff x="8118960" y="1294332"/>
            <a:chExt cx="1063559" cy="1059847"/>
          </a:xfrm>
        </p:grpSpPr>
        <p:sp>
          <p:nvSpPr>
            <p:cNvPr id="36" name="Oval 35"/>
            <p:cNvSpPr/>
            <p:nvPr/>
          </p:nvSpPr>
          <p:spPr>
            <a:xfrm flipH="1">
              <a:off x="8123740" y="1295400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ie 79"/>
            <p:cNvSpPr/>
            <p:nvPr/>
          </p:nvSpPr>
          <p:spPr>
            <a:xfrm>
              <a:off x="8118960" y="1294332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395652" y="1588008"/>
              <a:ext cx="501086" cy="429500"/>
              <a:chOff x="7340601" y="1662113"/>
              <a:chExt cx="1666875" cy="14287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7340601" y="1662113"/>
                <a:ext cx="874713" cy="1428750"/>
              </a:xfrm>
              <a:custGeom>
                <a:avLst/>
                <a:gdLst/>
                <a:ahLst/>
                <a:cxnLst>
                  <a:cxn ang="0">
                    <a:pos x="318" y="47"/>
                  </a:cxn>
                  <a:cxn ang="0">
                    <a:pos x="268" y="73"/>
                  </a:cxn>
                  <a:cxn ang="0">
                    <a:pos x="230" y="116"/>
                  </a:cxn>
                  <a:cxn ang="0">
                    <a:pos x="134" y="404"/>
                  </a:cxn>
                  <a:cxn ang="0">
                    <a:pos x="502" y="237"/>
                  </a:cxn>
                  <a:cxn ang="0">
                    <a:pos x="509" y="178"/>
                  </a:cxn>
                  <a:cxn ang="0">
                    <a:pos x="493" y="123"/>
                  </a:cxn>
                  <a:cxn ang="0">
                    <a:pos x="457" y="77"/>
                  </a:cxn>
                  <a:cxn ang="0">
                    <a:pos x="406" y="48"/>
                  </a:cxn>
                  <a:cxn ang="0">
                    <a:pos x="347" y="42"/>
                  </a:cxn>
                  <a:cxn ang="0">
                    <a:pos x="388" y="2"/>
                  </a:cxn>
                  <a:cxn ang="0">
                    <a:pos x="447" y="21"/>
                  </a:cxn>
                  <a:cxn ang="0">
                    <a:pos x="496" y="57"/>
                  </a:cxn>
                  <a:cxn ang="0">
                    <a:pos x="531" y="105"/>
                  </a:cxn>
                  <a:cxn ang="0">
                    <a:pos x="549" y="161"/>
                  </a:cxn>
                  <a:cxn ang="0">
                    <a:pos x="549" y="221"/>
                  </a:cxn>
                  <a:cxn ang="0">
                    <a:pos x="458" y="510"/>
                  </a:cxn>
                  <a:cxn ang="0">
                    <a:pos x="362" y="798"/>
                  </a:cxn>
                  <a:cxn ang="0">
                    <a:pos x="320" y="851"/>
                  </a:cxn>
                  <a:cxn ang="0">
                    <a:pos x="265" y="886"/>
                  </a:cxn>
                  <a:cxn ang="0">
                    <a:pos x="201" y="900"/>
                  </a:cxn>
                  <a:cxn ang="0">
                    <a:pos x="134" y="891"/>
                  </a:cxn>
                  <a:cxn ang="0">
                    <a:pos x="79" y="863"/>
                  </a:cxn>
                  <a:cxn ang="0">
                    <a:pos x="37" y="821"/>
                  </a:cxn>
                  <a:cxn ang="0">
                    <a:pos x="10" y="767"/>
                  </a:cxn>
                  <a:cxn ang="0">
                    <a:pos x="0" y="709"/>
                  </a:cxn>
                  <a:cxn ang="0">
                    <a:pos x="10" y="647"/>
                  </a:cxn>
                  <a:cxn ang="0">
                    <a:pos x="176" y="133"/>
                  </a:cxn>
                  <a:cxn ang="0">
                    <a:pos x="204" y="78"/>
                  </a:cxn>
                  <a:cxn ang="0">
                    <a:pos x="246" y="37"/>
                  </a:cxn>
                  <a:cxn ang="0">
                    <a:pos x="299" y="10"/>
                  </a:cxn>
                  <a:cxn ang="0">
                    <a:pos x="358" y="0"/>
                  </a:cxn>
                </a:cxnLst>
                <a:rect l="0" t="0" r="r" b="b"/>
                <a:pathLst>
                  <a:path w="551" h="900">
                    <a:moveTo>
                      <a:pt x="347" y="42"/>
                    </a:moveTo>
                    <a:lnTo>
                      <a:pt x="318" y="47"/>
                    </a:lnTo>
                    <a:lnTo>
                      <a:pt x="292" y="57"/>
                    </a:lnTo>
                    <a:lnTo>
                      <a:pt x="268" y="73"/>
                    </a:lnTo>
                    <a:lnTo>
                      <a:pt x="246" y="93"/>
                    </a:lnTo>
                    <a:lnTo>
                      <a:pt x="230" y="116"/>
                    </a:lnTo>
                    <a:lnTo>
                      <a:pt x="217" y="144"/>
                    </a:lnTo>
                    <a:lnTo>
                      <a:pt x="134" y="404"/>
                    </a:lnTo>
                    <a:lnTo>
                      <a:pt x="418" y="497"/>
                    </a:lnTo>
                    <a:lnTo>
                      <a:pt x="502" y="237"/>
                    </a:lnTo>
                    <a:lnTo>
                      <a:pt x="509" y="208"/>
                    </a:lnTo>
                    <a:lnTo>
                      <a:pt x="509" y="178"/>
                    </a:lnTo>
                    <a:lnTo>
                      <a:pt x="503" y="150"/>
                    </a:lnTo>
                    <a:lnTo>
                      <a:pt x="493" y="123"/>
                    </a:lnTo>
                    <a:lnTo>
                      <a:pt x="477" y="99"/>
                    </a:lnTo>
                    <a:lnTo>
                      <a:pt x="457" y="77"/>
                    </a:lnTo>
                    <a:lnTo>
                      <a:pt x="434" y="61"/>
                    </a:lnTo>
                    <a:lnTo>
                      <a:pt x="406" y="48"/>
                    </a:lnTo>
                    <a:lnTo>
                      <a:pt x="376" y="42"/>
                    </a:lnTo>
                    <a:lnTo>
                      <a:pt x="347" y="42"/>
                    </a:lnTo>
                    <a:close/>
                    <a:moveTo>
                      <a:pt x="358" y="0"/>
                    </a:moveTo>
                    <a:lnTo>
                      <a:pt x="388" y="2"/>
                    </a:lnTo>
                    <a:lnTo>
                      <a:pt x="418" y="9"/>
                    </a:lnTo>
                    <a:lnTo>
                      <a:pt x="447" y="21"/>
                    </a:lnTo>
                    <a:lnTo>
                      <a:pt x="473" y="37"/>
                    </a:lnTo>
                    <a:lnTo>
                      <a:pt x="496" y="57"/>
                    </a:lnTo>
                    <a:lnTo>
                      <a:pt x="515" y="80"/>
                    </a:lnTo>
                    <a:lnTo>
                      <a:pt x="531" y="105"/>
                    </a:lnTo>
                    <a:lnTo>
                      <a:pt x="542" y="132"/>
                    </a:lnTo>
                    <a:lnTo>
                      <a:pt x="549" y="161"/>
                    </a:lnTo>
                    <a:lnTo>
                      <a:pt x="551" y="191"/>
                    </a:lnTo>
                    <a:lnTo>
                      <a:pt x="549" y="221"/>
                    </a:lnTo>
                    <a:lnTo>
                      <a:pt x="542" y="252"/>
                    </a:lnTo>
                    <a:lnTo>
                      <a:pt x="458" y="510"/>
                    </a:lnTo>
                    <a:lnTo>
                      <a:pt x="376" y="767"/>
                    </a:lnTo>
                    <a:lnTo>
                      <a:pt x="362" y="798"/>
                    </a:lnTo>
                    <a:lnTo>
                      <a:pt x="344" y="827"/>
                    </a:lnTo>
                    <a:lnTo>
                      <a:pt x="320" y="851"/>
                    </a:lnTo>
                    <a:lnTo>
                      <a:pt x="294" y="871"/>
                    </a:lnTo>
                    <a:lnTo>
                      <a:pt x="265" y="886"/>
                    </a:lnTo>
                    <a:lnTo>
                      <a:pt x="234" y="896"/>
                    </a:lnTo>
                    <a:lnTo>
                      <a:pt x="201" y="900"/>
                    </a:lnTo>
                    <a:lnTo>
                      <a:pt x="167" y="899"/>
                    </a:lnTo>
                    <a:lnTo>
                      <a:pt x="134" y="891"/>
                    </a:lnTo>
                    <a:lnTo>
                      <a:pt x="105" y="879"/>
                    </a:lnTo>
                    <a:lnTo>
                      <a:pt x="79" y="863"/>
                    </a:lnTo>
                    <a:lnTo>
                      <a:pt x="56" y="843"/>
                    </a:lnTo>
                    <a:lnTo>
                      <a:pt x="37" y="821"/>
                    </a:lnTo>
                    <a:lnTo>
                      <a:pt x="21" y="795"/>
                    </a:lnTo>
                    <a:lnTo>
                      <a:pt x="10" y="767"/>
                    </a:lnTo>
                    <a:lnTo>
                      <a:pt x="3" y="739"/>
                    </a:lnTo>
                    <a:lnTo>
                      <a:pt x="0" y="709"/>
                    </a:lnTo>
                    <a:lnTo>
                      <a:pt x="2" y="678"/>
                    </a:lnTo>
                    <a:lnTo>
                      <a:pt x="10" y="647"/>
                    </a:lnTo>
                    <a:lnTo>
                      <a:pt x="93" y="390"/>
                    </a:lnTo>
                    <a:lnTo>
                      <a:pt x="176" y="133"/>
                    </a:lnTo>
                    <a:lnTo>
                      <a:pt x="188" y="104"/>
                    </a:lnTo>
                    <a:lnTo>
                      <a:pt x="204" y="78"/>
                    </a:lnTo>
                    <a:lnTo>
                      <a:pt x="224" y="56"/>
                    </a:lnTo>
                    <a:lnTo>
                      <a:pt x="246" y="37"/>
                    </a:lnTo>
                    <a:lnTo>
                      <a:pt x="272" y="21"/>
                    </a:lnTo>
                    <a:lnTo>
                      <a:pt x="299" y="10"/>
                    </a:lnTo>
                    <a:lnTo>
                      <a:pt x="328" y="2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8208963" y="2168526"/>
                <a:ext cx="798513" cy="373063"/>
              </a:xfrm>
              <a:custGeom>
                <a:avLst/>
                <a:gdLst/>
                <a:ahLst/>
                <a:cxnLst>
                  <a:cxn ang="0">
                    <a:pos x="252" y="0"/>
                  </a:cxn>
                  <a:cxn ang="0">
                    <a:pos x="291" y="3"/>
                  </a:cxn>
                  <a:cxn ang="0">
                    <a:pos x="328" y="12"/>
                  </a:cxn>
                  <a:cxn ang="0">
                    <a:pos x="363" y="25"/>
                  </a:cxn>
                  <a:cxn ang="0">
                    <a:pos x="394" y="44"/>
                  </a:cxn>
                  <a:cxn ang="0">
                    <a:pos x="423" y="68"/>
                  </a:cxn>
                  <a:cxn ang="0">
                    <a:pos x="449" y="96"/>
                  </a:cxn>
                  <a:cxn ang="0">
                    <a:pos x="469" y="126"/>
                  </a:cxn>
                  <a:cxn ang="0">
                    <a:pos x="486" y="160"/>
                  </a:cxn>
                  <a:cxn ang="0">
                    <a:pos x="497" y="197"/>
                  </a:cxn>
                  <a:cxn ang="0">
                    <a:pos x="503" y="235"/>
                  </a:cxn>
                  <a:cxn ang="0">
                    <a:pos x="0" y="235"/>
                  </a:cxn>
                  <a:cxn ang="0">
                    <a:pos x="5" y="197"/>
                  </a:cxn>
                  <a:cxn ang="0">
                    <a:pos x="16" y="160"/>
                  </a:cxn>
                  <a:cxn ang="0">
                    <a:pos x="33" y="126"/>
                  </a:cxn>
                  <a:cxn ang="0">
                    <a:pos x="54" y="96"/>
                  </a:cxn>
                  <a:cxn ang="0">
                    <a:pos x="79" y="68"/>
                  </a:cxn>
                  <a:cxn ang="0">
                    <a:pos x="108" y="44"/>
                  </a:cxn>
                  <a:cxn ang="0">
                    <a:pos x="140" y="25"/>
                  </a:cxn>
                  <a:cxn ang="0">
                    <a:pos x="175" y="12"/>
                  </a:cxn>
                  <a:cxn ang="0">
                    <a:pos x="213" y="3"/>
                  </a:cxn>
                  <a:cxn ang="0">
                    <a:pos x="252" y="0"/>
                  </a:cxn>
                </a:cxnLst>
                <a:rect l="0" t="0" r="r" b="b"/>
                <a:pathLst>
                  <a:path w="503" h="235">
                    <a:moveTo>
                      <a:pt x="252" y="0"/>
                    </a:moveTo>
                    <a:lnTo>
                      <a:pt x="291" y="3"/>
                    </a:lnTo>
                    <a:lnTo>
                      <a:pt x="328" y="12"/>
                    </a:lnTo>
                    <a:lnTo>
                      <a:pt x="363" y="25"/>
                    </a:lnTo>
                    <a:lnTo>
                      <a:pt x="394" y="44"/>
                    </a:lnTo>
                    <a:lnTo>
                      <a:pt x="423" y="68"/>
                    </a:lnTo>
                    <a:lnTo>
                      <a:pt x="449" y="96"/>
                    </a:lnTo>
                    <a:lnTo>
                      <a:pt x="469" y="126"/>
                    </a:lnTo>
                    <a:lnTo>
                      <a:pt x="486" y="160"/>
                    </a:lnTo>
                    <a:lnTo>
                      <a:pt x="497" y="197"/>
                    </a:lnTo>
                    <a:lnTo>
                      <a:pt x="503" y="235"/>
                    </a:lnTo>
                    <a:lnTo>
                      <a:pt x="0" y="235"/>
                    </a:lnTo>
                    <a:lnTo>
                      <a:pt x="5" y="197"/>
                    </a:lnTo>
                    <a:lnTo>
                      <a:pt x="16" y="160"/>
                    </a:lnTo>
                    <a:lnTo>
                      <a:pt x="33" y="126"/>
                    </a:lnTo>
                    <a:lnTo>
                      <a:pt x="54" y="96"/>
                    </a:lnTo>
                    <a:lnTo>
                      <a:pt x="79" y="68"/>
                    </a:lnTo>
                    <a:lnTo>
                      <a:pt x="108" y="44"/>
                    </a:lnTo>
                    <a:lnTo>
                      <a:pt x="140" y="25"/>
                    </a:lnTo>
                    <a:lnTo>
                      <a:pt x="175" y="12"/>
                    </a:lnTo>
                    <a:lnTo>
                      <a:pt x="213" y="3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>
                <a:off x="8208963" y="2597151"/>
                <a:ext cx="798513" cy="3746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03" y="0"/>
                  </a:cxn>
                  <a:cxn ang="0">
                    <a:pos x="497" y="39"/>
                  </a:cxn>
                  <a:cxn ang="0">
                    <a:pos x="486" y="75"/>
                  </a:cxn>
                  <a:cxn ang="0">
                    <a:pos x="469" y="110"/>
                  </a:cxn>
                  <a:cxn ang="0">
                    <a:pos x="449" y="140"/>
                  </a:cxn>
                  <a:cxn ang="0">
                    <a:pos x="423" y="168"/>
                  </a:cxn>
                  <a:cxn ang="0">
                    <a:pos x="394" y="191"/>
                  </a:cxn>
                  <a:cxn ang="0">
                    <a:pos x="363" y="210"/>
                  </a:cxn>
                  <a:cxn ang="0">
                    <a:pos x="328" y="224"/>
                  </a:cxn>
                  <a:cxn ang="0">
                    <a:pos x="291" y="233"/>
                  </a:cxn>
                  <a:cxn ang="0">
                    <a:pos x="252" y="236"/>
                  </a:cxn>
                  <a:cxn ang="0">
                    <a:pos x="213" y="233"/>
                  </a:cxn>
                  <a:cxn ang="0">
                    <a:pos x="175" y="224"/>
                  </a:cxn>
                  <a:cxn ang="0">
                    <a:pos x="140" y="210"/>
                  </a:cxn>
                  <a:cxn ang="0">
                    <a:pos x="108" y="191"/>
                  </a:cxn>
                  <a:cxn ang="0">
                    <a:pos x="79" y="168"/>
                  </a:cxn>
                  <a:cxn ang="0">
                    <a:pos x="54" y="140"/>
                  </a:cxn>
                  <a:cxn ang="0">
                    <a:pos x="33" y="110"/>
                  </a:cxn>
                  <a:cxn ang="0">
                    <a:pos x="16" y="75"/>
                  </a:cxn>
                  <a:cxn ang="0">
                    <a:pos x="5" y="39"/>
                  </a:cxn>
                  <a:cxn ang="0">
                    <a:pos x="0" y="0"/>
                  </a:cxn>
                </a:cxnLst>
                <a:rect l="0" t="0" r="r" b="b"/>
                <a:pathLst>
                  <a:path w="503" h="236">
                    <a:moveTo>
                      <a:pt x="0" y="0"/>
                    </a:moveTo>
                    <a:lnTo>
                      <a:pt x="503" y="0"/>
                    </a:lnTo>
                    <a:lnTo>
                      <a:pt x="497" y="39"/>
                    </a:lnTo>
                    <a:lnTo>
                      <a:pt x="486" y="75"/>
                    </a:lnTo>
                    <a:lnTo>
                      <a:pt x="469" y="110"/>
                    </a:lnTo>
                    <a:lnTo>
                      <a:pt x="449" y="140"/>
                    </a:lnTo>
                    <a:lnTo>
                      <a:pt x="423" y="168"/>
                    </a:lnTo>
                    <a:lnTo>
                      <a:pt x="394" y="191"/>
                    </a:lnTo>
                    <a:lnTo>
                      <a:pt x="363" y="210"/>
                    </a:lnTo>
                    <a:lnTo>
                      <a:pt x="328" y="224"/>
                    </a:lnTo>
                    <a:lnTo>
                      <a:pt x="291" y="233"/>
                    </a:lnTo>
                    <a:lnTo>
                      <a:pt x="252" y="236"/>
                    </a:lnTo>
                    <a:lnTo>
                      <a:pt x="213" y="233"/>
                    </a:lnTo>
                    <a:lnTo>
                      <a:pt x="175" y="224"/>
                    </a:lnTo>
                    <a:lnTo>
                      <a:pt x="140" y="210"/>
                    </a:lnTo>
                    <a:lnTo>
                      <a:pt x="108" y="191"/>
                    </a:lnTo>
                    <a:lnTo>
                      <a:pt x="79" y="168"/>
                    </a:lnTo>
                    <a:lnTo>
                      <a:pt x="54" y="140"/>
                    </a:lnTo>
                    <a:lnTo>
                      <a:pt x="33" y="110"/>
                    </a:lnTo>
                    <a:lnTo>
                      <a:pt x="16" y="75"/>
                    </a:lnTo>
                    <a:lnTo>
                      <a:pt x="5" y="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8609014" y="2707105"/>
            <a:ext cx="1058779" cy="1058779"/>
            <a:chOff x="8609014" y="2707105"/>
            <a:chExt cx="1058779" cy="1058779"/>
          </a:xfrm>
        </p:grpSpPr>
        <p:sp>
          <p:nvSpPr>
            <p:cNvPr id="37" name="Oval 36"/>
            <p:cNvSpPr/>
            <p:nvPr/>
          </p:nvSpPr>
          <p:spPr>
            <a:xfrm flipH="1">
              <a:off x="8609014" y="2707105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ie 80"/>
            <p:cNvSpPr/>
            <p:nvPr/>
          </p:nvSpPr>
          <p:spPr>
            <a:xfrm>
              <a:off x="8609702" y="2709593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889428" y="2947416"/>
              <a:ext cx="471022" cy="518266"/>
              <a:chOff x="5441951" y="1398588"/>
              <a:chExt cx="1566863" cy="17240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2" name="Freeform 24"/>
              <p:cNvSpPr>
                <a:spLocks/>
              </p:cNvSpPr>
              <p:nvPr/>
            </p:nvSpPr>
            <p:spPr bwMode="auto">
              <a:xfrm>
                <a:off x="5745163" y="1974851"/>
                <a:ext cx="146050" cy="452438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90" y="18"/>
                  </a:cxn>
                  <a:cxn ang="0">
                    <a:pos x="87" y="58"/>
                  </a:cxn>
                  <a:cxn ang="0">
                    <a:pos x="83" y="94"/>
                  </a:cxn>
                  <a:cxn ang="0">
                    <a:pos x="80" y="126"/>
                  </a:cxn>
                  <a:cxn ang="0">
                    <a:pos x="76" y="155"/>
                  </a:cxn>
                  <a:cxn ang="0">
                    <a:pos x="69" y="183"/>
                  </a:cxn>
                  <a:cxn ang="0">
                    <a:pos x="59" y="210"/>
                  </a:cxn>
                  <a:cxn ang="0">
                    <a:pos x="46" y="237"/>
                  </a:cxn>
                  <a:cxn ang="0">
                    <a:pos x="28" y="265"/>
                  </a:cxn>
                  <a:cxn ang="0">
                    <a:pos x="27" y="267"/>
                  </a:cxn>
                  <a:cxn ang="0">
                    <a:pos x="23" y="272"/>
                  </a:cxn>
                  <a:cxn ang="0">
                    <a:pos x="19" y="277"/>
                  </a:cxn>
                  <a:cxn ang="0">
                    <a:pos x="14" y="282"/>
                  </a:cxn>
                  <a:cxn ang="0">
                    <a:pos x="9" y="285"/>
                  </a:cxn>
                  <a:cxn ang="0">
                    <a:pos x="3" y="284"/>
                  </a:cxn>
                  <a:cxn ang="0">
                    <a:pos x="0" y="279"/>
                  </a:cxn>
                  <a:cxn ang="0">
                    <a:pos x="2" y="273"/>
                  </a:cxn>
                  <a:cxn ang="0">
                    <a:pos x="7" y="265"/>
                  </a:cxn>
                  <a:cxn ang="0">
                    <a:pos x="13" y="255"/>
                  </a:cxn>
                  <a:cxn ang="0">
                    <a:pos x="20" y="244"/>
                  </a:cxn>
                  <a:cxn ang="0">
                    <a:pos x="25" y="235"/>
                  </a:cxn>
                  <a:cxn ang="0">
                    <a:pos x="31" y="221"/>
                  </a:cxn>
                  <a:cxn ang="0">
                    <a:pos x="39" y="206"/>
                  </a:cxn>
                  <a:cxn ang="0">
                    <a:pos x="46" y="184"/>
                  </a:cxn>
                  <a:cxn ang="0">
                    <a:pos x="52" y="160"/>
                  </a:cxn>
                  <a:cxn ang="0">
                    <a:pos x="59" y="130"/>
                  </a:cxn>
                  <a:cxn ang="0">
                    <a:pos x="63" y="94"/>
                  </a:cxn>
                  <a:cxn ang="0">
                    <a:pos x="67" y="52"/>
                  </a:cxn>
                  <a:cxn ang="0">
                    <a:pos x="67" y="43"/>
                  </a:cxn>
                  <a:cxn ang="0">
                    <a:pos x="68" y="36"/>
                  </a:cxn>
                  <a:cxn ang="0">
                    <a:pos x="92" y="0"/>
                  </a:cxn>
                </a:cxnLst>
                <a:rect l="0" t="0" r="r" b="b"/>
                <a:pathLst>
                  <a:path w="92" h="285">
                    <a:moveTo>
                      <a:pt x="92" y="0"/>
                    </a:moveTo>
                    <a:lnTo>
                      <a:pt x="90" y="18"/>
                    </a:lnTo>
                    <a:lnTo>
                      <a:pt x="87" y="58"/>
                    </a:lnTo>
                    <a:lnTo>
                      <a:pt x="83" y="94"/>
                    </a:lnTo>
                    <a:lnTo>
                      <a:pt x="80" y="126"/>
                    </a:lnTo>
                    <a:lnTo>
                      <a:pt x="76" y="155"/>
                    </a:lnTo>
                    <a:lnTo>
                      <a:pt x="69" y="183"/>
                    </a:lnTo>
                    <a:lnTo>
                      <a:pt x="59" y="210"/>
                    </a:lnTo>
                    <a:lnTo>
                      <a:pt x="46" y="237"/>
                    </a:lnTo>
                    <a:lnTo>
                      <a:pt x="28" y="265"/>
                    </a:lnTo>
                    <a:lnTo>
                      <a:pt x="27" y="267"/>
                    </a:lnTo>
                    <a:lnTo>
                      <a:pt x="23" y="272"/>
                    </a:lnTo>
                    <a:lnTo>
                      <a:pt x="19" y="277"/>
                    </a:lnTo>
                    <a:lnTo>
                      <a:pt x="14" y="282"/>
                    </a:lnTo>
                    <a:lnTo>
                      <a:pt x="9" y="285"/>
                    </a:lnTo>
                    <a:lnTo>
                      <a:pt x="3" y="284"/>
                    </a:lnTo>
                    <a:lnTo>
                      <a:pt x="0" y="279"/>
                    </a:lnTo>
                    <a:lnTo>
                      <a:pt x="2" y="273"/>
                    </a:lnTo>
                    <a:lnTo>
                      <a:pt x="7" y="265"/>
                    </a:lnTo>
                    <a:lnTo>
                      <a:pt x="13" y="255"/>
                    </a:lnTo>
                    <a:lnTo>
                      <a:pt x="20" y="244"/>
                    </a:lnTo>
                    <a:lnTo>
                      <a:pt x="25" y="235"/>
                    </a:lnTo>
                    <a:lnTo>
                      <a:pt x="31" y="221"/>
                    </a:lnTo>
                    <a:lnTo>
                      <a:pt x="39" y="206"/>
                    </a:lnTo>
                    <a:lnTo>
                      <a:pt x="46" y="184"/>
                    </a:lnTo>
                    <a:lnTo>
                      <a:pt x="52" y="160"/>
                    </a:lnTo>
                    <a:lnTo>
                      <a:pt x="59" y="130"/>
                    </a:lnTo>
                    <a:lnTo>
                      <a:pt x="63" y="94"/>
                    </a:lnTo>
                    <a:lnTo>
                      <a:pt x="67" y="52"/>
                    </a:lnTo>
                    <a:lnTo>
                      <a:pt x="67" y="43"/>
                    </a:lnTo>
                    <a:lnTo>
                      <a:pt x="68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5"/>
              <p:cNvSpPr>
                <a:spLocks noEditPoints="1"/>
              </p:cNvSpPr>
              <p:nvPr/>
            </p:nvSpPr>
            <p:spPr bwMode="auto">
              <a:xfrm>
                <a:off x="5441951" y="1398588"/>
                <a:ext cx="1566863" cy="1724025"/>
              </a:xfrm>
              <a:custGeom>
                <a:avLst/>
                <a:gdLst/>
                <a:ahLst/>
                <a:cxnLst>
                  <a:cxn ang="0">
                    <a:pos x="401" y="543"/>
                  </a:cxn>
                  <a:cxn ang="0">
                    <a:pos x="369" y="638"/>
                  </a:cxn>
                  <a:cxn ang="0">
                    <a:pos x="445" y="712"/>
                  </a:cxn>
                  <a:cxn ang="0">
                    <a:pos x="529" y="759"/>
                  </a:cxn>
                  <a:cxn ang="0">
                    <a:pos x="494" y="806"/>
                  </a:cxn>
                  <a:cxn ang="0">
                    <a:pos x="380" y="782"/>
                  </a:cxn>
                  <a:cxn ang="0">
                    <a:pos x="461" y="874"/>
                  </a:cxn>
                  <a:cxn ang="0">
                    <a:pos x="567" y="853"/>
                  </a:cxn>
                  <a:cxn ang="0">
                    <a:pos x="620" y="763"/>
                  </a:cxn>
                  <a:cxn ang="0">
                    <a:pos x="554" y="668"/>
                  </a:cxn>
                  <a:cxn ang="0">
                    <a:pos x="457" y="617"/>
                  </a:cxn>
                  <a:cxn ang="0">
                    <a:pos x="474" y="578"/>
                  </a:cxn>
                  <a:cxn ang="0">
                    <a:pos x="563" y="583"/>
                  </a:cxn>
                  <a:cxn ang="0">
                    <a:pos x="569" y="515"/>
                  </a:cxn>
                  <a:cxn ang="0">
                    <a:pos x="462" y="0"/>
                  </a:cxn>
                  <a:cxn ang="0">
                    <a:pos x="544" y="35"/>
                  </a:cxn>
                  <a:cxn ang="0">
                    <a:pos x="604" y="81"/>
                  </a:cxn>
                  <a:cxn ang="0">
                    <a:pos x="674" y="45"/>
                  </a:cxn>
                  <a:cxn ang="0">
                    <a:pos x="689" y="41"/>
                  </a:cxn>
                  <a:cxn ang="0">
                    <a:pos x="645" y="123"/>
                  </a:cxn>
                  <a:cxn ang="0">
                    <a:pos x="596" y="232"/>
                  </a:cxn>
                  <a:cxn ang="0">
                    <a:pos x="600" y="254"/>
                  </a:cxn>
                  <a:cxn ang="0">
                    <a:pos x="630" y="289"/>
                  </a:cxn>
                  <a:cxn ang="0">
                    <a:pos x="713" y="377"/>
                  </a:cxn>
                  <a:cxn ang="0">
                    <a:pos x="809" y="540"/>
                  </a:cxn>
                  <a:cxn ang="0">
                    <a:pos x="848" y="690"/>
                  </a:cxn>
                  <a:cxn ang="0">
                    <a:pos x="853" y="730"/>
                  </a:cxn>
                  <a:cxn ang="0">
                    <a:pos x="876" y="733"/>
                  </a:cxn>
                  <a:cxn ang="0">
                    <a:pos x="914" y="802"/>
                  </a:cxn>
                  <a:cxn ang="0">
                    <a:pos x="974" y="933"/>
                  </a:cxn>
                  <a:cxn ang="0">
                    <a:pos x="980" y="1003"/>
                  </a:cxn>
                  <a:cxn ang="0">
                    <a:pos x="891" y="1040"/>
                  </a:cxn>
                  <a:cxn ang="0">
                    <a:pos x="819" y="1046"/>
                  </a:cxn>
                  <a:cxn ang="0">
                    <a:pos x="650" y="1076"/>
                  </a:cxn>
                  <a:cxn ang="0">
                    <a:pos x="397" y="1080"/>
                  </a:cxn>
                  <a:cxn ang="0">
                    <a:pos x="280" y="1058"/>
                  </a:cxn>
                  <a:cxn ang="0">
                    <a:pos x="136" y="1059"/>
                  </a:cxn>
                  <a:cxn ang="0">
                    <a:pos x="27" y="1055"/>
                  </a:cxn>
                  <a:cxn ang="0">
                    <a:pos x="10" y="1015"/>
                  </a:cxn>
                  <a:cxn ang="0">
                    <a:pos x="37" y="973"/>
                  </a:cxn>
                  <a:cxn ang="0">
                    <a:pos x="57" y="944"/>
                  </a:cxn>
                  <a:cxn ang="0">
                    <a:pos x="78" y="901"/>
                  </a:cxn>
                  <a:cxn ang="0">
                    <a:pos x="92" y="845"/>
                  </a:cxn>
                  <a:cxn ang="0">
                    <a:pos x="113" y="695"/>
                  </a:cxn>
                  <a:cxn ang="0">
                    <a:pos x="180" y="526"/>
                  </a:cxn>
                  <a:cxn ang="0">
                    <a:pos x="258" y="415"/>
                  </a:cxn>
                  <a:cxn ang="0">
                    <a:pos x="230" y="569"/>
                  </a:cxn>
                  <a:cxn ang="0">
                    <a:pos x="198" y="628"/>
                  </a:cxn>
                  <a:cxn ang="0">
                    <a:pos x="205" y="645"/>
                  </a:cxn>
                  <a:cxn ang="0">
                    <a:pos x="237" y="600"/>
                  </a:cxn>
                  <a:cxn ang="0">
                    <a:pos x="274" y="457"/>
                  </a:cxn>
                  <a:cxn ang="0">
                    <a:pos x="321" y="318"/>
                  </a:cxn>
                  <a:cxn ang="0">
                    <a:pos x="387" y="270"/>
                  </a:cxn>
                  <a:cxn ang="0">
                    <a:pos x="353" y="259"/>
                  </a:cxn>
                  <a:cxn ang="0">
                    <a:pos x="289" y="336"/>
                  </a:cxn>
                  <a:cxn ang="0">
                    <a:pos x="276" y="316"/>
                  </a:cxn>
                  <a:cxn ang="0">
                    <a:pos x="321" y="253"/>
                  </a:cxn>
                  <a:cxn ang="0">
                    <a:pos x="399" y="229"/>
                  </a:cxn>
                  <a:cxn ang="0">
                    <a:pos x="384" y="196"/>
                  </a:cxn>
                  <a:cxn ang="0">
                    <a:pos x="328" y="124"/>
                  </a:cxn>
                  <a:cxn ang="0">
                    <a:pos x="295" y="81"/>
                  </a:cxn>
                  <a:cxn ang="0">
                    <a:pos x="346" y="81"/>
                  </a:cxn>
                  <a:cxn ang="0">
                    <a:pos x="431" y="10"/>
                  </a:cxn>
                </a:cxnLst>
                <a:rect l="0" t="0" r="r" b="b"/>
                <a:pathLst>
                  <a:path w="987" h="1086">
                    <a:moveTo>
                      <a:pt x="464" y="458"/>
                    </a:moveTo>
                    <a:lnTo>
                      <a:pt x="464" y="513"/>
                    </a:lnTo>
                    <a:lnTo>
                      <a:pt x="440" y="519"/>
                    </a:lnTo>
                    <a:lnTo>
                      <a:pt x="418" y="529"/>
                    </a:lnTo>
                    <a:lnTo>
                      <a:pt x="401" y="543"/>
                    </a:lnTo>
                    <a:lnTo>
                      <a:pt x="386" y="557"/>
                    </a:lnTo>
                    <a:lnTo>
                      <a:pt x="376" y="575"/>
                    </a:lnTo>
                    <a:lnTo>
                      <a:pt x="369" y="594"/>
                    </a:lnTo>
                    <a:lnTo>
                      <a:pt x="367" y="616"/>
                    </a:lnTo>
                    <a:lnTo>
                      <a:pt x="369" y="638"/>
                    </a:lnTo>
                    <a:lnTo>
                      <a:pt x="377" y="657"/>
                    </a:lnTo>
                    <a:lnTo>
                      <a:pt x="388" y="674"/>
                    </a:lnTo>
                    <a:lnTo>
                      <a:pt x="404" y="688"/>
                    </a:lnTo>
                    <a:lnTo>
                      <a:pt x="423" y="701"/>
                    </a:lnTo>
                    <a:lnTo>
                      <a:pt x="445" y="712"/>
                    </a:lnTo>
                    <a:lnTo>
                      <a:pt x="470" y="721"/>
                    </a:lnTo>
                    <a:lnTo>
                      <a:pt x="493" y="730"/>
                    </a:lnTo>
                    <a:lnTo>
                      <a:pt x="510" y="739"/>
                    </a:lnTo>
                    <a:lnTo>
                      <a:pt x="522" y="749"/>
                    </a:lnTo>
                    <a:lnTo>
                      <a:pt x="529" y="759"/>
                    </a:lnTo>
                    <a:lnTo>
                      <a:pt x="531" y="771"/>
                    </a:lnTo>
                    <a:lnTo>
                      <a:pt x="529" y="783"/>
                    </a:lnTo>
                    <a:lnTo>
                      <a:pt x="521" y="793"/>
                    </a:lnTo>
                    <a:lnTo>
                      <a:pt x="510" y="801"/>
                    </a:lnTo>
                    <a:lnTo>
                      <a:pt x="494" y="806"/>
                    </a:lnTo>
                    <a:lnTo>
                      <a:pt x="476" y="807"/>
                    </a:lnTo>
                    <a:lnTo>
                      <a:pt x="449" y="804"/>
                    </a:lnTo>
                    <a:lnTo>
                      <a:pt x="424" y="799"/>
                    </a:lnTo>
                    <a:lnTo>
                      <a:pt x="401" y="791"/>
                    </a:lnTo>
                    <a:lnTo>
                      <a:pt x="380" y="782"/>
                    </a:lnTo>
                    <a:lnTo>
                      <a:pt x="364" y="849"/>
                    </a:lnTo>
                    <a:lnTo>
                      <a:pt x="383" y="858"/>
                    </a:lnTo>
                    <a:lnTo>
                      <a:pt x="406" y="866"/>
                    </a:lnTo>
                    <a:lnTo>
                      <a:pt x="433" y="872"/>
                    </a:lnTo>
                    <a:lnTo>
                      <a:pt x="461" y="874"/>
                    </a:lnTo>
                    <a:lnTo>
                      <a:pt x="461" y="929"/>
                    </a:lnTo>
                    <a:lnTo>
                      <a:pt x="518" y="929"/>
                    </a:lnTo>
                    <a:lnTo>
                      <a:pt x="518" y="869"/>
                    </a:lnTo>
                    <a:lnTo>
                      <a:pt x="544" y="863"/>
                    </a:lnTo>
                    <a:lnTo>
                      <a:pt x="567" y="853"/>
                    </a:lnTo>
                    <a:lnTo>
                      <a:pt x="586" y="839"/>
                    </a:lnTo>
                    <a:lnTo>
                      <a:pt x="600" y="823"/>
                    </a:lnTo>
                    <a:lnTo>
                      <a:pt x="611" y="804"/>
                    </a:lnTo>
                    <a:lnTo>
                      <a:pt x="618" y="784"/>
                    </a:lnTo>
                    <a:lnTo>
                      <a:pt x="620" y="763"/>
                    </a:lnTo>
                    <a:lnTo>
                      <a:pt x="618" y="739"/>
                    </a:lnTo>
                    <a:lnTo>
                      <a:pt x="610" y="717"/>
                    </a:lnTo>
                    <a:lnTo>
                      <a:pt x="598" y="699"/>
                    </a:lnTo>
                    <a:lnTo>
                      <a:pt x="579" y="683"/>
                    </a:lnTo>
                    <a:lnTo>
                      <a:pt x="554" y="668"/>
                    </a:lnTo>
                    <a:lnTo>
                      <a:pt x="523" y="656"/>
                    </a:lnTo>
                    <a:lnTo>
                      <a:pt x="498" y="645"/>
                    </a:lnTo>
                    <a:lnTo>
                      <a:pt x="479" y="636"/>
                    </a:lnTo>
                    <a:lnTo>
                      <a:pt x="465" y="626"/>
                    </a:lnTo>
                    <a:lnTo>
                      <a:pt x="457" y="617"/>
                    </a:lnTo>
                    <a:lnTo>
                      <a:pt x="455" y="605"/>
                    </a:lnTo>
                    <a:lnTo>
                      <a:pt x="456" y="598"/>
                    </a:lnTo>
                    <a:lnTo>
                      <a:pt x="460" y="590"/>
                    </a:lnTo>
                    <a:lnTo>
                      <a:pt x="465" y="583"/>
                    </a:lnTo>
                    <a:lnTo>
                      <a:pt x="474" y="578"/>
                    </a:lnTo>
                    <a:lnTo>
                      <a:pt x="488" y="574"/>
                    </a:lnTo>
                    <a:lnTo>
                      <a:pt x="504" y="573"/>
                    </a:lnTo>
                    <a:lnTo>
                      <a:pt x="528" y="574"/>
                    </a:lnTo>
                    <a:lnTo>
                      <a:pt x="547" y="579"/>
                    </a:lnTo>
                    <a:lnTo>
                      <a:pt x="563" y="583"/>
                    </a:lnTo>
                    <a:lnTo>
                      <a:pt x="577" y="589"/>
                    </a:lnTo>
                    <a:lnTo>
                      <a:pt x="587" y="593"/>
                    </a:lnTo>
                    <a:lnTo>
                      <a:pt x="604" y="528"/>
                    </a:lnTo>
                    <a:lnTo>
                      <a:pt x="588" y="522"/>
                    </a:lnTo>
                    <a:lnTo>
                      <a:pt x="569" y="515"/>
                    </a:lnTo>
                    <a:lnTo>
                      <a:pt x="547" y="512"/>
                    </a:lnTo>
                    <a:lnTo>
                      <a:pt x="520" y="509"/>
                    </a:lnTo>
                    <a:lnTo>
                      <a:pt x="520" y="458"/>
                    </a:lnTo>
                    <a:lnTo>
                      <a:pt x="464" y="458"/>
                    </a:lnTo>
                    <a:close/>
                    <a:moveTo>
                      <a:pt x="462" y="0"/>
                    </a:moveTo>
                    <a:lnTo>
                      <a:pt x="480" y="0"/>
                    </a:lnTo>
                    <a:lnTo>
                      <a:pt x="499" y="5"/>
                    </a:lnTo>
                    <a:lnTo>
                      <a:pt x="515" y="14"/>
                    </a:lnTo>
                    <a:lnTo>
                      <a:pt x="531" y="24"/>
                    </a:lnTo>
                    <a:lnTo>
                      <a:pt x="544" y="35"/>
                    </a:lnTo>
                    <a:lnTo>
                      <a:pt x="558" y="48"/>
                    </a:lnTo>
                    <a:lnTo>
                      <a:pt x="569" y="59"/>
                    </a:lnTo>
                    <a:lnTo>
                      <a:pt x="580" y="69"/>
                    </a:lnTo>
                    <a:lnTo>
                      <a:pt x="592" y="77"/>
                    </a:lnTo>
                    <a:lnTo>
                      <a:pt x="604" y="81"/>
                    </a:lnTo>
                    <a:lnTo>
                      <a:pt x="617" y="81"/>
                    </a:lnTo>
                    <a:lnTo>
                      <a:pt x="630" y="78"/>
                    </a:lnTo>
                    <a:lnTo>
                      <a:pt x="646" y="68"/>
                    </a:lnTo>
                    <a:lnTo>
                      <a:pt x="662" y="55"/>
                    </a:lnTo>
                    <a:lnTo>
                      <a:pt x="674" y="45"/>
                    </a:lnTo>
                    <a:lnTo>
                      <a:pt x="683" y="39"/>
                    </a:lnTo>
                    <a:lnTo>
                      <a:pt x="693" y="32"/>
                    </a:lnTo>
                    <a:lnTo>
                      <a:pt x="695" y="31"/>
                    </a:lnTo>
                    <a:lnTo>
                      <a:pt x="694" y="33"/>
                    </a:lnTo>
                    <a:lnTo>
                      <a:pt x="689" y="41"/>
                    </a:lnTo>
                    <a:lnTo>
                      <a:pt x="683" y="52"/>
                    </a:lnTo>
                    <a:lnTo>
                      <a:pt x="675" y="67"/>
                    </a:lnTo>
                    <a:lnTo>
                      <a:pt x="666" y="83"/>
                    </a:lnTo>
                    <a:lnTo>
                      <a:pt x="656" y="102"/>
                    </a:lnTo>
                    <a:lnTo>
                      <a:pt x="645" y="123"/>
                    </a:lnTo>
                    <a:lnTo>
                      <a:pt x="635" y="144"/>
                    </a:lnTo>
                    <a:lnTo>
                      <a:pt x="615" y="184"/>
                    </a:lnTo>
                    <a:lnTo>
                      <a:pt x="607" y="202"/>
                    </a:lnTo>
                    <a:lnTo>
                      <a:pt x="600" y="219"/>
                    </a:lnTo>
                    <a:lnTo>
                      <a:pt x="596" y="232"/>
                    </a:lnTo>
                    <a:lnTo>
                      <a:pt x="595" y="241"/>
                    </a:lnTo>
                    <a:lnTo>
                      <a:pt x="597" y="243"/>
                    </a:lnTo>
                    <a:lnTo>
                      <a:pt x="599" y="248"/>
                    </a:lnTo>
                    <a:lnTo>
                      <a:pt x="600" y="251"/>
                    </a:lnTo>
                    <a:lnTo>
                      <a:pt x="600" y="254"/>
                    </a:lnTo>
                    <a:lnTo>
                      <a:pt x="598" y="259"/>
                    </a:lnTo>
                    <a:lnTo>
                      <a:pt x="602" y="266"/>
                    </a:lnTo>
                    <a:lnTo>
                      <a:pt x="609" y="272"/>
                    </a:lnTo>
                    <a:lnTo>
                      <a:pt x="619" y="279"/>
                    </a:lnTo>
                    <a:lnTo>
                      <a:pt x="630" y="289"/>
                    </a:lnTo>
                    <a:lnTo>
                      <a:pt x="645" y="301"/>
                    </a:lnTo>
                    <a:lnTo>
                      <a:pt x="663" y="318"/>
                    </a:lnTo>
                    <a:lnTo>
                      <a:pt x="677" y="334"/>
                    </a:lnTo>
                    <a:lnTo>
                      <a:pt x="694" y="353"/>
                    </a:lnTo>
                    <a:lnTo>
                      <a:pt x="713" y="377"/>
                    </a:lnTo>
                    <a:lnTo>
                      <a:pt x="733" y="404"/>
                    </a:lnTo>
                    <a:lnTo>
                      <a:pt x="753" y="436"/>
                    </a:lnTo>
                    <a:lnTo>
                      <a:pt x="772" y="468"/>
                    </a:lnTo>
                    <a:lnTo>
                      <a:pt x="791" y="503"/>
                    </a:lnTo>
                    <a:lnTo>
                      <a:pt x="809" y="540"/>
                    </a:lnTo>
                    <a:lnTo>
                      <a:pt x="823" y="576"/>
                    </a:lnTo>
                    <a:lnTo>
                      <a:pt x="836" y="614"/>
                    </a:lnTo>
                    <a:lnTo>
                      <a:pt x="843" y="651"/>
                    </a:lnTo>
                    <a:lnTo>
                      <a:pt x="848" y="688"/>
                    </a:lnTo>
                    <a:lnTo>
                      <a:pt x="848" y="690"/>
                    </a:lnTo>
                    <a:lnTo>
                      <a:pt x="847" y="696"/>
                    </a:lnTo>
                    <a:lnTo>
                      <a:pt x="847" y="713"/>
                    </a:lnTo>
                    <a:lnTo>
                      <a:pt x="848" y="721"/>
                    </a:lnTo>
                    <a:lnTo>
                      <a:pt x="850" y="727"/>
                    </a:lnTo>
                    <a:lnTo>
                      <a:pt x="853" y="730"/>
                    </a:lnTo>
                    <a:lnTo>
                      <a:pt x="858" y="730"/>
                    </a:lnTo>
                    <a:lnTo>
                      <a:pt x="861" y="728"/>
                    </a:lnTo>
                    <a:lnTo>
                      <a:pt x="866" y="728"/>
                    </a:lnTo>
                    <a:lnTo>
                      <a:pt x="870" y="730"/>
                    </a:lnTo>
                    <a:lnTo>
                      <a:pt x="876" y="733"/>
                    </a:lnTo>
                    <a:lnTo>
                      <a:pt x="881" y="740"/>
                    </a:lnTo>
                    <a:lnTo>
                      <a:pt x="889" y="752"/>
                    </a:lnTo>
                    <a:lnTo>
                      <a:pt x="898" y="769"/>
                    </a:lnTo>
                    <a:lnTo>
                      <a:pt x="906" y="784"/>
                    </a:lnTo>
                    <a:lnTo>
                      <a:pt x="914" y="802"/>
                    </a:lnTo>
                    <a:lnTo>
                      <a:pt x="935" y="845"/>
                    </a:lnTo>
                    <a:lnTo>
                      <a:pt x="945" y="867"/>
                    </a:lnTo>
                    <a:lnTo>
                      <a:pt x="956" y="889"/>
                    </a:lnTo>
                    <a:lnTo>
                      <a:pt x="965" y="912"/>
                    </a:lnTo>
                    <a:lnTo>
                      <a:pt x="974" y="933"/>
                    </a:lnTo>
                    <a:lnTo>
                      <a:pt x="981" y="952"/>
                    </a:lnTo>
                    <a:lnTo>
                      <a:pt x="985" y="969"/>
                    </a:lnTo>
                    <a:lnTo>
                      <a:pt x="987" y="982"/>
                    </a:lnTo>
                    <a:lnTo>
                      <a:pt x="986" y="991"/>
                    </a:lnTo>
                    <a:lnTo>
                      <a:pt x="980" y="1003"/>
                    </a:lnTo>
                    <a:lnTo>
                      <a:pt x="968" y="1016"/>
                    </a:lnTo>
                    <a:lnTo>
                      <a:pt x="954" y="1027"/>
                    </a:lnTo>
                    <a:lnTo>
                      <a:pt x="935" y="1035"/>
                    </a:lnTo>
                    <a:lnTo>
                      <a:pt x="914" y="1040"/>
                    </a:lnTo>
                    <a:lnTo>
                      <a:pt x="891" y="1040"/>
                    </a:lnTo>
                    <a:lnTo>
                      <a:pt x="867" y="1035"/>
                    </a:lnTo>
                    <a:lnTo>
                      <a:pt x="863" y="1036"/>
                    </a:lnTo>
                    <a:lnTo>
                      <a:pt x="853" y="1038"/>
                    </a:lnTo>
                    <a:lnTo>
                      <a:pt x="839" y="1041"/>
                    </a:lnTo>
                    <a:lnTo>
                      <a:pt x="819" y="1046"/>
                    </a:lnTo>
                    <a:lnTo>
                      <a:pt x="795" y="1050"/>
                    </a:lnTo>
                    <a:lnTo>
                      <a:pt x="770" y="1056"/>
                    </a:lnTo>
                    <a:lnTo>
                      <a:pt x="741" y="1062"/>
                    </a:lnTo>
                    <a:lnTo>
                      <a:pt x="711" y="1067"/>
                    </a:lnTo>
                    <a:lnTo>
                      <a:pt x="650" y="1076"/>
                    </a:lnTo>
                    <a:lnTo>
                      <a:pt x="592" y="1082"/>
                    </a:lnTo>
                    <a:lnTo>
                      <a:pt x="537" y="1085"/>
                    </a:lnTo>
                    <a:lnTo>
                      <a:pt x="485" y="1086"/>
                    </a:lnTo>
                    <a:lnTo>
                      <a:pt x="438" y="1084"/>
                    </a:lnTo>
                    <a:lnTo>
                      <a:pt x="397" y="1080"/>
                    </a:lnTo>
                    <a:lnTo>
                      <a:pt x="368" y="1075"/>
                    </a:lnTo>
                    <a:lnTo>
                      <a:pt x="344" y="1071"/>
                    </a:lnTo>
                    <a:lnTo>
                      <a:pt x="322" y="1066"/>
                    </a:lnTo>
                    <a:lnTo>
                      <a:pt x="302" y="1062"/>
                    </a:lnTo>
                    <a:lnTo>
                      <a:pt x="280" y="1058"/>
                    </a:lnTo>
                    <a:lnTo>
                      <a:pt x="254" y="1055"/>
                    </a:lnTo>
                    <a:lnTo>
                      <a:pt x="228" y="1053"/>
                    </a:lnTo>
                    <a:lnTo>
                      <a:pt x="205" y="1053"/>
                    </a:lnTo>
                    <a:lnTo>
                      <a:pt x="161" y="1057"/>
                    </a:lnTo>
                    <a:lnTo>
                      <a:pt x="136" y="1059"/>
                    </a:lnTo>
                    <a:lnTo>
                      <a:pt x="108" y="1062"/>
                    </a:lnTo>
                    <a:lnTo>
                      <a:pt x="86" y="1062"/>
                    </a:lnTo>
                    <a:lnTo>
                      <a:pt x="64" y="1060"/>
                    </a:lnTo>
                    <a:lnTo>
                      <a:pt x="44" y="1058"/>
                    </a:lnTo>
                    <a:lnTo>
                      <a:pt x="27" y="1055"/>
                    </a:lnTo>
                    <a:lnTo>
                      <a:pt x="13" y="1049"/>
                    </a:lnTo>
                    <a:lnTo>
                      <a:pt x="5" y="1044"/>
                    </a:lnTo>
                    <a:lnTo>
                      <a:pt x="0" y="1036"/>
                    </a:lnTo>
                    <a:lnTo>
                      <a:pt x="3" y="1027"/>
                    </a:lnTo>
                    <a:lnTo>
                      <a:pt x="10" y="1015"/>
                    </a:lnTo>
                    <a:lnTo>
                      <a:pt x="15" y="1002"/>
                    </a:lnTo>
                    <a:lnTo>
                      <a:pt x="18" y="993"/>
                    </a:lnTo>
                    <a:lnTo>
                      <a:pt x="22" y="984"/>
                    </a:lnTo>
                    <a:lnTo>
                      <a:pt x="28" y="978"/>
                    </a:lnTo>
                    <a:lnTo>
                      <a:pt x="37" y="973"/>
                    </a:lnTo>
                    <a:lnTo>
                      <a:pt x="50" y="968"/>
                    </a:lnTo>
                    <a:lnTo>
                      <a:pt x="57" y="962"/>
                    </a:lnTo>
                    <a:lnTo>
                      <a:pt x="59" y="957"/>
                    </a:lnTo>
                    <a:lnTo>
                      <a:pt x="58" y="949"/>
                    </a:lnTo>
                    <a:lnTo>
                      <a:pt x="57" y="944"/>
                    </a:lnTo>
                    <a:lnTo>
                      <a:pt x="58" y="940"/>
                    </a:lnTo>
                    <a:lnTo>
                      <a:pt x="63" y="934"/>
                    </a:lnTo>
                    <a:lnTo>
                      <a:pt x="68" y="925"/>
                    </a:lnTo>
                    <a:lnTo>
                      <a:pt x="75" y="910"/>
                    </a:lnTo>
                    <a:lnTo>
                      <a:pt x="78" y="901"/>
                    </a:lnTo>
                    <a:lnTo>
                      <a:pt x="81" y="893"/>
                    </a:lnTo>
                    <a:lnTo>
                      <a:pt x="86" y="879"/>
                    </a:lnTo>
                    <a:lnTo>
                      <a:pt x="88" y="870"/>
                    </a:lnTo>
                    <a:lnTo>
                      <a:pt x="89" y="859"/>
                    </a:lnTo>
                    <a:lnTo>
                      <a:pt x="92" y="845"/>
                    </a:lnTo>
                    <a:lnTo>
                      <a:pt x="93" y="825"/>
                    </a:lnTo>
                    <a:lnTo>
                      <a:pt x="94" y="798"/>
                    </a:lnTo>
                    <a:lnTo>
                      <a:pt x="97" y="766"/>
                    </a:lnTo>
                    <a:lnTo>
                      <a:pt x="104" y="732"/>
                    </a:lnTo>
                    <a:lnTo>
                      <a:pt x="113" y="695"/>
                    </a:lnTo>
                    <a:lnTo>
                      <a:pt x="124" y="658"/>
                    </a:lnTo>
                    <a:lnTo>
                      <a:pt x="137" y="622"/>
                    </a:lnTo>
                    <a:lnTo>
                      <a:pt x="151" y="588"/>
                    </a:lnTo>
                    <a:lnTo>
                      <a:pt x="165" y="555"/>
                    </a:lnTo>
                    <a:lnTo>
                      <a:pt x="180" y="526"/>
                    </a:lnTo>
                    <a:lnTo>
                      <a:pt x="194" y="503"/>
                    </a:lnTo>
                    <a:lnTo>
                      <a:pt x="214" y="470"/>
                    </a:lnTo>
                    <a:lnTo>
                      <a:pt x="259" y="399"/>
                    </a:lnTo>
                    <a:lnTo>
                      <a:pt x="258" y="406"/>
                    </a:lnTo>
                    <a:lnTo>
                      <a:pt x="258" y="415"/>
                    </a:lnTo>
                    <a:lnTo>
                      <a:pt x="254" y="457"/>
                    </a:lnTo>
                    <a:lnTo>
                      <a:pt x="250" y="493"/>
                    </a:lnTo>
                    <a:lnTo>
                      <a:pt x="243" y="523"/>
                    </a:lnTo>
                    <a:lnTo>
                      <a:pt x="237" y="547"/>
                    </a:lnTo>
                    <a:lnTo>
                      <a:pt x="230" y="569"/>
                    </a:lnTo>
                    <a:lnTo>
                      <a:pt x="222" y="584"/>
                    </a:lnTo>
                    <a:lnTo>
                      <a:pt x="216" y="598"/>
                    </a:lnTo>
                    <a:lnTo>
                      <a:pt x="211" y="607"/>
                    </a:lnTo>
                    <a:lnTo>
                      <a:pt x="204" y="618"/>
                    </a:lnTo>
                    <a:lnTo>
                      <a:pt x="198" y="628"/>
                    </a:lnTo>
                    <a:lnTo>
                      <a:pt x="193" y="636"/>
                    </a:lnTo>
                    <a:lnTo>
                      <a:pt x="191" y="642"/>
                    </a:lnTo>
                    <a:lnTo>
                      <a:pt x="194" y="647"/>
                    </a:lnTo>
                    <a:lnTo>
                      <a:pt x="200" y="648"/>
                    </a:lnTo>
                    <a:lnTo>
                      <a:pt x="205" y="645"/>
                    </a:lnTo>
                    <a:lnTo>
                      <a:pt x="210" y="640"/>
                    </a:lnTo>
                    <a:lnTo>
                      <a:pt x="214" y="635"/>
                    </a:lnTo>
                    <a:lnTo>
                      <a:pt x="218" y="630"/>
                    </a:lnTo>
                    <a:lnTo>
                      <a:pt x="219" y="628"/>
                    </a:lnTo>
                    <a:lnTo>
                      <a:pt x="237" y="600"/>
                    </a:lnTo>
                    <a:lnTo>
                      <a:pt x="250" y="573"/>
                    </a:lnTo>
                    <a:lnTo>
                      <a:pt x="260" y="546"/>
                    </a:lnTo>
                    <a:lnTo>
                      <a:pt x="267" y="518"/>
                    </a:lnTo>
                    <a:lnTo>
                      <a:pt x="271" y="489"/>
                    </a:lnTo>
                    <a:lnTo>
                      <a:pt x="274" y="457"/>
                    </a:lnTo>
                    <a:lnTo>
                      <a:pt x="278" y="421"/>
                    </a:lnTo>
                    <a:lnTo>
                      <a:pt x="281" y="381"/>
                    </a:lnTo>
                    <a:lnTo>
                      <a:pt x="283" y="363"/>
                    </a:lnTo>
                    <a:lnTo>
                      <a:pt x="301" y="339"/>
                    </a:lnTo>
                    <a:lnTo>
                      <a:pt x="321" y="318"/>
                    </a:lnTo>
                    <a:lnTo>
                      <a:pt x="341" y="300"/>
                    </a:lnTo>
                    <a:lnTo>
                      <a:pt x="358" y="288"/>
                    </a:lnTo>
                    <a:lnTo>
                      <a:pt x="370" y="280"/>
                    </a:lnTo>
                    <a:lnTo>
                      <a:pt x="380" y="273"/>
                    </a:lnTo>
                    <a:lnTo>
                      <a:pt x="387" y="270"/>
                    </a:lnTo>
                    <a:lnTo>
                      <a:pt x="392" y="267"/>
                    </a:lnTo>
                    <a:lnTo>
                      <a:pt x="386" y="258"/>
                    </a:lnTo>
                    <a:lnTo>
                      <a:pt x="387" y="249"/>
                    </a:lnTo>
                    <a:lnTo>
                      <a:pt x="369" y="253"/>
                    </a:lnTo>
                    <a:lnTo>
                      <a:pt x="353" y="259"/>
                    </a:lnTo>
                    <a:lnTo>
                      <a:pt x="337" y="268"/>
                    </a:lnTo>
                    <a:lnTo>
                      <a:pt x="321" y="280"/>
                    </a:lnTo>
                    <a:lnTo>
                      <a:pt x="309" y="296"/>
                    </a:lnTo>
                    <a:lnTo>
                      <a:pt x="298" y="314"/>
                    </a:lnTo>
                    <a:lnTo>
                      <a:pt x="289" y="336"/>
                    </a:lnTo>
                    <a:lnTo>
                      <a:pt x="283" y="363"/>
                    </a:lnTo>
                    <a:lnTo>
                      <a:pt x="259" y="399"/>
                    </a:lnTo>
                    <a:lnTo>
                      <a:pt x="262" y="366"/>
                    </a:lnTo>
                    <a:lnTo>
                      <a:pt x="268" y="338"/>
                    </a:lnTo>
                    <a:lnTo>
                      <a:pt x="276" y="316"/>
                    </a:lnTo>
                    <a:lnTo>
                      <a:pt x="283" y="297"/>
                    </a:lnTo>
                    <a:lnTo>
                      <a:pt x="293" y="281"/>
                    </a:lnTo>
                    <a:lnTo>
                      <a:pt x="302" y="270"/>
                    </a:lnTo>
                    <a:lnTo>
                      <a:pt x="312" y="260"/>
                    </a:lnTo>
                    <a:lnTo>
                      <a:pt x="321" y="253"/>
                    </a:lnTo>
                    <a:lnTo>
                      <a:pt x="330" y="248"/>
                    </a:lnTo>
                    <a:lnTo>
                      <a:pt x="343" y="242"/>
                    </a:lnTo>
                    <a:lnTo>
                      <a:pt x="358" y="237"/>
                    </a:lnTo>
                    <a:lnTo>
                      <a:pt x="378" y="232"/>
                    </a:lnTo>
                    <a:lnTo>
                      <a:pt x="399" y="229"/>
                    </a:lnTo>
                    <a:lnTo>
                      <a:pt x="399" y="221"/>
                    </a:lnTo>
                    <a:lnTo>
                      <a:pt x="398" y="218"/>
                    </a:lnTo>
                    <a:lnTo>
                      <a:pt x="396" y="214"/>
                    </a:lnTo>
                    <a:lnTo>
                      <a:pt x="390" y="206"/>
                    </a:lnTo>
                    <a:lnTo>
                      <a:pt x="384" y="196"/>
                    </a:lnTo>
                    <a:lnTo>
                      <a:pt x="374" y="183"/>
                    </a:lnTo>
                    <a:lnTo>
                      <a:pt x="363" y="169"/>
                    </a:lnTo>
                    <a:lnTo>
                      <a:pt x="351" y="154"/>
                    </a:lnTo>
                    <a:lnTo>
                      <a:pt x="339" y="139"/>
                    </a:lnTo>
                    <a:lnTo>
                      <a:pt x="328" y="124"/>
                    </a:lnTo>
                    <a:lnTo>
                      <a:pt x="318" y="110"/>
                    </a:lnTo>
                    <a:lnTo>
                      <a:pt x="308" y="99"/>
                    </a:lnTo>
                    <a:lnTo>
                      <a:pt x="301" y="89"/>
                    </a:lnTo>
                    <a:lnTo>
                      <a:pt x="297" y="83"/>
                    </a:lnTo>
                    <a:lnTo>
                      <a:pt x="295" y="81"/>
                    </a:lnTo>
                    <a:lnTo>
                      <a:pt x="297" y="82"/>
                    </a:lnTo>
                    <a:lnTo>
                      <a:pt x="305" y="85"/>
                    </a:lnTo>
                    <a:lnTo>
                      <a:pt x="316" y="86"/>
                    </a:lnTo>
                    <a:lnTo>
                      <a:pt x="330" y="86"/>
                    </a:lnTo>
                    <a:lnTo>
                      <a:pt x="346" y="81"/>
                    </a:lnTo>
                    <a:lnTo>
                      <a:pt x="361" y="71"/>
                    </a:lnTo>
                    <a:lnTo>
                      <a:pt x="372" y="62"/>
                    </a:lnTo>
                    <a:lnTo>
                      <a:pt x="404" y="30"/>
                    </a:lnTo>
                    <a:lnTo>
                      <a:pt x="417" y="19"/>
                    </a:lnTo>
                    <a:lnTo>
                      <a:pt x="431" y="10"/>
                    </a:lnTo>
                    <a:lnTo>
                      <a:pt x="445" y="3"/>
                    </a:lnTo>
                    <a:lnTo>
                      <a:pt x="4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8229131" y="4118811"/>
            <a:ext cx="1065683" cy="1058779"/>
            <a:chOff x="8229131" y="4118811"/>
            <a:chExt cx="1065683" cy="1058779"/>
          </a:xfrm>
        </p:grpSpPr>
        <p:sp>
          <p:nvSpPr>
            <p:cNvPr id="38" name="Oval 37"/>
            <p:cNvSpPr/>
            <p:nvPr/>
          </p:nvSpPr>
          <p:spPr>
            <a:xfrm flipH="1">
              <a:off x="8236035" y="4118811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ie 81"/>
            <p:cNvSpPr/>
            <p:nvPr/>
          </p:nvSpPr>
          <p:spPr>
            <a:xfrm>
              <a:off x="8229131" y="4121245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8462028" y="4436240"/>
              <a:ext cx="580570" cy="469356"/>
              <a:chOff x="7200901" y="4222751"/>
              <a:chExt cx="1541463" cy="12461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5" name="Freeform 26"/>
              <p:cNvSpPr>
                <a:spLocks noEditPoints="1"/>
              </p:cNvSpPr>
              <p:nvPr/>
            </p:nvSpPr>
            <p:spPr bwMode="auto">
              <a:xfrm>
                <a:off x="7200901" y="4222751"/>
                <a:ext cx="1541463" cy="1246188"/>
              </a:xfrm>
              <a:custGeom>
                <a:avLst/>
                <a:gdLst/>
                <a:ahLst/>
                <a:cxnLst>
                  <a:cxn ang="0">
                    <a:pos x="315" y="546"/>
                  </a:cxn>
                  <a:cxn ang="0">
                    <a:pos x="356" y="623"/>
                  </a:cxn>
                  <a:cxn ang="0">
                    <a:pos x="654" y="582"/>
                  </a:cxn>
                  <a:cxn ang="0">
                    <a:pos x="612" y="505"/>
                  </a:cxn>
                  <a:cxn ang="0">
                    <a:pos x="746" y="417"/>
                  </a:cxn>
                  <a:cxn ang="0">
                    <a:pos x="712" y="518"/>
                  </a:cxn>
                  <a:cxn ang="0">
                    <a:pos x="786" y="592"/>
                  </a:cxn>
                  <a:cxn ang="0">
                    <a:pos x="886" y="557"/>
                  </a:cxn>
                  <a:cxn ang="0">
                    <a:pos x="898" y="451"/>
                  </a:cxn>
                  <a:cxn ang="0">
                    <a:pos x="809" y="395"/>
                  </a:cxn>
                  <a:cxn ang="0">
                    <a:pos x="90" y="432"/>
                  </a:cxn>
                  <a:cxn ang="0">
                    <a:pos x="78" y="539"/>
                  </a:cxn>
                  <a:cxn ang="0">
                    <a:pos x="167" y="594"/>
                  </a:cxn>
                  <a:cxn ang="0">
                    <a:pos x="256" y="539"/>
                  </a:cxn>
                  <a:cxn ang="0">
                    <a:pos x="245" y="432"/>
                  </a:cxn>
                  <a:cxn ang="0">
                    <a:pos x="484" y="257"/>
                  </a:cxn>
                  <a:cxn ang="0">
                    <a:pos x="481" y="462"/>
                  </a:cxn>
                  <a:cxn ang="0">
                    <a:pos x="497" y="268"/>
                  </a:cxn>
                  <a:cxn ang="0">
                    <a:pos x="430" y="50"/>
                  </a:cxn>
                  <a:cxn ang="0">
                    <a:pos x="271" y="79"/>
                  </a:cxn>
                  <a:cxn ang="0">
                    <a:pos x="214" y="155"/>
                  </a:cxn>
                  <a:cxn ang="0">
                    <a:pos x="243" y="212"/>
                  </a:cxn>
                  <a:cxn ang="0">
                    <a:pos x="411" y="184"/>
                  </a:cxn>
                  <a:cxn ang="0">
                    <a:pos x="536" y="185"/>
                  </a:cxn>
                  <a:cxn ang="0">
                    <a:pos x="724" y="205"/>
                  </a:cxn>
                  <a:cxn ang="0">
                    <a:pos x="770" y="185"/>
                  </a:cxn>
                  <a:cxn ang="0">
                    <a:pos x="710" y="88"/>
                  </a:cxn>
                  <a:cxn ang="0">
                    <a:pos x="632" y="55"/>
                  </a:cxn>
                  <a:cxn ang="0">
                    <a:pos x="587" y="52"/>
                  </a:cxn>
                  <a:cxn ang="0">
                    <a:pos x="398" y="0"/>
                  </a:cxn>
                  <a:cxn ang="0">
                    <a:pos x="646" y="9"/>
                  </a:cxn>
                  <a:cxn ang="0">
                    <a:pos x="746" y="54"/>
                  </a:cxn>
                  <a:cxn ang="0">
                    <a:pos x="812" y="159"/>
                  </a:cxn>
                  <a:cxn ang="0">
                    <a:pos x="830" y="319"/>
                  </a:cxn>
                  <a:cxn ang="0">
                    <a:pos x="916" y="368"/>
                  </a:cxn>
                  <a:cxn ang="0">
                    <a:pos x="969" y="487"/>
                  </a:cxn>
                  <a:cxn ang="0">
                    <a:pos x="949" y="588"/>
                  </a:cxn>
                  <a:cxn ang="0">
                    <a:pos x="945" y="613"/>
                  </a:cxn>
                  <a:cxn ang="0">
                    <a:pos x="968" y="668"/>
                  </a:cxn>
                  <a:cxn ang="0">
                    <a:pos x="886" y="705"/>
                  </a:cxn>
                  <a:cxn ang="0">
                    <a:pos x="824" y="782"/>
                  </a:cxn>
                  <a:cxn ang="0">
                    <a:pos x="676" y="759"/>
                  </a:cxn>
                  <a:cxn ang="0">
                    <a:pos x="294" y="726"/>
                  </a:cxn>
                  <a:cxn ang="0">
                    <a:pos x="284" y="759"/>
                  </a:cxn>
                  <a:cxn ang="0">
                    <a:pos x="138" y="783"/>
                  </a:cxn>
                  <a:cxn ang="0">
                    <a:pos x="110" y="714"/>
                  </a:cxn>
                  <a:cxn ang="0">
                    <a:pos x="28" y="698"/>
                  </a:cxn>
                  <a:cxn ang="0">
                    <a:pos x="0" y="654"/>
                  </a:cxn>
                  <a:cxn ang="0">
                    <a:pos x="22" y="615"/>
                  </a:cxn>
                  <a:cxn ang="0">
                    <a:pos x="22" y="573"/>
                  </a:cxn>
                  <a:cxn ang="0">
                    <a:pos x="8" y="484"/>
                  </a:cxn>
                  <a:cxn ang="0">
                    <a:pos x="37" y="386"/>
                  </a:cxn>
                  <a:cxn ang="0">
                    <a:pos x="154" y="319"/>
                  </a:cxn>
                  <a:cxn ang="0">
                    <a:pos x="165" y="166"/>
                  </a:cxn>
                  <a:cxn ang="0">
                    <a:pos x="202" y="92"/>
                  </a:cxn>
                  <a:cxn ang="0">
                    <a:pos x="299" y="20"/>
                  </a:cxn>
                </a:cxnLst>
                <a:rect l="0" t="0" r="r" b="b"/>
                <a:pathLst>
                  <a:path w="971" h="785">
                    <a:moveTo>
                      <a:pt x="356" y="505"/>
                    </a:moveTo>
                    <a:lnTo>
                      <a:pt x="340" y="508"/>
                    </a:lnTo>
                    <a:lnTo>
                      <a:pt x="328" y="517"/>
                    </a:lnTo>
                    <a:lnTo>
                      <a:pt x="319" y="530"/>
                    </a:lnTo>
                    <a:lnTo>
                      <a:pt x="315" y="546"/>
                    </a:lnTo>
                    <a:lnTo>
                      <a:pt x="315" y="582"/>
                    </a:lnTo>
                    <a:lnTo>
                      <a:pt x="319" y="597"/>
                    </a:lnTo>
                    <a:lnTo>
                      <a:pt x="328" y="611"/>
                    </a:lnTo>
                    <a:lnTo>
                      <a:pt x="340" y="620"/>
                    </a:lnTo>
                    <a:lnTo>
                      <a:pt x="356" y="623"/>
                    </a:lnTo>
                    <a:lnTo>
                      <a:pt x="612" y="623"/>
                    </a:lnTo>
                    <a:lnTo>
                      <a:pt x="628" y="620"/>
                    </a:lnTo>
                    <a:lnTo>
                      <a:pt x="641" y="611"/>
                    </a:lnTo>
                    <a:lnTo>
                      <a:pt x="650" y="597"/>
                    </a:lnTo>
                    <a:lnTo>
                      <a:pt x="654" y="582"/>
                    </a:lnTo>
                    <a:lnTo>
                      <a:pt x="654" y="546"/>
                    </a:lnTo>
                    <a:lnTo>
                      <a:pt x="650" y="530"/>
                    </a:lnTo>
                    <a:lnTo>
                      <a:pt x="641" y="517"/>
                    </a:lnTo>
                    <a:lnTo>
                      <a:pt x="628" y="508"/>
                    </a:lnTo>
                    <a:lnTo>
                      <a:pt x="612" y="505"/>
                    </a:lnTo>
                    <a:lnTo>
                      <a:pt x="356" y="505"/>
                    </a:lnTo>
                    <a:close/>
                    <a:moveTo>
                      <a:pt x="809" y="395"/>
                    </a:moveTo>
                    <a:lnTo>
                      <a:pt x="786" y="397"/>
                    </a:lnTo>
                    <a:lnTo>
                      <a:pt x="765" y="405"/>
                    </a:lnTo>
                    <a:lnTo>
                      <a:pt x="746" y="417"/>
                    </a:lnTo>
                    <a:lnTo>
                      <a:pt x="732" y="432"/>
                    </a:lnTo>
                    <a:lnTo>
                      <a:pt x="719" y="451"/>
                    </a:lnTo>
                    <a:lnTo>
                      <a:pt x="712" y="472"/>
                    </a:lnTo>
                    <a:lnTo>
                      <a:pt x="709" y="494"/>
                    </a:lnTo>
                    <a:lnTo>
                      <a:pt x="712" y="518"/>
                    </a:lnTo>
                    <a:lnTo>
                      <a:pt x="719" y="539"/>
                    </a:lnTo>
                    <a:lnTo>
                      <a:pt x="732" y="557"/>
                    </a:lnTo>
                    <a:lnTo>
                      <a:pt x="746" y="573"/>
                    </a:lnTo>
                    <a:lnTo>
                      <a:pt x="765" y="584"/>
                    </a:lnTo>
                    <a:lnTo>
                      <a:pt x="786" y="592"/>
                    </a:lnTo>
                    <a:lnTo>
                      <a:pt x="809" y="594"/>
                    </a:lnTo>
                    <a:lnTo>
                      <a:pt x="831" y="592"/>
                    </a:lnTo>
                    <a:lnTo>
                      <a:pt x="852" y="584"/>
                    </a:lnTo>
                    <a:lnTo>
                      <a:pt x="871" y="573"/>
                    </a:lnTo>
                    <a:lnTo>
                      <a:pt x="886" y="557"/>
                    </a:lnTo>
                    <a:lnTo>
                      <a:pt x="898" y="539"/>
                    </a:lnTo>
                    <a:lnTo>
                      <a:pt x="906" y="518"/>
                    </a:lnTo>
                    <a:lnTo>
                      <a:pt x="908" y="494"/>
                    </a:lnTo>
                    <a:lnTo>
                      <a:pt x="906" y="472"/>
                    </a:lnTo>
                    <a:lnTo>
                      <a:pt x="898" y="451"/>
                    </a:lnTo>
                    <a:lnTo>
                      <a:pt x="886" y="432"/>
                    </a:lnTo>
                    <a:lnTo>
                      <a:pt x="871" y="417"/>
                    </a:lnTo>
                    <a:lnTo>
                      <a:pt x="852" y="405"/>
                    </a:lnTo>
                    <a:lnTo>
                      <a:pt x="831" y="397"/>
                    </a:lnTo>
                    <a:lnTo>
                      <a:pt x="809" y="395"/>
                    </a:lnTo>
                    <a:close/>
                    <a:moveTo>
                      <a:pt x="167" y="395"/>
                    </a:moveTo>
                    <a:lnTo>
                      <a:pt x="145" y="397"/>
                    </a:lnTo>
                    <a:lnTo>
                      <a:pt x="124" y="405"/>
                    </a:lnTo>
                    <a:lnTo>
                      <a:pt x="105" y="417"/>
                    </a:lnTo>
                    <a:lnTo>
                      <a:pt x="90" y="432"/>
                    </a:lnTo>
                    <a:lnTo>
                      <a:pt x="78" y="451"/>
                    </a:lnTo>
                    <a:lnTo>
                      <a:pt x="70" y="472"/>
                    </a:lnTo>
                    <a:lnTo>
                      <a:pt x="68" y="494"/>
                    </a:lnTo>
                    <a:lnTo>
                      <a:pt x="70" y="518"/>
                    </a:lnTo>
                    <a:lnTo>
                      <a:pt x="78" y="539"/>
                    </a:lnTo>
                    <a:lnTo>
                      <a:pt x="90" y="557"/>
                    </a:lnTo>
                    <a:lnTo>
                      <a:pt x="105" y="573"/>
                    </a:lnTo>
                    <a:lnTo>
                      <a:pt x="124" y="584"/>
                    </a:lnTo>
                    <a:lnTo>
                      <a:pt x="145" y="592"/>
                    </a:lnTo>
                    <a:lnTo>
                      <a:pt x="167" y="594"/>
                    </a:lnTo>
                    <a:lnTo>
                      <a:pt x="191" y="592"/>
                    </a:lnTo>
                    <a:lnTo>
                      <a:pt x="212" y="584"/>
                    </a:lnTo>
                    <a:lnTo>
                      <a:pt x="230" y="573"/>
                    </a:lnTo>
                    <a:lnTo>
                      <a:pt x="245" y="557"/>
                    </a:lnTo>
                    <a:lnTo>
                      <a:pt x="256" y="539"/>
                    </a:lnTo>
                    <a:lnTo>
                      <a:pt x="264" y="518"/>
                    </a:lnTo>
                    <a:lnTo>
                      <a:pt x="266" y="494"/>
                    </a:lnTo>
                    <a:lnTo>
                      <a:pt x="264" y="472"/>
                    </a:lnTo>
                    <a:lnTo>
                      <a:pt x="256" y="451"/>
                    </a:lnTo>
                    <a:lnTo>
                      <a:pt x="245" y="432"/>
                    </a:lnTo>
                    <a:lnTo>
                      <a:pt x="230" y="417"/>
                    </a:lnTo>
                    <a:lnTo>
                      <a:pt x="212" y="405"/>
                    </a:lnTo>
                    <a:lnTo>
                      <a:pt x="191" y="397"/>
                    </a:lnTo>
                    <a:lnTo>
                      <a:pt x="167" y="395"/>
                    </a:lnTo>
                    <a:close/>
                    <a:moveTo>
                      <a:pt x="484" y="257"/>
                    </a:moveTo>
                    <a:lnTo>
                      <a:pt x="481" y="260"/>
                    </a:lnTo>
                    <a:lnTo>
                      <a:pt x="476" y="264"/>
                    </a:lnTo>
                    <a:lnTo>
                      <a:pt x="476" y="456"/>
                    </a:lnTo>
                    <a:lnTo>
                      <a:pt x="478" y="460"/>
                    </a:lnTo>
                    <a:lnTo>
                      <a:pt x="481" y="462"/>
                    </a:lnTo>
                    <a:lnTo>
                      <a:pt x="484" y="464"/>
                    </a:lnTo>
                    <a:lnTo>
                      <a:pt x="491" y="464"/>
                    </a:lnTo>
                    <a:lnTo>
                      <a:pt x="495" y="460"/>
                    </a:lnTo>
                    <a:lnTo>
                      <a:pt x="497" y="456"/>
                    </a:lnTo>
                    <a:lnTo>
                      <a:pt x="497" y="268"/>
                    </a:lnTo>
                    <a:lnTo>
                      <a:pt x="496" y="263"/>
                    </a:lnTo>
                    <a:lnTo>
                      <a:pt x="492" y="259"/>
                    </a:lnTo>
                    <a:lnTo>
                      <a:pt x="487" y="257"/>
                    </a:lnTo>
                    <a:lnTo>
                      <a:pt x="484" y="257"/>
                    </a:lnTo>
                    <a:close/>
                    <a:moveTo>
                      <a:pt x="430" y="50"/>
                    </a:moveTo>
                    <a:lnTo>
                      <a:pt x="381" y="51"/>
                    </a:lnTo>
                    <a:lnTo>
                      <a:pt x="347" y="53"/>
                    </a:lnTo>
                    <a:lnTo>
                      <a:pt x="318" y="60"/>
                    </a:lnTo>
                    <a:lnTo>
                      <a:pt x="292" y="67"/>
                    </a:lnTo>
                    <a:lnTo>
                      <a:pt x="271" y="79"/>
                    </a:lnTo>
                    <a:lnTo>
                      <a:pt x="254" y="92"/>
                    </a:lnTo>
                    <a:lnTo>
                      <a:pt x="240" y="107"/>
                    </a:lnTo>
                    <a:lnTo>
                      <a:pt x="228" y="122"/>
                    </a:lnTo>
                    <a:lnTo>
                      <a:pt x="220" y="139"/>
                    </a:lnTo>
                    <a:lnTo>
                      <a:pt x="214" y="155"/>
                    </a:lnTo>
                    <a:lnTo>
                      <a:pt x="210" y="170"/>
                    </a:lnTo>
                    <a:lnTo>
                      <a:pt x="206" y="185"/>
                    </a:lnTo>
                    <a:lnTo>
                      <a:pt x="205" y="197"/>
                    </a:lnTo>
                    <a:lnTo>
                      <a:pt x="205" y="224"/>
                    </a:lnTo>
                    <a:lnTo>
                      <a:pt x="243" y="212"/>
                    </a:lnTo>
                    <a:lnTo>
                      <a:pt x="281" y="202"/>
                    </a:lnTo>
                    <a:lnTo>
                      <a:pt x="317" y="194"/>
                    </a:lnTo>
                    <a:lnTo>
                      <a:pt x="351" y="188"/>
                    </a:lnTo>
                    <a:lnTo>
                      <a:pt x="384" y="185"/>
                    </a:lnTo>
                    <a:lnTo>
                      <a:pt x="411" y="184"/>
                    </a:lnTo>
                    <a:lnTo>
                      <a:pt x="436" y="183"/>
                    </a:lnTo>
                    <a:lnTo>
                      <a:pt x="472" y="183"/>
                    </a:lnTo>
                    <a:lnTo>
                      <a:pt x="482" y="184"/>
                    </a:lnTo>
                    <a:lnTo>
                      <a:pt x="485" y="184"/>
                    </a:lnTo>
                    <a:lnTo>
                      <a:pt x="536" y="185"/>
                    </a:lnTo>
                    <a:lnTo>
                      <a:pt x="584" y="187"/>
                    </a:lnTo>
                    <a:lnTo>
                      <a:pt x="627" y="190"/>
                    </a:lnTo>
                    <a:lnTo>
                      <a:pt x="665" y="195"/>
                    </a:lnTo>
                    <a:lnTo>
                      <a:pt x="697" y="200"/>
                    </a:lnTo>
                    <a:lnTo>
                      <a:pt x="724" y="205"/>
                    </a:lnTo>
                    <a:lnTo>
                      <a:pt x="745" y="209"/>
                    </a:lnTo>
                    <a:lnTo>
                      <a:pt x="762" y="213"/>
                    </a:lnTo>
                    <a:lnTo>
                      <a:pt x="771" y="215"/>
                    </a:lnTo>
                    <a:lnTo>
                      <a:pt x="774" y="216"/>
                    </a:lnTo>
                    <a:lnTo>
                      <a:pt x="770" y="185"/>
                    </a:lnTo>
                    <a:lnTo>
                      <a:pt x="763" y="158"/>
                    </a:lnTo>
                    <a:lnTo>
                      <a:pt x="753" y="136"/>
                    </a:lnTo>
                    <a:lnTo>
                      <a:pt x="739" y="117"/>
                    </a:lnTo>
                    <a:lnTo>
                      <a:pt x="726" y="100"/>
                    </a:lnTo>
                    <a:lnTo>
                      <a:pt x="710" y="88"/>
                    </a:lnTo>
                    <a:lnTo>
                      <a:pt x="694" y="76"/>
                    </a:lnTo>
                    <a:lnTo>
                      <a:pt x="677" y="69"/>
                    </a:lnTo>
                    <a:lnTo>
                      <a:pt x="661" y="63"/>
                    </a:lnTo>
                    <a:lnTo>
                      <a:pt x="646" y="58"/>
                    </a:lnTo>
                    <a:lnTo>
                      <a:pt x="632" y="55"/>
                    </a:lnTo>
                    <a:lnTo>
                      <a:pt x="621" y="54"/>
                    </a:lnTo>
                    <a:lnTo>
                      <a:pt x="612" y="53"/>
                    </a:lnTo>
                    <a:lnTo>
                      <a:pt x="601" y="53"/>
                    </a:lnTo>
                    <a:lnTo>
                      <a:pt x="595" y="52"/>
                    </a:lnTo>
                    <a:lnTo>
                      <a:pt x="587" y="52"/>
                    </a:lnTo>
                    <a:lnTo>
                      <a:pt x="574" y="51"/>
                    </a:lnTo>
                    <a:lnTo>
                      <a:pt x="558" y="51"/>
                    </a:lnTo>
                    <a:lnTo>
                      <a:pt x="535" y="50"/>
                    </a:lnTo>
                    <a:lnTo>
                      <a:pt x="430" y="50"/>
                    </a:lnTo>
                    <a:close/>
                    <a:moveTo>
                      <a:pt x="398" y="0"/>
                    </a:moveTo>
                    <a:lnTo>
                      <a:pt x="581" y="0"/>
                    </a:lnTo>
                    <a:lnTo>
                      <a:pt x="594" y="1"/>
                    </a:lnTo>
                    <a:lnTo>
                      <a:pt x="609" y="4"/>
                    </a:lnTo>
                    <a:lnTo>
                      <a:pt x="627" y="6"/>
                    </a:lnTo>
                    <a:lnTo>
                      <a:pt x="646" y="9"/>
                    </a:lnTo>
                    <a:lnTo>
                      <a:pt x="666" y="15"/>
                    </a:lnTo>
                    <a:lnTo>
                      <a:pt x="686" y="22"/>
                    </a:lnTo>
                    <a:lnTo>
                      <a:pt x="706" y="31"/>
                    </a:lnTo>
                    <a:lnTo>
                      <a:pt x="727" y="41"/>
                    </a:lnTo>
                    <a:lnTo>
                      <a:pt x="746" y="54"/>
                    </a:lnTo>
                    <a:lnTo>
                      <a:pt x="764" y="69"/>
                    </a:lnTo>
                    <a:lnTo>
                      <a:pt x="780" y="88"/>
                    </a:lnTo>
                    <a:lnTo>
                      <a:pt x="793" y="108"/>
                    </a:lnTo>
                    <a:lnTo>
                      <a:pt x="804" y="132"/>
                    </a:lnTo>
                    <a:lnTo>
                      <a:pt x="812" y="159"/>
                    </a:lnTo>
                    <a:lnTo>
                      <a:pt x="815" y="190"/>
                    </a:lnTo>
                    <a:lnTo>
                      <a:pt x="809" y="313"/>
                    </a:lnTo>
                    <a:lnTo>
                      <a:pt x="811" y="314"/>
                    </a:lnTo>
                    <a:lnTo>
                      <a:pt x="819" y="316"/>
                    </a:lnTo>
                    <a:lnTo>
                      <a:pt x="830" y="319"/>
                    </a:lnTo>
                    <a:lnTo>
                      <a:pt x="844" y="325"/>
                    </a:lnTo>
                    <a:lnTo>
                      <a:pt x="861" y="332"/>
                    </a:lnTo>
                    <a:lnTo>
                      <a:pt x="879" y="341"/>
                    </a:lnTo>
                    <a:lnTo>
                      <a:pt x="898" y="354"/>
                    </a:lnTo>
                    <a:lnTo>
                      <a:pt x="916" y="368"/>
                    </a:lnTo>
                    <a:lnTo>
                      <a:pt x="932" y="386"/>
                    </a:lnTo>
                    <a:lnTo>
                      <a:pt x="947" y="406"/>
                    </a:lnTo>
                    <a:lnTo>
                      <a:pt x="958" y="431"/>
                    </a:lnTo>
                    <a:lnTo>
                      <a:pt x="966" y="459"/>
                    </a:lnTo>
                    <a:lnTo>
                      <a:pt x="969" y="487"/>
                    </a:lnTo>
                    <a:lnTo>
                      <a:pt x="969" y="511"/>
                    </a:lnTo>
                    <a:lnTo>
                      <a:pt x="966" y="535"/>
                    </a:lnTo>
                    <a:lnTo>
                      <a:pt x="961" y="556"/>
                    </a:lnTo>
                    <a:lnTo>
                      <a:pt x="956" y="574"/>
                    </a:lnTo>
                    <a:lnTo>
                      <a:pt x="949" y="588"/>
                    </a:lnTo>
                    <a:lnTo>
                      <a:pt x="944" y="600"/>
                    </a:lnTo>
                    <a:lnTo>
                      <a:pt x="939" y="606"/>
                    </a:lnTo>
                    <a:lnTo>
                      <a:pt x="938" y="609"/>
                    </a:lnTo>
                    <a:lnTo>
                      <a:pt x="940" y="610"/>
                    </a:lnTo>
                    <a:lnTo>
                      <a:pt x="945" y="613"/>
                    </a:lnTo>
                    <a:lnTo>
                      <a:pt x="951" y="619"/>
                    </a:lnTo>
                    <a:lnTo>
                      <a:pt x="965" y="634"/>
                    </a:lnTo>
                    <a:lnTo>
                      <a:pt x="969" y="644"/>
                    </a:lnTo>
                    <a:lnTo>
                      <a:pt x="971" y="654"/>
                    </a:lnTo>
                    <a:lnTo>
                      <a:pt x="968" y="668"/>
                    </a:lnTo>
                    <a:lnTo>
                      <a:pt x="960" y="681"/>
                    </a:lnTo>
                    <a:lnTo>
                      <a:pt x="947" y="692"/>
                    </a:lnTo>
                    <a:lnTo>
                      <a:pt x="928" y="700"/>
                    </a:lnTo>
                    <a:lnTo>
                      <a:pt x="907" y="704"/>
                    </a:lnTo>
                    <a:lnTo>
                      <a:pt x="886" y="705"/>
                    </a:lnTo>
                    <a:lnTo>
                      <a:pt x="850" y="705"/>
                    </a:lnTo>
                    <a:lnTo>
                      <a:pt x="850" y="744"/>
                    </a:lnTo>
                    <a:lnTo>
                      <a:pt x="846" y="759"/>
                    </a:lnTo>
                    <a:lnTo>
                      <a:pt x="838" y="773"/>
                    </a:lnTo>
                    <a:lnTo>
                      <a:pt x="824" y="782"/>
                    </a:lnTo>
                    <a:lnTo>
                      <a:pt x="809" y="785"/>
                    </a:lnTo>
                    <a:lnTo>
                      <a:pt x="713" y="785"/>
                    </a:lnTo>
                    <a:lnTo>
                      <a:pt x="697" y="782"/>
                    </a:lnTo>
                    <a:lnTo>
                      <a:pt x="685" y="773"/>
                    </a:lnTo>
                    <a:lnTo>
                      <a:pt x="676" y="759"/>
                    </a:lnTo>
                    <a:lnTo>
                      <a:pt x="672" y="744"/>
                    </a:lnTo>
                    <a:lnTo>
                      <a:pt x="672" y="724"/>
                    </a:lnTo>
                    <a:lnTo>
                      <a:pt x="295" y="723"/>
                    </a:lnTo>
                    <a:lnTo>
                      <a:pt x="295" y="724"/>
                    </a:lnTo>
                    <a:lnTo>
                      <a:pt x="294" y="726"/>
                    </a:lnTo>
                    <a:lnTo>
                      <a:pt x="293" y="729"/>
                    </a:lnTo>
                    <a:lnTo>
                      <a:pt x="291" y="734"/>
                    </a:lnTo>
                    <a:lnTo>
                      <a:pt x="288" y="739"/>
                    </a:lnTo>
                    <a:lnTo>
                      <a:pt x="288" y="744"/>
                    </a:lnTo>
                    <a:lnTo>
                      <a:pt x="284" y="759"/>
                    </a:lnTo>
                    <a:lnTo>
                      <a:pt x="275" y="773"/>
                    </a:lnTo>
                    <a:lnTo>
                      <a:pt x="262" y="782"/>
                    </a:lnTo>
                    <a:lnTo>
                      <a:pt x="246" y="785"/>
                    </a:lnTo>
                    <a:lnTo>
                      <a:pt x="152" y="785"/>
                    </a:lnTo>
                    <a:lnTo>
                      <a:pt x="138" y="783"/>
                    </a:lnTo>
                    <a:lnTo>
                      <a:pt x="127" y="777"/>
                    </a:lnTo>
                    <a:lnTo>
                      <a:pt x="118" y="768"/>
                    </a:lnTo>
                    <a:lnTo>
                      <a:pt x="112" y="757"/>
                    </a:lnTo>
                    <a:lnTo>
                      <a:pt x="110" y="744"/>
                    </a:lnTo>
                    <a:lnTo>
                      <a:pt x="110" y="714"/>
                    </a:lnTo>
                    <a:lnTo>
                      <a:pt x="86" y="714"/>
                    </a:lnTo>
                    <a:lnTo>
                      <a:pt x="71" y="712"/>
                    </a:lnTo>
                    <a:lnTo>
                      <a:pt x="56" y="710"/>
                    </a:lnTo>
                    <a:lnTo>
                      <a:pt x="41" y="705"/>
                    </a:lnTo>
                    <a:lnTo>
                      <a:pt x="28" y="698"/>
                    </a:lnTo>
                    <a:lnTo>
                      <a:pt x="15" y="689"/>
                    </a:lnTo>
                    <a:lnTo>
                      <a:pt x="6" y="676"/>
                    </a:lnTo>
                    <a:lnTo>
                      <a:pt x="1" y="660"/>
                    </a:lnTo>
                    <a:lnTo>
                      <a:pt x="1" y="659"/>
                    </a:lnTo>
                    <a:lnTo>
                      <a:pt x="0" y="654"/>
                    </a:lnTo>
                    <a:lnTo>
                      <a:pt x="0" y="642"/>
                    </a:lnTo>
                    <a:lnTo>
                      <a:pt x="2" y="634"/>
                    </a:lnTo>
                    <a:lnTo>
                      <a:pt x="5" y="626"/>
                    </a:lnTo>
                    <a:lnTo>
                      <a:pt x="12" y="620"/>
                    </a:lnTo>
                    <a:lnTo>
                      <a:pt x="22" y="615"/>
                    </a:lnTo>
                    <a:lnTo>
                      <a:pt x="37" y="612"/>
                    </a:lnTo>
                    <a:lnTo>
                      <a:pt x="33" y="605"/>
                    </a:lnTo>
                    <a:lnTo>
                      <a:pt x="30" y="597"/>
                    </a:lnTo>
                    <a:lnTo>
                      <a:pt x="27" y="586"/>
                    </a:lnTo>
                    <a:lnTo>
                      <a:pt x="22" y="573"/>
                    </a:lnTo>
                    <a:lnTo>
                      <a:pt x="18" y="558"/>
                    </a:lnTo>
                    <a:lnTo>
                      <a:pt x="13" y="541"/>
                    </a:lnTo>
                    <a:lnTo>
                      <a:pt x="10" y="522"/>
                    </a:lnTo>
                    <a:lnTo>
                      <a:pt x="8" y="503"/>
                    </a:lnTo>
                    <a:lnTo>
                      <a:pt x="8" y="484"/>
                    </a:lnTo>
                    <a:lnTo>
                      <a:pt x="9" y="463"/>
                    </a:lnTo>
                    <a:lnTo>
                      <a:pt x="11" y="443"/>
                    </a:lnTo>
                    <a:lnTo>
                      <a:pt x="17" y="423"/>
                    </a:lnTo>
                    <a:lnTo>
                      <a:pt x="25" y="404"/>
                    </a:lnTo>
                    <a:lnTo>
                      <a:pt x="37" y="386"/>
                    </a:lnTo>
                    <a:lnTo>
                      <a:pt x="51" y="368"/>
                    </a:lnTo>
                    <a:lnTo>
                      <a:pt x="70" y="352"/>
                    </a:lnTo>
                    <a:lnTo>
                      <a:pt x="93" y="339"/>
                    </a:lnTo>
                    <a:lnTo>
                      <a:pt x="121" y="328"/>
                    </a:lnTo>
                    <a:lnTo>
                      <a:pt x="154" y="319"/>
                    </a:lnTo>
                    <a:lnTo>
                      <a:pt x="159" y="190"/>
                    </a:lnTo>
                    <a:lnTo>
                      <a:pt x="159" y="188"/>
                    </a:lnTo>
                    <a:lnTo>
                      <a:pt x="160" y="184"/>
                    </a:lnTo>
                    <a:lnTo>
                      <a:pt x="162" y="176"/>
                    </a:lnTo>
                    <a:lnTo>
                      <a:pt x="165" y="166"/>
                    </a:lnTo>
                    <a:lnTo>
                      <a:pt x="168" y="154"/>
                    </a:lnTo>
                    <a:lnTo>
                      <a:pt x="174" y="139"/>
                    </a:lnTo>
                    <a:lnTo>
                      <a:pt x="182" y="124"/>
                    </a:lnTo>
                    <a:lnTo>
                      <a:pt x="191" y="108"/>
                    </a:lnTo>
                    <a:lnTo>
                      <a:pt x="202" y="92"/>
                    </a:lnTo>
                    <a:lnTo>
                      <a:pt x="215" y="76"/>
                    </a:lnTo>
                    <a:lnTo>
                      <a:pt x="232" y="61"/>
                    </a:lnTo>
                    <a:lnTo>
                      <a:pt x="251" y="46"/>
                    </a:lnTo>
                    <a:lnTo>
                      <a:pt x="273" y="33"/>
                    </a:lnTo>
                    <a:lnTo>
                      <a:pt x="299" y="20"/>
                    </a:lnTo>
                    <a:lnTo>
                      <a:pt x="329" y="12"/>
                    </a:lnTo>
                    <a:lnTo>
                      <a:pt x="361" y="5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7"/>
              <p:cNvSpPr>
                <a:spLocks/>
              </p:cNvSpPr>
              <p:nvPr/>
            </p:nvSpPr>
            <p:spPr bwMode="auto">
              <a:xfrm>
                <a:off x="7346951" y="4587876"/>
                <a:ext cx="87313" cy="130175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5" y="0"/>
                  </a:cxn>
                  <a:cxn ang="0">
                    <a:pos x="55" y="82"/>
                  </a:cxn>
                  <a:cxn ang="0">
                    <a:pos x="53" y="82"/>
                  </a:cxn>
                  <a:cxn ang="0">
                    <a:pos x="46" y="81"/>
                  </a:cxn>
                  <a:cxn ang="0">
                    <a:pos x="37" y="79"/>
                  </a:cxn>
                  <a:cxn ang="0">
                    <a:pos x="27" y="76"/>
                  </a:cxn>
                  <a:cxn ang="0">
                    <a:pos x="17" y="70"/>
                  </a:cxn>
                  <a:cxn ang="0">
                    <a:pos x="8" y="63"/>
                  </a:cxn>
                  <a:cxn ang="0">
                    <a:pos x="3" y="54"/>
                  </a:cxn>
                  <a:cxn ang="0">
                    <a:pos x="0" y="42"/>
                  </a:cxn>
                  <a:cxn ang="0">
                    <a:pos x="3" y="30"/>
                  </a:cxn>
                  <a:cxn ang="0">
                    <a:pos x="9" y="21"/>
                  </a:cxn>
                  <a:cxn ang="0">
                    <a:pos x="18" y="13"/>
                  </a:cxn>
                  <a:cxn ang="0">
                    <a:pos x="28" y="7"/>
                  </a:cxn>
                  <a:cxn ang="0">
                    <a:pos x="37" y="4"/>
                  </a:cxn>
                  <a:cxn ang="0">
                    <a:pos x="46" y="2"/>
                  </a:cxn>
                  <a:cxn ang="0">
                    <a:pos x="53" y="0"/>
                  </a:cxn>
                </a:cxnLst>
                <a:rect l="0" t="0" r="r" b="b"/>
                <a:pathLst>
                  <a:path w="55" h="82">
                    <a:moveTo>
                      <a:pt x="53" y="0"/>
                    </a:moveTo>
                    <a:lnTo>
                      <a:pt x="55" y="0"/>
                    </a:lnTo>
                    <a:lnTo>
                      <a:pt x="55" y="82"/>
                    </a:lnTo>
                    <a:lnTo>
                      <a:pt x="53" y="82"/>
                    </a:lnTo>
                    <a:lnTo>
                      <a:pt x="46" y="81"/>
                    </a:lnTo>
                    <a:lnTo>
                      <a:pt x="37" y="79"/>
                    </a:lnTo>
                    <a:lnTo>
                      <a:pt x="27" y="76"/>
                    </a:lnTo>
                    <a:lnTo>
                      <a:pt x="17" y="70"/>
                    </a:lnTo>
                    <a:lnTo>
                      <a:pt x="8" y="63"/>
                    </a:lnTo>
                    <a:lnTo>
                      <a:pt x="3" y="54"/>
                    </a:lnTo>
                    <a:lnTo>
                      <a:pt x="0" y="42"/>
                    </a:lnTo>
                    <a:lnTo>
                      <a:pt x="3" y="30"/>
                    </a:lnTo>
                    <a:lnTo>
                      <a:pt x="9" y="21"/>
                    </a:lnTo>
                    <a:lnTo>
                      <a:pt x="18" y="13"/>
                    </a:lnTo>
                    <a:lnTo>
                      <a:pt x="28" y="7"/>
                    </a:lnTo>
                    <a:lnTo>
                      <a:pt x="37" y="4"/>
                    </a:lnTo>
                    <a:lnTo>
                      <a:pt x="46" y="2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/>
              </p:cNvSpPr>
              <p:nvPr/>
            </p:nvSpPr>
            <p:spPr bwMode="auto">
              <a:xfrm>
                <a:off x="8510588" y="4576763"/>
                <a:ext cx="88900" cy="128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9" y="1"/>
                  </a:cxn>
                  <a:cxn ang="0">
                    <a:pos x="18" y="4"/>
                  </a:cxn>
                  <a:cxn ang="0">
                    <a:pos x="28" y="8"/>
                  </a:cxn>
                  <a:cxn ang="0">
                    <a:pos x="38" y="13"/>
                  </a:cxn>
                  <a:cxn ang="0">
                    <a:pos x="47" y="21"/>
                  </a:cxn>
                  <a:cxn ang="0">
                    <a:pos x="54" y="30"/>
                  </a:cxn>
                  <a:cxn ang="0">
                    <a:pos x="56" y="42"/>
                  </a:cxn>
                  <a:cxn ang="0">
                    <a:pos x="54" y="53"/>
                  </a:cxn>
                  <a:cxn ang="0">
                    <a:pos x="47" y="64"/>
                  </a:cxn>
                  <a:cxn ang="0">
                    <a:pos x="38" y="70"/>
                  </a:cxn>
                  <a:cxn ang="0">
                    <a:pos x="28" y="75"/>
                  </a:cxn>
                  <a:cxn ang="0">
                    <a:pos x="18" y="78"/>
                  </a:cxn>
                  <a:cxn ang="0">
                    <a:pos x="9" y="80"/>
                  </a:cxn>
                  <a:cxn ang="0">
                    <a:pos x="3" y="81"/>
                  </a:cxn>
                  <a:cxn ang="0">
                    <a:pos x="0" y="81"/>
                  </a:cxn>
                  <a:cxn ang="0">
                    <a:pos x="0" y="0"/>
                  </a:cxn>
                </a:cxnLst>
                <a:rect l="0" t="0" r="r" b="b"/>
                <a:pathLst>
                  <a:path w="56" h="81">
                    <a:moveTo>
                      <a:pt x="0" y="0"/>
                    </a:moveTo>
                    <a:lnTo>
                      <a:pt x="3" y="0"/>
                    </a:lnTo>
                    <a:lnTo>
                      <a:pt x="9" y="1"/>
                    </a:lnTo>
                    <a:lnTo>
                      <a:pt x="18" y="4"/>
                    </a:lnTo>
                    <a:lnTo>
                      <a:pt x="28" y="8"/>
                    </a:lnTo>
                    <a:lnTo>
                      <a:pt x="38" y="13"/>
                    </a:lnTo>
                    <a:lnTo>
                      <a:pt x="47" y="21"/>
                    </a:lnTo>
                    <a:lnTo>
                      <a:pt x="54" y="30"/>
                    </a:lnTo>
                    <a:lnTo>
                      <a:pt x="56" y="42"/>
                    </a:lnTo>
                    <a:lnTo>
                      <a:pt x="54" y="53"/>
                    </a:lnTo>
                    <a:lnTo>
                      <a:pt x="47" y="64"/>
                    </a:lnTo>
                    <a:lnTo>
                      <a:pt x="38" y="70"/>
                    </a:lnTo>
                    <a:lnTo>
                      <a:pt x="28" y="75"/>
                    </a:lnTo>
                    <a:lnTo>
                      <a:pt x="18" y="78"/>
                    </a:lnTo>
                    <a:lnTo>
                      <a:pt x="9" y="80"/>
                    </a:lnTo>
                    <a:lnTo>
                      <a:pt x="3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6" name="TextBox 95"/>
          <p:cNvSpPr txBox="1"/>
          <p:nvPr/>
        </p:nvSpPr>
        <p:spPr>
          <a:xfrm flipH="1">
            <a:off x="1307260" y="1425388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flipH="1">
            <a:off x="863507" y="2918011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flipH="1">
            <a:off x="1240024" y="4338918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flipH="1">
            <a:off x="9602789" y="4347882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flipH="1">
            <a:off x="9995128" y="2886635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flipH="1">
            <a:off x="9563753" y="1483658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4"/>
          <p:cNvGrpSpPr/>
          <p:nvPr/>
        </p:nvGrpSpPr>
        <p:grpSpPr>
          <a:xfrm>
            <a:off x="3427412" y="2057400"/>
            <a:ext cx="5311639" cy="2351314"/>
            <a:chOff x="3427412" y="2057400"/>
            <a:chExt cx="5311639" cy="2351314"/>
          </a:xfrm>
        </p:grpSpPr>
        <p:cxnSp>
          <p:nvCxnSpPr>
            <p:cNvPr id="85" name="Straight Connector 84"/>
            <p:cNvCxnSpPr/>
            <p:nvPr/>
          </p:nvCxnSpPr>
          <p:spPr>
            <a:xfrm rot="10800000">
              <a:off x="4037012" y="2057400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7406640" y="3951514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427412" y="3224348"/>
              <a:ext cx="14478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291251" y="3224348"/>
              <a:ext cx="14478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0800000" flipH="1">
              <a:off x="7313612" y="2057400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 flipH="1">
              <a:off x="3973286" y="3938451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5484812" y="2134020"/>
            <a:ext cx="4807634" cy="4781130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01788" y="1797423"/>
            <a:ext cx="2998694" cy="2998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Generations Comparison Infographics Presentation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82"/>
          <p:cNvGrpSpPr/>
          <p:nvPr/>
        </p:nvGrpSpPr>
        <p:grpSpPr>
          <a:xfrm>
            <a:off x="4189412" y="5314890"/>
            <a:ext cx="3810000" cy="1046441"/>
            <a:chOff x="4189412" y="5314890"/>
            <a:chExt cx="3810000" cy="1046441"/>
          </a:xfrm>
        </p:grpSpPr>
        <p:sp>
          <p:nvSpPr>
            <p:cNvPr id="5" name="TextBox 4"/>
            <p:cNvSpPr txBox="1"/>
            <p:nvPr/>
          </p:nvSpPr>
          <p:spPr>
            <a:xfrm>
              <a:off x="5602932" y="5314890"/>
              <a:ext cx="982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GEN X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4189412" y="5715000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Pie 75"/>
          <p:cNvSpPr/>
          <p:nvPr/>
        </p:nvSpPr>
        <p:spPr>
          <a:xfrm>
            <a:off x="4594796" y="1805671"/>
            <a:ext cx="2999232" cy="2999232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3279470" y="4240772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56259" y="4118811"/>
            <a:ext cx="1064712" cy="1058779"/>
            <a:chOff x="2956259" y="4118811"/>
            <a:chExt cx="1064712" cy="1058779"/>
          </a:xfrm>
        </p:grpSpPr>
        <p:sp>
          <p:nvSpPr>
            <p:cNvPr id="35" name="Oval 34"/>
            <p:cNvSpPr/>
            <p:nvPr/>
          </p:nvSpPr>
          <p:spPr>
            <a:xfrm>
              <a:off x="2962192" y="4118811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ie 78"/>
            <p:cNvSpPr/>
            <p:nvPr/>
          </p:nvSpPr>
          <p:spPr>
            <a:xfrm>
              <a:off x="2956259" y="4121245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44"/>
            <p:cNvGrpSpPr/>
            <p:nvPr/>
          </p:nvGrpSpPr>
          <p:grpSpPr>
            <a:xfrm>
              <a:off x="3207744" y="4474676"/>
              <a:ext cx="544514" cy="386074"/>
              <a:chOff x="3173413" y="4068763"/>
              <a:chExt cx="1811338" cy="1284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6" name="Freeform 9"/>
              <p:cNvSpPr>
                <a:spLocks noEditPoints="1"/>
              </p:cNvSpPr>
              <p:nvPr/>
            </p:nvSpPr>
            <p:spPr bwMode="auto">
              <a:xfrm>
                <a:off x="3173413" y="4068763"/>
                <a:ext cx="1811338" cy="1284288"/>
              </a:xfrm>
              <a:custGeom>
                <a:avLst/>
                <a:gdLst/>
                <a:ahLst/>
                <a:cxnLst>
                  <a:cxn ang="0">
                    <a:pos x="57" y="59"/>
                  </a:cxn>
                  <a:cxn ang="0">
                    <a:pos x="57" y="749"/>
                  </a:cxn>
                  <a:cxn ang="0">
                    <a:pos x="1084" y="749"/>
                  </a:cxn>
                  <a:cxn ang="0">
                    <a:pos x="1084" y="59"/>
                  </a:cxn>
                  <a:cxn ang="0">
                    <a:pos x="57" y="59"/>
                  </a:cxn>
                  <a:cxn ang="0">
                    <a:pos x="0" y="0"/>
                  </a:cxn>
                  <a:cxn ang="0">
                    <a:pos x="1141" y="0"/>
                  </a:cxn>
                  <a:cxn ang="0">
                    <a:pos x="1141" y="809"/>
                  </a:cxn>
                  <a:cxn ang="0">
                    <a:pos x="0" y="809"/>
                  </a:cxn>
                  <a:cxn ang="0">
                    <a:pos x="0" y="0"/>
                  </a:cxn>
                </a:cxnLst>
                <a:rect l="0" t="0" r="r" b="b"/>
                <a:pathLst>
                  <a:path w="1141" h="809">
                    <a:moveTo>
                      <a:pt x="57" y="59"/>
                    </a:moveTo>
                    <a:lnTo>
                      <a:pt x="57" y="749"/>
                    </a:lnTo>
                    <a:lnTo>
                      <a:pt x="1084" y="749"/>
                    </a:lnTo>
                    <a:lnTo>
                      <a:pt x="1084" y="59"/>
                    </a:lnTo>
                    <a:lnTo>
                      <a:pt x="57" y="59"/>
                    </a:lnTo>
                    <a:close/>
                    <a:moveTo>
                      <a:pt x="0" y="0"/>
                    </a:moveTo>
                    <a:lnTo>
                      <a:pt x="1141" y="0"/>
                    </a:lnTo>
                    <a:lnTo>
                      <a:pt x="1141" y="809"/>
                    </a:lnTo>
                    <a:lnTo>
                      <a:pt x="0" y="80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0"/>
              <p:cNvSpPr>
                <a:spLocks noChangeArrowheads="1"/>
              </p:cNvSpPr>
              <p:nvPr/>
            </p:nvSpPr>
            <p:spPr bwMode="auto">
              <a:xfrm>
                <a:off x="3354388" y="4278313"/>
                <a:ext cx="279400" cy="968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1"/>
              <p:cNvSpPr>
                <a:spLocks noChangeArrowheads="1"/>
              </p:cNvSpPr>
              <p:nvPr/>
            </p:nvSpPr>
            <p:spPr bwMode="auto">
              <a:xfrm>
                <a:off x="3354388" y="4497388"/>
                <a:ext cx="1487488" cy="952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2"/>
              <p:cNvSpPr>
                <a:spLocks noChangeArrowheads="1"/>
              </p:cNvSpPr>
              <p:nvPr/>
            </p:nvSpPr>
            <p:spPr bwMode="auto">
              <a:xfrm>
                <a:off x="4562476" y="4278313"/>
                <a:ext cx="279400" cy="968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3"/>
              <p:cNvSpPr>
                <a:spLocks/>
              </p:cNvSpPr>
              <p:nvPr/>
            </p:nvSpPr>
            <p:spPr bwMode="auto">
              <a:xfrm>
                <a:off x="3709988" y="4214813"/>
                <a:ext cx="169863" cy="212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0"/>
                  </a:cxn>
                  <a:cxn ang="0">
                    <a:pos x="61" y="49"/>
                  </a:cxn>
                  <a:cxn ang="0">
                    <a:pos x="73" y="72"/>
                  </a:cxn>
                  <a:cxn ang="0">
                    <a:pos x="83" y="95"/>
                  </a:cxn>
                  <a:cxn ang="0">
                    <a:pos x="81" y="68"/>
                  </a:cxn>
                  <a:cxn ang="0">
                    <a:pos x="80" y="39"/>
                  </a:cxn>
                  <a:cxn ang="0">
                    <a:pos x="80" y="0"/>
                  </a:cxn>
                  <a:cxn ang="0">
                    <a:pos x="107" y="0"/>
                  </a:cxn>
                  <a:cxn ang="0">
                    <a:pos x="107" y="134"/>
                  </a:cxn>
                  <a:cxn ang="0">
                    <a:pos x="77" y="134"/>
                  </a:cxn>
                  <a:cxn ang="0">
                    <a:pos x="49" y="82"/>
                  </a:cxn>
                  <a:cxn ang="0">
                    <a:pos x="38" y="59"/>
                  </a:cxn>
                  <a:cxn ang="0">
                    <a:pos x="27" y="34"/>
                  </a:cxn>
                  <a:cxn ang="0">
                    <a:pos x="26" y="36"/>
                  </a:cxn>
                  <a:cxn ang="0">
                    <a:pos x="27" y="63"/>
                  </a:cxn>
                  <a:cxn ang="0">
                    <a:pos x="27" y="134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07" h="134">
                    <a:moveTo>
                      <a:pt x="0" y="0"/>
                    </a:moveTo>
                    <a:lnTo>
                      <a:pt x="35" y="0"/>
                    </a:lnTo>
                    <a:lnTo>
                      <a:pt x="61" y="49"/>
                    </a:lnTo>
                    <a:lnTo>
                      <a:pt x="73" y="72"/>
                    </a:lnTo>
                    <a:lnTo>
                      <a:pt x="83" y="95"/>
                    </a:lnTo>
                    <a:lnTo>
                      <a:pt x="81" y="68"/>
                    </a:lnTo>
                    <a:lnTo>
                      <a:pt x="80" y="39"/>
                    </a:lnTo>
                    <a:lnTo>
                      <a:pt x="80" y="0"/>
                    </a:lnTo>
                    <a:lnTo>
                      <a:pt x="107" y="0"/>
                    </a:lnTo>
                    <a:lnTo>
                      <a:pt x="107" y="134"/>
                    </a:lnTo>
                    <a:lnTo>
                      <a:pt x="77" y="134"/>
                    </a:lnTo>
                    <a:lnTo>
                      <a:pt x="49" y="82"/>
                    </a:lnTo>
                    <a:lnTo>
                      <a:pt x="38" y="59"/>
                    </a:lnTo>
                    <a:lnTo>
                      <a:pt x="27" y="34"/>
                    </a:lnTo>
                    <a:lnTo>
                      <a:pt x="26" y="36"/>
                    </a:lnTo>
                    <a:lnTo>
                      <a:pt x="27" y="63"/>
                    </a:lnTo>
                    <a:lnTo>
                      <a:pt x="27" y="134"/>
                    </a:lnTo>
                    <a:lnTo>
                      <a:pt x="0" y="1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>
                <a:off x="3921126" y="4214813"/>
                <a:ext cx="130175" cy="212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0" y="0"/>
                  </a:cxn>
                  <a:cxn ang="0">
                    <a:pos x="80" y="24"/>
                  </a:cxn>
                  <a:cxn ang="0">
                    <a:pos x="29" y="24"/>
                  </a:cxn>
                  <a:cxn ang="0">
                    <a:pos x="29" y="52"/>
                  </a:cxn>
                  <a:cxn ang="0">
                    <a:pos x="77" y="52"/>
                  </a:cxn>
                  <a:cxn ang="0">
                    <a:pos x="77" y="77"/>
                  </a:cxn>
                  <a:cxn ang="0">
                    <a:pos x="29" y="77"/>
                  </a:cxn>
                  <a:cxn ang="0">
                    <a:pos x="29" y="109"/>
                  </a:cxn>
                  <a:cxn ang="0">
                    <a:pos x="82" y="109"/>
                  </a:cxn>
                  <a:cxn ang="0">
                    <a:pos x="82" y="134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82" h="134">
                    <a:moveTo>
                      <a:pt x="0" y="0"/>
                    </a:moveTo>
                    <a:lnTo>
                      <a:pt x="80" y="0"/>
                    </a:lnTo>
                    <a:lnTo>
                      <a:pt x="80" y="24"/>
                    </a:lnTo>
                    <a:lnTo>
                      <a:pt x="29" y="24"/>
                    </a:lnTo>
                    <a:lnTo>
                      <a:pt x="29" y="52"/>
                    </a:lnTo>
                    <a:lnTo>
                      <a:pt x="77" y="52"/>
                    </a:lnTo>
                    <a:lnTo>
                      <a:pt x="77" y="77"/>
                    </a:lnTo>
                    <a:lnTo>
                      <a:pt x="29" y="77"/>
                    </a:lnTo>
                    <a:lnTo>
                      <a:pt x="29" y="109"/>
                    </a:lnTo>
                    <a:lnTo>
                      <a:pt x="82" y="109"/>
                    </a:lnTo>
                    <a:lnTo>
                      <a:pt x="82" y="134"/>
                    </a:lnTo>
                    <a:lnTo>
                      <a:pt x="0" y="1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5"/>
              <p:cNvSpPr>
                <a:spLocks/>
              </p:cNvSpPr>
              <p:nvPr/>
            </p:nvSpPr>
            <p:spPr bwMode="auto">
              <a:xfrm>
                <a:off x="4068763" y="4214813"/>
                <a:ext cx="263525" cy="212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0"/>
                  </a:cxn>
                  <a:cxn ang="0">
                    <a:pos x="42" y="56"/>
                  </a:cxn>
                  <a:cxn ang="0">
                    <a:pos x="46" y="79"/>
                  </a:cxn>
                  <a:cxn ang="0">
                    <a:pos x="50" y="103"/>
                  </a:cxn>
                  <a:cxn ang="0">
                    <a:pos x="51" y="103"/>
                  </a:cxn>
                  <a:cxn ang="0">
                    <a:pos x="54" y="79"/>
                  </a:cxn>
                  <a:cxn ang="0">
                    <a:pos x="59" y="55"/>
                  </a:cxn>
                  <a:cxn ang="0">
                    <a:pos x="70" y="0"/>
                  </a:cxn>
                  <a:cxn ang="0">
                    <a:pos x="101" y="0"/>
                  </a:cxn>
                  <a:cxn ang="0">
                    <a:pos x="111" y="57"/>
                  </a:cxn>
                  <a:cxn ang="0">
                    <a:pos x="115" y="79"/>
                  </a:cxn>
                  <a:cxn ang="0">
                    <a:pos x="118" y="101"/>
                  </a:cxn>
                  <a:cxn ang="0">
                    <a:pos x="119" y="101"/>
                  </a:cxn>
                  <a:cxn ang="0">
                    <a:pos x="122" y="79"/>
                  </a:cxn>
                  <a:cxn ang="0">
                    <a:pos x="125" y="55"/>
                  </a:cxn>
                  <a:cxn ang="0">
                    <a:pos x="137" y="0"/>
                  </a:cxn>
                  <a:cxn ang="0">
                    <a:pos x="166" y="0"/>
                  </a:cxn>
                  <a:cxn ang="0">
                    <a:pos x="133" y="134"/>
                  </a:cxn>
                  <a:cxn ang="0">
                    <a:pos x="101" y="134"/>
                  </a:cxn>
                  <a:cxn ang="0">
                    <a:pos x="90" y="77"/>
                  </a:cxn>
                  <a:cxn ang="0">
                    <a:pos x="86" y="56"/>
                  </a:cxn>
                  <a:cxn ang="0">
                    <a:pos x="84" y="34"/>
                  </a:cxn>
                  <a:cxn ang="0">
                    <a:pos x="83" y="34"/>
                  </a:cxn>
                  <a:cxn ang="0">
                    <a:pos x="76" y="77"/>
                  </a:cxn>
                  <a:cxn ang="0">
                    <a:pos x="64" y="134"/>
                  </a:cxn>
                  <a:cxn ang="0">
                    <a:pos x="32" y="134"/>
                  </a:cxn>
                  <a:cxn ang="0">
                    <a:pos x="0" y="0"/>
                  </a:cxn>
                </a:cxnLst>
                <a:rect l="0" t="0" r="r" b="b"/>
                <a:pathLst>
                  <a:path w="166" h="134">
                    <a:moveTo>
                      <a:pt x="0" y="0"/>
                    </a:moveTo>
                    <a:lnTo>
                      <a:pt x="33" y="0"/>
                    </a:lnTo>
                    <a:lnTo>
                      <a:pt x="42" y="56"/>
                    </a:lnTo>
                    <a:lnTo>
                      <a:pt x="46" y="79"/>
                    </a:lnTo>
                    <a:lnTo>
                      <a:pt x="50" y="103"/>
                    </a:lnTo>
                    <a:lnTo>
                      <a:pt x="51" y="103"/>
                    </a:lnTo>
                    <a:lnTo>
                      <a:pt x="54" y="79"/>
                    </a:lnTo>
                    <a:lnTo>
                      <a:pt x="59" y="55"/>
                    </a:lnTo>
                    <a:lnTo>
                      <a:pt x="70" y="0"/>
                    </a:lnTo>
                    <a:lnTo>
                      <a:pt x="101" y="0"/>
                    </a:lnTo>
                    <a:lnTo>
                      <a:pt x="111" y="57"/>
                    </a:lnTo>
                    <a:lnTo>
                      <a:pt x="115" y="79"/>
                    </a:lnTo>
                    <a:lnTo>
                      <a:pt x="118" y="101"/>
                    </a:lnTo>
                    <a:lnTo>
                      <a:pt x="119" y="101"/>
                    </a:lnTo>
                    <a:lnTo>
                      <a:pt x="122" y="79"/>
                    </a:lnTo>
                    <a:lnTo>
                      <a:pt x="125" y="55"/>
                    </a:lnTo>
                    <a:lnTo>
                      <a:pt x="137" y="0"/>
                    </a:lnTo>
                    <a:lnTo>
                      <a:pt x="166" y="0"/>
                    </a:lnTo>
                    <a:lnTo>
                      <a:pt x="133" y="134"/>
                    </a:lnTo>
                    <a:lnTo>
                      <a:pt x="101" y="134"/>
                    </a:lnTo>
                    <a:lnTo>
                      <a:pt x="90" y="77"/>
                    </a:lnTo>
                    <a:lnTo>
                      <a:pt x="86" y="56"/>
                    </a:lnTo>
                    <a:lnTo>
                      <a:pt x="84" y="34"/>
                    </a:lnTo>
                    <a:lnTo>
                      <a:pt x="83" y="34"/>
                    </a:lnTo>
                    <a:lnTo>
                      <a:pt x="76" y="77"/>
                    </a:lnTo>
                    <a:lnTo>
                      <a:pt x="64" y="134"/>
                    </a:lnTo>
                    <a:lnTo>
                      <a:pt x="32" y="1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6"/>
              <p:cNvSpPr>
                <a:spLocks/>
              </p:cNvSpPr>
              <p:nvPr/>
            </p:nvSpPr>
            <p:spPr bwMode="auto">
              <a:xfrm>
                <a:off x="4346576" y="4211638"/>
                <a:ext cx="141288" cy="219075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4" y="1"/>
                  </a:cxn>
                  <a:cxn ang="0">
                    <a:pos x="74" y="3"/>
                  </a:cxn>
                  <a:cxn ang="0">
                    <a:pos x="83" y="6"/>
                  </a:cxn>
                  <a:cxn ang="0">
                    <a:pos x="76" y="31"/>
                  </a:cxn>
                  <a:cxn ang="0">
                    <a:pos x="71" y="29"/>
                  </a:cxn>
                  <a:cxn ang="0">
                    <a:pos x="62" y="25"/>
                  </a:cxn>
                  <a:cxn ang="0">
                    <a:pos x="50" y="24"/>
                  </a:cxn>
                  <a:cxn ang="0">
                    <a:pos x="40" y="26"/>
                  </a:cxn>
                  <a:cxn ang="0">
                    <a:pos x="33" y="31"/>
                  </a:cxn>
                  <a:cxn ang="0">
                    <a:pos x="31" y="38"/>
                  </a:cxn>
                  <a:cxn ang="0">
                    <a:pos x="32" y="43"/>
                  </a:cxn>
                  <a:cxn ang="0">
                    <a:pos x="36" y="48"/>
                  </a:cxn>
                  <a:cxn ang="0">
                    <a:pos x="44" y="52"/>
                  </a:cxn>
                  <a:cxn ang="0">
                    <a:pos x="55" y="57"/>
                  </a:cxn>
                  <a:cxn ang="0">
                    <a:pos x="70" y="64"/>
                  </a:cxn>
                  <a:cxn ang="0">
                    <a:pos x="80" y="73"/>
                  </a:cxn>
                  <a:cxn ang="0">
                    <a:pos x="87" y="83"/>
                  </a:cxn>
                  <a:cxn ang="0">
                    <a:pos x="89" y="97"/>
                  </a:cxn>
                  <a:cxn ang="0">
                    <a:pos x="88" y="108"/>
                  </a:cxn>
                  <a:cxn ang="0">
                    <a:pos x="83" y="117"/>
                  </a:cxn>
                  <a:cxn ang="0">
                    <a:pos x="75" y="126"/>
                  </a:cxn>
                  <a:cxn ang="0">
                    <a:pos x="65" y="133"/>
                  </a:cxn>
                  <a:cxn ang="0">
                    <a:pos x="53" y="137"/>
                  </a:cxn>
                  <a:cxn ang="0">
                    <a:pos x="36" y="138"/>
                  </a:cxn>
                  <a:cxn ang="0">
                    <a:pos x="22" y="137"/>
                  </a:cxn>
                  <a:cxn ang="0">
                    <a:pos x="10" y="135"/>
                  </a:cxn>
                  <a:cxn ang="0">
                    <a:pos x="0" y="130"/>
                  </a:cxn>
                  <a:cxn ang="0">
                    <a:pos x="6" y="105"/>
                  </a:cxn>
                  <a:cxn ang="0">
                    <a:pos x="21" y="111"/>
                  </a:cxn>
                  <a:cxn ang="0">
                    <a:pos x="39" y="114"/>
                  </a:cxn>
                  <a:cxn ang="0">
                    <a:pos x="50" y="111"/>
                  </a:cxn>
                  <a:cxn ang="0">
                    <a:pos x="56" y="107"/>
                  </a:cxn>
                  <a:cxn ang="0">
                    <a:pos x="59" y="99"/>
                  </a:cxn>
                  <a:cxn ang="0">
                    <a:pos x="56" y="91"/>
                  </a:cxn>
                  <a:cxn ang="0">
                    <a:pos x="50" y="86"/>
                  </a:cxn>
                  <a:cxn ang="0">
                    <a:pos x="37" y="80"/>
                  </a:cxn>
                  <a:cxn ang="0">
                    <a:pos x="23" y="73"/>
                  </a:cxn>
                  <a:cxn ang="0">
                    <a:pos x="11" y="64"/>
                  </a:cxn>
                  <a:cxn ang="0">
                    <a:pos x="4" y="53"/>
                  </a:cxn>
                  <a:cxn ang="0">
                    <a:pos x="2" y="40"/>
                  </a:cxn>
                  <a:cxn ang="0">
                    <a:pos x="4" y="27"/>
                  </a:cxn>
                  <a:cxn ang="0">
                    <a:pos x="10" y="16"/>
                  </a:cxn>
                  <a:cxn ang="0">
                    <a:pos x="20" y="7"/>
                  </a:cxn>
                  <a:cxn ang="0">
                    <a:pos x="34" y="2"/>
                  </a:cxn>
                  <a:cxn ang="0">
                    <a:pos x="51" y="0"/>
                  </a:cxn>
                </a:cxnLst>
                <a:rect l="0" t="0" r="r" b="b"/>
                <a:pathLst>
                  <a:path w="89" h="138">
                    <a:moveTo>
                      <a:pt x="51" y="0"/>
                    </a:moveTo>
                    <a:lnTo>
                      <a:pt x="64" y="1"/>
                    </a:lnTo>
                    <a:lnTo>
                      <a:pt x="74" y="3"/>
                    </a:lnTo>
                    <a:lnTo>
                      <a:pt x="83" y="6"/>
                    </a:lnTo>
                    <a:lnTo>
                      <a:pt x="76" y="31"/>
                    </a:lnTo>
                    <a:lnTo>
                      <a:pt x="71" y="29"/>
                    </a:lnTo>
                    <a:lnTo>
                      <a:pt x="62" y="25"/>
                    </a:lnTo>
                    <a:lnTo>
                      <a:pt x="50" y="24"/>
                    </a:lnTo>
                    <a:lnTo>
                      <a:pt x="40" y="26"/>
                    </a:lnTo>
                    <a:lnTo>
                      <a:pt x="33" y="31"/>
                    </a:lnTo>
                    <a:lnTo>
                      <a:pt x="31" y="38"/>
                    </a:lnTo>
                    <a:lnTo>
                      <a:pt x="32" y="43"/>
                    </a:lnTo>
                    <a:lnTo>
                      <a:pt x="36" y="48"/>
                    </a:lnTo>
                    <a:lnTo>
                      <a:pt x="44" y="52"/>
                    </a:lnTo>
                    <a:lnTo>
                      <a:pt x="55" y="57"/>
                    </a:lnTo>
                    <a:lnTo>
                      <a:pt x="70" y="64"/>
                    </a:lnTo>
                    <a:lnTo>
                      <a:pt x="80" y="73"/>
                    </a:lnTo>
                    <a:lnTo>
                      <a:pt x="87" y="83"/>
                    </a:lnTo>
                    <a:lnTo>
                      <a:pt x="89" y="97"/>
                    </a:lnTo>
                    <a:lnTo>
                      <a:pt x="88" y="108"/>
                    </a:lnTo>
                    <a:lnTo>
                      <a:pt x="83" y="117"/>
                    </a:lnTo>
                    <a:lnTo>
                      <a:pt x="75" y="126"/>
                    </a:lnTo>
                    <a:lnTo>
                      <a:pt x="65" y="133"/>
                    </a:lnTo>
                    <a:lnTo>
                      <a:pt x="53" y="137"/>
                    </a:lnTo>
                    <a:lnTo>
                      <a:pt x="36" y="138"/>
                    </a:lnTo>
                    <a:lnTo>
                      <a:pt x="22" y="137"/>
                    </a:lnTo>
                    <a:lnTo>
                      <a:pt x="10" y="135"/>
                    </a:lnTo>
                    <a:lnTo>
                      <a:pt x="0" y="130"/>
                    </a:lnTo>
                    <a:lnTo>
                      <a:pt x="6" y="105"/>
                    </a:lnTo>
                    <a:lnTo>
                      <a:pt x="21" y="111"/>
                    </a:lnTo>
                    <a:lnTo>
                      <a:pt x="39" y="114"/>
                    </a:lnTo>
                    <a:lnTo>
                      <a:pt x="50" y="111"/>
                    </a:lnTo>
                    <a:lnTo>
                      <a:pt x="56" y="107"/>
                    </a:lnTo>
                    <a:lnTo>
                      <a:pt x="59" y="99"/>
                    </a:lnTo>
                    <a:lnTo>
                      <a:pt x="56" y="91"/>
                    </a:lnTo>
                    <a:lnTo>
                      <a:pt x="50" y="86"/>
                    </a:lnTo>
                    <a:lnTo>
                      <a:pt x="37" y="80"/>
                    </a:lnTo>
                    <a:lnTo>
                      <a:pt x="23" y="73"/>
                    </a:lnTo>
                    <a:lnTo>
                      <a:pt x="11" y="64"/>
                    </a:lnTo>
                    <a:lnTo>
                      <a:pt x="4" y="53"/>
                    </a:lnTo>
                    <a:lnTo>
                      <a:pt x="2" y="40"/>
                    </a:lnTo>
                    <a:lnTo>
                      <a:pt x="4" y="27"/>
                    </a:lnTo>
                    <a:lnTo>
                      <a:pt x="10" y="16"/>
                    </a:lnTo>
                    <a:lnTo>
                      <a:pt x="20" y="7"/>
                    </a:lnTo>
                    <a:lnTo>
                      <a:pt x="34" y="2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7"/>
              <p:cNvSpPr>
                <a:spLocks noChangeArrowheads="1"/>
              </p:cNvSpPr>
              <p:nvPr/>
            </p:nvSpPr>
            <p:spPr bwMode="auto">
              <a:xfrm>
                <a:off x="3359151" y="4700588"/>
                <a:ext cx="422275" cy="3492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8"/>
              <p:cNvSpPr>
                <a:spLocks noChangeArrowheads="1"/>
              </p:cNvSpPr>
              <p:nvPr/>
            </p:nvSpPr>
            <p:spPr bwMode="auto">
              <a:xfrm>
                <a:off x="4386263" y="4700588"/>
                <a:ext cx="450850" cy="4968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9"/>
              <p:cNvSpPr>
                <a:spLocks noChangeArrowheads="1"/>
              </p:cNvSpPr>
              <p:nvPr/>
            </p:nvSpPr>
            <p:spPr bwMode="auto">
              <a:xfrm>
                <a:off x="3367088" y="5094288"/>
                <a:ext cx="407988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20"/>
              <p:cNvSpPr>
                <a:spLocks noChangeArrowheads="1"/>
              </p:cNvSpPr>
              <p:nvPr/>
            </p:nvSpPr>
            <p:spPr bwMode="auto">
              <a:xfrm>
                <a:off x="3878263" y="4751388"/>
                <a:ext cx="411163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21"/>
              <p:cNvSpPr>
                <a:spLocks noChangeArrowheads="1"/>
              </p:cNvSpPr>
              <p:nvPr/>
            </p:nvSpPr>
            <p:spPr bwMode="auto">
              <a:xfrm>
                <a:off x="3878263" y="4929188"/>
                <a:ext cx="411163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22"/>
              <p:cNvSpPr>
                <a:spLocks noChangeArrowheads="1"/>
              </p:cNvSpPr>
              <p:nvPr/>
            </p:nvSpPr>
            <p:spPr bwMode="auto">
              <a:xfrm>
                <a:off x="3878263" y="5102226"/>
                <a:ext cx="411163" cy="730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4" name="Freeform 73"/>
          <p:cNvSpPr/>
          <p:nvPr/>
        </p:nvSpPr>
        <p:spPr>
          <a:xfrm>
            <a:off x="8962329" y="2838320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609014" y="2707105"/>
            <a:ext cx="1058779" cy="1058779"/>
            <a:chOff x="8609014" y="2707105"/>
            <a:chExt cx="1058779" cy="1058779"/>
          </a:xfrm>
        </p:grpSpPr>
        <p:sp>
          <p:nvSpPr>
            <p:cNvPr id="37" name="Oval 36"/>
            <p:cNvSpPr/>
            <p:nvPr/>
          </p:nvSpPr>
          <p:spPr>
            <a:xfrm flipH="1">
              <a:off x="8609014" y="2707105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ie 80"/>
            <p:cNvSpPr/>
            <p:nvPr/>
          </p:nvSpPr>
          <p:spPr>
            <a:xfrm>
              <a:off x="8609702" y="2709593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60"/>
            <p:cNvGrpSpPr/>
            <p:nvPr/>
          </p:nvGrpSpPr>
          <p:grpSpPr>
            <a:xfrm>
              <a:off x="8889428" y="2947416"/>
              <a:ext cx="471022" cy="518266"/>
              <a:chOff x="5441951" y="1398588"/>
              <a:chExt cx="1566863" cy="17240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2" name="Freeform 24"/>
              <p:cNvSpPr>
                <a:spLocks/>
              </p:cNvSpPr>
              <p:nvPr/>
            </p:nvSpPr>
            <p:spPr bwMode="auto">
              <a:xfrm>
                <a:off x="5745163" y="1974851"/>
                <a:ext cx="146050" cy="452438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90" y="18"/>
                  </a:cxn>
                  <a:cxn ang="0">
                    <a:pos x="87" y="58"/>
                  </a:cxn>
                  <a:cxn ang="0">
                    <a:pos x="83" y="94"/>
                  </a:cxn>
                  <a:cxn ang="0">
                    <a:pos x="80" y="126"/>
                  </a:cxn>
                  <a:cxn ang="0">
                    <a:pos x="76" y="155"/>
                  </a:cxn>
                  <a:cxn ang="0">
                    <a:pos x="69" y="183"/>
                  </a:cxn>
                  <a:cxn ang="0">
                    <a:pos x="59" y="210"/>
                  </a:cxn>
                  <a:cxn ang="0">
                    <a:pos x="46" y="237"/>
                  </a:cxn>
                  <a:cxn ang="0">
                    <a:pos x="28" y="265"/>
                  </a:cxn>
                  <a:cxn ang="0">
                    <a:pos x="27" y="267"/>
                  </a:cxn>
                  <a:cxn ang="0">
                    <a:pos x="23" y="272"/>
                  </a:cxn>
                  <a:cxn ang="0">
                    <a:pos x="19" y="277"/>
                  </a:cxn>
                  <a:cxn ang="0">
                    <a:pos x="14" y="282"/>
                  </a:cxn>
                  <a:cxn ang="0">
                    <a:pos x="9" y="285"/>
                  </a:cxn>
                  <a:cxn ang="0">
                    <a:pos x="3" y="284"/>
                  </a:cxn>
                  <a:cxn ang="0">
                    <a:pos x="0" y="279"/>
                  </a:cxn>
                  <a:cxn ang="0">
                    <a:pos x="2" y="273"/>
                  </a:cxn>
                  <a:cxn ang="0">
                    <a:pos x="7" y="265"/>
                  </a:cxn>
                  <a:cxn ang="0">
                    <a:pos x="13" y="255"/>
                  </a:cxn>
                  <a:cxn ang="0">
                    <a:pos x="20" y="244"/>
                  </a:cxn>
                  <a:cxn ang="0">
                    <a:pos x="25" y="235"/>
                  </a:cxn>
                  <a:cxn ang="0">
                    <a:pos x="31" y="221"/>
                  </a:cxn>
                  <a:cxn ang="0">
                    <a:pos x="39" y="206"/>
                  </a:cxn>
                  <a:cxn ang="0">
                    <a:pos x="46" y="184"/>
                  </a:cxn>
                  <a:cxn ang="0">
                    <a:pos x="52" y="160"/>
                  </a:cxn>
                  <a:cxn ang="0">
                    <a:pos x="59" y="130"/>
                  </a:cxn>
                  <a:cxn ang="0">
                    <a:pos x="63" y="94"/>
                  </a:cxn>
                  <a:cxn ang="0">
                    <a:pos x="67" y="52"/>
                  </a:cxn>
                  <a:cxn ang="0">
                    <a:pos x="67" y="43"/>
                  </a:cxn>
                  <a:cxn ang="0">
                    <a:pos x="68" y="36"/>
                  </a:cxn>
                  <a:cxn ang="0">
                    <a:pos x="92" y="0"/>
                  </a:cxn>
                </a:cxnLst>
                <a:rect l="0" t="0" r="r" b="b"/>
                <a:pathLst>
                  <a:path w="92" h="285">
                    <a:moveTo>
                      <a:pt x="92" y="0"/>
                    </a:moveTo>
                    <a:lnTo>
                      <a:pt x="90" y="18"/>
                    </a:lnTo>
                    <a:lnTo>
                      <a:pt x="87" y="58"/>
                    </a:lnTo>
                    <a:lnTo>
                      <a:pt x="83" y="94"/>
                    </a:lnTo>
                    <a:lnTo>
                      <a:pt x="80" y="126"/>
                    </a:lnTo>
                    <a:lnTo>
                      <a:pt x="76" y="155"/>
                    </a:lnTo>
                    <a:lnTo>
                      <a:pt x="69" y="183"/>
                    </a:lnTo>
                    <a:lnTo>
                      <a:pt x="59" y="210"/>
                    </a:lnTo>
                    <a:lnTo>
                      <a:pt x="46" y="237"/>
                    </a:lnTo>
                    <a:lnTo>
                      <a:pt x="28" y="265"/>
                    </a:lnTo>
                    <a:lnTo>
                      <a:pt x="27" y="267"/>
                    </a:lnTo>
                    <a:lnTo>
                      <a:pt x="23" y="272"/>
                    </a:lnTo>
                    <a:lnTo>
                      <a:pt x="19" y="277"/>
                    </a:lnTo>
                    <a:lnTo>
                      <a:pt x="14" y="282"/>
                    </a:lnTo>
                    <a:lnTo>
                      <a:pt x="9" y="285"/>
                    </a:lnTo>
                    <a:lnTo>
                      <a:pt x="3" y="284"/>
                    </a:lnTo>
                    <a:lnTo>
                      <a:pt x="0" y="279"/>
                    </a:lnTo>
                    <a:lnTo>
                      <a:pt x="2" y="273"/>
                    </a:lnTo>
                    <a:lnTo>
                      <a:pt x="7" y="265"/>
                    </a:lnTo>
                    <a:lnTo>
                      <a:pt x="13" y="255"/>
                    </a:lnTo>
                    <a:lnTo>
                      <a:pt x="20" y="244"/>
                    </a:lnTo>
                    <a:lnTo>
                      <a:pt x="25" y="235"/>
                    </a:lnTo>
                    <a:lnTo>
                      <a:pt x="31" y="221"/>
                    </a:lnTo>
                    <a:lnTo>
                      <a:pt x="39" y="206"/>
                    </a:lnTo>
                    <a:lnTo>
                      <a:pt x="46" y="184"/>
                    </a:lnTo>
                    <a:lnTo>
                      <a:pt x="52" y="160"/>
                    </a:lnTo>
                    <a:lnTo>
                      <a:pt x="59" y="130"/>
                    </a:lnTo>
                    <a:lnTo>
                      <a:pt x="63" y="94"/>
                    </a:lnTo>
                    <a:lnTo>
                      <a:pt x="67" y="52"/>
                    </a:lnTo>
                    <a:lnTo>
                      <a:pt x="67" y="43"/>
                    </a:lnTo>
                    <a:lnTo>
                      <a:pt x="68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5"/>
              <p:cNvSpPr>
                <a:spLocks noEditPoints="1"/>
              </p:cNvSpPr>
              <p:nvPr/>
            </p:nvSpPr>
            <p:spPr bwMode="auto">
              <a:xfrm>
                <a:off x="5441951" y="1398588"/>
                <a:ext cx="1566863" cy="1724025"/>
              </a:xfrm>
              <a:custGeom>
                <a:avLst/>
                <a:gdLst/>
                <a:ahLst/>
                <a:cxnLst>
                  <a:cxn ang="0">
                    <a:pos x="401" y="543"/>
                  </a:cxn>
                  <a:cxn ang="0">
                    <a:pos x="369" y="638"/>
                  </a:cxn>
                  <a:cxn ang="0">
                    <a:pos x="445" y="712"/>
                  </a:cxn>
                  <a:cxn ang="0">
                    <a:pos x="529" y="759"/>
                  </a:cxn>
                  <a:cxn ang="0">
                    <a:pos x="494" y="806"/>
                  </a:cxn>
                  <a:cxn ang="0">
                    <a:pos x="380" y="782"/>
                  </a:cxn>
                  <a:cxn ang="0">
                    <a:pos x="461" y="874"/>
                  </a:cxn>
                  <a:cxn ang="0">
                    <a:pos x="567" y="853"/>
                  </a:cxn>
                  <a:cxn ang="0">
                    <a:pos x="620" y="763"/>
                  </a:cxn>
                  <a:cxn ang="0">
                    <a:pos x="554" y="668"/>
                  </a:cxn>
                  <a:cxn ang="0">
                    <a:pos x="457" y="617"/>
                  </a:cxn>
                  <a:cxn ang="0">
                    <a:pos x="474" y="578"/>
                  </a:cxn>
                  <a:cxn ang="0">
                    <a:pos x="563" y="583"/>
                  </a:cxn>
                  <a:cxn ang="0">
                    <a:pos x="569" y="515"/>
                  </a:cxn>
                  <a:cxn ang="0">
                    <a:pos x="462" y="0"/>
                  </a:cxn>
                  <a:cxn ang="0">
                    <a:pos x="544" y="35"/>
                  </a:cxn>
                  <a:cxn ang="0">
                    <a:pos x="604" y="81"/>
                  </a:cxn>
                  <a:cxn ang="0">
                    <a:pos x="674" y="45"/>
                  </a:cxn>
                  <a:cxn ang="0">
                    <a:pos x="689" y="41"/>
                  </a:cxn>
                  <a:cxn ang="0">
                    <a:pos x="645" y="123"/>
                  </a:cxn>
                  <a:cxn ang="0">
                    <a:pos x="596" y="232"/>
                  </a:cxn>
                  <a:cxn ang="0">
                    <a:pos x="600" y="254"/>
                  </a:cxn>
                  <a:cxn ang="0">
                    <a:pos x="630" y="289"/>
                  </a:cxn>
                  <a:cxn ang="0">
                    <a:pos x="713" y="377"/>
                  </a:cxn>
                  <a:cxn ang="0">
                    <a:pos x="809" y="540"/>
                  </a:cxn>
                  <a:cxn ang="0">
                    <a:pos x="848" y="690"/>
                  </a:cxn>
                  <a:cxn ang="0">
                    <a:pos x="853" y="730"/>
                  </a:cxn>
                  <a:cxn ang="0">
                    <a:pos x="876" y="733"/>
                  </a:cxn>
                  <a:cxn ang="0">
                    <a:pos x="914" y="802"/>
                  </a:cxn>
                  <a:cxn ang="0">
                    <a:pos x="974" y="933"/>
                  </a:cxn>
                  <a:cxn ang="0">
                    <a:pos x="980" y="1003"/>
                  </a:cxn>
                  <a:cxn ang="0">
                    <a:pos x="891" y="1040"/>
                  </a:cxn>
                  <a:cxn ang="0">
                    <a:pos x="819" y="1046"/>
                  </a:cxn>
                  <a:cxn ang="0">
                    <a:pos x="650" y="1076"/>
                  </a:cxn>
                  <a:cxn ang="0">
                    <a:pos x="397" y="1080"/>
                  </a:cxn>
                  <a:cxn ang="0">
                    <a:pos x="280" y="1058"/>
                  </a:cxn>
                  <a:cxn ang="0">
                    <a:pos x="136" y="1059"/>
                  </a:cxn>
                  <a:cxn ang="0">
                    <a:pos x="27" y="1055"/>
                  </a:cxn>
                  <a:cxn ang="0">
                    <a:pos x="10" y="1015"/>
                  </a:cxn>
                  <a:cxn ang="0">
                    <a:pos x="37" y="973"/>
                  </a:cxn>
                  <a:cxn ang="0">
                    <a:pos x="57" y="944"/>
                  </a:cxn>
                  <a:cxn ang="0">
                    <a:pos x="78" y="901"/>
                  </a:cxn>
                  <a:cxn ang="0">
                    <a:pos x="92" y="845"/>
                  </a:cxn>
                  <a:cxn ang="0">
                    <a:pos x="113" y="695"/>
                  </a:cxn>
                  <a:cxn ang="0">
                    <a:pos x="180" y="526"/>
                  </a:cxn>
                  <a:cxn ang="0">
                    <a:pos x="258" y="415"/>
                  </a:cxn>
                  <a:cxn ang="0">
                    <a:pos x="230" y="569"/>
                  </a:cxn>
                  <a:cxn ang="0">
                    <a:pos x="198" y="628"/>
                  </a:cxn>
                  <a:cxn ang="0">
                    <a:pos x="205" y="645"/>
                  </a:cxn>
                  <a:cxn ang="0">
                    <a:pos x="237" y="600"/>
                  </a:cxn>
                  <a:cxn ang="0">
                    <a:pos x="274" y="457"/>
                  </a:cxn>
                  <a:cxn ang="0">
                    <a:pos x="321" y="318"/>
                  </a:cxn>
                  <a:cxn ang="0">
                    <a:pos x="387" y="270"/>
                  </a:cxn>
                  <a:cxn ang="0">
                    <a:pos x="353" y="259"/>
                  </a:cxn>
                  <a:cxn ang="0">
                    <a:pos x="289" y="336"/>
                  </a:cxn>
                  <a:cxn ang="0">
                    <a:pos x="276" y="316"/>
                  </a:cxn>
                  <a:cxn ang="0">
                    <a:pos x="321" y="253"/>
                  </a:cxn>
                  <a:cxn ang="0">
                    <a:pos x="399" y="229"/>
                  </a:cxn>
                  <a:cxn ang="0">
                    <a:pos x="384" y="196"/>
                  </a:cxn>
                  <a:cxn ang="0">
                    <a:pos x="328" y="124"/>
                  </a:cxn>
                  <a:cxn ang="0">
                    <a:pos x="295" y="81"/>
                  </a:cxn>
                  <a:cxn ang="0">
                    <a:pos x="346" y="81"/>
                  </a:cxn>
                  <a:cxn ang="0">
                    <a:pos x="431" y="10"/>
                  </a:cxn>
                </a:cxnLst>
                <a:rect l="0" t="0" r="r" b="b"/>
                <a:pathLst>
                  <a:path w="987" h="1086">
                    <a:moveTo>
                      <a:pt x="464" y="458"/>
                    </a:moveTo>
                    <a:lnTo>
                      <a:pt x="464" y="513"/>
                    </a:lnTo>
                    <a:lnTo>
                      <a:pt x="440" y="519"/>
                    </a:lnTo>
                    <a:lnTo>
                      <a:pt x="418" y="529"/>
                    </a:lnTo>
                    <a:lnTo>
                      <a:pt x="401" y="543"/>
                    </a:lnTo>
                    <a:lnTo>
                      <a:pt x="386" y="557"/>
                    </a:lnTo>
                    <a:lnTo>
                      <a:pt x="376" y="575"/>
                    </a:lnTo>
                    <a:lnTo>
                      <a:pt x="369" y="594"/>
                    </a:lnTo>
                    <a:lnTo>
                      <a:pt x="367" y="616"/>
                    </a:lnTo>
                    <a:lnTo>
                      <a:pt x="369" y="638"/>
                    </a:lnTo>
                    <a:lnTo>
                      <a:pt x="377" y="657"/>
                    </a:lnTo>
                    <a:lnTo>
                      <a:pt x="388" y="674"/>
                    </a:lnTo>
                    <a:lnTo>
                      <a:pt x="404" y="688"/>
                    </a:lnTo>
                    <a:lnTo>
                      <a:pt x="423" y="701"/>
                    </a:lnTo>
                    <a:lnTo>
                      <a:pt x="445" y="712"/>
                    </a:lnTo>
                    <a:lnTo>
                      <a:pt x="470" y="721"/>
                    </a:lnTo>
                    <a:lnTo>
                      <a:pt x="493" y="730"/>
                    </a:lnTo>
                    <a:lnTo>
                      <a:pt x="510" y="739"/>
                    </a:lnTo>
                    <a:lnTo>
                      <a:pt x="522" y="749"/>
                    </a:lnTo>
                    <a:lnTo>
                      <a:pt x="529" y="759"/>
                    </a:lnTo>
                    <a:lnTo>
                      <a:pt x="531" y="771"/>
                    </a:lnTo>
                    <a:lnTo>
                      <a:pt x="529" y="783"/>
                    </a:lnTo>
                    <a:lnTo>
                      <a:pt x="521" y="793"/>
                    </a:lnTo>
                    <a:lnTo>
                      <a:pt x="510" y="801"/>
                    </a:lnTo>
                    <a:lnTo>
                      <a:pt x="494" y="806"/>
                    </a:lnTo>
                    <a:lnTo>
                      <a:pt x="476" y="807"/>
                    </a:lnTo>
                    <a:lnTo>
                      <a:pt x="449" y="804"/>
                    </a:lnTo>
                    <a:lnTo>
                      <a:pt x="424" y="799"/>
                    </a:lnTo>
                    <a:lnTo>
                      <a:pt x="401" y="791"/>
                    </a:lnTo>
                    <a:lnTo>
                      <a:pt x="380" y="782"/>
                    </a:lnTo>
                    <a:lnTo>
                      <a:pt x="364" y="849"/>
                    </a:lnTo>
                    <a:lnTo>
                      <a:pt x="383" y="858"/>
                    </a:lnTo>
                    <a:lnTo>
                      <a:pt x="406" y="866"/>
                    </a:lnTo>
                    <a:lnTo>
                      <a:pt x="433" y="872"/>
                    </a:lnTo>
                    <a:lnTo>
                      <a:pt x="461" y="874"/>
                    </a:lnTo>
                    <a:lnTo>
                      <a:pt x="461" y="929"/>
                    </a:lnTo>
                    <a:lnTo>
                      <a:pt x="518" y="929"/>
                    </a:lnTo>
                    <a:lnTo>
                      <a:pt x="518" y="869"/>
                    </a:lnTo>
                    <a:lnTo>
                      <a:pt x="544" y="863"/>
                    </a:lnTo>
                    <a:lnTo>
                      <a:pt x="567" y="853"/>
                    </a:lnTo>
                    <a:lnTo>
                      <a:pt x="586" y="839"/>
                    </a:lnTo>
                    <a:lnTo>
                      <a:pt x="600" y="823"/>
                    </a:lnTo>
                    <a:lnTo>
                      <a:pt x="611" y="804"/>
                    </a:lnTo>
                    <a:lnTo>
                      <a:pt x="618" y="784"/>
                    </a:lnTo>
                    <a:lnTo>
                      <a:pt x="620" y="763"/>
                    </a:lnTo>
                    <a:lnTo>
                      <a:pt x="618" y="739"/>
                    </a:lnTo>
                    <a:lnTo>
                      <a:pt x="610" y="717"/>
                    </a:lnTo>
                    <a:lnTo>
                      <a:pt x="598" y="699"/>
                    </a:lnTo>
                    <a:lnTo>
                      <a:pt x="579" y="683"/>
                    </a:lnTo>
                    <a:lnTo>
                      <a:pt x="554" y="668"/>
                    </a:lnTo>
                    <a:lnTo>
                      <a:pt x="523" y="656"/>
                    </a:lnTo>
                    <a:lnTo>
                      <a:pt x="498" y="645"/>
                    </a:lnTo>
                    <a:lnTo>
                      <a:pt x="479" y="636"/>
                    </a:lnTo>
                    <a:lnTo>
                      <a:pt x="465" y="626"/>
                    </a:lnTo>
                    <a:lnTo>
                      <a:pt x="457" y="617"/>
                    </a:lnTo>
                    <a:lnTo>
                      <a:pt x="455" y="605"/>
                    </a:lnTo>
                    <a:lnTo>
                      <a:pt x="456" y="598"/>
                    </a:lnTo>
                    <a:lnTo>
                      <a:pt x="460" y="590"/>
                    </a:lnTo>
                    <a:lnTo>
                      <a:pt x="465" y="583"/>
                    </a:lnTo>
                    <a:lnTo>
                      <a:pt x="474" y="578"/>
                    </a:lnTo>
                    <a:lnTo>
                      <a:pt x="488" y="574"/>
                    </a:lnTo>
                    <a:lnTo>
                      <a:pt x="504" y="573"/>
                    </a:lnTo>
                    <a:lnTo>
                      <a:pt x="528" y="574"/>
                    </a:lnTo>
                    <a:lnTo>
                      <a:pt x="547" y="579"/>
                    </a:lnTo>
                    <a:lnTo>
                      <a:pt x="563" y="583"/>
                    </a:lnTo>
                    <a:lnTo>
                      <a:pt x="577" y="589"/>
                    </a:lnTo>
                    <a:lnTo>
                      <a:pt x="587" y="593"/>
                    </a:lnTo>
                    <a:lnTo>
                      <a:pt x="604" y="528"/>
                    </a:lnTo>
                    <a:lnTo>
                      <a:pt x="588" y="522"/>
                    </a:lnTo>
                    <a:lnTo>
                      <a:pt x="569" y="515"/>
                    </a:lnTo>
                    <a:lnTo>
                      <a:pt x="547" y="512"/>
                    </a:lnTo>
                    <a:lnTo>
                      <a:pt x="520" y="509"/>
                    </a:lnTo>
                    <a:lnTo>
                      <a:pt x="520" y="458"/>
                    </a:lnTo>
                    <a:lnTo>
                      <a:pt x="464" y="458"/>
                    </a:lnTo>
                    <a:close/>
                    <a:moveTo>
                      <a:pt x="462" y="0"/>
                    </a:moveTo>
                    <a:lnTo>
                      <a:pt x="480" y="0"/>
                    </a:lnTo>
                    <a:lnTo>
                      <a:pt x="499" y="5"/>
                    </a:lnTo>
                    <a:lnTo>
                      <a:pt x="515" y="14"/>
                    </a:lnTo>
                    <a:lnTo>
                      <a:pt x="531" y="24"/>
                    </a:lnTo>
                    <a:lnTo>
                      <a:pt x="544" y="35"/>
                    </a:lnTo>
                    <a:lnTo>
                      <a:pt x="558" y="48"/>
                    </a:lnTo>
                    <a:lnTo>
                      <a:pt x="569" y="59"/>
                    </a:lnTo>
                    <a:lnTo>
                      <a:pt x="580" y="69"/>
                    </a:lnTo>
                    <a:lnTo>
                      <a:pt x="592" y="77"/>
                    </a:lnTo>
                    <a:lnTo>
                      <a:pt x="604" y="81"/>
                    </a:lnTo>
                    <a:lnTo>
                      <a:pt x="617" y="81"/>
                    </a:lnTo>
                    <a:lnTo>
                      <a:pt x="630" y="78"/>
                    </a:lnTo>
                    <a:lnTo>
                      <a:pt x="646" y="68"/>
                    </a:lnTo>
                    <a:lnTo>
                      <a:pt x="662" y="55"/>
                    </a:lnTo>
                    <a:lnTo>
                      <a:pt x="674" y="45"/>
                    </a:lnTo>
                    <a:lnTo>
                      <a:pt x="683" y="39"/>
                    </a:lnTo>
                    <a:lnTo>
                      <a:pt x="693" y="32"/>
                    </a:lnTo>
                    <a:lnTo>
                      <a:pt x="695" y="31"/>
                    </a:lnTo>
                    <a:lnTo>
                      <a:pt x="694" y="33"/>
                    </a:lnTo>
                    <a:lnTo>
                      <a:pt x="689" y="41"/>
                    </a:lnTo>
                    <a:lnTo>
                      <a:pt x="683" y="52"/>
                    </a:lnTo>
                    <a:lnTo>
                      <a:pt x="675" y="67"/>
                    </a:lnTo>
                    <a:lnTo>
                      <a:pt x="666" y="83"/>
                    </a:lnTo>
                    <a:lnTo>
                      <a:pt x="656" y="102"/>
                    </a:lnTo>
                    <a:lnTo>
                      <a:pt x="645" y="123"/>
                    </a:lnTo>
                    <a:lnTo>
                      <a:pt x="635" y="144"/>
                    </a:lnTo>
                    <a:lnTo>
                      <a:pt x="615" y="184"/>
                    </a:lnTo>
                    <a:lnTo>
                      <a:pt x="607" y="202"/>
                    </a:lnTo>
                    <a:lnTo>
                      <a:pt x="600" y="219"/>
                    </a:lnTo>
                    <a:lnTo>
                      <a:pt x="596" y="232"/>
                    </a:lnTo>
                    <a:lnTo>
                      <a:pt x="595" y="241"/>
                    </a:lnTo>
                    <a:lnTo>
                      <a:pt x="597" y="243"/>
                    </a:lnTo>
                    <a:lnTo>
                      <a:pt x="599" y="248"/>
                    </a:lnTo>
                    <a:lnTo>
                      <a:pt x="600" y="251"/>
                    </a:lnTo>
                    <a:lnTo>
                      <a:pt x="600" y="254"/>
                    </a:lnTo>
                    <a:lnTo>
                      <a:pt x="598" y="259"/>
                    </a:lnTo>
                    <a:lnTo>
                      <a:pt x="602" y="266"/>
                    </a:lnTo>
                    <a:lnTo>
                      <a:pt x="609" y="272"/>
                    </a:lnTo>
                    <a:lnTo>
                      <a:pt x="619" y="279"/>
                    </a:lnTo>
                    <a:lnTo>
                      <a:pt x="630" y="289"/>
                    </a:lnTo>
                    <a:lnTo>
                      <a:pt x="645" y="301"/>
                    </a:lnTo>
                    <a:lnTo>
                      <a:pt x="663" y="318"/>
                    </a:lnTo>
                    <a:lnTo>
                      <a:pt x="677" y="334"/>
                    </a:lnTo>
                    <a:lnTo>
                      <a:pt x="694" y="353"/>
                    </a:lnTo>
                    <a:lnTo>
                      <a:pt x="713" y="377"/>
                    </a:lnTo>
                    <a:lnTo>
                      <a:pt x="733" y="404"/>
                    </a:lnTo>
                    <a:lnTo>
                      <a:pt x="753" y="436"/>
                    </a:lnTo>
                    <a:lnTo>
                      <a:pt x="772" y="468"/>
                    </a:lnTo>
                    <a:lnTo>
                      <a:pt x="791" y="503"/>
                    </a:lnTo>
                    <a:lnTo>
                      <a:pt x="809" y="540"/>
                    </a:lnTo>
                    <a:lnTo>
                      <a:pt x="823" y="576"/>
                    </a:lnTo>
                    <a:lnTo>
                      <a:pt x="836" y="614"/>
                    </a:lnTo>
                    <a:lnTo>
                      <a:pt x="843" y="651"/>
                    </a:lnTo>
                    <a:lnTo>
                      <a:pt x="848" y="688"/>
                    </a:lnTo>
                    <a:lnTo>
                      <a:pt x="848" y="690"/>
                    </a:lnTo>
                    <a:lnTo>
                      <a:pt x="847" y="696"/>
                    </a:lnTo>
                    <a:lnTo>
                      <a:pt x="847" y="713"/>
                    </a:lnTo>
                    <a:lnTo>
                      <a:pt x="848" y="721"/>
                    </a:lnTo>
                    <a:lnTo>
                      <a:pt x="850" y="727"/>
                    </a:lnTo>
                    <a:lnTo>
                      <a:pt x="853" y="730"/>
                    </a:lnTo>
                    <a:lnTo>
                      <a:pt x="858" y="730"/>
                    </a:lnTo>
                    <a:lnTo>
                      <a:pt x="861" y="728"/>
                    </a:lnTo>
                    <a:lnTo>
                      <a:pt x="866" y="728"/>
                    </a:lnTo>
                    <a:lnTo>
                      <a:pt x="870" y="730"/>
                    </a:lnTo>
                    <a:lnTo>
                      <a:pt x="876" y="733"/>
                    </a:lnTo>
                    <a:lnTo>
                      <a:pt x="881" y="740"/>
                    </a:lnTo>
                    <a:lnTo>
                      <a:pt x="889" y="752"/>
                    </a:lnTo>
                    <a:lnTo>
                      <a:pt x="898" y="769"/>
                    </a:lnTo>
                    <a:lnTo>
                      <a:pt x="906" y="784"/>
                    </a:lnTo>
                    <a:lnTo>
                      <a:pt x="914" y="802"/>
                    </a:lnTo>
                    <a:lnTo>
                      <a:pt x="935" y="845"/>
                    </a:lnTo>
                    <a:lnTo>
                      <a:pt x="945" y="867"/>
                    </a:lnTo>
                    <a:lnTo>
                      <a:pt x="956" y="889"/>
                    </a:lnTo>
                    <a:lnTo>
                      <a:pt x="965" y="912"/>
                    </a:lnTo>
                    <a:lnTo>
                      <a:pt x="974" y="933"/>
                    </a:lnTo>
                    <a:lnTo>
                      <a:pt x="981" y="952"/>
                    </a:lnTo>
                    <a:lnTo>
                      <a:pt x="985" y="969"/>
                    </a:lnTo>
                    <a:lnTo>
                      <a:pt x="987" y="982"/>
                    </a:lnTo>
                    <a:lnTo>
                      <a:pt x="986" y="991"/>
                    </a:lnTo>
                    <a:lnTo>
                      <a:pt x="980" y="1003"/>
                    </a:lnTo>
                    <a:lnTo>
                      <a:pt x="968" y="1016"/>
                    </a:lnTo>
                    <a:lnTo>
                      <a:pt x="954" y="1027"/>
                    </a:lnTo>
                    <a:lnTo>
                      <a:pt x="935" y="1035"/>
                    </a:lnTo>
                    <a:lnTo>
                      <a:pt x="914" y="1040"/>
                    </a:lnTo>
                    <a:lnTo>
                      <a:pt x="891" y="1040"/>
                    </a:lnTo>
                    <a:lnTo>
                      <a:pt x="867" y="1035"/>
                    </a:lnTo>
                    <a:lnTo>
                      <a:pt x="863" y="1036"/>
                    </a:lnTo>
                    <a:lnTo>
                      <a:pt x="853" y="1038"/>
                    </a:lnTo>
                    <a:lnTo>
                      <a:pt x="839" y="1041"/>
                    </a:lnTo>
                    <a:lnTo>
                      <a:pt x="819" y="1046"/>
                    </a:lnTo>
                    <a:lnTo>
                      <a:pt x="795" y="1050"/>
                    </a:lnTo>
                    <a:lnTo>
                      <a:pt x="770" y="1056"/>
                    </a:lnTo>
                    <a:lnTo>
                      <a:pt x="741" y="1062"/>
                    </a:lnTo>
                    <a:lnTo>
                      <a:pt x="711" y="1067"/>
                    </a:lnTo>
                    <a:lnTo>
                      <a:pt x="650" y="1076"/>
                    </a:lnTo>
                    <a:lnTo>
                      <a:pt x="592" y="1082"/>
                    </a:lnTo>
                    <a:lnTo>
                      <a:pt x="537" y="1085"/>
                    </a:lnTo>
                    <a:lnTo>
                      <a:pt x="485" y="1086"/>
                    </a:lnTo>
                    <a:lnTo>
                      <a:pt x="438" y="1084"/>
                    </a:lnTo>
                    <a:lnTo>
                      <a:pt x="397" y="1080"/>
                    </a:lnTo>
                    <a:lnTo>
                      <a:pt x="368" y="1075"/>
                    </a:lnTo>
                    <a:lnTo>
                      <a:pt x="344" y="1071"/>
                    </a:lnTo>
                    <a:lnTo>
                      <a:pt x="322" y="1066"/>
                    </a:lnTo>
                    <a:lnTo>
                      <a:pt x="302" y="1062"/>
                    </a:lnTo>
                    <a:lnTo>
                      <a:pt x="280" y="1058"/>
                    </a:lnTo>
                    <a:lnTo>
                      <a:pt x="254" y="1055"/>
                    </a:lnTo>
                    <a:lnTo>
                      <a:pt x="228" y="1053"/>
                    </a:lnTo>
                    <a:lnTo>
                      <a:pt x="205" y="1053"/>
                    </a:lnTo>
                    <a:lnTo>
                      <a:pt x="161" y="1057"/>
                    </a:lnTo>
                    <a:lnTo>
                      <a:pt x="136" y="1059"/>
                    </a:lnTo>
                    <a:lnTo>
                      <a:pt x="108" y="1062"/>
                    </a:lnTo>
                    <a:lnTo>
                      <a:pt x="86" y="1062"/>
                    </a:lnTo>
                    <a:lnTo>
                      <a:pt x="64" y="1060"/>
                    </a:lnTo>
                    <a:lnTo>
                      <a:pt x="44" y="1058"/>
                    </a:lnTo>
                    <a:lnTo>
                      <a:pt x="27" y="1055"/>
                    </a:lnTo>
                    <a:lnTo>
                      <a:pt x="13" y="1049"/>
                    </a:lnTo>
                    <a:lnTo>
                      <a:pt x="5" y="1044"/>
                    </a:lnTo>
                    <a:lnTo>
                      <a:pt x="0" y="1036"/>
                    </a:lnTo>
                    <a:lnTo>
                      <a:pt x="3" y="1027"/>
                    </a:lnTo>
                    <a:lnTo>
                      <a:pt x="10" y="1015"/>
                    </a:lnTo>
                    <a:lnTo>
                      <a:pt x="15" y="1002"/>
                    </a:lnTo>
                    <a:lnTo>
                      <a:pt x="18" y="993"/>
                    </a:lnTo>
                    <a:lnTo>
                      <a:pt x="22" y="984"/>
                    </a:lnTo>
                    <a:lnTo>
                      <a:pt x="28" y="978"/>
                    </a:lnTo>
                    <a:lnTo>
                      <a:pt x="37" y="973"/>
                    </a:lnTo>
                    <a:lnTo>
                      <a:pt x="50" y="968"/>
                    </a:lnTo>
                    <a:lnTo>
                      <a:pt x="57" y="962"/>
                    </a:lnTo>
                    <a:lnTo>
                      <a:pt x="59" y="957"/>
                    </a:lnTo>
                    <a:lnTo>
                      <a:pt x="58" y="949"/>
                    </a:lnTo>
                    <a:lnTo>
                      <a:pt x="57" y="944"/>
                    </a:lnTo>
                    <a:lnTo>
                      <a:pt x="58" y="940"/>
                    </a:lnTo>
                    <a:lnTo>
                      <a:pt x="63" y="934"/>
                    </a:lnTo>
                    <a:lnTo>
                      <a:pt x="68" y="925"/>
                    </a:lnTo>
                    <a:lnTo>
                      <a:pt x="75" y="910"/>
                    </a:lnTo>
                    <a:lnTo>
                      <a:pt x="78" y="901"/>
                    </a:lnTo>
                    <a:lnTo>
                      <a:pt x="81" y="893"/>
                    </a:lnTo>
                    <a:lnTo>
                      <a:pt x="86" y="879"/>
                    </a:lnTo>
                    <a:lnTo>
                      <a:pt x="88" y="870"/>
                    </a:lnTo>
                    <a:lnTo>
                      <a:pt x="89" y="859"/>
                    </a:lnTo>
                    <a:lnTo>
                      <a:pt x="92" y="845"/>
                    </a:lnTo>
                    <a:lnTo>
                      <a:pt x="93" y="825"/>
                    </a:lnTo>
                    <a:lnTo>
                      <a:pt x="94" y="798"/>
                    </a:lnTo>
                    <a:lnTo>
                      <a:pt x="97" y="766"/>
                    </a:lnTo>
                    <a:lnTo>
                      <a:pt x="104" y="732"/>
                    </a:lnTo>
                    <a:lnTo>
                      <a:pt x="113" y="695"/>
                    </a:lnTo>
                    <a:lnTo>
                      <a:pt x="124" y="658"/>
                    </a:lnTo>
                    <a:lnTo>
                      <a:pt x="137" y="622"/>
                    </a:lnTo>
                    <a:lnTo>
                      <a:pt x="151" y="588"/>
                    </a:lnTo>
                    <a:lnTo>
                      <a:pt x="165" y="555"/>
                    </a:lnTo>
                    <a:lnTo>
                      <a:pt x="180" y="526"/>
                    </a:lnTo>
                    <a:lnTo>
                      <a:pt x="194" y="503"/>
                    </a:lnTo>
                    <a:lnTo>
                      <a:pt x="214" y="470"/>
                    </a:lnTo>
                    <a:lnTo>
                      <a:pt x="259" y="399"/>
                    </a:lnTo>
                    <a:lnTo>
                      <a:pt x="258" y="406"/>
                    </a:lnTo>
                    <a:lnTo>
                      <a:pt x="258" y="415"/>
                    </a:lnTo>
                    <a:lnTo>
                      <a:pt x="254" y="457"/>
                    </a:lnTo>
                    <a:lnTo>
                      <a:pt x="250" y="493"/>
                    </a:lnTo>
                    <a:lnTo>
                      <a:pt x="243" y="523"/>
                    </a:lnTo>
                    <a:lnTo>
                      <a:pt x="237" y="547"/>
                    </a:lnTo>
                    <a:lnTo>
                      <a:pt x="230" y="569"/>
                    </a:lnTo>
                    <a:lnTo>
                      <a:pt x="222" y="584"/>
                    </a:lnTo>
                    <a:lnTo>
                      <a:pt x="216" y="598"/>
                    </a:lnTo>
                    <a:lnTo>
                      <a:pt x="211" y="607"/>
                    </a:lnTo>
                    <a:lnTo>
                      <a:pt x="204" y="618"/>
                    </a:lnTo>
                    <a:lnTo>
                      <a:pt x="198" y="628"/>
                    </a:lnTo>
                    <a:lnTo>
                      <a:pt x="193" y="636"/>
                    </a:lnTo>
                    <a:lnTo>
                      <a:pt x="191" y="642"/>
                    </a:lnTo>
                    <a:lnTo>
                      <a:pt x="194" y="647"/>
                    </a:lnTo>
                    <a:lnTo>
                      <a:pt x="200" y="648"/>
                    </a:lnTo>
                    <a:lnTo>
                      <a:pt x="205" y="645"/>
                    </a:lnTo>
                    <a:lnTo>
                      <a:pt x="210" y="640"/>
                    </a:lnTo>
                    <a:lnTo>
                      <a:pt x="214" y="635"/>
                    </a:lnTo>
                    <a:lnTo>
                      <a:pt x="218" y="630"/>
                    </a:lnTo>
                    <a:lnTo>
                      <a:pt x="219" y="628"/>
                    </a:lnTo>
                    <a:lnTo>
                      <a:pt x="237" y="600"/>
                    </a:lnTo>
                    <a:lnTo>
                      <a:pt x="250" y="573"/>
                    </a:lnTo>
                    <a:lnTo>
                      <a:pt x="260" y="546"/>
                    </a:lnTo>
                    <a:lnTo>
                      <a:pt x="267" y="518"/>
                    </a:lnTo>
                    <a:lnTo>
                      <a:pt x="271" y="489"/>
                    </a:lnTo>
                    <a:lnTo>
                      <a:pt x="274" y="457"/>
                    </a:lnTo>
                    <a:lnTo>
                      <a:pt x="278" y="421"/>
                    </a:lnTo>
                    <a:lnTo>
                      <a:pt x="281" y="381"/>
                    </a:lnTo>
                    <a:lnTo>
                      <a:pt x="283" y="363"/>
                    </a:lnTo>
                    <a:lnTo>
                      <a:pt x="301" y="339"/>
                    </a:lnTo>
                    <a:lnTo>
                      <a:pt x="321" y="318"/>
                    </a:lnTo>
                    <a:lnTo>
                      <a:pt x="341" y="300"/>
                    </a:lnTo>
                    <a:lnTo>
                      <a:pt x="358" y="288"/>
                    </a:lnTo>
                    <a:lnTo>
                      <a:pt x="370" y="280"/>
                    </a:lnTo>
                    <a:lnTo>
                      <a:pt x="380" y="273"/>
                    </a:lnTo>
                    <a:lnTo>
                      <a:pt x="387" y="270"/>
                    </a:lnTo>
                    <a:lnTo>
                      <a:pt x="392" y="267"/>
                    </a:lnTo>
                    <a:lnTo>
                      <a:pt x="386" y="258"/>
                    </a:lnTo>
                    <a:lnTo>
                      <a:pt x="387" y="249"/>
                    </a:lnTo>
                    <a:lnTo>
                      <a:pt x="369" y="253"/>
                    </a:lnTo>
                    <a:lnTo>
                      <a:pt x="353" y="259"/>
                    </a:lnTo>
                    <a:lnTo>
                      <a:pt x="337" y="268"/>
                    </a:lnTo>
                    <a:lnTo>
                      <a:pt x="321" y="280"/>
                    </a:lnTo>
                    <a:lnTo>
                      <a:pt x="309" y="296"/>
                    </a:lnTo>
                    <a:lnTo>
                      <a:pt x="298" y="314"/>
                    </a:lnTo>
                    <a:lnTo>
                      <a:pt x="289" y="336"/>
                    </a:lnTo>
                    <a:lnTo>
                      <a:pt x="283" y="363"/>
                    </a:lnTo>
                    <a:lnTo>
                      <a:pt x="259" y="399"/>
                    </a:lnTo>
                    <a:lnTo>
                      <a:pt x="262" y="366"/>
                    </a:lnTo>
                    <a:lnTo>
                      <a:pt x="268" y="338"/>
                    </a:lnTo>
                    <a:lnTo>
                      <a:pt x="276" y="316"/>
                    </a:lnTo>
                    <a:lnTo>
                      <a:pt x="283" y="297"/>
                    </a:lnTo>
                    <a:lnTo>
                      <a:pt x="293" y="281"/>
                    </a:lnTo>
                    <a:lnTo>
                      <a:pt x="302" y="270"/>
                    </a:lnTo>
                    <a:lnTo>
                      <a:pt x="312" y="260"/>
                    </a:lnTo>
                    <a:lnTo>
                      <a:pt x="321" y="253"/>
                    </a:lnTo>
                    <a:lnTo>
                      <a:pt x="330" y="248"/>
                    </a:lnTo>
                    <a:lnTo>
                      <a:pt x="343" y="242"/>
                    </a:lnTo>
                    <a:lnTo>
                      <a:pt x="358" y="237"/>
                    </a:lnTo>
                    <a:lnTo>
                      <a:pt x="378" y="232"/>
                    </a:lnTo>
                    <a:lnTo>
                      <a:pt x="399" y="229"/>
                    </a:lnTo>
                    <a:lnTo>
                      <a:pt x="399" y="221"/>
                    </a:lnTo>
                    <a:lnTo>
                      <a:pt x="398" y="218"/>
                    </a:lnTo>
                    <a:lnTo>
                      <a:pt x="396" y="214"/>
                    </a:lnTo>
                    <a:lnTo>
                      <a:pt x="390" y="206"/>
                    </a:lnTo>
                    <a:lnTo>
                      <a:pt x="384" y="196"/>
                    </a:lnTo>
                    <a:lnTo>
                      <a:pt x="374" y="183"/>
                    </a:lnTo>
                    <a:lnTo>
                      <a:pt x="363" y="169"/>
                    </a:lnTo>
                    <a:lnTo>
                      <a:pt x="351" y="154"/>
                    </a:lnTo>
                    <a:lnTo>
                      <a:pt x="339" y="139"/>
                    </a:lnTo>
                    <a:lnTo>
                      <a:pt x="328" y="124"/>
                    </a:lnTo>
                    <a:lnTo>
                      <a:pt x="318" y="110"/>
                    </a:lnTo>
                    <a:lnTo>
                      <a:pt x="308" y="99"/>
                    </a:lnTo>
                    <a:lnTo>
                      <a:pt x="301" y="89"/>
                    </a:lnTo>
                    <a:lnTo>
                      <a:pt x="297" y="83"/>
                    </a:lnTo>
                    <a:lnTo>
                      <a:pt x="295" y="81"/>
                    </a:lnTo>
                    <a:lnTo>
                      <a:pt x="297" y="82"/>
                    </a:lnTo>
                    <a:lnTo>
                      <a:pt x="305" y="85"/>
                    </a:lnTo>
                    <a:lnTo>
                      <a:pt x="316" y="86"/>
                    </a:lnTo>
                    <a:lnTo>
                      <a:pt x="330" y="86"/>
                    </a:lnTo>
                    <a:lnTo>
                      <a:pt x="346" y="81"/>
                    </a:lnTo>
                    <a:lnTo>
                      <a:pt x="361" y="71"/>
                    </a:lnTo>
                    <a:lnTo>
                      <a:pt x="372" y="62"/>
                    </a:lnTo>
                    <a:lnTo>
                      <a:pt x="404" y="30"/>
                    </a:lnTo>
                    <a:lnTo>
                      <a:pt x="417" y="19"/>
                    </a:lnTo>
                    <a:lnTo>
                      <a:pt x="431" y="10"/>
                    </a:lnTo>
                    <a:lnTo>
                      <a:pt x="445" y="3"/>
                    </a:lnTo>
                    <a:lnTo>
                      <a:pt x="4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4" name="Group 633"/>
          <p:cNvGrpSpPr/>
          <p:nvPr/>
        </p:nvGrpSpPr>
        <p:grpSpPr>
          <a:xfrm>
            <a:off x="5479867" y="2189207"/>
            <a:ext cx="1223757" cy="3002951"/>
            <a:chOff x="4248150" y="2027238"/>
            <a:chExt cx="1290637" cy="3167062"/>
          </a:xfrm>
        </p:grpSpPr>
        <p:sp>
          <p:nvSpPr>
            <p:cNvPr id="115" name="Freeform 468"/>
            <p:cNvSpPr>
              <a:spLocks/>
            </p:cNvSpPr>
            <p:nvPr/>
          </p:nvSpPr>
          <p:spPr bwMode="auto">
            <a:xfrm>
              <a:off x="4637088" y="3127375"/>
              <a:ext cx="569912" cy="1089025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305" y="5"/>
                </a:cxn>
                <a:cxn ang="0">
                  <a:pos x="313" y="9"/>
                </a:cxn>
                <a:cxn ang="0">
                  <a:pos x="322" y="12"/>
                </a:cxn>
                <a:cxn ang="0">
                  <a:pos x="331" y="12"/>
                </a:cxn>
                <a:cxn ang="0">
                  <a:pos x="359" y="635"/>
                </a:cxn>
                <a:cxn ang="0">
                  <a:pos x="79" y="686"/>
                </a:cxn>
                <a:cxn ang="0">
                  <a:pos x="0" y="24"/>
                </a:cxn>
                <a:cxn ang="0">
                  <a:pos x="13" y="14"/>
                </a:cxn>
                <a:cxn ang="0">
                  <a:pos x="67" y="14"/>
                </a:cxn>
                <a:cxn ang="0">
                  <a:pos x="106" y="12"/>
                </a:cxn>
                <a:cxn ang="0">
                  <a:pos x="151" y="11"/>
                </a:cxn>
                <a:cxn ang="0">
                  <a:pos x="197" y="9"/>
                </a:cxn>
                <a:cxn ang="0">
                  <a:pos x="296" y="0"/>
                </a:cxn>
              </a:cxnLst>
              <a:rect l="0" t="0" r="r" b="b"/>
              <a:pathLst>
                <a:path w="359" h="686">
                  <a:moveTo>
                    <a:pt x="296" y="0"/>
                  </a:moveTo>
                  <a:lnTo>
                    <a:pt x="305" y="5"/>
                  </a:lnTo>
                  <a:lnTo>
                    <a:pt x="313" y="9"/>
                  </a:lnTo>
                  <a:lnTo>
                    <a:pt x="322" y="12"/>
                  </a:lnTo>
                  <a:lnTo>
                    <a:pt x="331" y="12"/>
                  </a:lnTo>
                  <a:lnTo>
                    <a:pt x="359" y="635"/>
                  </a:lnTo>
                  <a:lnTo>
                    <a:pt x="79" y="686"/>
                  </a:lnTo>
                  <a:lnTo>
                    <a:pt x="0" y="24"/>
                  </a:lnTo>
                  <a:lnTo>
                    <a:pt x="13" y="14"/>
                  </a:lnTo>
                  <a:lnTo>
                    <a:pt x="67" y="14"/>
                  </a:lnTo>
                  <a:lnTo>
                    <a:pt x="106" y="12"/>
                  </a:lnTo>
                  <a:lnTo>
                    <a:pt x="151" y="11"/>
                  </a:lnTo>
                  <a:lnTo>
                    <a:pt x="197" y="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69"/>
            <p:cNvSpPr>
              <a:spLocks/>
            </p:cNvSpPr>
            <p:nvPr/>
          </p:nvSpPr>
          <p:spPr bwMode="auto">
            <a:xfrm>
              <a:off x="4637088" y="3127375"/>
              <a:ext cx="569912" cy="1089025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305" y="5"/>
                </a:cxn>
                <a:cxn ang="0">
                  <a:pos x="313" y="9"/>
                </a:cxn>
                <a:cxn ang="0">
                  <a:pos x="322" y="12"/>
                </a:cxn>
                <a:cxn ang="0">
                  <a:pos x="331" y="12"/>
                </a:cxn>
                <a:cxn ang="0">
                  <a:pos x="359" y="635"/>
                </a:cxn>
                <a:cxn ang="0">
                  <a:pos x="79" y="686"/>
                </a:cxn>
                <a:cxn ang="0">
                  <a:pos x="0" y="24"/>
                </a:cxn>
                <a:cxn ang="0">
                  <a:pos x="13" y="14"/>
                </a:cxn>
                <a:cxn ang="0">
                  <a:pos x="67" y="14"/>
                </a:cxn>
                <a:cxn ang="0">
                  <a:pos x="106" y="12"/>
                </a:cxn>
                <a:cxn ang="0">
                  <a:pos x="151" y="11"/>
                </a:cxn>
                <a:cxn ang="0">
                  <a:pos x="197" y="9"/>
                </a:cxn>
                <a:cxn ang="0">
                  <a:pos x="296" y="0"/>
                </a:cxn>
              </a:cxnLst>
              <a:rect l="0" t="0" r="r" b="b"/>
              <a:pathLst>
                <a:path w="359" h="686">
                  <a:moveTo>
                    <a:pt x="296" y="0"/>
                  </a:moveTo>
                  <a:lnTo>
                    <a:pt x="305" y="5"/>
                  </a:lnTo>
                  <a:lnTo>
                    <a:pt x="313" y="9"/>
                  </a:lnTo>
                  <a:lnTo>
                    <a:pt x="322" y="12"/>
                  </a:lnTo>
                  <a:lnTo>
                    <a:pt x="331" y="12"/>
                  </a:lnTo>
                  <a:lnTo>
                    <a:pt x="359" y="635"/>
                  </a:lnTo>
                  <a:lnTo>
                    <a:pt x="79" y="686"/>
                  </a:lnTo>
                  <a:lnTo>
                    <a:pt x="0" y="24"/>
                  </a:lnTo>
                  <a:lnTo>
                    <a:pt x="13" y="14"/>
                  </a:lnTo>
                  <a:lnTo>
                    <a:pt x="67" y="14"/>
                  </a:lnTo>
                  <a:lnTo>
                    <a:pt x="106" y="12"/>
                  </a:lnTo>
                  <a:lnTo>
                    <a:pt x="151" y="11"/>
                  </a:lnTo>
                  <a:lnTo>
                    <a:pt x="197" y="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9FC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70"/>
            <p:cNvSpPr>
              <a:spLocks/>
            </p:cNvSpPr>
            <p:nvPr/>
          </p:nvSpPr>
          <p:spPr bwMode="auto">
            <a:xfrm>
              <a:off x="4505325" y="4029075"/>
              <a:ext cx="763587" cy="1136650"/>
            </a:xfrm>
            <a:custGeom>
              <a:avLst/>
              <a:gdLst/>
              <a:ahLst/>
              <a:cxnLst>
                <a:cxn ang="0">
                  <a:pos x="481" y="0"/>
                </a:cxn>
                <a:cxn ang="0">
                  <a:pos x="481" y="4"/>
                </a:cxn>
                <a:cxn ang="0">
                  <a:pos x="480" y="19"/>
                </a:cxn>
                <a:cxn ang="0">
                  <a:pos x="478" y="42"/>
                </a:cxn>
                <a:cxn ang="0">
                  <a:pos x="477" y="70"/>
                </a:cxn>
                <a:cxn ang="0">
                  <a:pos x="475" y="105"/>
                </a:cxn>
                <a:cxn ang="0">
                  <a:pos x="472" y="144"/>
                </a:cxn>
                <a:cxn ang="0">
                  <a:pos x="469" y="186"/>
                </a:cxn>
                <a:cxn ang="0">
                  <a:pos x="460" y="276"/>
                </a:cxn>
                <a:cxn ang="0">
                  <a:pos x="451" y="363"/>
                </a:cxn>
                <a:cxn ang="0">
                  <a:pos x="445" y="409"/>
                </a:cxn>
                <a:cxn ang="0">
                  <a:pos x="438" y="454"/>
                </a:cxn>
                <a:cxn ang="0">
                  <a:pos x="429" y="498"/>
                </a:cxn>
                <a:cxn ang="0">
                  <a:pos x="421" y="538"/>
                </a:cxn>
                <a:cxn ang="0">
                  <a:pos x="414" y="576"/>
                </a:cxn>
                <a:cxn ang="0">
                  <a:pos x="408" y="609"/>
                </a:cxn>
                <a:cxn ang="0">
                  <a:pos x="402" y="636"/>
                </a:cxn>
                <a:cxn ang="0">
                  <a:pos x="397" y="656"/>
                </a:cxn>
                <a:cxn ang="0">
                  <a:pos x="394" y="669"/>
                </a:cxn>
                <a:cxn ang="0">
                  <a:pos x="393" y="674"/>
                </a:cxn>
                <a:cxn ang="0">
                  <a:pos x="258" y="716"/>
                </a:cxn>
                <a:cxn ang="0">
                  <a:pos x="110" y="678"/>
                </a:cxn>
                <a:cxn ang="0">
                  <a:pos x="108" y="677"/>
                </a:cxn>
                <a:cxn ang="0">
                  <a:pos x="107" y="671"/>
                </a:cxn>
                <a:cxn ang="0">
                  <a:pos x="102" y="659"/>
                </a:cxn>
                <a:cxn ang="0">
                  <a:pos x="98" y="642"/>
                </a:cxn>
                <a:cxn ang="0">
                  <a:pos x="92" y="620"/>
                </a:cxn>
                <a:cxn ang="0">
                  <a:pos x="84" y="591"/>
                </a:cxn>
                <a:cxn ang="0">
                  <a:pos x="75" y="555"/>
                </a:cxn>
                <a:cxn ang="0">
                  <a:pos x="66" y="510"/>
                </a:cxn>
                <a:cxn ang="0">
                  <a:pos x="57" y="459"/>
                </a:cxn>
                <a:cxn ang="0">
                  <a:pos x="47" y="397"/>
                </a:cxn>
                <a:cxn ang="0">
                  <a:pos x="35" y="327"/>
                </a:cxn>
                <a:cxn ang="0">
                  <a:pos x="24" y="247"/>
                </a:cxn>
                <a:cxn ang="0">
                  <a:pos x="12" y="156"/>
                </a:cxn>
                <a:cxn ang="0">
                  <a:pos x="0" y="54"/>
                </a:cxn>
                <a:cxn ang="0">
                  <a:pos x="5" y="54"/>
                </a:cxn>
                <a:cxn ang="0">
                  <a:pos x="18" y="55"/>
                </a:cxn>
                <a:cxn ang="0">
                  <a:pos x="41" y="55"/>
                </a:cxn>
                <a:cxn ang="0">
                  <a:pos x="69" y="57"/>
                </a:cxn>
                <a:cxn ang="0">
                  <a:pos x="141" y="57"/>
                </a:cxn>
                <a:cxn ang="0">
                  <a:pos x="183" y="55"/>
                </a:cxn>
                <a:cxn ang="0">
                  <a:pos x="273" y="49"/>
                </a:cxn>
                <a:cxn ang="0">
                  <a:pos x="319" y="43"/>
                </a:cxn>
                <a:cxn ang="0">
                  <a:pos x="364" y="36"/>
                </a:cxn>
                <a:cxn ang="0">
                  <a:pos x="406" y="27"/>
                </a:cxn>
                <a:cxn ang="0">
                  <a:pos x="445" y="15"/>
                </a:cxn>
                <a:cxn ang="0">
                  <a:pos x="481" y="0"/>
                </a:cxn>
              </a:cxnLst>
              <a:rect l="0" t="0" r="r" b="b"/>
              <a:pathLst>
                <a:path w="481" h="716">
                  <a:moveTo>
                    <a:pt x="481" y="0"/>
                  </a:moveTo>
                  <a:lnTo>
                    <a:pt x="481" y="4"/>
                  </a:lnTo>
                  <a:lnTo>
                    <a:pt x="480" y="19"/>
                  </a:lnTo>
                  <a:lnTo>
                    <a:pt x="478" y="42"/>
                  </a:lnTo>
                  <a:lnTo>
                    <a:pt x="477" y="70"/>
                  </a:lnTo>
                  <a:lnTo>
                    <a:pt x="475" y="105"/>
                  </a:lnTo>
                  <a:lnTo>
                    <a:pt x="472" y="144"/>
                  </a:lnTo>
                  <a:lnTo>
                    <a:pt x="469" y="186"/>
                  </a:lnTo>
                  <a:lnTo>
                    <a:pt x="460" y="276"/>
                  </a:lnTo>
                  <a:lnTo>
                    <a:pt x="451" y="363"/>
                  </a:lnTo>
                  <a:lnTo>
                    <a:pt x="445" y="409"/>
                  </a:lnTo>
                  <a:lnTo>
                    <a:pt x="438" y="454"/>
                  </a:lnTo>
                  <a:lnTo>
                    <a:pt x="429" y="498"/>
                  </a:lnTo>
                  <a:lnTo>
                    <a:pt x="421" y="538"/>
                  </a:lnTo>
                  <a:lnTo>
                    <a:pt x="414" y="576"/>
                  </a:lnTo>
                  <a:lnTo>
                    <a:pt x="408" y="609"/>
                  </a:lnTo>
                  <a:lnTo>
                    <a:pt x="402" y="636"/>
                  </a:lnTo>
                  <a:lnTo>
                    <a:pt x="397" y="656"/>
                  </a:lnTo>
                  <a:lnTo>
                    <a:pt x="394" y="669"/>
                  </a:lnTo>
                  <a:lnTo>
                    <a:pt x="393" y="674"/>
                  </a:lnTo>
                  <a:lnTo>
                    <a:pt x="258" y="716"/>
                  </a:lnTo>
                  <a:lnTo>
                    <a:pt x="110" y="678"/>
                  </a:lnTo>
                  <a:lnTo>
                    <a:pt x="108" y="677"/>
                  </a:lnTo>
                  <a:lnTo>
                    <a:pt x="107" y="671"/>
                  </a:lnTo>
                  <a:lnTo>
                    <a:pt x="102" y="659"/>
                  </a:lnTo>
                  <a:lnTo>
                    <a:pt x="98" y="642"/>
                  </a:lnTo>
                  <a:lnTo>
                    <a:pt x="92" y="620"/>
                  </a:lnTo>
                  <a:lnTo>
                    <a:pt x="84" y="591"/>
                  </a:lnTo>
                  <a:lnTo>
                    <a:pt x="75" y="555"/>
                  </a:lnTo>
                  <a:lnTo>
                    <a:pt x="66" y="510"/>
                  </a:lnTo>
                  <a:lnTo>
                    <a:pt x="57" y="459"/>
                  </a:lnTo>
                  <a:lnTo>
                    <a:pt x="47" y="397"/>
                  </a:lnTo>
                  <a:lnTo>
                    <a:pt x="35" y="327"/>
                  </a:lnTo>
                  <a:lnTo>
                    <a:pt x="24" y="247"/>
                  </a:lnTo>
                  <a:lnTo>
                    <a:pt x="12" y="156"/>
                  </a:lnTo>
                  <a:lnTo>
                    <a:pt x="0" y="54"/>
                  </a:lnTo>
                  <a:lnTo>
                    <a:pt x="5" y="54"/>
                  </a:lnTo>
                  <a:lnTo>
                    <a:pt x="18" y="55"/>
                  </a:lnTo>
                  <a:lnTo>
                    <a:pt x="41" y="55"/>
                  </a:lnTo>
                  <a:lnTo>
                    <a:pt x="69" y="57"/>
                  </a:lnTo>
                  <a:lnTo>
                    <a:pt x="141" y="57"/>
                  </a:lnTo>
                  <a:lnTo>
                    <a:pt x="183" y="55"/>
                  </a:lnTo>
                  <a:lnTo>
                    <a:pt x="273" y="49"/>
                  </a:lnTo>
                  <a:lnTo>
                    <a:pt x="319" y="43"/>
                  </a:lnTo>
                  <a:lnTo>
                    <a:pt x="364" y="36"/>
                  </a:lnTo>
                  <a:lnTo>
                    <a:pt x="406" y="27"/>
                  </a:lnTo>
                  <a:lnTo>
                    <a:pt x="445" y="1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133A6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71"/>
            <p:cNvSpPr>
              <a:spLocks/>
            </p:cNvSpPr>
            <p:nvPr/>
          </p:nvSpPr>
          <p:spPr bwMode="auto">
            <a:xfrm>
              <a:off x="4843463" y="4354513"/>
              <a:ext cx="185737" cy="811213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15" y="3"/>
                </a:cxn>
                <a:cxn ang="0">
                  <a:pos x="102" y="17"/>
                </a:cxn>
                <a:cxn ang="0">
                  <a:pos x="90" y="24"/>
                </a:cxn>
                <a:cxn ang="0">
                  <a:pos x="72" y="32"/>
                </a:cxn>
                <a:cxn ang="0">
                  <a:pos x="52" y="511"/>
                </a:cxn>
                <a:cxn ang="0">
                  <a:pos x="33" y="509"/>
                </a:cxn>
                <a:cxn ang="0">
                  <a:pos x="48" y="36"/>
                </a:cxn>
                <a:cxn ang="0">
                  <a:pos x="43" y="35"/>
                </a:cxn>
                <a:cxn ang="0">
                  <a:pos x="32" y="32"/>
                </a:cxn>
                <a:cxn ang="0">
                  <a:pos x="17" y="26"/>
                </a:cxn>
                <a:cxn ang="0">
                  <a:pos x="0" y="17"/>
                </a:cxn>
                <a:cxn ang="0">
                  <a:pos x="17" y="17"/>
                </a:cxn>
                <a:cxn ang="0">
                  <a:pos x="35" y="15"/>
                </a:cxn>
                <a:cxn ang="0">
                  <a:pos x="54" y="14"/>
                </a:cxn>
                <a:cxn ang="0">
                  <a:pos x="76" y="11"/>
                </a:cxn>
                <a:cxn ang="0">
                  <a:pos x="97" y="6"/>
                </a:cxn>
                <a:cxn ang="0">
                  <a:pos x="117" y="0"/>
                </a:cxn>
              </a:cxnLst>
              <a:rect l="0" t="0" r="r" b="b"/>
              <a:pathLst>
                <a:path w="117" h="511">
                  <a:moveTo>
                    <a:pt x="117" y="0"/>
                  </a:moveTo>
                  <a:lnTo>
                    <a:pt x="115" y="3"/>
                  </a:lnTo>
                  <a:lnTo>
                    <a:pt x="102" y="17"/>
                  </a:lnTo>
                  <a:lnTo>
                    <a:pt x="90" y="24"/>
                  </a:lnTo>
                  <a:lnTo>
                    <a:pt x="72" y="32"/>
                  </a:lnTo>
                  <a:lnTo>
                    <a:pt x="52" y="511"/>
                  </a:lnTo>
                  <a:lnTo>
                    <a:pt x="33" y="509"/>
                  </a:lnTo>
                  <a:lnTo>
                    <a:pt x="48" y="36"/>
                  </a:lnTo>
                  <a:lnTo>
                    <a:pt x="43" y="35"/>
                  </a:lnTo>
                  <a:lnTo>
                    <a:pt x="32" y="32"/>
                  </a:lnTo>
                  <a:lnTo>
                    <a:pt x="17" y="26"/>
                  </a:lnTo>
                  <a:lnTo>
                    <a:pt x="0" y="17"/>
                  </a:lnTo>
                  <a:lnTo>
                    <a:pt x="17" y="17"/>
                  </a:lnTo>
                  <a:lnTo>
                    <a:pt x="35" y="15"/>
                  </a:lnTo>
                  <a:lnTo>
                    <a:pt x="54" y="14"/>
                  </a:lnTo>
                  <a:lnTo>
                    <a:pt x="76" y="11"/>
                  </a:lnTo>
                  <a:lnTo>
                    <a:pt x="97" y="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72"/>
            <p:cNvSpPr>
              <a:spLocks/>
            </p:cNvSpPr>
            <p:nvPr/>
          </p:nvSpPr>
          <p:spPr bwMode="auto">
            <a:xfrm>
              <a:off x="4581525" y="5048250"/>
              <a:ext cx="658812" cy="146050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19" y="2"/>
                </a:cxn>
                <a:cxn ang="0">
                  <a:pos x="147" y="8"/>
                </a:cxn>
                <a:cxn ang="0">
                  <a:pos x="179" y="21"/>
                </a:cxn>
                <a:cxn ang="0">
                  <a:pos x="214" y="39"/>
                </a:cxn>
                <a:cxn ang="0">
                  <a:pos x="216" y="38"/>
                </a:cxn>
                <a:cxn ang="0">
                  <a:pos x="222" y="35"/>
                </a:cxn>
                <a:cxn ang="0">
                  <a:pos x="232" y="29"/>
                </a:cxn>
                <a:cxn ang="0">
                  <a:pos x="244" y="23"/>
                </a:cxn>
                <a:cxn ang="0">
                  <a:pos x="258" y="15"/>
                </a:cxn>
                <a:cxn ang="0">
                  <a:pos x="274" y="9"/>
                </a:cxn>
                <a:cxn ang="0">
                  <a:pos x="292" y="5"/>
                </a:cxn>
                <a:cxn ang="0">
                  <a:pos x="310" y="2"/>
                </a:cxn>
                <a:cxn ang="0">
                  <a:pos x="328" y="0"/>
                </a:cxn>
                <a:cxn ang="0">
                  <a:pos x="348" y="3"/>
                </a:cxn>
                <a:cxn ang="0">
                  <a:pos x="364" y="11"/>
                </a:cxn>
                <a:cxn ang="0">
                  <a:pos x="381" y="21"/>
                </a:cxn>
                <a:cxn ang="0">
                  <a:pos x="394" y="39"/>
                </a:cxn>
                <a:cxn ang="0">
                  <a:pos x="406" y="62"/>
                </a:cxn>
                <a:cxn ang="0">
                  <a:pos x="415" y="92"/>
                </a:cxn>
                <a:cxn ang="0">
                  <a:pos x="0" y="92"/>
                </a:cxn>
                <a:cxn ang="0">
                  <a:pos x="0" y="90"/>
                </a:cxn>
                <a:cxn ang="0">
                  <a:pos x="2" y="84"/>
                </a:cxn>
                <a:cxn ang="0">
                  <a:pos x="5" y="75"/>
                </a:cxn>
                <a:cxn ang="0">
                  <a:pos x="8" y="65"/>
                </a:cxn>
                <a:cxn ang="0">
                  <a:pos x="14" y="53"/>
                </a:cxn>
                <a:cxn ang="0">
                  <a:pos x="21" y="41"/>
                </a:cxn>
                <a:cxn ang="0">
                  <a:pos x="30" y="29"/>
                </a:cxn>
                <a:cxn ang="0">
                  <a:pos x="42" y="18"/>
                </a:cxn>
                <a:cxn ang="0">
                  <a:pos x="57" y="9"/>
                </a:cxn>
                <a:cxn ang="0">
                  <a:pos x="74" y="3"/>
                </a:cxn>
                <a:cxn ang="0">
                  <a:pos x="95" y="0"/>
                </a:cxn>
              </a:cxnLst>
              <a:rect l="0" t="0" r="r" b="b"/>
              <a:pathLst>
                <a:path w="415" h="92">
                  <a:moveTo>
                    <a:pt x="95" y="0"/>
                  </a:moveTo>
                  <a:lnTo>
                    <a:pt x="119" y="2"/>
                  </a:lnTo>
                  <a:lnTo>
                    <a:pt x="147" y="8"/>
                  </a:lnTo>
                  <a:lnTo>
                    <a:pt x="179" y="21"/>
                  </a:lnTo>
                  <a:lnTo>
                    <a:pt x="214" y="39"/>
                  </a:lnTo>
                  <a:lnTo>
                    <a:pt x="216" y="38"/>
                  </a:lnTo>
                  <a:lnTo>
                    <a:pt x="222" y="35"/>
                  </a:lnTo>
                  <a:lnTo>
                    <a:pt x="232" y="29"/>
                  </a:lnTo>
                  <a:lnTo>
                    <a:pt x="244" y="23"/>
                  </a:lnTo>
                  <a:lnTo>
                    <a:pt x="258" y="15"/>
                  </a:lnTo>
                  <a:lnTo>
                    <a:pt x="274" y="9"/>
                  </a:lnTo>
                  <a:lnTo>
                    <a:pt x="292" y="5"/>
                  </a:lnTo>
                  <a:lnTo>
                    <a:pt x="310" y="2"/>
                  </a:lnTo>
                  <a:lnTo>
                    <a:pt x="328" y="0"/>
                  </a:lnTo>
                  <a:lnTo>
                    <a:pt x="348" y="3"/>
                  </a:lnTo>
                  <a:lnTo>
                    <a:pt x="364" y="11"/>
                  </a:lnTo>
                  <a:lnTo>
                    <a:pt x="381" y="21"/>
                  </a:lnTo>
                  <a:lnTo>
                    <a:pt x="394" y="39"/>
                  </a:lnTo>
                  <a:lnTo>
                    <a:pt x="406" y="62"/>
                  </a:lnTo>
                  <a:lnTo>
                    <a:pt x="415" y="92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2" y="84"/>
                  </a:lnTo>
                  <a:lnTo>
                    <a:pt x="5" y="75"/>
                  </a:lnTo>
                  <a:lnTo>
                    <a:pt x="8" y="65"/>
                  </a:lnTo>
                  <a:lnTo>
                    <a:pt x="14" y="53"/>
                  </a:lnTo>
                  <a:lnTo>
                    <a:pt x="21" y="41"/>
                  </a:lnTo>
                  <a:lnTo>
                    <a:pt x="30" y="29"/>
                  </a:lnTo>
                  <a:lnTo>
                    <a:pt x="42" y="18"/>
                  </a:lnTo>
                  <a:lnTo>
                    <a:pt x="57" y="9"/>
                  </a:lnTo>
                  <a:lnTo>
                    <a:pt x="74" y="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73"/>
            <p:cNvSpPr>
              <a:spLocks/>
            </p:cNvSpPr>
            <p:nvPr/>
          </p:nvSpPr>
          <p:spPr bwMode="auto">
            <a:xfrm>
              <a:off x="5287963" y="3970338"/>
              <a:ext cx="222250" cy="18415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40" y="26"/>
                </a:cxn>
                <a:cxn ang="0">
                  <a:pos x="137" y="52"/>
                </a:cxn>
                <a:cxn ang="0">
                  <a:pos x="129" y="73"/>
                </a:cxn>
                <a:cxn ang="0">
                  <a:pos x="117" y="92"/>
                </a:cxn>
                <a:cxn ang="0">
                  <a:pos x="102" y="106"/>
                </a:cxn>
                <a:cxn ang="0">
                  <a:pos x="83" y="115"/>
                </a:cxn>
                <a:cxn ang="0">
                  <a:pos x="60" y="116"/>
                </a:cxn>
                <a:cxn ang="0">
                  <a:pos x="41" y="112"/>
                </a:cxn>
                <a:cxn ang="0">
                  <a:pos x="27" y="104"/>
                </a:cxn>
                <a:cxn ang="0">
                  <a:pos x="17" y="94"/>
                </a:cxn>
                <a:cxn ang="0">
                  <a:pos x="9" y="82"/>
                </a:cxn>
                <a:cxn ang="0">
                  <a:pos x="5" y="70"/>
                </a:cxn>
                <a:cxn ang="0">
                  <a:pos x="2" y="59"/>
                </a:cxn>
                <a:cxn ang="0">
                  <a:pos x="0" y="52"/>
                </a:cxn>
                <a:cxn ang="0">
                  <a:pos x="0" y="49"/>
                </a:cxn>
                <a:cxn ang="0">
                  <a:pos x="138" y="0"/>
                </a:cxn>
              </a:cxnLst>
              <a:rect l="0" t="0" r="r" b="b"/>
              <a:pathLst>
                <a:path w="140" h="116">
                  <a:moveTo>
                    <a:pt x="138" y="0"/>
                  </a:moveTo>
                  <a:lnTo>
                    <a:pt x="140" y="26"/>
                  </a:lnTo>
                  <a:lnTo>
                    <a:pt x="137" y="52"/>
                  </a:lnTo>
                  <a:lnTo>
                    <a:pt x="129" y="73"/>
                  </a:lnTo>
                  <a:lnTo>
                    <a:pt x="117" y="92"/>
                  </a:lnTo>
                  <a:lnTo>
                    <a:pt x="102" y="106"/>
                  </a:lnTo>
                  <a:lnTo>
                    <a:pt x="83" y="115"/>
                  </a:lnTo>
                  <a:lnTo>
                    <a:pt x="60" y="116"/>
                  </a:lnTo>
                  <a:lnTo>
                    <a:pt x="41" y="112"/>
                  </a:lnTo>
                  <a:lnTo>
                    <a:pt x="27" y="104"/>
                  </a:lnTo>
                  <a:lnTo>
                    <a:pt x="17" y="94"/>
                  </a:lnTo>
                  <a:lnTo>
                    <a:pt x="9" y="82"/>
                  </a:lnTo>
                  <a:lnTo>
                    <a:pt x="5" y="70"/>
                  </a:lnTo>
                  <a:lnTo>
                    <a:pt x="2" y="59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74"/>
            <p:cNvSpPr>
              <a:spLocks/>
            </p:cNvSpPr>
            <p:nvPr/>
          </p:nvSpPr>
          <p:spPr bwMode="auto">
            <a:xfrm>
              <a:off x="4310063" y="2027238"/>
              <a:ext cx="1016000" cy="985838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45" y="3"/>
                </a:cxn>
                <a:cxn ang="0">
                  <a:pos x="391" y="12"/>
                </a:cxn>
                <a:cxn ang="0">
                  <a:pos x="436" y="28"/>
                </a:cxn>
                <a:cxn ang="0">
                  <a:pos x="477" y="49"/>
                </a:cxn>
                <a:cxn ang="0">
                  <a:pos x="513" y="75"/>
                </a:cxn>
                <a:cxn ang="0">
                  <a:pos x="544" y="106"/>
                </a:cxn>
                <a:cxn ang="0">
                  <a:pos x="571" y="141"/>
                </a:cxn>
                <a:cxn ang="0">
                  <a:pos x="595" y="178"/>
                </a:cxn>
                <a:cxn ang="0">
                  <a:pos x="613" y="219"/>
                </a:cxn>
                <a:cxn ang="0">
                  <a:pos x="627" y="259"/>
                </a:cxn>
                <a:cxn ang="0">
                  <a:pos x="636" y="301"/>
                </a:cxn>
                <a:cxn ang="0">
                  <a:pos x="640" y="343"/>
                </a:cxn>
                <a:cxn ang="0">
                  <a:pos x="639" y="384"/>
                </a:cxn>
                <a:cxn ang="0">
                  <a:pos x="633" y="421"/>
                </a:cxn>
                <a:cxn ang="0">
                  <a:pos x="622" y="456"/>
                </a:cxn>
                <a:cxn ang="0">
                  <a:pos x="603" y="495"/>
                </a:cxn>
                <a:cxn ang="0">
                  <a:pos x="577" y="528"/>
                </a:cxn>
                <a:cxn ang="0">
                  <a:pos x="547" y="556"/>
                </a:cxn>
                <a:cxn ang="0">
                  <a:pos x="514" y="580"/>
                </a:cxn>
                <a:cxn ang="0">
                  <a:pos x="477" y="599"/>
                </a:cxn>
                <a:cxn ang="0">
                  <a:pos x="436" y="612"/>
                </a:cxn>
                <a:cxn ang="0">
                  <a:pos x="394" y="620"/>
                </a:cxn>
                <a:cxn ang="0">
                  <a:pos x="350" y="621"/>
                </a:cxn>
                <a:cxn ang="0">
                  <a:pos x="305" y="617"/>
                </a:cxn>
                <a:cxn ang="0">
                  <a:pos x="258" y="608"/>
                </a:cxn>
                <a:cxn ang="0">
                  <a:pos x="213" y="591"/>
                </a:cxn>
                <a:cxn ang="0">
                  <a:pos x="165" y="567"/>
                </a:cxn>
                <a:cxn ang="0">
                  <a:pos x="122" y="537"/>
                </a:cxn>
                <a:cxn ang="0">
                  <a:pos x="86" y="501"/>
                </a:cxn>
                <a:cxn ang="0">
                  <a:pos x="54" y="462"/>
                </a:cxn>
                <a:cxn ang="0">
                  <a:pos x="29" y="420"/>
                </a:cxn>
                <a:cxn ang="0">
                  <a:pos x="12" y="373"/>
                </a:cxn>
                <a:cxn ang="0">
                  <a:pos x="2" y="327"/>
                </a:cxn>
                <a:cxn ang="0">
                  <a:pos x="0" y="279"/>
                </a:cxn>
                <a:cxn ang="0">
                  <a:pos x="6" y="229"/>
                </a:cxn>
                <a:cxn ang="0">
                  <a:pos x="21" y="181"/>
                </a:cxn>
                <a:cxn ang="0">
                  <a:pos x="42" y="141"/>
                </a:cxn>
                <a:cxn ang="0">
                  <a:pos x="68" y="105"/>
                </a:cxn>
                <a:cxn ang="0">
                  <a:pos x="99" y="73"/>
                </a:cxn>
                <a:cxn ang="0">
                  <a:pos x="134" y="48"/>
                </a:cxn>
                <a:cxn ang="0">
                  <a:pos x="171" y="27"/>
                </a:cxn>
                <a:cxn ang="0">
                  <a:pos x="212" y="12"/>
                </a:cxn>
                <a:cxn ang="0">
                  <a:pos x="255" y="3"/>
                </a:cxn>
                <a:cxn ang="0">
                  <a:pos x="300" y="0"/>
                </a:cxn>
              </a:cxnLst>
              <a:rect l="0" t="0" r="r" b="b"/>
              <a:pathLst>
                <a:path w="640" h="621">
                  <a:moveTo>
                    <a:pt x="300" y="0"/>
                  </a:moveTo>
                  <a:lnTo>
                    <a:pt x="345" y="3"/>
                  </a:lnTo>
                  <a:lnTo>
                    <a:pt x="391" y="12"/>
                  </a:lnTo>
                  <a:lnTo>
                    <a:pt x="436" y="28"/>
                  </a:lnTo>
                  <a:lnTo>
                    <a:pt x="477" y="49"/>
                  </a:lnTo>
                  <a:lnTo>
                    <a:pt x="513" y="75"/>
                  </a:lnTo>
                  <a:lnTo>
                    <a:pt x="544" y="106"/>
                  </a:lnTo>
                  <a:lnTo>
                    <a:pt x="571" y="141"/>
                  </a:lnTo>
                  <a:lnTo>
                    <a:pt x="595" y="178"/>
                  </a:lnTo>
                  <a:lnTo>
                    <a:pt x="613" y="219"/>
                  </a:lnTo>
                  <a:lnTo>
                    <a:pt x="627" y="259"/>
                  </a:lnTo>
                  <a:lnTo>
                    <a:pt x="636" y="301"/>
                  </a:lnTo>
                  <a:lnTo>
                    <a:pt x="640" y="343"/>
                  </a:lnTo>
                  <a:lnTo>
                    <a:pt x="639" y="384"/>
                  </a:lnTo>
                  <a:lnTo>
                    <a:pt x="633" y="421"/>
                  </a:lnTo>
                  <a:lnTo>
                    <a:pt x="622" y="456"/>
                  </a:lnTo>
                  <a:lnTo>
                    <a:pt x="603" y="495"/>
                  </a:lnTo>
                  <a:lnTo>
                    <a:pt x="577" y="528"/>
                  </a:lnTo>
                  <a:lnTo>
                    <a:pt x="547" y="556"/>
                  </a:lnTo>
                  <a:lnTo>
                    <a:pt x="514" y="580"/>
                  </a:lnTo>
                  <a:lnTo>
                    <a:pt x="477" y="599"/>
                  </a:lnTo>
                  <a:lnTo>
                    <a:pt x="436" y="612"/>
                  </a:lnTo>
                  <a:lnTo>
                    <a:pt x="394" y="620"/>
                  </a:lnTo>
                  <a:lnTo>
                    <a:pt x="350" y="621"/>
                  </a:lnTo>
                  <a:lnTo>
                    <a:pt x="305" y="617"/>
                  </a:lnTo>
                  <a:lnTo>
                    <a:pt x="258" y="608"/>
                  </a:lnTo>
                  <a:lnTo>
                    <a:pt x="213" y="591"/>
                  </a:lnTo>
                  <a:lnTo>
                    <a:pt x="165" y="567"/>
                  </a:lnTo>
                  <a:lnTo>
                    <a:pt x="122" y="537"/>
                  </a:lnTo>
                  <a:lnTo>
                    <a:pt x="86" y="501"/>
                  </a:lnTo>
                  <a:lnTo>
                    <a:pt x="54" y="462"/>
                  </a:lnTo>
                  <a:lnTo>
                    <a:pt x="29" y="420"/>
                  </a:lnTo>
                  <a:lnTo>
                    <a:pt x="12" y="373"/>
                  </a:lnTo>
                  <a:lnTo>
                    <a:pt x="2" y="327"/>
                  </a:lnTo>
                  <a:lnTo>
                    <a:pt x="0" y="279"/>
                  </a:lnTo>
                  <a:lnTo>
                    <a:pt x="6" y="229"/>
                  </a:lnTo>
                  <a:lnTo>
                    <a:pt x="21" y="181"/>
                  </a:lnTo>
                  <a:lnTo>
                    <a:pt x="42" y="141"/>
                  </a:lnTo>
                  <a:lnTo>
                    <a:pt x="68" y="105"/>
                  </a:lnTo>
                  <a:lnTo>
                    <a:pt x="99" y="73"/>
                  </a:lnTo>
                  <a:lnTo>
                    <a:pt x="134" y="48"/>
                  </a:lnTo>
                  <a:lnTo>
                    <a:pt x="171" y="27"/>
                  </a:lnTo>
                  <a:lnTo>
                    <a:pt x="212" y="12"/>
                  </a:lnTo>
                  <a:lnTo>
                    <a:pt x="255" y="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DAA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78"/>
            <p:cNvSpPr>
              <a:spLocks/>
            </p:cNvSpPr>
            <p:nvPr/>
          </p:nvSpPr>
          <p:spPr bwMode="auto">
            <a:xfrm>
              <a:off x="4310063" y="2027238"/>
              <a:ext cx="877887" cy="800100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45" y="3"/>
                </a:cxn>
                <a:cxn ang="0">
                  <a:pos x="391" y="12"/>
                </a:cxn>
                <a:cxn ang="0">
                  <a:pos x="436" y="28"/>
                </a:cxn>
                <a:cxn ang="0">
                  <a:pos x="468" y="43"/>
                </a:cxn>
                <a:cxn ang="0">
                  <a:pos x="495" y="60"/>
                </a:cxn>
                <a:cxn ang="0">
                  <a:pos x="517" y="78"/>
                </a:cxn>
                <a:cxn ang="0">
                  <a:pos x="537" y="97"/>
                </a:cxn>
                <a:cxn ang="0">
                  <a:pos x="553" y="118"/>
                </a:cxn>
                <a:cxn ang="0">
                  <a:pos x="550" y="151"/>
                </a:cxn>
                <a:cxn ang="0">
                  <a:pos x="541" y="178"/>
                </a:cxn>
                <a:cxn ang="0">
                  <a:pos x="528" y="201"/>
                </a:cxn>
                <a:cxn ang="0">
                  <a:pos x="510" y="220"/>
                </a:cxn>
                <a:cxn ang="0">
                  <a:pos x="487" y="234"/>
                </a:cxn>
                <a:cxn ang="0">
                  <a:pos x="463" y="246"/>
                </a:cxn>
                <a:cxn ang="0">
                  <a:pos x="435" y="253"/>
                </a:cxn>
                <a:cxn ang="0">
                  <a:pos x="406" y="259"/>
                </a:cxn>
                <a:cxn ang="0">
                  <a:pos x="376" y="262"/>
                </a:cxn>
                <a:cxn ang="0">
                  <a:pos x="345" y="264"/>
                </a:cxn>
                <a:cxn ang="0">
                  <a:pos x="315" y="262"/>
                </a:cxn>
                <a:cxn ang="0">
                  <a:pos x="287" y="261"/>
                </a:cxn>
                <a:cxn ang="0">
                  <a:pos x="258" y="258"/>
                </a:cxn>
                <a:cxn ang="0">
                  <a:pos x="233" y="255"/>
                </a:cxn>
                <a:cxn ang="0">
                  <a:pos x="212" y="250"/>
                </a:cxn>
                <a:cxn ang="0">
                  <a:pos x="192" y="247"/>
                </a:cxn>
                <a:cxn ang="0">
                  <a:pos x="179" y="244"/>
                </a:cxn>
                <a:cxn ang="0">
                  <a:pos x="170" y="243"/>
                </a:cxn>
                <a:cxn ang="0">
                  <a:pos x="167" y="241"/>
                </a:cxn>
                <a:cxn ang="0">
                  <a:pos x="176" y="286"/>
                </a:cxn>
                <a:cxn ang="0">
                  <a:pos x="180" y="327"/>
                </a:cxn>
                <a:cxn ang="0">
                  <a:pos x="179" y="363"/>
                </a:cxn>
                <a:cxn ang="0">
                  <a:pos x="174" y="394"/>
                </a:cxn>
                <a:cxn ang="0">
                  <a:pos x="165" y="421"/>
                </a:cxn>
                <a:cxn ang="0">
                  <a:pos x="155" y="444"/>
                </a:cxn>
                <a:cxn ang="0">
                  <a:pos x="143" y="463"/>
                </a:cxn>
                <a:cxn ang="0">
                  <a:pos x="129" y="480"/>
                </a:cxn>
                <a:cxn ang="0">
                  <a:pos x="114" y="492"/>
                </a:cxn>
                <a:cxn ang="0">
                  <a:pos x="101" y="499"/>
                </a:cxn>
                <a:cxn ang="0">
                  <a:pos x="87" y="504"/>
                </a:cxn>
                <a:cxn ang="0">
                  <a:pos x="56" y="465"/>
                </a:cxn>
                <a:cxn ang="0">
                  <a:pos x="30" y="421"/>
                </a:cxn>
                <a:cxn ang="0">
                  <a:pos x="12" y="376"/>
                </a:cxn>
                <a:cxn ang="0">
                  <a:pos x="2" y="328"/>
                </a:cxn>
                <a:cxn ang="0">
                  <a:pos x="0" y="279"/>
                </a:cxn>
                <a:cxn ang="0">
                  <a:pos x="6" y="229"/>
                </a:cxn>
                <a:cxn ang="0">
                  <a:pos x="21" y="181"/>
                </a:cxn>
                <a:cxn ang="0">
                  <a:pos x="42" y="141"/>
                </a:cxn>
                <a:cxn ang="0">
                  <a:pos x="68" y="105"/>
                </a:cxn>
                <a:cxn ang="0">
                  <a:pos x="99" y="73"/>
                </a:cxn>
                <a:cxn ang="0">
                  <a:pos x="134" y="48"/>
                </a:cxn>
                <a:cxn ang="0">
                  <a:pos x="171" y="27"/>
                </a:cxn>
                <a:cxn ang="0">
                  <a:pos x="212" y="12"/>
                </a:cxn>
                <a:cxn ang="0">
                  <a:pos x="255" y="3"/>
                </a:cxn>
                <a:cxn ang="0">
                  <a:pos x="300" y="0"/>
                </a:cxn>
              </a:cxnLst>
              <a:rect l="0" t="0" r="r" b="b"/>
              <a:pathLst>
                <a:path w="553" h="504">
                  <a:moveTo>
                    <a:pt x="300" y="0"/>
                  </a:moveTo>
                  <a:lnTo>
                    <a:pt x="345" y="3"/>
                  </a:lnTo>
                  <a:lnTo>
                    <a:pt x="391" y="12"/>
                  </a:lnTo>
                  <a:lnTo>
                    <a:pt x="436" y="28"/>
                  </a:lnTo>
                  <a:lnTo>
                    <a:pt x="468" y="43"/>
                  </a:lnTo>
                  <a:lnTo>
                    <a:pt x="495" y="60"/>
                  </a:lnTo>
                  <a:lnTo>
                    <a:pt x="517" y="78"/>
                  </a:lnTo>
                  <a:lnTo>
                    <a:pt x="537" y="97"/>
                  </a:lnTo>
                  <a:lnTo>
                    <a:pt x="553" y="118"/>
                  </a:lnTo>
                  <a:lnTo>
                    <a:pt x="550" y="151"/>
                  </a:lnTo>
                  <a:lnTo>
                    <a:pt x="541" y="178"/>
                  </a:lnTo>
                  <a:lnTo>
                    <a:pt x="528" y="201"/>
                  </a:lnTo>
                  <a:lnTo>
                    <a:pt x="510" y="220"/>
                  </a:lnTo>
                  <a:lnTo>
                    <a:pt x="487" y="234"/>
                  </a:lnTo>
                  <a:lnTo>
                    <a:pt x="463" y="246"/>
                  </a:lnTo>
                  <a:lnTo>
                    <a:pt x="435" y="253"/>
                  </a:lnTo>
                  <a:lnTo>
                    <a:pt x="406" y="259"/>
                  </a:lnTo>
                  <a:lnTo>
                    <a:pt x="376" y="262"/>
                  </a:lnTo>
                  <a:lnTo>
                    <a:pt x="345" y="264"/>
                  </a:lnTo>
                  <a:lnTo>
                    <a:pt x="315" y="262"/>
                  </a:lnTo>
                  <a:lnTo>
                    <a:pt x="287" y="261"/>
                  </a:lnTo>
                  <a:lnTo>
                    <a:pt x="258" y="258"/>
                  </a:lnTo>
                  <a:lnTo>
                    <a:pt x="233" y="255"/>
                  </a:lnTo>
                  <a:lnTo>
                    <a:pt x="212" y="250"/>
                  </a:lnTo>
                  <a:lnTo>
                    <a:pt x="192" y="247"/>
                  </a:lnTo>
                  <a:lnTo>
                    <a:pt x="179" y="244"/>
                  </a:lnTo>
                  <a:lnTo>
                    <a:pt x="170" y="243"/>
                  </a:lnTo>
                  <a:lnTo>
                    <a:pt x="167" y="241"/>
                  </a:lnTo>
                  <a:lnTo>
                    <a:pt x="176" y="286"/>
                  </a:lnTo>
                  <a:lnTo>
                    <a:pt x="180" y="327"/>
                  </a:lnTo>
                  <a:lnTo>
                    <a:pt x="179" y="363"/>
                  </a:lnTo>
                  <a:lnTo>
                    <a:pt x="174" y="394"/>
                  </a:lnTo>
                  <a:lnTo>
                    <a:pt x="165" y="421"/>
                  </a:lnTo>
                  <a:lnTo>
                    <a:pt x="155" y="444"/>
                  </a:lnTo>
                  <a:lnTo>
                    <a:pt x="143" y="463"/>
                  </a:lnTo>
                  <a:lnTo>
                    <a:pt x="129" y="480"/>
                  </a:lnTo>
                  <a:lnTo>
                    <a:pt x="114" y="492"/>
                  </a:lnTo>
                  <a:lnTo>
                    <a:pt x="101" y="499"/>
                  </a:lnTo>
                  <a:lnTo>
                    <a:pt x="87" y="504"/>
                  </a:lnTo>
                  <a:lnTo>
                    <a:pt x="56" y="465"/>
                  </a:lnTo>
                  <a:lnTo>
                    <a:pt x="30" y="421"/>
                  </a:lnTo>
                  <a:lnTo>
                    <a:pt x="12" y="376"/>
                  </a:lnTo>
                  <a:lnTo>
                    <a:pt x="2" y="328"/>
                  </a:lnTo>
                  <a:lnTo>
                    <a:pt x="0" y="279"/>
                  </a:lnTo>
                  <a:lnTo>
                    <a:pt x="6" y="229"/>
                  </a:lnTo>
                  <a:lnTo>
                    <a:pt x="21" y="181"/>
                  </a:lnTo>
                  <a:lnTo>
                    <a:pt x="42" y="141"/>
                  </a:lnTo>
                  <a:lnTo>
                    <a:pt x="68" y="105"/>
                  </a:lnTo>
                  <a:lnTo>
                    <a:pt x="99" y="73"/>
                  </a:lnTo>
                  <a:lnTo>
                    <a:pt x="134" y="48"/>
                  </a:lnTo>
                  <a:lnTo>
                    <a:pt x="171" y="27"/>
                  </a:lnTo>
                  <a:lnTo>
                    <a:pt x="212" y="12"/>
                  </a:lnTo>
                  <a:lnTo>
                    <a:pt x="255" y="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79"/>
            <p:cNvSpPr>
              <a:spLocks/>
            </p:cNvSpPr>
            <p:nvPr/>
          </p:nvSpPr>
          <p:spPr bwMode="auto">
            <a:xfrm>
              <a:off x="4248150" y="3135313"/>
              <a:ext cx="309562" cy="1069975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94" y="273"/>
                </a:cxn>
                <a:cxn ang="0">
                  <a:pos x="194" y="277"/>
                </a:cxn>
                <a:cxn ang="0">
                  <a:pos x="192" y="292"/>
                </a:cxn>
                <a:cxn ang="0">
                  <a:pos x="191" y="315"/>
                </a:cxn>
                <a:cxn ang="0">
                  <a:pos x="188" y="343"/>
                </a:cxn>
                <a:cxn ang="0">
                  <a:pos x="186" y="378"/>
                </a:cxn>
                <a:cxn ang="0">
                  <a:pos x="185" y="417"/>
                </a:cxn>
                <a:cxn ang="0">
                  <a:pos x="183" y="457"/>
                </a:cxn>
                <a:cxn ang="0">
                  <a:pos x="183" y="499"/>
                </a:cxn>
                <a:cxn ang="0">
                  <a:pos x="185" y="542"/>
                </a:cxn>
                <a:cxn ang="0">
                  <a:pos x="186" y="582"/>
                </a:cxn>
                <a:cxn ang="0">
                  <a:pos x="189" y="620"/>
                </a:cxn>
                <a:cxn ang="0">
                  <a:pos x="195" y="653"/>
                </a:cxn>
                <a:cxn ang="0">
                  <a:pos x="191" y="654"/>
                </a:cxn>
                <a:cxn ang="0">
                  <a:pos x="180" y="656"/>
                </a:cxn>
                <a:cxn ang="0">
                  <a:pos x="164" y="659"/>
                </a:cxn>
                <a:cxn ang="0">
                  <a:pos x="140" y="663"/>
                </a:cxn>
                <a:cxn ang="0">
                  <a:pos x="113" y="666"/>
                </a:cxn>
                <a:cxn ang="0">
                  <a:pos x="81" y="669"/>
                </a:cxn>
                <a:cxn ang="0">
                  <a:pos x="47" y="672"/>
                </a:cxn>
                <a:cxn ang="0">
                  <a:pos x="9" y="674"/>
                </a:cxn>
                <a:cxn ang="0">
                  <a:pos x="9" y="669"/>
                </a:cxn>
                <a:cxn ang="0">
                  <a:pos x="8" y="657"/>
                </a:cxn>
                <a:cxn ang="0">
                  <a:pos x="5" y="636"/>
                </a:cxn>
                <a:cxn ang="0">
                  <a:pos x="3" y="611"/>
                </a:cxn>
                <a:cxn ang="0">
                  <a:pos x="2" y="578"/>
                </a:cxn>
                <a:cxn ang="0">
                  <a:pos x="0" y="542"/>
                </a:cxn>
                <a:cxn ang="0">
                  <a:pos x="0" y="501"/>
                </a:cxn>
                <a:cxn ang="0">
                  <a:pos x="6" y="411"/>
                </a:cxn>
                <a:cxn ang="0">
                  <a:pos x="14" y="363"/>
                </a:cxn>
                <a:cxn ang="0">
                  <a:pos x="23" y="315"/>
                </a:cxn>
                <a:cxn ang="0">
                  <a:pos x="35" y="267"/>
                </a:cxn>
                <a:cxn ang="0">
                  <a:pos x="51" y="214"/>
                </a:cxn>
                <a:cxn ang="0">
                  <a:pos x="66" y="171"/>
                </a:cxn>
                <a:cxn ang="0">
                  <a:pos x="80" y="136"/>
                </a:cxn>
                <a:cxn ang="0">
                  <a:pos x="93" y="108"/>
                </a:cxn>
                <a:cxn ang="0">
                  <a:pos x="104" y="84"/>
                </a:cxn>
                <a:cxn ang="0">
                  <a:pos x="114" y="64"/>
                </a:cxn>
                <a:cxn ang="0">
                  <a:pos x="123" y="48"/>
                </a:cxn>
                <a:cxn ang="0">
                  <a:pos x="131" y="31"/>
                </a:cxn>
                <a:cxn ang="0">
                  <a:pos x="137" y="16"/>
                </a:cxn>
                <a:cxn ang="0">
                  <a:pos x="141" y="0"/>
                </a:cxn>
              </a:cxnLst>
              <a:rect l="0" t="0" r="r" b="b"/>
              <a:pathLst>
                <a:path w="195" h="674">
                  <a:moveTo>
                    <a:pt x="141" y="0"/>
                  </a:moveTo>
                  <a:lnTo>
                    <a:pt x="194" y="273"/>
                  </a:lnTo>
                  <a:lnTo>
                    <a:pt x="194" y="277"/>
                  </a:lnTo>
                  <a:lnTo>
                    <a:pt x="192" y="292"/>
                  </a:lnTo>
                  <a:lnTo>
                    <a:pt x="191" y="315"/>
                  </a:lnTo>
                  <a:lnTo>
                    <a:pt x="188" y="343"/>
                  </a:lnTo>
                  <a:lnTo>
                    <a:pt x="186" y="378"/>
                  </a:lnTo>
                  <a:lnTo>
                    <a:pt x="185" y="417"/>
                  </a:lnTo>
                  <a:lnTo>
                    <a:pt x="183" y="457"/>
                  </a:lnTo>
                  <a:lnTo>
                    <a:pt x="183" y="499"/>
                  </a:lnTo>
                  <a:lnTo>
                    <a:pt x="185" y="542"/>
                  </a:lnTo>
                  <a:lnTo>
                    <a:pt x="186" y="582"/>
                  </a:lnTo>
                  <a:lnTo>
                    <a:pt x="189" y="620"/>
                  </a:lnTo>
                  <a:lnTo>
                    <a:pt x="195" y="653"/>
                  </a:lnTo>
                  <a:lnTo>
                    <a:pt x="191" y="654"/>
                  </a:lnTo>
                  <a:lnTo>
                    <a:pt x="180" y="656"/>
                  </a:lnTo>
                  <a:lnTo>
                    <a:pt x="164" y="659"/>
                  </a:lnTo>
                  <a:lnTo>
                    <a:pt x="140" y="663"/>
                  </a:lnTo>
                  <a:lnTo>
                    <a:pt x="113" y="666"/>
                  </a:lnTo>
                  <a:lnTo>
                    <a:pt x="81" y="669"/>
                  </a:lnTo>
                  <a:lnTo>
                    <a:pt x="47" y="672"/>
                  </a:lnTo>
                  <a:lnTo>
                    <a:pt x="9" y="674"/>
                  </a:lnTo>
                  <a:lnTo>
                    <a:pt x="9" y="669"/>
                  </a:lnTo>
                  <a:lnTo>
                    <a:pt x="8" y="657"/>
                  </a:lnTo>
                  <a:lnTo>
                    <a:pt x="5" y="636"/>
                  </a:lnTo>
                  <a:lnTo>
                    <a:pt x="3" y="611"/>
                  </a:lnTo>
                  <a:lnTo>
                    <a:pt x="2" y="578"/>
                  </a:lnTo>
                  <a:lnTo>
                    <a:pt x="0" y="542"/>
                  </a:lnTo>
                  <a:lnTo>
                    <a:pt x="0" y="501"/>
                  </a:lnTo>
                  <a:lnTo>
                    <a:pt x="6" y="411"/>
                  </a:lnTo>
                  <a:lnTo>
                    <a:pt x="14" y="363"/>
                  </a:lnTo>
                  <a:lnTo>
                    <a:pt x="23" y="315"/>
                  </a:lnTo>
                  <a:lnTo>
                    <a:pt x="35" y="267"/>
                  </a:lnTo>
                  <a:lnTo>
                    <a:pt x="51" y="214"/>
                  </a:lnTo>
                  <a:lnTo>
                    <a:pt x="66" y="171"/>
                  </a:lnTo>
                  <a:lnTo>
                    <a:pt x="80" y="136"/>
                  </a:lnTo>
                  <a:lnTo>
                    <a:pt x="93" y="108"/>
                  </a:lnTo>
                  <a:lnTo>
                    <a:pt x="104" y="84"/>
                  </a:lnTo>
                  <a:lnTo>
                    <a:pt x="114" y="64"/>
                  </a:lnTo>
                  <a:lnTo>
                    <a:pt x="123" y="48"/>
                  </a:lnTo>
                  <a:lnTo>
                    <a:pt x="131" y="31"/>
                  </a:lnTo>
                  <a:lnTo>
                    <a:pt x="137" y="1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33A6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80"/>
            <p:cNvSpPr>
              <a:spLocks/>
            </p:cNvSpPr>
            <p:nvPr/>
          </p:nvSpPr>
          <p:spPr bwMode="auto">
            <a:xfrm>
              <a:off x="4505325" y="4111625"/>
              <a:ext cx="381000" cy="184150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236" y="29"/>
                </a:cxn>
                <a:cxn ang="0">
                  <a:pos x="239" y="56"/>
                </a:cxn>
                <a:cxn ang="0">
                  <a:pos x="240" y="84"/>
                </a:cxn>
                <a:cxn ang="0">
                  <a:pos x="236" y="86"/>
                </a:cxn>
                <a:cxn ang="0">
                  <a:pos x="224" y="89"/>
                </a:cxn>
                <a:cxn ang="0">
                  <a:pos x="204" y="93"/>
                </a:cxn>
                <a:cxn ang="0">
                  <a:pos x="179" y="98"/>
                </a:cxn>
                <a:cxn ang="0">
                  <a:pos x="146" y="104"/>
                </a:cxn>
                <a:cxn ang="0">
                  <a:pos x="107" y="108"/>
                </a:cxn>
                <a:cxn ang="0">
                  <a:pos x="63" y="113"/>
                </a:cxn>
                <a:cxn ang="0">
                  <a:pos x="14" y="116"/>
                </a:cxn>
                <a:cxn ang="0">
                  <a:pos x="9" y="80"/>
                </a:cxn>
                <a:cxn ang="0">
                  <a:pos x="5" y="42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20" y="3"/>
                </a:cxn>
                <a:cxn ang="0">
                  <a:pos x="41" y="3"/>
                </a:cxn>
                <a:cxn ang="0">
                  <a:pos x="71" y="5"/>
                </a:cxn>
                <a:cxn ang="0">
                  <a:pos x="144" y="5"/>
                </a:cxn>
                <a:cxn ang="0">
                  <a:pos x="188" y="3"/>
                </a:cxn>
                <a:cxn ang="0">
                  <a:pos x="233" y="0"/>
                </a:cxn>
              </a:cxnLst>
              <a:rect l="0" t="0" r="r" b="b"/>
              <a:pathLst>
                <a:path w="240" h="116">
                  <a:moveTo>
                    <a:pt x="233" y="0"/>
                  </a:moveTo>
                  <a:lnTo>
                    <a:pt x="236" y="29"/>
                  </a:lnTo>
                  <a:lnTo>
                    <a:pt x="239" y="56"/>
                  </a:lnTo>
                  <a:lnTo>
                    <a:pt x="240" y="84"/>
                  </a:lnTo>
                  <a:lnTo>
                    <a:pt x="236" y="86"/>
                  </a:lnTo>
                  <a:lnTo>
                    <a:pt x="224" y="89"/>
                  </a:lnTo>
                  <a:lnTo>
                    <a:pt x="204" y="93"/>
                  </a:lnTo>
                  <a:lnTo>
                    <a:pt x="179" y="98"/>
                  </a:lnTo>
                  <a:lnTo>
                    <a:pt x="146" y="104"/>
                  </a:lnTo>
                  <a:lnTo>
                    <a:pt x="107" y="108"/>
                  </a:lnTo>
                  <a:lnTo>
                    <a:pt x="63" y="113"/>
                  </a:lnTo>
                  <a:lnTo>
                    <a:pt x="14" y="116"/>
                  </a:lnTo>
                  <a:lnTo>
                    <a:pt x="9" y="80"/>
                  </a:lnTo>
                  <a:lnTo>
                    <a:pt x="5" y="42"/>
                  </a:lnTo>
                  <a:lnTo>
                    <a:pt x="0" y="2"/>
                  </a:lnTo>
                  <a:lnTo>
                    <a:pt x="5" y="2"/>
                  </a:lnTo>
                  <a:lnTo>
                    <a:pt x="20" y="3"/>
                  </a:lnTo>
                  <a:lnTo>
                    <a:pt x="41" y="3"/>
                  </a:lnTo>
                  <a:lnTo>
                    <a:pt x="71" y="5"/>
                  </a:lnTo>
                  <a:lnTo>
                    <a:pt x="144" y="5"/>
                  </a:lnTo>
                  <a:lnTo>
                    <a:pt x="188" y="3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000F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81"/>
            <p:cNvSpPr>
              <a:spLocks/>
            </p:cNvSpPr>
            <p:nvPr/>
          </p:nvSpPr>
          <p:spPr bwMode="auto">
            <a:xfrm>
              <a:off x="5078413" y="3127375"/>
              <a:ext cx="128587" cy="102235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53" y="18"/>
                </a:cxn>
                <a:cxn ang="0">
                  <a:pos x="81" y="635"/>
                </a:cxn>
                <a:cxn ang="0">
                  <a:pos x="33" y="644"/>
                </a:cxn>
                <a:cxn ang="0">
                  <a:pos x="29" y="613"/>
                </a:cxn>
                <a:cxn ang="0">
                  <a:pos x="23" y="574"/>
                </a:cxn>
                <a:cxn ang="0">
                  <a:pos x="17" y="527"/>
                </a:cxn>
                <a:cxn ang="0">
                  <a:pos x="11" y="476"/>
                </a:cxn>
                <a:cxn ang="0">
                  <a:pos x="6" y="422"/>
                </a:cxn>
                <a:cxn ang="0">
                  <a:pos x="2" y="365"/>
                </a:cxn>
                <a:cxn ang="0">
                  <a:pos x="0" y="305"/>
                </a:cxn>
                <a:cxn ang="0">
                  <a:pos x="0" y="243"/>
                </a:cxn>
                <a:cxn ang="0">
                  <a:pos x="2" y="188"/>
                </a:cxn>
                <a:cxn ang="0">
                  <a:pos x="3" y="140"/>
                </a:cxn>
                <a:cxn ang="0">
                  <a:pos x="6" y="98"/>
                </a:cxn>
                <a:cxn ang="0">
                  <a:pos x="9" y="63"/>
                </a:cxn>
                <a:cxn ang="0">
                  <a:pos x="12" y="36"/>
                </a:cxn>
                <a:cxn ang="0">
                  <a:pos x="15" y="17"/>
                </a:cxn>
                <a:cxn ang="0">
                  <a:pos x="18" y="5"/>
                </a:cxn>
                <a:cxn ang="0">
                  <a:pos x="18" y="0"/>
                </a:cxn>
              </a:cxnLst>
              <a:rect l="0" t="0" r="r" b="b"/>
              <a:pathLst>
                <a:path w="81" h="644">
                  <a:moveTo>
                    <a:pt x="18" y="0"/>
                  </a:moveTo>
                  <a:lnTo>
                    <a:pt x="53" y="18"/>
                  </a:lnTo>
                  <a:lnTo>
                    <a:pt x="81" y="635"/>
                  </a:lnTo>
                  <a:lnTo>
                    <a:pt x="33" y="644"/>
                  </a:lnTo>
                  <a:lnTo>
                    <a:pt x="29" y="613"/>
                  </a:lnTo>
                  <a:lnTo>
                    <a:pt x="23" y="574"/>
                  </a:lnTo>
                  <a:lnTo>
                    <a:pt x="17" y="527"/>
                  </a:lnTo>
                  <a:lnTo>
                    <a:pt x="11" y="476"/>
                  </a:lnTo>
                  <a:lnTo>
                    <a:pt x="6" y="422"/>
                  </a:lnTo>
                  <a:lnTo>
                    <a:pt x="2" y="365"/>
                  </a:lnTo>
                  <a:lnTo>
                    <a:pt x="0" y="305"/>
                  </a:lnTo>
                  <a:lnTo>
                    <a:pt x="0" y="243"/>
                  </a:lnTo>
                  <a:lnTo>
                    <a:pt x="2" y="188"/>
                  </a:lnTo>
                  <a:lnTo>
                    <a:pt x="3" y="140"/>
                  </a:lnTo>
                  <a:lnTo>
                    <a:pt x="6" y="98"/>
                  </a:lnTo>
                  <a:lnTo>
                    <a:pt x="9" y="63"/>
                  </a:lnTo>
                  <a:lnTo>
                    <a:pt x="12" y="36"/>
                  </a:lnTo>
                  <a:lnTo>
                    <a:pt x="15" y="17"/>
                  </a:lnTo>
                  <a:lnTo>
                    <a:pt x="18" y="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FC6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82"/>
            <p:cNvSpPr>
              <a:spLocks/>
            </p:cNvSpPr>
            <p:nvPr/>
          </p:nvSpPr>
          <p:spPr bwMode="auto">
            <a:xfrm>
              <a:off x="5119688" y="4029075"/>
              <a:ext cx="149225" cy="17303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4"/>
                </a:cxn>
                <a:cxn ang="0">
                  <a:pos x="93" y="16"/>
                </a:cxn>
                <a:cxn ang="0">
                  <a:pos x="91" y="37"/>
                </a:cxn>
                <a:cxn ang="0">
                  <a:pos x="90" y="64"/>
                </a:cxn>
                <a:cxn ang="0">
                  <a:pos x="87" y="99"/>
                </a:cxn>
                <a:cxn ang="0">
                  <a:pos x="60" y="103"/>
                </a:cxn>
                <a:cxn ang="0">
                  <a:pos x="36" y="106"/>
                </a:cxn>
                <a:cxn ang="0">
                  <a:pos x="15" y="109"/>
                </a:cxn>
                <a:cxn ang="0">
                  <a:pos x="13" y="106"/>
                </a:cxn>
                <a:cxn ang="0">
                  <a:pos x="12" y="97"/>
                </a:cxn>
                <a:cxn ang="0">
                  <a:pos x="9" y="81"/>
                </a:cxn>
                <a:cxn ang="0">
                  <a:pos x="4" y="60"/>
                </a:cxn>
                <a:cxn ang="0">
                  <a:pos x="0" y="31"/>
                </a:cxn>
                <a:cxn ang="0">
                  <a:pos x="51" y="18"/>
                </a:cxn>
                <a:cxn ang="0">
                  <a:pos x="94" y="0"/>
                </a:cxn>
              </a:cxnLst>
              <a:rect l="0" t="0" r="r" b="b"/>
              <a:pathLst>
                <a:path w="94" h="109">
                  <a:moveTo>
                    <a:pt x="94" y="0"/>
                  </a:moveTo>
                  <a:lnTo>
                    <a:pt x="94" y="4"/>
                  </a:lnTo>
                  <a:lnTo>
                    <a:pt x="93" y="16"/>
                  </a:lnTo>
                  <a:lnTo>
                    <a:pt x="91" y="37"/>
                  </a:lnTo>
                  <a:lnTo>
                    <a:pt x="90" y="64"/>
                  </a:lnTo>
                  <a:lnTo>
                    <a:pt x="87" y="99"/>
                  </a:lnTo>
                  <a:lnTo>
                    <a:pt x="60" y="103"/>
                  </a:lnTo>
                  <a:lnTo>
                    <a:pt x="36" y="106"/>
                  </a:lnTo>
                  <a:lnTo>
                    <a:pt x="15" y="109"/>
                  </a:lnTo>
                  <a:lnTo>
                    <a:pt x="13" y="106"/>
                  </a:lnTo>
                  <a:lnTo>
                    <a:pt x="12" y="97"/>
                  </a:lnTo>
                  <a:lnTo>
                    <a:pt x="9" y="81"/>
                  </a:lnTo>
                  <a:lnTo>
                    <a:pt x="4" y="60"/>
                  </a:lnTo>
                  <a:lnTo>
                    <a:pt x="0" y="31"/>
                  </a:lnTo>
                  <a:lnTo>
                    <a:pt x="51" y="1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F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83"/>
            <p:cNvSpPr>
              <a:spLocks/>
            </p:cNvSpPr>
            <p:nvPr/>
          </p:nvSpPr>
          <p:spPr bwMode="auto">
            <a:xfrm>
              <a:off x="4470400" y="3135313"/>
              <a:ext cx="420687" cy="11318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0"/>
                </a:cxn>
                <a:cxn ang="0">
                  <a:pos x="16" y="1"/>
                </a:cxn>
                <a:cxn ang="0">
                  <a:pos x="34" y="3"/>
                </a:cxn>
                <a:cxn ang="0">
                  <a:pos x="54" y="4"/>
                </a:cxn>
                <a:cxn ang="0">
                  <a:pos x="99" y="7"/>
                </a:cxn>
                <a:cxn ang="0">
                  <a:pos x="118" y="7"/>
                </a:cxn>
                <a:cxn ang="0">
                  <a:pos x="120" y="12"/>
                </a:cxn>
                <a:cxn ang="0">
                  <a:pos x="126" y="22"/>
                </a:cxn>
                <a:cxn ang="0">
                  <a:pos x="133" y="42"/>
                </a:cxn>
                <a:cxn ang="0">
                  <a:pos x="144" y="67"/>
                </a:cxn>
                <a:cxn ang="0">
                  <a:pos x="156" y="99"/>
                </a:cxn>
                <a:cxn ang="0">
                  <a:pos x="169" y="135"/>
                </a:cxn>
                <a:cxn ang="0">
                  <a:pos x="183" y="177"/>
                </a:cxn>
                <a:cxn ang="0">
                  <a:pos x="198" y="222"/>
                </a:cxn>
                <a:cxn ang="0">
                  <a:pos x="211" y="273"/>
                </a:cxn>
                <a:cxn ang="0">
                  <a:pos x="225" y="325"/>
                </a:cxn>
                <a:cxn ang="0">
                  <a:pos x="237" y="381"/>
                </a:cxn>
                <a:cxn ang="0">
                  <a:pos x="247" y="439"/>
                </a:cxn>
                <a:cxn ang="0">
                  <a:pos x="256" y="498"/>
                </a:cxn>
                <a:cxn ang="0">
                  <a:pos x="262" y="560"/>
                </a:cxn>
                <a:cxn ang="0">
                  <a:pos x="265" y="620"/>
                </a:cxn>
                <a:cxn ang="0">
                  <a:pos x="264" y="681"/>
                </a:cxn>
                <a:cxn ang="0">
                  <a:pos x="259" y="683"/>
                </a:cxn>
                <a:cxn ang="0">
                  <a:pos x="246" y="684"/>
                </a:cxn>
                <a:cxn ang="0">
                  <a:pos x="226" y="689"/>
                </a:cxn>
                <a:cxn ang="0">
                  <a:pos x="202" y="693"/>
                </a:cxn>
                <a:cxn ang="0">
                  <a:pos x="174" y="698"/>
                </a:cxn>
                <a:cxn ang="0">
                  <a:pos x="144" y="702"/>
                </a:cxn>
                <a:cxn ang="0">
                  <a:pos x="112" y="707"/>
                </a:cxn>
                <a:cxn ang="0">
                  <a:pos x="82" y="710"/>
                </a:cxn>
                <a:cxn ang="0">
                  <a:pos x="55" y="713"/>
                </a:cxn>
                <a:cxn ang="0">
                  <a:pos x="33" y="713"/>
                </a:cxn>
                <a:cxn ang="0">
                  <a:pos x="33" y="708"/>
                </a:cxn>
                <a:cxn ang="0">
                  <a:pos x="30" y="695"/>
                </a:cxn>
                <a:cxn ang="0">
                  <a:pos x="28" y="674"/>
                </a:cxn>
                <a:cxn ang="0">
                  <a:pos x="25" y="645"/>
                </a:cxn>
                <a:cxn ang="0">
                  <a:pos x="21" y="612"/>
                </a:cxn>
                <a:cxn ang="0">
                  <a:pos x="18" y="575"/>
                </a:cxn>
                <a:cxn ang="0">
                  <a:pos x="13" y="534"/>
                </a:cxn>
                <a:cxn ang="0">
                  <a:pos x="9" y="490"/>
                </a:cxn>
                <a:cxn ang="0">
                  <a:pos x="3" y="400"/>
                </a:cxn>
                <a:cxn ang="0">
                  <a:pos x="1" y="357"/>
                </a:cxn>
                <a:cxn ang="0">
                  <a:pos x="0" y="316"/>
                </a:cxn>
                <a:cxn ang="0">
                  <a:pos x="0" y="277"/>
                </a:cxn>
                <a:cxn ang="0">
                  <a:pos x="1" y="243"/>
                </a:cxn>
                <a:cxn ang="0">
                  <a:pos x="4" y="190"/>
                </a:cxn>
                <a:cxn ang="0">
                  <a:pos x="6" y="142"/>
                </a:cxn>
                <a:cxn ang="0">
                  <a:pos x="6" y="102"/>
                </a:cxn>
                <a:cxn ang="0">
                  <a:pos x="4" y="66"/>
                </a:cxn>
                <a:cxn ang="0">
                  <a:pos x="4" y="37"/>
                </a:cxn>
                <a:cxn ang="0">
                  <a:pos x="3" y="18"/>
                </a:cxn>
                <a:cxn ang="0">
                  <a:pos x="1" y="4"/>
                </a:cxn>
                <a:cxn ang="0">
                  <a:pos x="1" y="0"/>
                </a:cxn>
              </a:cxnLst>
              <a:rect l="0" t="0" r="r" b="b"/>
              <a:pathLst>
                <a:path w="265" h="713">
                  <a:moveTo>
                    <a:pt x="1" y="0"/>
                  </a:moveTo>
                  <a:lnTo>
                    <a:pt x="6" y="0"/>
                  </a:lnTo>
                  <a:lnTo>
                    <a:pt x="16" y="1"/>
                  </a:lnTo>
                  <a:lnTo>
                    <a:pt x="34" y="3"/>
                  </a:lnTo>
                  <a:lnTo>
                    <a:pt x="54" y="4"/>
                  </a:lnTo>
                  <a:lnTo>
                    <a:pt x="99" y="7"/>
                  </a:lnTo>
                  <a:lnTo>
                    <a:pt x="118" y="7"/>
                  </a:lnTo>
                  <a:lnTo>
                    <a:pt x="120" y="12"/>
                  </a:lnTo>
                  <a:lnTo>
                    <a:pt x="126" y="22"/>
                  </a:lnTo>
                  <a:lnTo>
                    <a:pt x="133" y="42"/>
                  </a:lnTo>
                  <a:lnTo>
                    <a:pt x="144" y="67"/>
                  </a:lnTo>
                  <a:lnTo>
                    <a:pt x="156" y="99"/>
                  </a:lnTo>
                  <a:lnTo>
                    <a:pt x="169" y="135"/>
                  </a:lnTo>
                  <a:lnTo>
                    <a:pt x="183" y="177"/>
                  </a:lnTo>
                  <a:lnTo>
                    <a:pt x="198" y="222"/>
                  </a:lnTo>
                  <a:lnTo>
                    <a:pt x="211" y="273"/>
                  </a:lnTo>
                  <a:lnTo>
                    <a:pt x="225" y="325"/>
                  </a:lnTo>
                  <a:lnTo>
                    <a:pt x="237" y="381"/>
                  </a:lnTo>
                  <a:lnTo>
                    <a:pt x="247" y="439"/>
                  </a:lnTo>
                  <a:lnTo>
                    <a:pt x="256" y="498"/>
                  </a:lnTo>
                  <a:lnTo>
                    <a:pt x="262" y="560"/>
                  </a:lnTo>
                  <a:lnTo>
                    <a:pt x="265" y="620"/>
                  </a:lnTo>
                  <a:lnTo>
                    <a:pt x="264" y="681"/>
                  </a:lnTo>
                  <a:lnTo>
                    <a:pt x="259" y="683"/>
                  </a:lnTo>
                  <a:lnTo>
                    <a:pt x="246" y="684"/>
                  </a:lnTo>
                  <a:lnTo>
                    <a:pt x="226" y="689"/>
                  </a:lnTo>
                  <a:lnTo>
                    <a:pt x="202" y="693"/>
                  </a:lnTo>
                  <a:lnTo>
                    <a:pt x="174" y="698"/>
                  </a:lnTo>
                  <a:lnTo>
                    <a:pt x="144" y="702"/>
                  </a:lnTo>
                  <a:lnTo>
                    <a:pt x="112" y="707"/>
                  </a:lnTo>
                  <a:lnTo>
                    <a:pt x="82" y="710"/>
                  </a:lnTo>
                  <a:lnTo>
                    <a:pt x="55" y="713"/>
                  </a:lnTo>
                  <a:lnTo>
                    <a:pt x="33" y="713"/>
                  </a:lnTo>
                  <a:lnTo>
                    <a:pt x="33" y="708"/>
                  </a:lnTo>
                  <a:lnTo>
                    <a:pt x="30" y="695"/>
                  </a:lnTo>
                  <a:lnTo>
                    <a:pt x="28" y="674"/>
                  </a:lnTo>
                  <a:lnTo>
                    <a:pt x="25" y="645"/>
                  </a:lnTo>
                  <a:lnTo>
                    <a:pt x="21" y="612"/>
                  </a:lnTo>
                  <a:lnTo>
                    <a:pt x="18" y="575"/>
                  </a:lnTo>
                  <a:lnTo>
                    <a:pt x="13" y="534"/>
                  </a:lnTo>
                  <a:lnTo>
                    <a:pt x="9" y="490"/>
                  </a:lnTo>
                  <a:lnTo>
                    <a:pt x="3" y="400"/>
                  </a:lnTo>
                  <a:lnTo>
                    <a:pt x="1" y="357"/>
                  </a:lnTo>
                  <a:lnTo>
                    <a:pt x="0" y="316"/>
                  </a:lnTo>
                  <a:lnTo>
                    <a:pt x="0" y="277"/>
                  </a:lnTo>
                  <a:lnTo>
                    <a:pt x="1" y="243"/>
                  </a:lnTo>
                  <a:lnTo>
                    <a:pt x="4" y="190"/>
                  </a:lnTo>
                  <a:lnTo>
                    <a:pt x="6" y="142"/>
                  </a:lnTo>
                  <a:lnTo>
                    <a:pt x="6" y="102"/>
                  </a:lnTo>
                  <a:lnTo>
                    <a:pt x="4" y="66"/>
                  </a:lnTo>
                  <a:lnTo>
                    <a:pt x="4" y="37"/>
                  </a:lnTo>
                  <a:lnTo>
                    <a:pt x="3" y="18"/>
                  </a:lnTo>
                  <a:lnTo>
                    <a:pt x="1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3A6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84"/>
            <p:cNvSpPr>
              <a:spLocks/>
            </p:cNvSpPr>
            <p:nvPr/>
          </p:nvSpPr>
          <p:spPr bwMode="auto">
            <a:xfrm>
              <a:off x="4295775" y="4173538"/>
              <a:ext cx="252412" cy="152400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55" y="0"/>
                </a:cxn>
                <a:cxn ang="0">
                  <a:pos x="156" y="3"/>
                </a:cxn>
                <a:cxn ang="0">
                  <a:pos x="158" y="11"/>
                </a:cxn>
                <a:cxn ang="0">
                  <a:pos x="159" y="23"/>
                </a:cxn>
                <a:cxn ang="0">
                  <a:pos x="159" y="50"/>
                </a:cxn>
                <a:cxn ang="0">
                  <a:pos x="155" y="65"/>
                </a:cxn>
                <a:cxn ang="0">
                  <a:pos x="147" y="78"/>
                </a:cxn>
                <a:cxn ang="0">
                  <a:pos x="135" y="89"/>
                </a:cxn>
                <a:cxn ang="0">
                  <a:pos x="117" y="95"/>
                </a:cxn>
                <a:cxn ang="0">
                  <a:pos x="92" y="96"/>
                </a:cxn>
                <a:cxn ang="0">
                  <a:pos x="69" y="92"/>
                </a:cxn>
                <a:cxn ang="0">
                  <a:pos x="51" y="81"/>
                </a:cxn>
                <a:cxn ang="0">
                  <a:pos x="35" y="69"/>
                </a:cxn>
                <a:cxn ang="0">
                  <a:pos x="23" y="56"/>
                </a:cxn>
                <a:cxn ang="0">
                  <a:pos x="12" y="41"/>
                </a:cxn>
                <a:cxn ang="0">
                  <a:pos x="6" y="30"/>
                </a:cxn>
                <a:cxn ang="0">
                  <a:pos x="0" y="18"/>
                </a:cxn>
                <a:cxn ang="0">
                  <a:pos x="5" y="18"/>
                </a:cxn>
                <a:cxn ang="0">
                  <a:pos x="17" y="17"/>
                </a:cxn>
                <a:cxn ang="0">
                  <a:pos x="36" y="15"/>
                </a:cxn>
                <a:cxn ang="0">
                  <a:pos x="59" y="14"/>
                </a:cxn>
                <a:cxn ang="0">
                  <a:pos x="84" y="11"/>
                </a:cxn>
                <a:cxn ang="0">
                  <a:pos x="111" y="8"/>
                </a:cxn>
                <a:cxn ang="0">
                  <a:pos x="131" y="5"/>
                </a:cxn>
                <a:cxn ang="0">
                  <a:pos x="144" y="3"/>
                </a:cxn>
                <a:cxn ang="0">
                  <a:pos x="152" y="0"/>
                </a:cxn>
              </a:cxnLst>
              <a:rect l="0" t="0" r="r" b="b"/>
              <a:pathLst>
                <a:path w="159" h="96">
                  <a:moveTo>
                    <a:pt x="152" y="0"/>
                  </a:moveTo>
                  <a:lnTo>
                    <a:pt x="155" y="0"/>
                  </a:lnTo>
                  <a:lnTo>
                    <a:pt x="156" y="3"/>
                  </a:lnTo>
                  <a:lnTo>
                    <a:pt x="158" y="11"/>
                  </a:lnTo>
                  <a:lnTo>
                    <a:pt x="159" y="23"/>
                  </a:lnTo>
                  <a:lnTo>
                    <a:pt x="159" y="50"/>
                  </a:lnTo>
                  <a:lnTo>
                    <a:pt x="155" y="65"/>
                  </a:lnTo>
                  <a:lnTo>
                    <a:pt x="147" y="78"/>
                  </a:lnTo>
                  <a:lnTo>
                    <a:pt x="135" y="89"/>
                  </a:lnTo>
                  <a:lnTo>
                    <a:pt x="117" y="95"/>
                  </a:lnTo>
                  <a:lnTo>
                    <a:pt x="92" y="96"/>
                  </a:lnTo>
                  <a:lnTo>
                    <a:pt x="69" y="92"/>
                  </a:lnTo>
                  <a:lnTo>
                    <a:pt x="51" y="81"/>
                  </a:lnTo>
                  <a:lnTo>
                    <a:pt x="35" y="69"/>
                  </a:lnTo>
                  <a:lnTo>
                    <a:pt x="23" y="56"/>
                  </a:lnTo>
                  <a:lnTo>
                    <a:pt x="12" y="41"/>
                  </a:lnTo>
                  <a:lnTo>
                    <a:pt x="6" y="30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17" y="17"/>
                  </a:lnTo>
                  <a:lnTo>
                    <a:pt x="36" y="15"/>
                  </a:lnTo>
                  <a:lnTo>
                    <a:pt x="59" y="14"/>
                  </a:lnTo>
                  <a:lnTo>
                    <a:pt x="84" y="11"/>
                  </a:lnTo>
                  <a:lnTo>
                    <a:pt x="111" y="8"/>
                  </a:lnTo>
                  <a:lnTo>
                    <a:pt x="131" y="5"/>
                  </a:lnTo>
                  <a:lnTo>
                    <a:pt x="144" y="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85"/>
            <p:cNvSpPr>
              <a:spLocks/>
            </p:cNvSpPr>
            <p:nvPr/>
          </p:nvSpPr>
          <p:spPr bwMode="auto">
            <a:xfrm>
              <a:off x="5092700" y="3101975"/>
              <a:ext cx="446087" cy="1071563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116" y="3"/>
                </a:cxn>
                <a:cxn ang="0">
                  <a:pos x="123" y="13"/>
                </a:cxn>
                <a:cxn ang="0">
                  <a:pos x="132" y="27"/>
                </a:cxn>
                <a:cxn ang="0">
                  <a:pos x="144" y="48"/>
                </a:cxn>
                <a:cxn ang="0">
                  <a:pos x="158" y="72"/>
                </a:cxn>
                <a:cxn ang="0">
                  <a:pos x="173" y="99"/>
                </a:cxn>
                <a:cxn ang="0">
                  <a:pos x="188" y="130"/>
                </a:cxn>
                <a:cxn ang="0">
                  <a:pos x="210" y="180"/>
                </a:cxn>
                <a:cxn ang="0">
                  <a:pos x="230" y="235"/>
                </a:cxn>
                <a:cxn ang="0">
                  <a:pos x="246" y="292"/>
                </a:cxn>
                <a:cxn ang="0">
                  <a:pos x="258" y="351"/>
                </a:cxn>
                <a:cxn ang="0">
                  <a:pos x="269" y="408"/>
                </a:cxn>
                <a:cxn ang="0">
                  <a:pos x="276" y="465"/>
                </a:cxn>
                <a:cxn ang="0">
                  <a:pos x="281" y="517"/>
                </a:cxn>
                <a:cxn ang="0">
                  <a:pos x="281" y="564"/>
                </a:cxn>
                <a:cxn ang="0">
                  <a:pos x="276" y="566"/>
                </a:cxn>
                <a:cxn ang="0">
                  <a:pos x="266" y="569"/>
                </a:cxn>
                <a:cxn ang="0">
                  <a:pos x="251" y="573"/>
                </a:cxn>
                <a:cxn ang="0">
                  <a:pos x="231" y="578"/>
                </a:cxn>
                <a:cxn ang="0">
                  <a:pos x="210" y="582"/>
                </a:cxn>
                <a:cxn ang="0">
                  <a:pos x="188" y="587"/>
                </a:cxn>
                <a:cxn ang="0">
                  <a:pos x="167" y="591"/>
                </a:cxn>
                <a:cxn ang="0">
                  <a:pos x="168" y="651"/>
                </a:cxn>
                <a:cxn ang="0">
                  <a:pos x="164" y="653"/>
                </a:cxn>
                <a:cxn ang="0">
                  <a:pos x="152" y="656"/>
                </a:cxn>
                <a:cxn ang="0">
                  <a:pos x="135" y="659"/>
                </a:cxn>
                <a:cxn ang="0">
                  <a:pos x="116" y="663"/>
                </a:cxn>
                <a:cxn ang="0">
                  <a:pos x="93" y="668"/>
                </a:cxn>
                <a:cxn ang="0">
                  <a:pos x="72" y="672"/>
                </a:cxn>
                <a:cxn ang="0">
                  <a:pos x="54" y="674"/>
                </a:cxn>
                <a:cxn ang="0">
                  <a:pos x="41" y="675"/>
                </a:cxn>
                <a:cxn ang="0">
                  <a:pos x="39" y="671"/>
                </a:cxn>
                <a:cxn ang="0">
                  <a:pos x="38" y="657"/>
                </a:cxn>
                <a:cxn ang="0">
                  <a:pos x="35" y="638"/>
                </a:cxn>
                <a:cxn ang="0">
                  <a:pos x="30" y="611"/>
                </a:cxn>
                <a:cxn ang="0">
                  <a:pos x="24" y="576"/>
                </a:cxn>
                <a:cxn ang="0">
                  <a:pos x="20" y="538"/>
                </a:cxn>
                <a:cxn ang="0">
                  <a:pos x="14" y="495"/>
                </a:cxn>
                <a:cxn ang="0">
                  <a:pos x="9" y="448"/>
                </a:cxn>
                <a:cxn ang="0">
                  <a:pos x="5" y="399"/>
                </a:cxn>
                <a:cxn ang="0">
                  <a:pos x="2" y="348"/>
                </a:cxn>
                <a:cxn ang="0">
                  <a:pos x="0" y="295"/>
                </a:cxn>
                <a:cxn ang="0">
                  <a:pos x="0" y="171"/>
                </a:cxn>
                <a:cxn ang="0">
                  <a:pos x="2" y="121"/>
                </a:cxn>
                <a:cxn ang="0">
                  <a:pos x="3" y="84"/>
                </a:cxn>
                <a:cxn ang="0">
                  <a:pos x="6" y="54"/>
                </a:cxn>
                <a:cxn ang="0">
                  <a:pos x="8" y="33"/>
                </a:cxn>
                <a:cxn ang="0">
                  <a:pos x="9" y="21"/>
                </a:cxn>
                <a:cxn ang="0">
                  <a:pos x="9" y="16"/>
                </a:cxn>
                <a:cxn ang="0">
                  <a:pos x="114" y="0"/>
                </a:cxn>
              </a:cxnLst>
              <a:rect l="0" t="0" r="r" b="b"/>
              <a:pathLst>
                <a:path w="281" h="675">
                  <a:moveTo>
                    <a:pt x="114" y="0"/>
                  </a:moveTo>
                  <a:lnTo>
                    <a:pt x="116" y="3"/>
                  </a:lnTo>
                  <a:lnTo>
                    <a:pt x="123" y="13"/>
                  </a:lnTo>
                  <a:lnTo>
                    <a:pt x="132" y="27"/>
                  </a:lnTo>
                  <a:lnTo>
                    <a:pt x="144" y="48"/>
                  </a:lnTo>
                  <a:lnTo>
                    <a:pt x="158" y="72"/>
                  </a:lnTo>
                  <a:lnTo>
                    <a:pt x="173" y="99"/>
                  </a:lnTo>
                  <a:lnTo>
                    <a:pt x="188" y="130"/>
                  </a:lnTo>
                  <a:lnTo>
                    <a:pt x="210" y="180"/>
                  </a:lnTo>
                  <a:lnTo>
                    <a:pt x="230" y="235"/>
                  </a:lnTo>
                  <a:lnTo>
                    <a:pt x="246" y="292"/>
                  </a:lnTo>
                  <a:lnTo>
                    <a:pt x="258" y="351"/>
                  </a:lnTo>
                  <a:lnTo>
                    <a:pt x="269" y="408"/>
                  </a:lnTo>
                  <a:lnTo>
                    <a:pt x="276" y="465"/>
                  </a:lnTo>
                  <a:lnTo>
                    <a:pt x="281" y="517"/>
                  </a:lnTo>
                  <a:lnTo>
                    <a:pt x="281" y="564"/>
                  </a:lnTo>
                  <a:lnTo>
                    <a:pt x="276" y="566"/>
                  </a:lnTo>
                  <a:lnTo>
                    <a:pt x="266" y="569"/>
                  </a:lnTo>
                  <a:lnTo>
                    <a:pt x="251" y="573"/>
                  </a:lnTo>
                  <a:lnTo>
                    <a:pt x="231" y="578"/>
                  </a:lnTo>
                  <a:lnTo>
                    <a:pt x="210" y="582"/>
                  </a:lnTo>
                  <a:lnTo>
                    <a:pt x="188" y="587"/>
                  </a:lnTo>
                  <a:lnTo>
                    <a:pt x="167" y="591"/>
                  </a:lnTo>
                  <a:lnTo>
                    <a:pt x="168" y="651"/>
                  </a:lnTo>
                  <a:lnTo>
                    <a:pt x="164" y="653"/>
                  </a:lnTo>
                  <a:lnTo>
                    <a:pt x="152" y="656"/>
                  </a:lnTo>
                  <a:lnTo>
                    <a:pt x="135" y="659"/>
                  </a:lnTo>
                  <a:lnTo>
                    <a:pt x="116" y="663"/>
                  </a:lnTo>
                  <a:lnTo>
                    <a:pt x="93" y="668"/>
                  </a:lnTo>
                  <a:lnTo>
                    <a:pt x="72" y="672"/>
                  </a:lnTo>
                  <a:lnTo>
                    <a:pt x="54" y="674"/>
                  </a:lnTo>
                  <a:lnTo>
                    <a:pt x="41" y="675"/>
                  </a:lnTo>
                  <a:lnTo>
                    <a:pt x="39" y="671"/>
                  </a:lnTo>
                  <a:lnTo>
                    <a:pt x="38" y="657"/>
                  </a:lnTo>
                  <a:lnTo>
                    <a:pt x="35" y="638"/>
                  </a:lnTo>
                  <a:lnTo>
                    <a:pt x="30" y="611"/>
                  </a:lnTo>
                  <a:lnTo>
                    <a:pt x="24" y="576"/>
                  </a:lnTo>
                  <a:lnTo>
                    <a:pt x="20" y="538"/>
                  </a:lnTo>
                  <a:lnTo>
                    <a:pt x="14" y="495"/>
                  </a:lnTo>
                  <a:lnTo>
                    <a:pt x="9" y="448"/>
                  </a:lnTo>
                  <a:lnTo>
                    <a:pt x="5" y="399"/>
                  </a:lnTo>
                  <a:lnTo>
                    <a:pt x="2" y="348"/>
                  </a:lnTo>
                  <a:lnTo>
                    <a:pt x="0" y="295"/>
                  </a:lnTo>
                  <a:lnTo>
                    <a:pt x="0" y="171"/>
                  </a:lnTo>
                  <a:lnTo>
                    <a:pt x="2" y="121"/>
                  </a:lnTo>
                  <a:lnTo>
                    <a:pt x="3" y="84"/>
                  </a:lnTo>
                  <a:lnTo>
                    <a:pt x="6" y="54"/>
                  </a:lnTo>
                  <a:lnTo>
                    <a:pt x="8" y="33"/>
                  </a:lnTo>
                  <a:lnTo>
                    <a:pt x="9" y="21"/>
                  </a:lnTo>
                  <a:lnTo>
                    <a:pt x="9" y="1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133A6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87"/>
            <p:cNvSpPr>
              <a:spLocks/>
            </p:cNvSpPr>
            <p:nvPr/>
          </p:nvSpPr>
          <p:spPr bwMode="auto">
            <a:xfrm>
              <a:off x="4799013" y="3136900"/>
              <a:ext cx="198437" cy="12382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00" y="75"/>
                </a:cxn>
                <a:cxn ang="0">
                  <a:pos x="66" y="78"/>
                </a:cxn>
                <a:cxn ang="0">
                  <a:pos x="0" y="6"/>
                </a:cxn>
                <a:cxn ang="0">
                  <a:pos x="39" y="5"/>
                </a:cxn>
                <a:cxn ang="0">
                  <a:pos x="80" y="3"/>
                </a:cxn>
                <a:cxn ang="0">
                  <a:pos x="125" y="0"/>
                </a:cxn>
              </a:cxnLst>
              <a:rect l="0" t="0" r="r" b="b"/>
              <a:pathLst>
                <a:path w="125" h="78">
                  <a:moveTo>
                    <a:pt x="125" y="0"/>
                  </a:moveTo>
                  <a:lnTo>
                    <a:pt x="100" y="75"/>
                  </a:lnTo>
                  <a:lnTo>
                    <a:pt x="66" y="78"/>
                  </a:lnTo>
                  <a:lnTo>
                    <a:pt x="0" y="6"/>
                  </a:lnTo>
                  <a:lnTo>
                    <a:pt x="39" y="5"/>
                  </a:lnTo>
                  <a:lnTo>
                    <a:pt x="80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DA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88"/>
            <p:cNvSpPr>
              <a:spLocks/>
            </p:cNvSpPr>
            <p:nvPr/>
          </p:nvSpPr>
          <p:spPr bwMode="auto">
            <a:xfrm>
              <a:off x="4903788" y="3236913"/>
              <a:ext cx="168275" cy="71913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3" y="84"/>
                </a:cxn>
                <a:cxn ang="0">
                  <a:pos x="62" y="129"/>
                </a:cxn>
                <a:cxn ang="0">
                  <a:pos x="71" y="173"/>
                </a:cxn>
                <a:cxn ang="0">
                  <a:pos x="80" y="215"/>
                </a:cxn>
                <a:cxn ang="0">
                  <a:pos x="86" y="255"/>
                </a:cxn>
                <a:cxn ang="0">
                  <a:pos x="92" y="291"/>
                </a:cxn>
                <a:cxn ang="0">
                  <a:pos x="97" y="324"/>
                </a:cxn>
                <a:cxn ang="0">
                  <a:pos x="101" y="351"/>
                </a:cxn>
                <a:cxn ang="0">
                  <a:pos x="104" y="371"/>
                </a:cxn>
                <a:cxn ang="0">
                  <a:pos x="106" y="384"/>
                </a:cxn>
                <a:cxn ang="0">
                  <a:pos x="106" y="389"/>
                </a:cxn>
                <a:cxn ang="0">
                  <a:pos x="53" y="453"/>
                </a:cxn>
                <a:cxn ang="0">
                  <a:pos x="0" y="392"/>
                </a:cxn>
                <a:cxn ang="0">
                  <a:pos x="1" y="356"/>
                </a:cxn>
                <a:cxn ang="0">
                  <a:pos x="2" y="317"/>
                </a:cxn>
                <a:cxn ang="0">
                  <a:pos x="4" y="275"/>
                </a:cxn>
                <a:cxn ang="0">
                  <a:pos x="4" y="189"/>
                </a:cxn>
                <a:cxn ang="0">
                  <a:pos x="2" y="147"/>
                </a:cxn>
                <a:cxn ang="0">
                  <a:pos x="2" y="110"/>
                </a:cxn>
                <a:cxn ang="0">
                  <a:pos x="1" y="75"/>
                </a:cxn>
                <a:cxn ang="0">
                  <a:pos x="1" y="47"/>
                </a:cxn>
                <a:cxn ang="0">
                  <a:pos x="0" y="24"/>
                </a:cxn>
                <a:cxn ang="0">
                  <a:pos x="0" y="5"/>
                </a:cxn>
                <a:cxn ang="0">
                  <a:pos x="29" y="0"/>
                </a:cxn>
              </a:cxnLst>
              <a:rect l="0" t="0" r="r" b="b"/>
              <a:pathLst>
                <a:path w="106" h="453">
                  <a:moveTo>
                    <a:pt x="29" y="0"/>
                  </a:moveTo>
                  <a:lnTo>
                    <a:pt x="53" y="84"/>
                  </a:lnTo>
                  <a:lnTo>
                    <a:pt x="62" y="129"/>
                  </a:lnTo>
                  <a:lnTo>
                    <a:pt x="71" y="173"/>
                  </a:lnTo>
                  <a:lnTo>
                    <a:pt x="80" y="215"/>
                  </a:lnTo>
                  <a:lnTo>
                    <a:pt x="86" y="255"/>
                  </a:lnTo>
                  <a:lnTo>
                    <a:pt x="92" y="291"/>
                  </a:lnTo>
                  <a:lnTo>
                    <a:pt x="97" y="324"/>
                  </a:lnTo>
                  <a:lnTo>
                    <a:pt x="101" y="351"/>
                  </a:lnTo>
                  <a:lnTo>
                    <a:pt x="104" y="371"/>
                  </a:lnTo>
                  <a:lnTo>
                    <a:pt x="106" y="384"/>
                  </a:lnTo>
                  <a:lnTo>
                    <a:pt x="106" y="389"/>
                  </a:lnTo>
                  <a:lnTo>
                    <a:pt x="53" y="453"/>
                  </a:lnTo>
                  <a:lnTo>
                    <a:pt x="0" y="392"/>
                  </a:lnTo>
                  <a:lnTo>
                    <a:pt x="1" y="356"/>
                  </a:lnTo>
                  <a:lnTo>
                    <a:pt x="2" y="317"/>
                  </a:lnTo>
                  <a:lnTo>
                    <a:pt x="4" y="275"/>
                  </a:lnTo>
                  <a:lnTo>
                    <a:pt x="4" y="189"/>
                  </a:lnTo>
                  <a:lnTo>
                    <a:pt x="2" y="147"/>
                  </a:lnTo>
                  <a:lnTo>
                    <a:pt x="2" y="110"/>
                  </a:lnTo>
                  <a:lnTo>
                    <a:pt x="1" y="75"/>
                  </a:lnTo>
                  <a:lnTo>
                    <a:pt x="1" y="47"/>
                  </a:lnTo>
                  <a:lnTo>
                    <a:pt x="0" y="24"/>
                  </a:lnTo>
                  <a:lnTo>
                    <a:pt x="0" y="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DA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89"/>
            <p:cNvSpPr>
              <a:spLocks/>
            </p:cNvSpPr>
            <p:nvPr/>
          </p:nvSpPr>
          <p:spPr bwMode="auto">
            <a:xfrm>
              <a:off x="4589463" y="3575050"/>
              <a:ext cx="152400" cy="60325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96" y="23"/>
                </a:cxn>
                <a:cxn ang="0">
                  <a:pos x="4" y="38"/>
                </a:cxn>
                <a:cxn ang="0">
                  <a:pos x="0" y="14"/>
                </a:cxn>
                <a:cxn ang="0">
                  <a:pos x="93" y="0"/>
                </a:cxn>
              </a:cxnLst>
              <a:rect l="0" t="0" r="r" b="b"/>
              <a:pathLst>
                <a:path w="96" h="38">
                  <a:moveTo>
                    <a:pt x="93" y="0"/>
                  </a:moveTo>
                  <a:lnTo>
                    <a:pt x="96" y="23"/>
                  </a:lnTo>
                  <a:lnTo>
                    <a:pt x="4" y="38"/>
                  </a:lnTo>
                  <a:lnTo>
                    <a:pt x="0" y="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F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90"/>
            <p:cNvSpPr>
              <a:spLocks/>
            </p:cNvSpPr>
            <p:nvPr/>
          </p:nvSpPr>
          <p:spPr bwMode="auto">
            <a:xfrm>
              <a:off x="5278438" y="3506788"/>
              <a:ext cx="10795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5" y="12"/>
                </a:cxn>
                <a:cxn ang="0">
                  <a:pos x="11" y="25"/>
                </a:cxn>
                <a:cxn ang="0">
                  <a:pos x="18" y="48"/>
                </a:cxn>
                <a:cxn ang="0">
                  <a:pos x="26" y="76"/>
                </a:cxn>
                <a:cxn ang="0">
                  <a:pos x="35" y="111"/>
                </a:cxn>
                <a:cxn ang="0">
                  <a:pos x="44" y="154"/>
                </a:cxn>
                <a:cxn ang="0">
                  <a:pos x="53" y="205"/>
                </a:cxn>
                <a:cxn ang="0">
                  <a:pos x="60" y="264"/>
                </a:cxn>
                <a:cxn ang="0">
                  <a:pos x="68" y="332"/>
                </a:cxn>
                <a:cxn ang="0">
                  <a:pos x="50" y="336"/>
                </a:cxn>
                <a:cxn ang="0">
                  <a:pos x="50" y="332"/>
                </a:cxn>
                <a:cxn ang="0">
                  <a:pos x="48" y="318"/>
                </a:cxn>
                <a:cxn ang="0">
                  <a:pos x="47" y="297"/>
                </a:cxn>
                <a:cxn ang="0">
                  <a:pos x="45" y="270"/>
                </a:cxn>
                <a:cxn ang="0">
                  <a:pos x="42" y="237"/>
                </a:cxn>
                <a:cxn ang="0">
                  <a:pos x="38" y="201"/>
                </a:cxn>
                <a:cxn ang="0">
                  <a:pos x="33" y="162"/>
                </a:cxn>
                <a:cxn ang="0">
                  <a:pos x="27" y="120"/>
                </a:cxn>
                <a:cxn ang="0">
                  <a:pos x="20" y="79"/>
                </a:cxn>
                <a:cxn ang="0">
                  <a:pos x="11" y="39"/>
                </a:cxn>
                <a:cxn ang="0">
                  <a:pos x="0" y="0"/>
                </a:cxn>
              </a:cxnLst>
              <a:rect l="0" t="0" r="r" b="b"/>
              <a:pathLst>
                <a:path w="68" h="336">
                  <a:moveTo>
                    <a:pt x="0" y="0"/>
                  </a:moveTo>
                  <a:lnTo>
                    <a:pt x="2" y="3"/>
                  </a:lnTo>
                  <a:lnTo>
                    <a:pt x="5" y="12"/>
                  </a:lnTo>
                  <a:lnTo>
                    <a:pt x="11" y="25"/>
                  </a:lnTo>
                  <a:lnTo>
                    <a:pt x="18" y="48"/>
                  </a:lnTo>
                  <a:lnTo>
                    <a:pt x="26" y="76"/>
                  </a:lnTo>
                  <a:lnTo>
                    <a:pt x="35" y="111"/>
                  </a:lnTo>
                  <a:lnTo>
                    <a:pt x="44" y="154"/>
                  </a:lnTo>
                  <a:lnTo>
                    <a:pt x="53" y="205"/>
                  </a:lnTo>
                  <a:lnTo>
                    <a:pt x="60" y="264"/>
                  </a:lnTo>
                  <a:lnTo>
                    <a:pt x="68" y="332"/>
                  </a:lnTo>
                  <a:lnTo>
                    <a:pt x="50" y="336"/>
                  </a:lnTo>
                  <a:lnTo>
                    <a:pt x="50" y="332"/>
                  </a:lnTo>
                  <a:lnTo>
                    <a:pt x="48" y="318"/>
                  </a:lnTo>
                  <a:lnTo>
                    <a:pt x="47" y="297"/>
                  </a:lnTo>
                  <a:lnTo>
                    <a:pt x="45" y="270"/>
                  </a:lnTo>
                  <a:lnTo>
                    <a:pt x="42" y="237"/>
                  </a:lnTo>
                  <a:lnTo>
                    <a:pt x="38" y="201"/>
                  </a:lnTo>
                  <a:lnTo>
                    <a:pt x="33" y="162"/>
                  </a:lnTo>
                  <a:lnTo>
                    <a:pt x="27" y="120"/>
                  </a:lnTo>
                  <a:lnTo>
                    <a:pt x="20" y="79"/>
                  </a:lnTo>
                  <a:lnTo>
                    <a:pt x="11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91"/>
            <p:cNvSpPr>
              <a:spLocks/>
            </p:cNvSpPr>
            <p:nvPr/>
          </p:nvSpPr>
          <p:spPr bwMode="auto">
            <a:xfrm>
              <a:off x="4519613" y="3556000"/>
              <a:ext cx="41275" cy="62071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1" y="51"/>
                </a:cxn>
                <a:cxn ang="0">
                  <a:pos x="18" y="150"/>
                </a:cxn>
                <a:cxn ang="0">
                  <a:pos x="17" y="198"/>
                </a:cxn>
                <a:cxn ang="0">
                  <a:pos x="18" y="242"/>
                </a:cxn>
                <a:cxn ang="0">
                  <a:pos x="18" y="283"/>
                </a:cxn>
                <a:cxn ang="0">
                  <a:pos x="20" y="319"/>
                </a:cxn>
                <a:cxn ang="0">
                  <a:pos x="21" y="347"/>
                </a:cxn>
                <a:cxn ang="0">
                  <a:pos x="23" y="368"/>
                </a:cxn>
                <a:cxn ang="0">
                  <a:pos x="24" y="383"/>
                </a:cxn>
                <a:cxn ang="0">
                  <a:pos x="24" y="388"/>
                </a:cxn>
                <a:cxn ang="0">
                  <a:pos x="6" y="391"/>
                </a:cxn>
                <a:cxn ang="0">
                  <a:pos x="2" y="317"/>
                </a:cxn>
                <a:cxn ang="0">
                  <a:pos x="0" y="251"/>
                </a:cxn>
                <a:cxn ang="0">
                  <a:pos x="2" y="192"/>
                </a:cxn>
                <a:cxn ang="0">
                  <a:pos x="5" y="143"/>
                </a:cxn>
                <a:cxn ang="0">
                  <a:pos x="8" y="99"/>
                </a:cxn>
                <a:cxn ang="0">
                  <a:pos x="12" y="63"/>
                </a:cxn>
                <a:cxn ang="0">
                  <a:pos x="18" y="36"/>
                </a:cxn>
                <a:cxn ang="0">
                  <a:pos x="21" y="17"/>
                </a:cxn>
                <a:cxn ang="0">
                  <a:pos x="24" y="5"/>
                </a:cxn>
                <a:cxn ang="0">
                  <a:pos x="26" y="0"/>
                </a:cxn>
              </a:cxnLst>
              <a:rect l="0" t="0" r="r" b="b"/>
              <a:pathLst>
                <a:path w="26" h="391">
                  <a:moveTo>
                    <a:pt x="26" y="0"/>
                  </a:moveTo>
                  <a:lnTo>
                    <a:pt x="21" y="51"/>
                  </a:lnTo>
                  <a:lnTo>
                    <a:pt x="18" y="150"/>
                  </a:lnTo>
                  <a:lnTo>
                    <a:pt x="17" y="198"/>
                  </a:lnTo>
                  <a:lnTo>
                    <a:pt x="18" y="242"/>
                  </a:lnTo>
                  <a:lnTo>
                    <a:pt x="18" y="283"/>
                  </a:lnTo>
                  <a:lnTo>
                    <a:pt x="20" y="319"/>
                  </a:lnTo>
                  <a:lnTo>
                    <a:pt x="21" y="347"/>
                  </a:lnTo>
                  <a:lnTo>
                    <a:pt x="23" y="368"/>
                  </a:lnTo>
                  <a:lnTo>
                    <a:pt x="24" y="383"/>
                  </a:lnTo>
                  <a:lnTo>
                    <a:pt x="24" y="388"/>
                  </a:lnTo>
                  <a:lnTo>
                    <a:pt x="6" y="391"/>
                  </a:lnTo>
                  <a:lnTo>
                    <a:pt x="2" y="317"/>
                  </a:lnTo>
                  <a:lnTo>
                    <a:pt x="0" y="251"/>
                  </a:lnTo>
                  <a:lnTo>
                    <a:pt x="2" y="192"/>
                  </a:lnTo>
                  <a:lnTo>
                    <a:pt x="5" y="143"/>
                  </a:lnTo>
                  <a:lnTo>
                    <a:pt x="8" y="99"/>
                  </a:lnTo>
                  <a:lnTo>
                    <a:pt x="12" y="63"/>
                  </a:lnTo>
                  <a:lnTo>
                    <a:pt x="18" y="36"/>
                  </a:lnTo>
                  <a:lnTo>
                    <a:pt x="21" y="17"/>
                  </a:lnTo>
                  <a:lnTo>
                    <a:pt x="24" y="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F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3"/>
            <p:cNvSpPr>
              <a:spLocks noEditPoints="1"/>
            </p:cNvSpPr>
            <p:nvPr/>
          </p:nvSpPr>
          <p:spPr bwMode="auto">
            <a:xfrm>
              <a:off x="4857750" y="2217738"/>
              <a:ext cx="244475" cy="176213"/>
            </a:xfrm>
            <a:custGeom>
              <a:avLst/>
              <a:gdLst/>
              <a:ahLst/>
              <a:cxnLst>
                <a:cxn ang="0">
                  <a:pos x="5" y="111"/>
                </a:cxn>
                <a:cxn ang="0">
                  <a:pos x="0" y="111"/>
                </a:cxn>
                <a:cxn ang="0">
                  <a:pos x="5" y="111"/>
                </a:cxn>
                <a:cxn ang="0">
                  <a:pos x="153" y="0"/>
                </a:cxn>
                <a:cxn ang="0">
                  <a:pos x="153" y="1"/>
                </a:cxn>
                <a:cxn ang="0">
                  <a:pos x="154" y="7"/>
                </a:cxn>
                <a:cxn ang="0">
                  <a:pos x="154" y="25"/>
                </a:cxn>
                <a:cxn ang="0">
                  <a:pos x="153" y="37"/>
                </a:cxn>
                <a:cxn ang="0">
                  <a:pos x="148" y="49"/>
                </a:cxn>
                <a:cxn ang="0">
                  <a:pos x="142" y="63"/>
                </a:cxn>
                <a:cxn ang="0">
                  <a:pos x="130" y="75"/>
                </a:cxn>
                <a:cxn ang="0">
                  <a:pos x="115" y="87"/>
                </a:cxn>
                <a:cxn ang="0">
                  <a:pos x="96" y="96"/>
                </a:cxn>
                <a:cxn ang="0">
                  <a:pos x="70" y="105"/>
                </a:cxn>
                <a:cxn ang="0">
                  <a:pos x="39" y="109"/>
                </a:cxn>
                <a:cxn ang="0">
                  <a:pos x="5" y="111"/>
                </a:cxn>
                <a:cxn ang="0">
                  <a:pos x="12" y="109"/>
                </a:cxn>
                <a:cxn ang="0">
                  <a:pos x="24" y="108"/>
                </a:cxn>
                <a:cxn ang="0">
                  <a:pos x="40" y="105"/>
                </a:cxn>
                <a:cxn ang="0">
                  <a:pos x="60" y="100"/>
                </a:cxn>
                <a:cxn ang="0">
                  <a:pos x="78" y="94"/>
                </a:cxn>
                <a:cxn ang="0">
                  <a:pos x="97" y="85"/>
                </a:cxn>
                <a:cxn ang="0">
                  <a:pos x="115" y="75"/>
                </a:cxn>
                <a:cxn ang="0">
                  <a:pos x="132" y="61"/>
                </a:cxn>
                <a:cxn ang="0">
                  <a:pos x="144" y="43"/>
                </a:cxn>
                <a:cxn ang="0">
                  <a:pos x="151" y="24"/>
                </a:cxn>
                <a:cxn ang="0">
                  <a:pos x="153" y="0"/>
                </a:cxn>
              </a:cxnLst>
              <a:rect l="0" t="0" r="r" b="b"/>
              <a:pathLst>
                <a:path w="154" h="111">
                  <a:moveTo>
                    <a:pt x="5" y="111"/>
                  </a:moveTo>
                  <a:lnTo>
                    <a:pt x="0" y="111"/>
                  </a:lnTo>
                  <a:lnTo>
                    <a:pt x="5" y="111"/>
                  </a:lnTo>
                  <a:close/>
                  <a:moveTo>
                    <a:pt x="153" y="0"/>
                  </a:moveTo>
                  <a:lnTo>
                    <a:pt x="153" y="1"/>
                  </a:lnTo>
                  <a:lnTo>
                    <a:pt x="154" y="7"/>
                  </a:lnTo>
                  <a:lnTo>
                    <a:pt x="154" y="25"/>
                  </a:lnTo>
                  <a:lnTo>
                    <a:pt x="153" y="37"/>
                  </a:lnTo>
                  <a:lnTo>
                    <a:pt x="148" y="49"/>
                  </a:lnTo>
                  <a:lnTo>
                    <a:pt x="142" y="63"/>
                  </a:lnTo>
                  <a:lnTo>
                    <a:pt x="130" y="75"/>
                  </a:lnTo>
                  <a:lnTo>
                    <a:pt x="115" y="87"/>
                  </a:lnTo>
                  <a:lnTo>
                    <a:pt x="96" y="96"/>
                  </a:lnTo>
                  <a:lnTo>
                    <a:pt x="70" y="105"/>
                  </a:lnTo>
                  <a:lnTo>
                    <a:pt x="39" y="109"/>
                  </a:lnTo>
                  <a:lnTo>
                    <a:pt x="5" y="111"/>
                  </a:lnTo>
                  <a:lnTo>
                    <a:pt x="12" y="109"/>
                  </a:lnTo>
                  <a:lnTo>
                    <a:pt x="24" y="108"/>
                  </a:lnTo>
                  <a:lnTo>
                    <a:pt x="40" y="105"/>
                  </a:lnTo>
                  <a:lnTo>
                    <a:pt x="60" y="100"/>
                  </a:lnTo>
                  <a:lnTo>
                    <a:pt x="78" y="94"/>
                  </a:lnTo>
                  <a:lnTo>
                    <a:pt x="97" y="85"/>
                  </a:lnTo>
                  <a:lnTo>
                    <a:pt x="115" y="75"/>
                  </a:lnTo>
                  <a:lnTo>
                    <a:pt x="132" y="61"/>
                  </a:lnTo>
                  <a:lnTo>
                    <a:pt x="144" y="43"/>
                  </a:lnTo>
                  <a:lnTo>
                    <a:pt x="151" y="2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A6B8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94"/>
            <p:cNvSpPr>
              <a:spLocks/>
            </p:cNvSpPr>
            <p:nvPr/>
          </p:nvSpPr>
          <p:spPr bwMode="auto">
            <a:xfrm>
              <a:off x="5224463" y="2324100"/>
              <a:ext cx="66675" cy="352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7" y="12"/>
                </a:cxn>
                <a:cxn ang="0">
                  <a:pos x="16" y="27"/>
                </a:cxn>
                <a:cxn ang="0">
                  <a:pos x="24" y="47"/>
                </a:cxn>
                <a:cxn ang="0">
                  <a:pos x="33" y="72"/>
                </a:cxn>
                <a:cxn ang="0">
                  <a:pos x="39" y="102"/>
                </a:cxn>
                <a:cxn ang="0">
                  <a:pos x="42" y="138"/>
                </a:cxn>
                <a:cxn ang="0">
                  <a:pos x="40" y="177"/>
                </a:cxn>
                <a:cxn ang="0">
                  <a:pos x="33" y="222"/>
                </a:cxn>
                <a:cxn ang="0">
                  <a:pos x="33" y="218"/>
                </a:cxn>
                <a:cxn ang="0">
                  <a:pos x="34" y="207"/>
                </a:cxn>
                <a:cxn ang="0">
                  <a:pos x="36" y="189"/>
                </a:cxn>
                <a:cxn ang="0">
                  <a:pos x="36" y="165"/>
                </a:cxn>
                <a:cxn ang="0">
                  <a:pos x="34" y="138"/>
                </a:cxn>
                <a:cxn ang="0">
                  <a:pos x="31" y="107"/>
                </a:cxn>
                <a:cxn ang="0">
                  <a:pos x="24" y="72"/>
                </a:cxn>
                <a:cxn ang="0">
                  <a:pos x="15" y="36"/>
                </a:cxn>
                <a:cxn ang="0">
                  <a:pos x="0" y="0"/>
                </a:cxn>
              </a:cxnLst>
              <a:rect l="0" t="0" r="r" b="b"/>
              <a:pathLst>
                <a:path w="42" h="222">
                  <a:moveTo>
                    <a:pt x="0" y="0"/>
                  </a:moveTo>
                  <a:lnTo>
                    <a:pt x="1" y="3"/>
                  </a:lnTo>
                  <a:lnTo>
                    <a:pt x="7" y="12"/>
                  </a:lnTo>
                  <a:lnTo>
                    <a:pt x="16" y="27"/>
                  </a:lnTo>
                  <a:lnTo>
                    <a:pt x="24" y="47"/>
                  </a:lnTo>
                  <a:lnTo>
                    <a:pt x="33" y="72"/>
                  </a:lnTo>
                  <a:lnTo>
                    <a:pt x="39" y="102"/>
                  </a:lnTo>
                  <a:lnTo>
                    <a:pt x="42" y="138"/>
                  </a:lnTo>
                  <a:lnTo>
                    <a:pt x="40" y="177"/>
                  </a:lnTo>
                  <a:lnTo>
                    <a:pt x="33" y="222"/>
                  </a:lnTo>
                  <a:lnTo>
                    <a:pt x="33" y="218"/>
                  </a:lnTo>
                  <a:lnTo>
                    <a:pt x="34" y="207"/>
                  </a:lnTo>
                  <a:lnTo>
                    <a:pt x="36" y="189"/>
                  </a:lnTo>
                  <a:lnTo>
                    <a:pt x="36" y="165"/>
                  </a:lnTo>
                  <a:lnTo>
                    <a:pt x="34" y="138"/>
                  </a:lnTo>
                  <a:lnTo>
                    <a:pt x="31" y="107"/>
                  </a:lnTo>
                  <a:lnTo>
                    <a:pt x="24" y="72"/>
                  </a:lnTo>
                  <a:lnTo>
                    <a:pt x="15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Freeform 72"/>
          <p:cNvSpPr/>
          <p:nvPr/>
        </p:nvSpPr>
        <p:spPr>
          <a:xfrm>
            <a:off x="8546414" y="4240772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229131" y="4118811"/>
            <a:ext cx="1065683" cy="1058779"/>
            <a:chOff x="8229131" y="4118811"/>
            <a:chExt cx="1065683" cy="1058779"/>
          </a:xfrm>
        </p:grpSpPr>
        <p:sp>
          <p:nvSpPr>
            <p:cNvPr id="38" name="Oval 37"/>
            <p:cNvSpPr/>
            <p:nvPr/>
          </p:nvSpPr>
          <p:spPr>
            <a:xfrm flipH="1">
              <a:off x="8236035" y="4118811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ie 81"/>
            <p:cNvSpPr/>
            <p:nvPr/>
          </p:nvSpPr>
          <p:spPr>
            <a:xfrm>
              <a:off x="8229131" y="4121245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Freeform 22"/>
            <p:cNvSpPr>
              <a:spLocks noEditPoints="1"/>
            </p:cNvSpPr>
            <p:nvPr/>
          </p:nvSpPr>
          <p:spPr bwMode="auto">
            <a:xfrm>
              <a:off x="8462476" y="4485752"/>
              <a:ext cx="600808" cy="352637"/>
            </a:xfrm>
            <a:custGeom>
              <a:avLst/>
              <a:gdLst/>
              <a:ahLst/>
              <a:cxnLst>
                <a:cxn ang="0">
                  <a:pos x="440" y="366"/>
                </a:cxn>
                <a:cxn ang="0">
                  <a:pos x="469" y="453"/>
                </a:cxn>
                <a:cxn ang="0">
                  <a:pos x="594" y="515"/>
                </a:cxn>
                <a:cxn ang="0">
                  <a:pos x="758" y="490"/>
                </a:cxn>
                <a:cxn ang="0">
                  <a:pos x="829" y="400"/>
                </a:cxn>
                <a:cxn ang="0">
                  <a:pos x="809" y="342"/>
                </a:cxn>
                <a:cxn ang="0">
                  <a:pos x="693" y="348"/>
                </a:cxn>
                <a:cxn ang="0">
                  <a:pos x="584" y="346"/>
                </a:cxn>
                <a:cxn ang="0">
                  <a:pos x="478" y="334"/>
                </a:cxn>
                <a:cxn ang="0">
                  <a:pos x="100" y="334"/>
                </a:cxn>
                <a:cxn ang="0">
                  <a:pos x="181" y="421"/>
                </a:cxn>
                <a:cxn ang="0">
                  <a:pos x="282" y="440"/>
                </a:cxn>
                <a:cxn ang="0">
                  <a:pos x="325" y="375"/>
                </a:cxn>
                <a:cxn ang="0">
                  <a:pos x="317" y="351"/>
                </a:cxn>
                <a:cxn ang="0">
                  <a:pos x="139" y="293"/>
                </a:cxn>
                <a:cxn ang="0">
                  <a:pos x="1120" y="292"/>
                </a:cxn>
                <a:cxn ang="0">
                  <a:pos x="942" y="350"/>
                </a:cxn>
                <a:cxn ang="0">
                  <a:pos x="934" y="374"/>
                </a:cxn>
                <a:cxn ang="0">
                  <a:pos x="977" y="439"/>
                </a:cxn>
                <a:cxn ang="0">
                  <a:pos x="1077" y="420"/>
                </a:cxn>
                <a:cxn ang="0">
                  <a:pos x="1158" y="332"/>
                </a:cxn>
                <a:cxn ang="0">
                  <a:pos x="375" y="70"/>
                </a:cxn>
                <a:cxn ang="0">
                  <a:pos x="362" y="0"/>
                </a:cxn>
                <a:cxn ang="0">
                  <a:pos x="637" y="2"/>
                </a:cxn>
                <a:cxn ang="0">
                  <a:pos x="877" y="6"/>
                </a:cxn>
                <a:cxn ang="0">
                  <a:pos x="1002" y="61"/>
                </a:cxn>
                <a:cxn ang="0">
                  <a:pos x="1071" y="126"/>
                </a:cxn>
                <a:cxn ang="0">
                  <a:pos x="1122" y="95"/>
                </a:cxn>
                <a:cxn ang="0">
                  <a:pos x="1163" y="106"/>
                </a:cxn>
                <a:cxn ang="0">
                  <a:pos x="1193" y="154"/>
                </a:cxn>
                <a:cxn ang="0">
                  <a:pos x="1142" y="191"/>
                </a:cxn>
                <a:cxn ang="0">
                  <a:pos x="1174" y="222"/>
                </a:cxn>
                <a:cxn ang="0">
                  <a:pos x="1259" y="303"/>
                </a:cxn>
                <a:cxn ang="0">
                  <a:pos x="1268" y="424"/>
                </a:cxn>
                <a:cxn ang="0">
                  <a:pos x="1268" y="568"/>
                </a:cxn>
                <a:cxn ang="0">
                  <a:pos x="1245" y="736"/>
                </a:cxn>
                <a:cxn ang="0">
                  <a:pos x="989" y="736"/>
                </a:cxn>
                <a:cxn ang="0">
                  <a:pos x="849" y="674"/>
                </a:cxn>
                <a:cxn ang="0">
                  <a:pos x="547" y="681"/>
                </a:cxn>
                <a:cxn ang="0">
                  <a:pos x="341" y="664"/>
                </a:cxn>
                <a:cxn ang="0">
                  <a:pos x="275" y="743"/>
                </a:cxn>
                <a:cxn ang="0">
                  <a:pos x="23" y="726"/>
                </a:cxn>
                <a:cxn ang="0">
                  <a:pos x="4" y="580"/>
                </a:cxn>
                <a:cxn ang="0">
                  <a:pos x="1" y="459"/>
                </a:cxn>
                <a:cxn ang="0">
                  <a:pos x="4" y="348"/>
                </a:cxn>
                <a:cxn ang="0">
                  <a:pos x="56" y="241"/>
                </a:cxn>
                <a:cxn ang="0">
                  <a:pos x="133" y="207"/>
                </a:cxn>
                <a:cxn ang="0">
                  <a:pos x="118" y="185"/>
                </a:cxn>
                <a:cxn ang="0">
                  <a:pos x="91" y="126"/>
                </a:cxn>
                <a:cxn ang="0">
                  <a:pos x="129" y="101"/>
                </a:cxn>
                <a:cxn ang="0">
                  <a:pos x="203" y="125"/>
                </a:cxn>
                <a:cxn ang="0">
                  <a:pos x="232" y="109"/>
                </a:cxn>
                <a:cxn ang="0">
                  <a:pos x="293" y="37"/>
                </a:cxn>
                <a:cxn ang="0">
                  <a:pos x="352" y="2"/>
                </a:cxn>
              </a:cxnLst>
              <a:rect l="0" t="0" r="r" b="b"/>
              <a:pathLst>
                <a:path w="1271" h="746">
                  <a:moveTo>
                    <a:pt x="478" y="334"/>
                  </a:moveTo>
                  <a:lnTo>
                    <a:pt x="463" y="338"/>
                  </a:lnTo>
                  <a:lnTo>
                    <a:pt x="451" y="343"/>
                  </a:lnTo>
                  <a:lnTo>
                    <a:pt x="443" y="352"/>
                  </a:lnTo>
                  <a:lnTo>
                    <a:pt x="440" y="366"/>
                  </a:lnTo>
                  <a:lnTo>
                    <a:pt x="442" y="383"/>
                  </a:lnTo>
                  <a:lnTo>
                    <a:pt x="444" y="401"/>
                  </a:lnTo>
                  <a:lnTo>
                    <a:pt x="450" y="418"/>
                  </a:lnTo>
                  <a:lnTo>
                    <a:pt x="458" y="437"/>
                  </a:lnTo>
                  <a:lnTo>
                    <a:pt x="469" y="453"/>
                  </a:lnTo>
                  <a:lnTo>
                    <a:pt x="483" y="470"/>
                  </a:lnTo>
                  <a:lnTo>
                    <a:pt x="504" y="484"/>
                  </a:lnTo>
                  <a:lnTo>
                    <a:pt x="528" y="497"/>
                  </a:lnTo>
                  <a:lnTo>
                    <a:pt x="557" y="507"/>
                  </a:lnTo>
                  <a:lnTo>
                    <a:pt x="594" y="515"/>
                  </a:lnTo>
                  <a:lnTo>
                    <a:pt x="635" y="519"/>
                  </a:lnTo>
                  <a:lnTo>
                    <a:pt x="672" y="519"/>
                  </a:lnTo>
                  <a:lnTo>
                    <a:pt x="704" y="514"/>
                  </a:lnTo>
                  <a:lnTo>
                    <a:pt x="733" y="503"/>
                  </a:lnTo>
                  <a:lnTo>
                    <a:pt x="758" y="490"/>
                  </a:lnTo>
                  <a:lnTo>
                    <a:pt x="779" y="474"/>
                  </a:lnTo>
                  <a:lnTo>
                    <a:pt x="798" y="456"/>
                  </a:lnTo>
                  <a:lnTo>
                    <a:pt x="811" y="437"/>
                  </a:lnTo>
                  <a:lnTo>
                    <a:pt x="822" y="418"/>
                  </a:lnTo>
                  <a:lnTo>
                    <a:pt x="829" y="400"/>
                  </a:lnTo>
                  <a:lnTo>
                    <a:pt x="833" y="382"/>
                  </a:lnTo>
                  <a:lnTo>
                    <a:pt x="833" y="367"/>
                  </a:lnTo>
                  <a:lnTo>
                    <a:pt x="829" y="355"/>
                  </a:lnTo>
                  <a:lnTo>
                    <a:pt x="822" y="347"/>
                  </a:lnTo>
                  <a:lnTo>
                    <a:pt x="809" y="342"/>
                  </a:lnTo>
                  <a:lnTo>
                    <a:pt x="790" y="339"/>
                  </a:lnTo>
                  <a:lnTo>
                    <a:pt x="770" y="339"/>
                  </a:lnTo>
                  <a:lnTo>
                    <a:pt x="745" y="342"/>
                  </a:lnTo>
                  <a:lnTo>
                    <a:pt x="720" y="344"/>
                  </a:lnTo>
                  <a:lnTo>
                    <a:pt x="693" y="348"/>
                  </a:lnTo>
                  <a:lnTo>
                    <a:pt x="666" y="351"/>
                  </a:lnTo>
                  <a:lnTo>
                    <a:pt x="638" y="352"/>
                  </a:lnTo>
                  <a:lnTo>
                    <a:pt x="612" y="351"/>
                  </a:lnTo>
                  <a:lnTo>
                    <a:pt x="587" y="347"/>
                  </a:lnTo>
                  <a:lnTo>
                    <a:pt x="584" y="346"/>
                  </a:lnTo>
                  <a:lnTo>
                    <a:pt x="576" y="344"/>
                  </a:lnTo>
                  <a:lnTo>
                    <a:pt x="564" y="342"/>
                  </a:lnTo>
                  <a:lnTo>
                    <a:pt x="549" y="339"/>
                  </a:lnTo>
                  <a:lnTo>
                    <a:pt x="514" y="334"/>
                  </a:lnTo>
                  <a:lnTo>
                    <a:pt x="478" y="334"/>
                  </a:lnTo>
                  <a:close/>
                  <a:moveTo>
                    <a:pt x="113" y="288"/>
                  </a:moveTo>
                  <a:lnTo>
                    <a:pt x="104" y="292"/>
                  </a:lnTo>
                  <a:lnTo>
                    <a:pt x="99" y="301"/>
                  </a:lnTo>
                  <a:lnTo>
                    <a:pt x="98" y="316"/>
                  </a:lnTo>
                  <a:lnTo>
                    <a:pt x="100" y="334"/>
                  </a:lnTo>
                  <a:lnTo>
                    <a:pt x="110" y="355"/>
                  </a:lnTo>
                  <a:lnTo>
                    <a:pt x="123" y="375"/>
                  </a:lnTo>
                  <a:lnTo>
                    <a:pt x="143" y="397"/>
                  </a:lnTo>
                  <a:lnTo>
                    <a:pt x="161" y="410"/>
                  </a:lnTo>
                  <a:lnTo>
                    <a:pt x="181" y="421"/>
                  </a:lnTo>
                  <a:lnTo>
                    <a:pt x="203" y="429"/>
                  </a:lnTo>
                  <a:lnTo>
                    <a:pt x="224" y="436"/>
                  </a:lnTo>
                  <a:lnTo>
                    <a:pt x="246" y="440"/>
                  </a:lnTo>
                  <a:lnTo>
                    <a:pt x="264" y="441"/>
                  </a:lnTo>
                  <a:lnTo>
                    <a:pt x="282" y="440"/>
                  </a:lnTo>
                  <a:lnTo>
                    <a:pt x="297" y="435"/>
                  </a:lnTo>
                  <a:lnTo>
                    <a:pt x="307" y="428"/>
                  </a:lnTo>
                  <a:lnTo>
                    <a:pt x="314" y="416"/>
                  </a:lnTo>
                  <a:lnTo>
                    <a:pt x="321" y="392"/>
                  </a:lnTo>
                  <a:lnTo>
                    <a:pt x="325" y="375"/>
                  </a:lnTo>
                  <a:lnTo>
                    <a:pt x="329" y="365"/>
                  </a:lnTo>
                  <a:lnTo>
                    <a:pt x="332" y="358"/>
                  </a:lnTo>
                  <a:lnTo>
                    <a:pt x="332" y="357"/>
                  </a:lnTo>
                  <a:lnTo>
                    <a:pt x="328" y="355"/>
                  </a:lnTo>
                  <a:lnTo>
                    <a:pt x="317" y="351"/>
                  </a:lnTo>
                  <a:lnTo>
                    <a:pt x="302" y="346"/>
                  </a:lnTo>
                  <a:lnTo>
                    <a:pt x="233" y="323"/>
                  </a:lnTo>
                  <a:lnTo>
                    <a:pt x="182" y="307"/>
                  </a:lnTo>
                  <a:lnTo>
                    <a:pt x="160" y="299"/>
                  </a:lnTo>
                  <a:lnTo>
                    <a:pt x="139" y="293"/>
                  </a:lnTo>
                  <a:lnTo>
                    <a:pt x="123" y="289"/>
                  </a:lnTo>
                  <a:lnTo>
                    <a:pt x="113" y="288"/>
                  </a:lnTo>
                  <a:close/>
                  <a:moveTo>
                    <a:pt x="1147" y="286"/>
                  </a:moveTo>
                  <a:lnTo>
                    <a:pt x="1136" y="288"/>
                  </a:lnTo>
                  <a:lnTo>
                    <a:pt x="1120" y="292"/>
                  </a:lnTo>
                  <a:lnTo>
                    <a:pt x="1100" y="297"/>
                  </a:lnTo>
                  <a:lnTo>
                    <a:pt x="1052" y="313"/>
                  </a:lnTo>
                  <a:lnTo>
                    <a:pt x="1025" y="321"/>
                  </a:lnTo>
                  <a:lnTo>
                    <a:pt x="956" y="344"/>
                  </a:lnTo>
                  <a:lnTo>
                    <a:pt x="942" y="350"/>
                  </a:lnTo>
                  <a:lnTo>
                    <a:pt x="931" y="354"/>
                  </a:lnTo>
                  <a:lnTo>
                    <a:pt x="927" y="355"/>
                  </a:lnTo>
                  <a:lnTo>
                    <a:pt x="927" y="357"/>
                  </a:lnTo>
                  <a:lnTo>
                    <a:pt x="929" y="363"/>
                  </a:lnTo>
                  <a:lnTo>
                    <a:pt x="934" y="374"/>
                  </a:lnTo>
                  <a:lnTo>
                    <a:pt x="938" y="390"/>
                  </a:lnTo>
                  <a:lnTo>
                    <a:pt x="944" y="414"/>
                  </a:lnTo>
                  <a:lnTo>
                    <a:pt x="951" y="427"/>
                  </a:lnTo>
                  <a:lnTo>
                    <a:pt x="962" y="433"/>
                  </a:lnTo>
                  <a:lnTo>
                    <a:pt x="977" y="439"/>
                  </a:lnTo>
                  <a:lnTo>
                    <a:pt x="995" y="440"/>
                  </a:lnTo>
                  <a:lnTo>
                    <a:pt x="1014" y="439"/>
                  </a:lnTo>
                  <a:lnTo>
                    <a:pt x="1036" y="435"/>
                  </a:lnTo>
                  <a:lnTo>
                    <a:pt x="1057" y="428"/>
                  </a:lnTo>
                  <a:lnTo>
                    <a:pt x="1077" y="420"/>
                  </a:lnTo>
                  <a:lnTo>
                    <a:pt x="1097" y="409"/>
                  </a:lnTo>
                  <a:lnTo>
                    <a:pt x="1115" y="396"/>
                  </a:lnTo>
                  <a:lnTo>
                    <a:pt x="1135" y="374"/>
                  </a:lnTo>
                  <a:lnTo>
                    <a:pt x="1150" y="354"/>
                  </a:lnTo>
                  <a:lnTo>
                    <a:pt x="1158" y="332"/>
                  </a:lnTo>
                  <a:lnTo>
                    <a:pt x="1162" y="315"/>
                  </a:lnTo>
                  <a:lnTo>
                    <a:pt x="1161" y="300"/>
                  </a:lnTo>
                  <a:lnTo>
                    <a:pt x="1155" y="290"/>
                  </a:lnTo>
                  <a:lnTo>
                    <a:pt x="1147" y="286"/>
                  </a:lnTo>
                  <a:close/>
                  <a:moveTo>
                    <a:pt x="375" y="70"/>
                  </a:moveTo>
                  <a:lnTo>
                    <a:pt x="262" y="199"/>
                  </a:lnTo>
                  <a:lnTo>
                    <a:pt x="995" y="199"/>
                  </a:lnTo>
                  <a:lnTo>
                    <a:pt x="895" y="70"/>
                  </a:lnTo>
                  <a:lnTo>
                    <a:pt x="375" y="70"/>
                  </a:lnTo>
                  <a:close/>
                  <a:moveTo>
                    <a:pt x="362" y="0"/>
                  </a:moveTo>
                  <a:lnTo>
                    <a:pt x="405" y="0"/>
                  </a:lnTo>
                  <a:lnTo>
                    <a:pt x="434" y="1"/>
                  </a:lnTo>
                  <a:lnTo>
                    <a:pt x="505" y="1"/>
                  </a:lnTo>
                  <a:lnTo>
                    <a:pt x="547" y="2"/>
                  </a:lnTo>
                  <a:lnTo>
                    <a:pt x="637" y="2"/>
                  </a:lnTo>
                  <a:lnTo>
                    <a:pt x="682" y="4"/>
                  </a:lnTo>
                  <a:lnTo>
                    <a:pt x="727" y="4"/>
                  </a:lnTo>
                  <a:lnTo>
                    <a:pt x="770" y="5"/>
                  </a:lnTo>
                  <a:lnTo>
                    <a:pt x="846" y="5"/>
                  </a:lnTo>
                  <a:lnTo>
                    <a:pt x="877" y="6"/>
                  </a:lnTo>
                  <a:lnTo>
                    <a:pt x="931" y="6"/>
                  </a:lnTo>
                  <a:lnTo>
                    <a:pt x="942" y="9"/>
                  </a:lnTo>
                  <a:lnTo>
                    <a:pt x="955" y="17"/>
                  </a:lnTo>
                  <a:lnTo>
                    <a:pt x="970" y="29"/>
                  </a:lnTo>
                  <a:lnTo>
                    <a:pt x="1002" y="61"/>
                  </a:lnTo>
                  <a:lnTo>
                    <a:pt x="1018" y="79"/>
                  </a:lnTo>
                  <a:lnTo>
                    <a:pt x="1034" y="95"/>
                  </a:lnTo>
                  <a:lnTo>
                    <a:pt x="1049" y="109"/>
                  </a:lnTo>
                  <a:lnTo>
                    <a:pt x="1061" y="119"/>
                  </a:lnTo>
                  <a:lnTo>
                    <a:pt x="1071" y="126"/>
                  </a:lnTo>
                  <a:lnTo>
                    <a:pt x="1077" y="128"/>
                  </a:lnTo>
                  <a:lnTo>
                    <a:pt x="1087" y="122"/>
                  </a:lnTo>
                  <a:lnTo>
                    <a:pt x="1097" y="113"/>
                  </a:lnTo>
                  <a:lnTo>
                    <a:pt x="1110" y="103"/>
                  </a:lnTo>
                  <a:lnTo>
                    <a:pt x="1122" y="95"/>
                  </a:lnTo>
                  <a:lnTo>
                    <a:pt x="1132" y="90"/>
                  </a:lnTo>
                  <a:lnTo>
                    <a:pt x="1140" y="88"/>
                  </a:lnTo>
                  <a:lnTo>
                    <a:pt x="1147" y="91"/>
                  </a:lnTo>
                  <a:lnTo>
                    <a:pt x="1155" y="98"/>
                  </a:lnTo>
                  <a:lnTo>
                    <a:pt x="1163" y="106"/>
                  </a:lnTo>
                  <a:lnTo>
                    <a:pt x="1173" y="117"/>
                  </a:lnTo>
                  <a:lnTo>
                    <a:pt x="1181" y="128"/>
                  </a:lnTo>
                  <a:lnTo>
                    <a:pt x="1187" y="137"/>
                  </a:lnTo>
                  <a:lnTo>
                    <a:pt x="1192" y="146"/>
                  </a:lnTo>
                  <a:lnTo>
                    <a:pt x="1193" y="154"/>
                  </a:lnTo>
                  <a:lnTo>
                    <a:pt x="1189" y="160"/>
                  </a:lnTo>
                  <a:lnTo>
                    <a:pt x="1179" y="165"/>
                  </a:lnTo>
                  <a:lnTo>
                    <a:pt x="1167" y="173"/>
                  </a:lnTo>
                  <a:lnTo>
                    <a:pt x="1154" y="183"/>
                  </a:lnTo>
                  <a:lnTo>
                    <a:pt x="1142" y="191"/>
                  </a:lnTo>
                  <a:lnTo>
                    <a:pt x="1131" y="199"/>
                  </a:lnTo>
                  <a:lnTo>
                    <a:pt x="1123" y="204"/>
                  </a:lnTo>
                  <a:lnTo>
                    <a:pt x="1120" y="206"/>
                  </a:lnTo>
                  <a:lnTo>
                    <a:pt x="1149" y="211"/>
                  </a:lnTo>
                  <a:lnTo>
                    <a:pt x="1174" y="222"/>
                  </a:lnTo>
                  <a:lnTo>
                    <a:pt x="1197" y="237"/>
                  </a:lnTo>
                  <a:lnTo>
                    <a:pt x="1217" y="253"/>
                  </a:lnTo>
                  <a:lnTo>
                    <a:pt x="1235" y="270"/>
                  </a:lnTo>
                  <a:lnTo>
                    <a:pt x="1248" y="288"/>
                  </a:lnTo>
                  <a:lnTo>
                    <a:pt x="1259" y="303"/>
                  </a:lnTo>
                  <a:lnTo>
                    <a:pt x="1264" y="315"/>
                  </a:lnTo>
                  <a:lnTo>
                    <a:pt x="1267" y="321"/>
                  </a:lnTo>
                  <a:lnTo>
                    <a:pt x="1267" y="346"/>
                  </a:lnTo>
                  <a:lnTo>
                    <a:pt x="1268" y="369"/>
                  </a:lnTo>
                  <a:lnTo>
                    <a:pt x="1268" y="424"/>
                  </a:lnTo>
                  <a:lnTo>
                    <a:pt x="1269" y="453"/>
                  </a:lnTo>
                  <a:lnTo>
                    <a:pt x="1269" y="510"/>
                  </a:lnTo>
                  <a:lnTo>
                    <a:pt x="1271" y="533"/>
                  </a:lnTo>
                  <a:lnTo>
                    <a:pt x="1271" y="559"/>
                  </a:lnTo>
                  <a:lnTo>
                    <a:pt x="1268" y="568"/>
                  </a:lnTo>
                  <a:lnTo>
                    <a:pt x="1261" y="579"/>
                  </a:lnTo>
                  <a:lnTo>
                    <a:pt x="1255" y="588"/>
                  </a:lnTo>
                  <a:lnTo>
                    <a:pt x="1255" y="712"/>
                  </a:lnTo>
                  <a:lnTo>
                    <a:pt x="1252" y="726"/>
                  </a:lnTo>
                  <a:lnTo>
                    <a:pt x="1245" y="736"/>
                  </a:lnTo>
                  <a:lnTo>
                    <a:pt x="1235" y="743"/>
                  </a:lnTo>
                  <a:lnTo>
                    <a:pt x="1221" y="746"/>
                  </a:lnTo>
                  <a:lnTo>
                    <a:pt x="1011" y="746"/>
                  </a:lnTo>
                  <a:lnTo>
                    <a:pt x="998" y="743"/>
                  </a:lnTo>
                  <a:lnTo>
                    <a:pt x="989" y="736"/>
                  </a:lnTo>
                  <a:lnTo>
                    <a:pt x="982" y="726"/>
                  </a:lnTo>
                  <a:lnTo>
                    <a:pt x="979" y="712"/>
                  </a:lnTo>
                  <a:lnTo>
                    <a:pt x="979" y="661"/>
                  </a:lnTo>
                  <a:lnTo>
                    <a:pt x="915" y="669"/>
                  </a:lnTo>
                  <a:lnTo>
                    <a:pt x="849" y="674"/>
                  </a:lnTo>
                  <a:lnTo>
                    <a:pt x="783" y="678"/>
                  </a:lnTo>
                  <a:lnTo>
                    <a:pt x="720" y="681"/>
                  </a:lnTo>
                  <a:lnTo>
                    <a:pt x="658" y="682"/>
                  </a:lnTo>
                  <a:lnTo>
                    <a:pt x="600" y="682"/>
                  </a:lnTo>
                  <a:lnTo>
                    <a:pt x="547" y="681"/>
                  </a:lnTo>
                  <a:lnTo>
                    <a:pt x="500" y="680"/>
                  </a:lnTo>
                  <a:lnTo>
                    <a:pt x="458" y="677"/>
                  </a:lnTo>
                  <a:lnTo>
                    <a:pt x="424" y="674"/>
                  </a:lnTo>
                  <a:lnTo>
                    <a:pt x="384" y="670"/>
                  </a:lnTo>
                  <a:lnTo>
                    <a:pt x="341" y="664"/>
                  </a:lnTo>
                  <a:lnTo>
                    <a:pt x="295" y="656"/>
                  </a:lnTo>
                  <a:lnTo>
                    <a:pt x="295" y="712"/>
                  </a:lnTo>
                  <a:lnTo>
                    <a:pt x="293" y="726"/>
                  </a:lnTo>
                  <a:lnTo>
                    <a:pt x="286" y="736"/>
                  </a:lnTo>
                  <a:lnTo>
                    <a:pt x="275" y="743"/>
                  </a:lnTo>
                  <a:lnTo>
                    <a:pt x="262" y="746"/>
                  </a:lnTo>
                  <a:lnTo>
                    <a:pt x="52" y="746"/>
                  </a:lnTo>
                  <a:lnTo>
                    <a:pt x="39" y="743"/>
                  </a:lnTo>
                  <a:lnTo>
                    <a:pt x="29" y="736"/>
                  </a:lnTo>
                  <a:lnTo>
                    <a:pt x="23" y="726"/>
                  </a:lnTo>
                  <a:lnTo>
                    <a:pt x="20" y="712"/>
                  </a:lnTo>
                  <a:lnTo>
                    <a:pt x="20" y="587"/>
                  </a:lnTo>
                  <a:lnTo>
                    <a:pt x="13" y="584"/>
                  </a:lnTo>
                  <a:lnTo>
                    <a:pt x="8" y="581"/>
                  </a:lnTo>
                  <a:lnTo>
                    <a:pt x="4" y="580"/>
                  </a:lnTo>
                  <a:lnTo>
                    <a:pt x="2" y="579"/>
                  </a:lnTo>
                  <a:lnTo>
                    <a:pt x="1" y="572"/>
                  </a:lnTo>
                  <a:lnTo>
                    <a:pt x="0" y="557"/>
                  </a:lnTo>
                  <a:lnTo>
                    <a:pt x="0" y="487"/>
                  </a:lnTo>
                  <a:lnTo>
                    <a:pt x="1" y="459"/>
                  </a:lnTo>
                  <a:lnTo>
                    <a:pt x="1" y="432"/>
                  </a:lnTo>
                  <a:lnTo>
                    <a:pt x="2" y="405"/>
                  </a:lnTo>
                  <a:lnTo>
                    <a:pt x="2" y="382"/>
                  </a:lnTo>
                  <a:lnTo>
                    <a:pt x="4" y="365"/>
                  </a:lnTo>
                  <a:lnTo>
                    <a:pt x="4" y="348"/>
                  </a:lnTo>
                  <a:lnTo>
                    <a:pt x="6" y="319"/>
                  </a:lnTo>
                  <a:lnTo>
                    <a:pt x="14" y="295"/>
                  </a:lnTo>
                  <a:lnTo>
                    <a:pt x="25" y="273"/>
                  </a:lnTo>
                  <a:lnTo>
                    <a:pt x="40" y="255"/>
                  </a:lnTo>
                  <a:lnTo>
                    <a:pt x="56" y="241"/>
                  </a:lnTo>
                  <a:lnTo>
                    <a:pt x="74" y="230"/>
                  </a:lnTo>
                  <a:lnTo>
                    <a:pt x="91" y="220"/>
                  </a:lnTo>
                  <a:lnTo>
                    <a:pt x="107" y="215"/>
                  </a:lnTo>
                  <a:lnTo>
                    <a:pt x="122" y="210"/>
                  </a:lnTo>
                  <a:lnTo>
                    <a:pt x="133" y="207"/>
                  </a:lnTo>
                  <a:lnTo>
                    <a:pt x="141" y="206"/>
                  </a:lnTo>
                  <a:lnTo>
                    <a:pt x="143" y="206"/>
                  </a:lnTo>
                  <a:lnTo>
                    <a:pt x="141" y="203"/>
                  </a:lnTo>
                  <a:lnTo>
                    <a:pt x="133" y="196"/>
                  </a:lnTo>
                  <a:lnTo>
                    <a:pt x="118" y="185"/>
                  </a:lnTo>
                  <a:lnTo>
                    <a:pt x="98" y="172"/>
                  </a:lnTo>
                  <a:lnTo>
                    <a:pt x="88" y="163"/>
                  </a:lnTo>
                  <a:lnTo>
                    <a:pt x="86" y="150"/>
                  </a:lnTo>
                  <a:lnTo>
                    <a:pt x="87" y="138"/>
                  </a:lnTo>
                  <a:lnTo>
                    <a:pt x="91" y="126"/>
                  </a:lnTo>
                  <a:lnTo>
                    <a:pt x="98" y="115"/>
                  </a:lnTo>
                  <a:lnTo>
                    <a:pt x="104" y="106"/>
                  </a:lnTo>
                  <a:lnTo>
                    <a:pt x="111" y="101"/>
                  </a:lnTo>
                  <a:lnTo>
                    <a:pt x="118" y="99"/>
                  </a:lnTo>
                  <a:lnTo>
                    <a:pt x="129" y="101"/>
                  </a:lnTo>
                  <a:lnTo>
                    <a:pt x="143" y="105"/>
                  </a:lnTo>
                  <a:lnTo>
                    <a:pt x="160" y="109"/>
                  </a:lnTo>
                  <a:lnTo>
                    <a:pt x="176" y="114"/>
                  </a:lnTo>
                  <a:lnTo>
                    <a:pt x="190" y="119"/>
                  </a:lnTo>
                  <a:lnTo>
                    <a:pt x="203" y="125"/>
                  </a:lnTo>
                  <a:lnTo>
                    <a:pt x="212" y="128"/>
                  </a:lnTo>
                  <a:lnTo>
                    <a:pt x="215" y="129"/>
                  </a:lnTo>
                  <a:lnTo>
                    <a:pt x="217" y="126"/>
                  </a:lnTo>
                  <a:lnTo>
                    <a:pt x="223" y="119"/>
                  </a:lnTo>
                  <a:lnTo>
                    <a:pt x="232" y="109"/>
                  </a:lnTo>
                  <a:lnTo>
                    <a:pt x="243" y="95"/>
                  </a:lnTo>
                  <a:lnTo>
                    <a:pt x="256" y="80"/>
                  </a:lnTo>
                  <a:lnTo>
                    <a:pt x="268" y="66"/>
                  </a:lnTo>
                  <a:lnTo>
                    <a:pt x="282" y="51"/>
                  </a:lnTo>
                  <a:lnTo>
                    <a:pt x="293" y="37"/>
                  </a:lnTo>
                  <a:lnTo>
                    <a:pt x="302" y="26"/>
                  </a:lnTo>
                  <a:lnTo>
                    <a:pt x="309" y="20"/>
                  </a:lnTo>
                  <a:lnTo>
                    <a:pt x="321" y="12"/>
                  </a:lnTo>
                  <a:lnTo>
                    <a:pt x="337" y="6"/>
                  </a:lnTo>
                  <a:lnTo>
                    <a:pt x="352" y="2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Freeform 68"/>
          <p:cNvSpPr/>
          <p:nvPr/>
        </p:nvSpPr>
        <p:spPr>
          <a:xfrm>
            <a:off x="3392360" y="1418844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72168" y="1294332"/>
            <a:ext cx="1061098" cy="1059847"/>
            <a:chOff x="3072168" y="1294332"/>
            <a:chExt cx="1061098" cy="1059847"/>
          </a:xfrm>
        </p:grpSpPr>
        <p:sp>
          <p:nvSpPr>
            <p:cNvPr id="33" name="Oval 32"/>
            <p:cNvSpPr/>
            <p:nvPr/>
          </p:nvSpPr>
          <p:spPr>
            <a:xfrm>
              <a:off x="3074487" y="1295400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ie 76"/>
            <p:cNvSpPr/>
            <p:nvPr/>
          </p:nvSpPr>
          <p:spPr>
            <a:xfrm>
              <a:off x="3072168" y="1294332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3453372" y="1600200"/>
              <a:ext cx="273696" cy="453324"/>
              <a:chOff x="7748588" y="4484688"/>
              <a:chExt cx="919163" cy="152241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57" name="Freeform 23"/>
              <p:cNvSpPr>
                <a:spLocks/>
              </p:cNvSpPr>
              <p:nvPr/>
            </p:nvSpPr>
            <p:spPr bwMode="auto">
              <a:xfrm>
                <a:off x="7748588" y="4484688"/>
                <a:ext cx="919163" cy="152241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50" y="0"/>
                  </a:cxn>
                  <a:cxn ang="0">
                    <a:pos x="562" y="3"/>
                  </a:cxn>
                  <a:cxn ang="0">
                    <a:pos x="571" y="8"/>
                  </a:cxn>
                  <a:cxn ang="0">
                    <a:pos x="577" y="17"/>
                  </a:cxn>
                  <a:cxn ang="0">
                    <a:pos x="579" y="28"/>
                  </a:cxn>
                  <a:cxn ang="0">
                    <a:pos x="579" y="929"/>
                  </a:cxn>
                  <a:cxn ang="0">
                    <a:pos x="577" y="941"/>
                  </a:cxn>
                  <a:cxn ang="0">
                    <a:pos x="571" y="951"/>
                  </a:cxn>
                  <a:cxn ang="0">
                    <a:pos x="562" y="956"/>
                  </a:cxn>
                  <a:cxn ang="0">
                    <a:pos x="550" y="959"/>
                  </a:cxn>
                  <a:cxn ang="0">
                    <a:pos x="29" y="959"/>
                  </a:cxn>
                  <a:cxn ang="0">
                    <a:pos x="18" y="956"/>
                  </a:cxn>
                  <a:cxn ang="0">
                    <a:pos x="8" y="951"/>
                  </a:cxn>
                  <a:cxn ang="0">
                    <a:pos x="3" y="941"/>
                  </a:cxn>
                  <a:cxn ang="0">
                    <a:pos x="0" y="929"/>
                  </a:cxn>
                  <a:cxn ang="0">
                    <a:pos x="0" y="28"/>
                  </a:cxn>
                  <a:cxn ang="0">
                    <a:pos x="3" y="17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29" y="0"/>
                  </a:cxn>
                </a:cxnLst>
                <a:rect l="0" t="0" r="r" b="b"/>
                <a:pathLst>
                  <a:path w="579" h="959">
                    <a:moveTo>
                      <a:pt x="29" y="0"/>
                    </a:moveTo>
                    <a:lnTo>
                      <a:pt x="550" y="0"/>
                    </a:lnTo>
                    <a:lnTo>
                      <a:pt x="562" y="3"/>
                    </a:lnTo>
                    <a:lnTo>
                      <a:pt x="571" y="8"/>
                    </a:lnTo>
                    <a:lnTo>
                      <a:pt x="577" y="17"/>
                    </a:lnTo>
                    <a:lnTo>
                      <a:pt x="579" y="28"/>
                    </a:lnTo>
                    <a:lnTo>
                      <a:pt x="579" y="929"/>
                    </a:lnTo>
                    <a:lnTo>
                      <a:pt x="577" y="941"/>
                    </a:lnTo>
                    <a:lnTo>
                      <a:pt x="571" y="951"/>
                    </a:lnTo>
                    <a:lnTo>
                      <a:pt x="562" y="956"/>
                    </a:lnTo>
                    <a:lnTo>
                      <a:pt x="550" y="959"/>
                    </a:lnTo>
                    <a:lnTo>
                      <a:pt x="29" y="959"/>
                    </a:lnTo>
                    <a:lnTo>
                      <a:pt x="18" y="956"/>
                    </a:lnTo>
                    <a:lnTo>
                      <a:pt x="8" y="951"/>
                    </a:lnTo>
                    <a:lnTo>
                      <a:pt x="3" y="941"/>
                    </a:lnTo>
                    <a:lnTo>
                      <a:pt x="0" y="929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24"/>
              <p:cNvSpPr>
                <a:spLocks noChangeArrowheads="1"/>
              </p:cNvSpPr>
              <p:nvPr/>
            </p:nvSpPr>
            <p:spPr bwMode="auto">
              <a:xfrm>
                <a:off x="7794626" y="4564063"/>
                <a:ext cx="827088" cy="1247775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0" name="Freeform 69"/>
          <p:cNvSpPr/>
          <p:nvPr/>
        </p:nvSpPr>
        <p:spPr>
          <a:xfrm>
            <a:off x="2922712" y="2838320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89211" y="2704569"/>
            <a:ext cx="1058781" cy="1061315"/>
            <a:chOff x="2589211" y="2704569"/>
            <a:chExt cx="1058781" cy="1061315"/>
          </a:xfrm>
        </p:grpSpPr>
        <p:sp>
          <p:nvSpPr>
            <p:cNvPr id="34" name="Oval 33"/>
            <p:cNvSpPr/>
            <p:nvPr/>
          </p:nvSpPr>
          <p:spPr>
            <a:xfrm>
              <a:off x="2589213" y="2707105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Pie 77"/>
            <p:cNvSpPr/>
            <p:nvPr/>
          </p:nvSpPr>
          <p:spPr>
            <a:xfrm>
              <a:off x="2589211" y="2704569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817812" y="3078144"/>
              <a:ext cx="588044" cy="329948"/>
              <a:chOff x="2068513" y="2297113"/>
              <a:chExt cx="1974850" cy="110807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0" name="Freeform 25"/>
              <p:cNvSpPr>
                <a:spLocks/>
              </p:cNvSpPr>
              <p:nvPr/>
            </p:nvSpPr>
            <p:spPr bwMode="auto">
              <a:xfrm>
                <a:off x="2179638" y="2297113"/>
                <a:ext cx="1774825" cy="105568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100" y="0"/>
                  </a:cxn>
                  <a:cxn ang="0">
                    <a:pos x="1106" y="1"/>
                  </a:cxn>
                  <a:cxn ang="0">
                    <a:pos x="1111" y="4"/>
                  </a:cxn>
                  <a:cxn ang="0">
                    <a:pos x="1114" y="8"/>
                  </a:cxn>
                  <a:cxn ang="0">
                    <a:pos x="1117" y="13"/>
                  </a:cxn>
                  <a:cxn ang="0">
                    <a:pos x="1118" y="20"/>
                  </a:cxn>
                  <a:cxn ang="0">
                    <a:pos x="1118" y="646"/>
                  </a:cxn>
                  <a:cxn ang="0">
                    <a:pos x="1117" y="653"/>
                  </a:cxn>
                  <a:cxn ang="0">
                    <a:pos x="1111" y="661"/>
                  </a:cxn>
                  <a:cxn ang="0">
                    <a:pos x="1106" y="664"/>
                  </a:cxn>
                  <a:cxn ang="0">
                    <a:pos x="1100" y="665"/>
                  </a:cxn>
                  <a:cxn ang="0">
                    <a:pos x="19" y="665"/>
                  </a:cxn>
                  <a:cxn ang="0">
                    <a:pos x="12" y="664"/>
                  </a:cxn>
                  <a:cxn ang="0">
                    <a:pos x="8" y="661"/>
                  </a:cxn>
                  <a:cxn ang="0">
                    <a:pos x="4" y="657"/>
                  </a:cxn>
                  <a:cxn ang="0">
                    <a:pos x="1" y="653"/>
                  </a:cxn>
                  <a:cxn ang="0">
                    <a:pos x="0" y="646"/>
                  </a:cxn>
                  <a:cxn ang="0">
                    <a:pos x="0" y="15"/>
                  </a:cxn>
                  <a:cxn ang="0">
                    <a:pos x="3" y="11"/>
                  </a:cxn>
                  <a:cxn ang="0">
                    <a:pos x="5" y="5"/>
                  </a:cxn>
                  <a:cxn ang="0">
                    <a:pos x="9" y="2"/>
                  </a:cxn>
                  <a:cxn ang="0">
                    <a:pos x="13" y="1"/>
                  </a:cxn>
                  <a:cxn ang="0">
                    <a:pos x="19" y="0"/>
                  </a:cxn>
                </a:cxnLst>
                <a:rect l="0" t="0" r="r" b="b"/>
                <a:pathLst>
                  <a:path w="1118" h="665">
                    <a:moveTo>
                      <a:pt x="19" y="0"/>
                    </a:moveTo>
                    <a:lnTo>
                      <a:pt x="1100" y="0"/>
                    </a:lnTo>
                    <a:lnTo>
                      <a:pt x="1106" y="1"/>
                    </a:lnTo>
                    <a:lnTo>
                      <a:pt x="1111" y="4"/>
                    </a:lnTo>
                    <a:lnTo>
                      <a:pt x="1114" y="8"/>
                    </a:lnTo>
                    <a:lnTo>
                      <a:pt x="1117" y="13"/>
                    </a:lnTo>
                    <a:lnTo>
                      <a:pt x="1118" y="20"/>
                    </a:lnTo>
                    <a:lnTo>
                      <a:pt x="1118" y="646"/>
                    </a:lnTo>
                    <a:lnTo>
                      <a:pt x="1117" y="653"/>
                    </a:lnTo>
                    <a:lnTo>
                      <a:pt x="1111" y="661"/>
                    </a:lnTo>
                    <a:lnTo>
                      <a:pt x="1106" y="664"/>
                    </a:lnTo>
                    <a:lnTo>
                      <a:pt x="1100" y="665"/>
                    </a:lnTo>
                    <a:lnTo>
                      <a:pt x="19" y="665"/>
                    </a:lnTo>
                    <a:lnTo>
                      <a:pt x="12" y="664"/>
                    </a:lnTo>
                    <a:lnTo>
                      <a:pt x="8" y="661"/>
                    </a:lnTo>
                    <a:lnTo>
                      <a:pt x="4" y="657"/>
                    </a:lnTo>
                    <a:lnTo>
                      <a:pt x="1" y="653"/>
                    </a:lnTo>
                    <a:lnTo>
                      <a:pt x="0" y="646"/>
                    </a:lnTo>
                    <a:lnTo>
                      <a:pt x="0" y="15"/>
                    </a:lnTo>
                    <a:lnTo>
                      <a:pt x="3" y="11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3" y="1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Rectangle 26"/>
              <p:cNvSpPr>
                <a:spLocks noChangeArrowheads="1"/>
              </p:cNvSpPr>
              <p:nvPr/>
            </p:nvSpPr>
            <p:spPr bwMode="auto">
              <a:xfrm>
                <a:off x="2246313" y="2363788"/>
                <a:ext cx="1635125" cy="922338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2068513" y="3309938"/>
                <a:ext cx="1974850" cy="95250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226" y="0"/>
                  </a:cxn>
                  <a:cxn ang="0">
                    <a:pos x="1232" y="2"/>
                  </a:cxn>
                  <a:cxn ang="0">
                    <a:pos x="1240" y="7"/>
                  </a:cxn>
                  <a:cxn ang="0">
                    <a:pos x="1243" y="12"/>
                  </a:cxn>
                  <a:cxn ang="0">
                    <a:pos x="1244" y="18"/>
                  </a:cxn>
                  <a:cxn ang="0">
                    <a:pos x="1244" y="42"/>
                  </a:cxn>
                  <a:cxn ang="0">
                    <a:pos x="1243" y="47"/>
                  </a:cxn>
                  <a:cxn ang="0">
                    <a:pos x="1240" y="53"/>
                  </a:cxn>
                  <a:cxn ang="0">
                    <a:pos x="1232" y="58"/>
                  </a:cxn>
                  <a:cxn ang="0">
                    <a:pos x="1226" y="60"/>
                  </a:cxn>
                  <a:cxn ang="0">
                    <a:pos x="19" y="60"/>
                  </a:cxn>
                  <a:cxn ang="0">
                    <a:pos x="12" y="58"/>
                  </a:cxn>
                  <a:cxn ang="0">
                    <a:pos x="4" y="53"/>
                  </a:cxn>
                  <a:cxn ang="0">
                    <a:pos x="1" y="47"/>
                  </a:cxn>
                  <a:cxn ang="0">
                    <a:pos x="0" y="42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4" y="7"/>
                  </a:cxn>
                  <a:cxn ang="0">
                    <a:pos x="12" y="2"/>
                  </a:cxn>
                  <a:cxn ang="0">
                    <a:pos x="19" y="0"/>
                  </a:cxn>
                </a:cxnLst>
                <a:rect l="0" t="0" r="r" b="b"/>
                <a:pathLst>
                  <a:path w="1244" h="60">
                    <a:moveTo>
                      <a:pt x="19" y="0"/>
                    </a:moveTo>
                    <a:lnTo>
                      <a:pt x="1226" y="0"/>
                    </a:lnTo>
                    <a:lnTo>
                      <a:pt x="1232" y="2"/>
                    </a:lnTo>
                    <a:lnTo>
                      <a:pt x="1240" y="7"/>
                    </a:lnTo>
                    <a:lnTo>
                      <a:pt x="1243" y="12"/>
                    </a:lnTo>
                    <a:lnTo>
                      <a:pt x="1244" y="18"/>
                    </a:lnTo>
                    <a:lnTo>
                      <a:pt x="1244" y="42"/>
                    </a:lnTo>
                    <a:lnTo>
                      <a:pt x="1243" y="47"/>
                    </a:lnTo>
                    <a:lnTo>
                      <a:pt x="1240" y="53"/>
                    </a:lnTo>
                    <a:lnTo>
                      <a:pt x="1232" y="58"/>
                    </a:lnTo>
                    <a:lnTo>
                      <a:pt x="1226" y="60"/>
                    </a:lnTo>
                    <a:lnTo>
                      <a:pt x="19" y="60"/>
                    </a:lnTo>
                    <a:lnTo>
                      <a:pt x="12" y="58"/>
                    </a:lnTo>
                    <a:lnTo>
                      <a:pt x="4" y="53"/>
                    </a:lnTo>
                    <a:lnTo>
                      <a:pt x="1" y="47"/>
                    </a:lnTo>
                    <a:lnTo>
                      <a:pt x="0" y="42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12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5" name="Freeform 74"/>
          <p:cNvSpPr/>
          <p:nvPr/>
        </p:nvSpPr>
        <p:spPr>
          <a:xfrm>
            <a:off x="8452040" y="1418844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118960" y="1294332"/>
            <a:ext cx="1063559" cy="1059847"/>
            <a:chOff x="8118960" y="1294332"/>
            <a:chExt cx="1063559" cy="1059847"/>
          </a:xfrm>
        </p:grpSpPr>
        <p:sp>
          <p:nvSpPr>
            <p:cNvPr id="36" name="Oval 35"/>
            <p:cNvSpPr/>
            <p:nvPr/>
          </p:nvSpPr>
          <p:spPr>
            <a:xfrm flipH="1">
              <a:off x="8123740" y="1295400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ie 79"/>
            <p:cNvSpPr/>
            <p:nvPr/>
          </p:nvSpPr>
          <p:spPr>
            <a:xfrm>
              <a:off x="8118960" y="1294332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8366180" y="1590152"/>
              <a:ext cx="565354" cy="453324"/>
              <a:chOff x="4779963" y="4518025"/>
              <a:chExt cx="1898650" cy="152241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4" name="Freeform 28"/>
              <p:cNvSpPr>
                <a:spLocks/>
              </p:cNvSpPr>
              <p:nvPr/>
            </p:nvSpPr>
            <p:spPr bwMode="auto">
              <a:xfrm>
                <a:off x="4779963" y="4725988"/>
                <a:ext cx="1898650" cy="7223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1170" y="0"/>
                  </a:cxn>
                  <a:cxn ang="0">
                    <a:pos x="1177" y="3"/>
                  </a:cxn>
                  <a:cxn ang="0">
                    <a:pos x="1185" y="7"/>
                  </a:cxn>
                  <a:cxn ang="0">
                    <a:pos x="1192" y="13"/>
                  </a:cxn>
                  <a:cxn ang="0">
                    <a:pos x="1196" y="24"/>
                  </a:cxn>
                  <a:cxn ang="0">
                    <a:pos x="1196" y="201"/>
                  </a:cxn>
                  <a:cxn ang="0">
                    <a:pos x="1004" y="428"/>
                  </a:cxn>
                  <a:cxn ang="0">
                    <a:pos x="994" y="438"/>
                  </a:cxn>
                  <a:cxn ang="0">
                    <a:pos x="985" y="445"/>
                  </a:cxn>
                  <a:cxn ang="0">
                    <a:pos x="970" y="451"/>
                  </a:cxn>
                  <a:cxn ang="0">
                    <a:pos x="951" y="454"/>
                  </a:cxn>
                  <a:cxn ang="0">
                    <a:pos x="685" y="454"/>
                  </a:cxn>
                  <a:cxn ang="0">
                    <a:pos x="688" y="424"/>
                  </a:cxn>
                  <a:cxn ang="0">
                    <a:pos x="688" y="419"/>
                  </a:cxn>
                  <a:cxn ang="0">
                    <a:pos x="687" y="414"/>
                  </a:cxn>
                  <a:cxn ang="0">
                    <a:pos x="684" y="407"/>
                  </a:cxn>
                  <a:cxn ang="0">
                    <a:pos x="680" y="400"/>
                  </a:cxn>
                  <a:cxn ang="0">
                    <a:pos x="672" y="395"/>
                  </a:cxn>
                  <a:cxn ang="0">
                    <a:pos x="660" y="389"/>
                  </a:cxn>
                  <a:cxn ang="0">
                    <a:pos x="644" y="388"/>
                  </a:cxn>
                  <a:cxn ang="0">
                    <a:pos x="540" y="388"/>
                  </a:cxn>
                  <a:cxn ang="0">
                    <a:pos x="533" y="391"/>
                  </a:cxn>
                  <a:cxn ang="0">
                    <a:pos x="525" y="393"/>
                  </a:cxn>
                  <a:cxn ang="0">
                    <a:pos x="517" y="400"/>
                  </a:cxn>
                  <a:cxn ang="0">
                    <a:pos x="512" y="410"/>
                  </a:cxn>
                  <a:cxn ang="0">
                    <a:pos x="509" y="423"/>
                  </a:cxn>
                  <a:cxn ang="0">
                    <a:pos x="510" y="455"/>
                  </a:cxn>
                  <a:cxn ang="0">
                    <a:pos x="223" y="453"/>
                  </a:cxn>
                  <a:cxn ang="0">
                    <a:pos x="220" y="453"/>
                  </a:cxn>
                  <a:cxn ang="0">
                    <a:pos x="214" y="451"/>
                  </a:cxn>
                  <a:cxn ang="0">
                    <a:pos x="204" y="449"/>
                  </a:cxn>
                  <a:cxn ang="0">
                    <a:pos x="193" y="441"/>
                  </a:cxn>
                  <a:cxn ang="0">
                    <a:pos x="184" y="428"/>
                  </a:cxn>
                  <a:cxn ang="0">
                    <a:pos x="0" y="202"/>
                  </a:cxn>
                  <a:cxn ang="0">
                    <a:pos x="0" y="19"/>
                  </a:cxn>
                  <a:cxn ang="0">
                    <a:pos x="1" y="15"/>
                  </a:cxn>
                  <a:cxn ang="0">
                    <a:pos x="4" y="9"/>
                  </a:cxn>
                  <a:cxn ang="0">
                    <a:pos x="9" y="5"/>
                  </a:cxn>
                  <a:cxn ang="0">
                    <a:pos x="19" y="1"/>
                  </a:cxn>
                  <a:cxn ang="0">
                    <a:pos x="33" y="0"/>
                  </a:cxn>
                </a:cxnLst>
                <a:rect l="0" t="0" r="r" b="b"/>
                <a:pathLst>
                  <a:path w="1196" h="455">
                    <a:moveTo>
                      <a:pt x="33" y="0"/>
                    </a:moveTo>
                    <a:lnTo>
                      <a:pt x="1170" y="0"/>
                    </a:lnTo>
                    <a:lnTo>
                      <a:pt x="1177" y="3"/>
                    </a:lnTo>
                    <a:lnTo>
                      <a:pt x="1185" y="7"/>
                    </a:lnTo>
                    <a:lnTo>
                      <a:pt x="1192" y="13"/>
                    </a:lnTo>
                    <a:lnTo>
                      <a:pt x="1196" y="24"/>
                    </a:lnTo>
                    <a:lnTo>
                      <a:pt x="1196" y="201"/>
                    </a:lnTo>
                    <a:lnTo>
                      <a:pt x="1004" y="428"/>
                    </a:lnTo>
                    <a:lnTo>
                      <a:pt x="994" y="438"/>
                    </a:lnTo>
                    <a:lnTo>
                      <a:pt x="985" y="445"/>
                    </a:lnTo>
                    <a:lnTo>
                      <a:pt x="970" y="451"/>
                    </a:lnTo>
                    <a:lnTo>
                      <a:pt x="951" y="454"/>
                    </a:lnTo>
                    <a:lnTo>
                      <a:pt x="685" y="454"/>
                    </a:lnTo>
                    <a:lnTo>
                      <a:pt x="688" y="424"/>
                    </a:lnTo>
                    <a:lnTo>
                      <a:pt x="688" y="419"/>
                    </a:lnTo>
                    <a:lnTo>
                      <a:pt x="687" y="414"/>
                    </a:lnTo>
                    <a:lnTo>
                      <a:pt x="684" y="407"/>
                    </a:lnTo>
                    <a:lnTo>
                      <a:pt x="680" y="400"/>
                    </a:lnTo>
                    <a:lnTo>
                      <a:pt x="672" y="395"/>
                    </a:lnTo>
                    <a:lnTo>
                      <a:pt x="660" y="389"/>
                    </a:lnTo>
                    <a:lnTo>
                      <a:pt x="644" y="388"/>
                    </a:lnTo>
                    <a:lnTo>
                      <a:pt x="540" y="388"/>
                    </a:lnTo>
                    <a:lnTo>
                      <a:pt x="533" y="391"/>
                    </a:lnTo>
                    <a:lnTo>
                      <a:pt x="525" y="393"/>
                    </a:lnTo>
                    <a:lnTo>
                      <a:pt x="517" y="400"/>
                    </a:lnTo>
                    <a:lnTo>
                      <a:pt x="512" y="410"/>
                    </a:lnTo>
                    <a:lnTo>
                      <a:pt x="509" y="423"/>
                    </a:lnTo>
                    <a:lnTo>
                      <a:pt x="510" y="455"/>
                    </a:lnTo>
                    <a:lnTo>
                      <a:pt x="223" y="453"/>
                    </a:lnTo>
                    <a:lnTo>
                      <a:pt x="220" y="453"/>
                    </a:lnTo>
                    <a:lnTo>
                      <a:pt x="214" y="451"/>
                    </a:lnTo>
                    <a:lnTo>
                      <a:pt x="204" y="449"/>
                    </a:lnTo>
                    <a:lnTo>
                      <a:pt x="193" y="441"/>
                    </a:lnTo>
                    <a:lnTo>
                      <a:pt x="184" y="428"/>
                    </a:lnTo>
                    <a:lnTo>
                      <a:pt x="0" y="202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4" y="9"/>
                    </a:lnTo>
                    <a:lnTo>
                      <a:pt x="9" y="5"/>
                    </a:lnTo>
                    <a:lnTo>
                      <a:pt x="19" y="1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9"/>
              <p:cNvSpPr>
                <a:spLocks/>
              </p:cNvSpPr>
              <p:nvPr/>
            </p:nvSpPr>
            <p:spPr bwMode="auto">
              <a:xfrm>
                <a:off x="4813301" y="5151438"/>
                <a:ext cx="1833563" cy="889000"/>
              </a:xfrm>
              <a:custGeom>
                <a:avLst/>
                <a:gdLst/>
                <a:ahLst/>
                <a:cxnLst>
                  <a:cxn ang="0">
                    <a:pos x="1155" y="507"/>
                  </a:cxn>
                  <a:cxn ang="0">
                    <a:pos x="1153" y="520"/>
                  </a:cxn>
                  <a:cxn ang="0">
                    <a:pos x="1145" y="538"/>
                  </a:cxn>
                  <a:cxn ang="0">
                    <a:pos x="1126" y="552"/>
                  </a:cxn>
                  <a:cxn ang="0">
                    <a:pos x="1094" y="559"/>
                  </a:cxn>
                  <a:cxn ang="0">
                    <a:pos x="55" y="560"/>
                  </a:cxn>
                  <a:cxn ang="0">
                    <a:pos x="38" y="555"/>
                  </a:cxn>
                  <a:cxn ang="0">
                    <a:pos x="18" y="543"/>
                  </a:cxn>
                  <a:cxn ang="0">
                    <a:pos x="3" y="517"/>
                  </a:cxn>
                  <a:cxn ang="0">
                    <a:pos x="0" y="4"/>
                  </a:cxn>
                  <a:cxn ang="0">
                    <a:pos x="148" y="186"/>
                  </a:cxn>
                  <a:cxn ang="0">
                    <a:pos x="166" y="201"/>
                  </a:cxn>
                  <a:cxn ang="0">
                    <a:pos x="205" y="214"/>
                  </a:cxn>
                  <a:cxn ang="0">
                    <a:pos x="491" y="222"/>
                  </a:cxn>
                  <a:cxn ang="0">
                    <a:pos x="496" y="243"/>
                  </a:cxn>
                  <a:cxn ang="0">
                    <a:pos x="514" y="260"/>
                  </a:cxn>
                  <a:cxn ang="0">
                    <a:pos x="528" y="267"/>
                  </a:cxn>
                  <a:cxn ang="0">
                    <a:pos x="534" y="279"/>
                  </a:cxn>
                  <a:cxn ang="0">
                    <a:pos x="547" y="294"/>
                  </a:cxn>
                  <a:cxn ang="0">
                    <a:pos x="574" y="302"/>
                  </a:cxn>
                  <a:cxn ang="0">
                    <a:pos x="602" y="295"/>
                  </a:cxn>
                  <a:cxn ang="0">
                    <a:pos x="623" y="271"/>
                  </a:cxn>
                  <a:cxn ang="0">
                    <a:pos x="625" y="263"/>
                  </a:cxn>
                  <a:cxn ang="0">
                    <a:pos x="633" y="261"/>
                  </a:cxn>
                  <a:cxn ang="0">
                    <a:pos x="651" y="252"/>
                  </a:cxn>
                  <a:cxn ang="0">
                    <a:pos x="661" y="232"/>
                  </a:cxn>
                  <a:cxn ang="0">
                    <a:pos x="948" y="214"/>
                  </a:cxn>
                  <a:cxn ang="0">
                    <a:pos x="969" y="209"/>
                  </a:cxn>
                  <a:cxn ang="0">
                    <a:pos x="1001" y="183"/>
                  </a:cxn>
                  <a:cxn ang="0">
                    <a:pos x="1022" y="160"/>
                  </a:cxn>
                  <a:cxn ang="0">
                    <a:pos x="1050" y="127"/>
                  </a:cxn>
                  <a:cxn ang="0">
                    <a:pos x="1097" y="70"/>
                  </a:cxn>
                  <a:cxn ang="0">
                    <a:pos x="1125" y="35"/>
                  </a:cxn>
                  <a:cxn ang="0">
                    <a:pos x="1145" y="10"/>
                  </a:cxn>
                  <a:cxn ang="0">
                    <a:pos x="1153" y="0"/>
                  </a:cxn>
                </a:cxnLst>
                <a:rect l="0" t="0" r="r" b="b"/>
                <a:pathLst>
                  <a:path w="1155" h="560">
                    <a:moveTo>
                      <a:pt x="1153" y="0"/>
                    </a:moveTo>
                    <a:lnTo>
                      <a:pt x="1155" y="507"/>
                    </a:lnTo>
                    <a:lnTo>
                      <a:pt x="1155" y="513"/>
                    </a:lnTo>
                    <a:lnTo>
                      <a:pt x="1153" y="520"/>
                    </a:lnTo>
                    <a:lnTo>
                      <a:pt x="1149" y="529"/>
                    </a:lnTo>
                    <a:lnTo>
                      <a:pt x="1145" y="538"/>
                    </a:lnTo>
                    <a:lnTo>
                      <a:pt x="1137" y="546"/>
                    </a:lnTo>
                    <a:lnTo>
                      <a:pt x="1126" y="552"/>
                    </a:lnTo>
                    <a:lnTo>
                      <a:pt x="1113" y="558"/>
                    </a:lnTo>
                    <a:lnTo>
                      <a:pt x="1094" y="559"/>
                    </a:lnTo>
                    <a:lnTo>
                      <a:pt x="64" y="560"/>
                    </a:lnTo>
                    <a:lnTo>
                      <a:pt x="55" y="560"/>
                    </a:lnTo>
                    <a:lnTo>
                      <a:pt x="47" y="558"/>
                    </a:lnTo>
                    <a:lnTo>
                      <a:pt x="38" y="555"/>
                    </a:lnTo>
                    <a:lnTo>
                      <a:pt x="27" y="550"/>
                    </a:lnTo>
                    <a:lnTo>
                      <a:pt x="18" y="543"/>
                    </a:lnTo>
                    <a:lnTo>
                      <a:pt x="8" y="532"/>
                    </a:lnTo>
                    <a:lnTo>
                      <a:pt x="3" y="517"/>
                    </a:lnTo>
                    <a:lnTo>
                      <a:pt x="0" y="500"/>
                    </a:lnTo>
                    <a:lnTo>
                      <a:pt x="0" y="4"/>
                    </a:lnTo>
                    <a:lnTo>
                      <a:pt x="146" y="183"/>
                    </a:lnTo>
                    <a:lnTo>
                      <a:pt x="148" y="186"/>
                    </a:lnTo>
                    <a:lnTo>
                      <a:pt x="154" y="193"/>
                    </a:lnTo>
                    <a:lnTo>
                      <a:pt x="166" y="201"/>
                    </a:lnTo>
                    <a:lnTo>
                      <a:pt x="182" y="209"/>
                    </a:lnTo>
                    <a:lnTo>
                      <a:pt x="205" y="214"/>
                    </a:lnTo>
                    <a:lnTo>
                      <a:pt x="491" y="213"/>
                    </a:lnTo>
                    <a:lnTo>
                      <a:pt x="491" y="222"/>
                    </a:lnTo>
                    <a:lnTo>
                      <a:pt x="494" y="232"/>
                    </a:lnTo>
                    <a:lnTo>
                      <a:pt x="496" y="243"/>
                    </a:lnTo>
                    <a:lnTo>
                      <a:pt x="503" y="252"/>
                    </a:lnTo>
                    <a:lnTo>
                      <a:pt x="514" y="260"/>
                    </a:lnTo>
                    <a:lnTo>
                      <a:pt x="528" y="264"/>
                    </a:lnTo>
                    <a:lnTo>
                      <a:pt x="528" y="267"/>
                    </a:lnTo>
                    <a:lnTo>
                      <a:pt x="530" y="272"/>
                    </a:lnTo>
                    <a:lnTo>
                      <a:pt x="534" y="279"/>
                    </a:lnTo>
                    <a:lnTo>
                      <a:pt x="539" y="287"/>
                    </a:lnTo>
                    <a:lnTo>
                      <a:pt x="547" y="294"/>
                    </a:lnTo>
                    <a:lnTo>
                      <a:pt x="558" y="299"/>
                    </a:lnTo>
                    <a:lnTo>
                      <a:pt x="574" y="302"/>
                    </a:lnTo>
                    <a:lnTo>
                      <a:pt x="590" y="300"/>
                    </a:lnTo>
                    <a:lnTo>
                      <a:pt x="602" y="295"/>
                    </a:lnTo>
                    <a:lnTo>
                      <a:pt x="612" y="287"/>
                    </a:lnTo>
                    <a:lnTo>
                      <a:pt x="623" y="271"/>
                    </a:lnTo>
                    <a:lnTo>
                      <a:pt x="624" y="265"/>
                    </a:lnTo>
                    <a:lnTo>
                      <a:pt x="625" y="263"/>
                    </a:lnTo>
                    <a:lnTo>
                      <a:pt x="628" y="263"/>
                    </a:lnTo>
                    <a:lnTo>
                      <a:pt x="633" y="261"/>
                    </a:lnTo>
                    <a:lnTo>
                      <a:pt x="641" y="257"/>
                    </a:lnTo>
                    <a:lnTo>
                      <a:pt x="651" y="252"/>
                    </a:lnTo>
                    <a:lnTo>
                      <a:pt x="657" y="244"/>
                    </a:lnTo>
                    <a:lnTo>
                      <a:pt x="661" y="232"/>
                    </a:lnTo>
                    <a:lnTo>
                      <a:pt x="663" y="214"/>
                    </a:lnTo>
                    <a:lnTo>
                      <a:pt x="948" y="214"/>
                    </a:lnTo>
                    <a:lnTo>
                      <a:pt x="956" y="213"/>
                    </a:lnTo>
                    <a:lnTo>
                      <a:pt x="969" y="209"/>
                    </a:lnTo>
                    <a:lnTo>
                      <a:pt x="984" y="199"/>
                    </a:lnTo>
                    <a:lnTo>
                      <a:pt x="1001" y="183"/>
                    </a:lnTo>
                    <a:lnTo>
                      <a:pt x="1010" y="174"/>
                    </a:lnTo>
                    <a:lnTo>
                      <a:pt x="1022" y="160"/>
                    </a:lnTo>
                    <a:lnTo>
                      <a:pt x="1035" y="144"/>
                    </a:lnTo>
                    <a:lnTo>
                      <a:pt x="1050" y="127"/>
                    </a:lnTo>
                    <a:lnTo>
                      <a:pt x="1065" y="108"/>
                    </a:lnTo>
                    <a:lnTo>
                      <a:pt x="1097" y="70"/>
                    </a:lnTo>
                    <a:lnTo>
                      <a:pt x="1112" y="51"/>
                    </a:lnTo>
                    <a:lnTo>
                      <a:pt x="1125" y="35"/>
                    </a:lnTo>
                    <a:lnTo>
                      <a:pt x="1137" y="20"/>
                    </a:lnTo>
                    <a:lnTo>
                      <a:pt x="1145" y="10"/>
                    </a:lnTo>
                    <a:lnTo>
                      <a:pt x="1151" y="3"/>
                    </a:lnTo>
                    <a:lnTo>
                      <a:pt x="1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30"/>
              <p:cNvSpPr>
                <a:spLocks noChangeArrowheads="1"/>
              </p:cNvSpPr>
              <p:nvPr/>
            </p:nvSpPr>
            <p:spPr bwMode="auto">
              <a:xfrm>
                <a:off x="5349876" y="4694238"/>
                <a:ext cx="100013" cy="571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31"/>
              <p:cNvSpPr>
                <a:spLocks noChangeArrowheads="1"/>
              </p:cNvSpPr>
              <p:nvPr/>
            </p:nvSpPr>
            <p:spPr bwMode="auto">
              <a:xfrm>
                <a:off x="5372101" y="4608513"/>
                <a:ext cx="52388" cy="984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32"/>
              <p:cNvSpPr>
                <a:spLocks noChangeArrowheads="1"/>
              </p:cNvSpPr>
              <p:nvPr/>
            </p:nvSpPr>
            <p:spPr bwMode="auto">
              <a:xfrm>
                <a:off x="5372101" y="4608513"/>
                <a:ext cx="127000" cy="412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Rectangle 33"/>
              <p:cNvSpPr>
                <a:spLocks noChangeArrowheads="1"/>
              </p:cNvSpPr>
              <p:nvPr/>
            </p:nvSpPr>
            <p:spPr bwMode="auto">
              <a:xfrm>
                <a:off x="6010276" y="4694238"/>
                <a:ext cx="98425" cy="571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34"/>
              <p:cNvSpPr>
                <a:spLocks noChangeArrowheads="1"/>
              </p:cNvSpPr>
              <p:nvPr/>
            </p:nvSpPr>
            <p:spPr bwMode="auto">
              <a:xfrm>
                <a:off x="6035676" y="4608513"/>
                <a:ext cx="52388" cy="984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35"/>
              <p:cNvSpPr>
                <a:spLocks noChangeArrowheads="1"/>
              </p:cNvSpPr>
              <p:nvPr/>
            </p:nvSpPr>
            <p:spPr bwMode="auto">
              <a:xfrm>
                <a:off x="5959476" y="4608513"/>
                <a:ext cx="128588" cy="412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6"/>
              <p:cNvSpPr>
                <a:spLocks/>
              </p:cNvSpPr>
              <p:nvPr/>
            </p:nvSpPr>
            <p:spPr bwMode="auto">
              <a:xfrm>
                <a:off x="5445126" y="4518025"/>
                <a:ext cx="569913" cy="160338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210" y="2"/>
                  </a:cxn>
                  <a:cxn ang="0">
                    <a:pos x="245" y="4"/>
                  </a:cxn>
                  <a:cxn ang="0">
                    <a:pos x="277" y="10"/>
                  </a:cxn>
                  <a:cxn ang="0">
                    <a:pos x="302" y="17"/>
                  </a:cxn>
                  <a:cxn ang="0">
                    <a:pos x="324" y="23"/>
                  </a:cxn>
                  <a:cxn ang="0">
                    <a:pos x="339" y="29"/>
                  </a:cxn>
                  <a:cxn ang="0">
                    <a:pos x="347" y="31"/>
                  </a:cxn>
                  <a:cxn ang="0">
                    <a:pos x="354" y="38"/>
                  </a:cxn>
                  <a:cxn ang="0">
                    <a:pos x="358" y="49"/>
                  </a:cxn>
                  <a:cxn ang="0">
                    <a:pos x="359" y="61"/>
                  </a:cxn>
                  <a:cxn ang="0">
                    <a:pos x="359" y="76"/>
                  </a:cxn>
                  <a:cxn ang="0">
                    <a:pos x="358" y="89"/>
                  </a:cxn>
                  <a:cxn ang="0">
                    <a:pos x="355" y="97"/>
                  </a:cxn>
                  <a:cxn ang="0">
                    <a:pos x="351" y="100"/>
                  </a:cxn>
                  <a:cxn ang="0">
                    <a:pos x="344" y="101"/>
                  </a:cxn>
                  <a:cxn ang="0">
                    <a:pos x="337" y="100"/>
                  </a:cxn>
                  <a:cxn ang="0">
                    <a:pos x="332" y="99"/>
                  </a:cxn>
                  <a:cxn ang="0">
                    <a:pos x="328" y="97"/>
                  </a:cxn>
                  <a:cxn ang="0">
                    <a:pos x="327" y="96"/>
                  </a:cxn>
                  <a:cxn ang="0">
                    <a:pos x="294" y="84"/>
                  </a:cxn>
                  <a:cxn ang="0">
                    <a:pos x="259" y="76"/>
                  </a:cxn>
                  <a:cxn ang="0">
                    <a:pos x="223" y="72"/>
                  </a:cxn>
                  <a:cxn ang="0">
                    <a:pos x="187" y="70"/>
                  </a:cxn>
                  <a:cxn ang="0">
                    <a:pos x="152" y="72"/>
                  </a:cxn>
                  <a:cxn ang="0">
                    <a:pos x="120" y="76"/>
                  </a:cxn>
                  <a:cxn ang="0">
                    <a:pos x="90" y="80"/>
                  </a:cxn>
                  <a:cxn ang="0">
                    <a:pos x="66" y="85"/>
                  </a:cxn>
                  <a:cxn ang="0">
                    <a:pos x="47" y="91"/>
                  </a:cxn>
                  <a:cxn ang="0">
                    <a:pos x="23" y="99"/>
                  </a:cxn>
                  <a:cxn ang="0">
                    <a:pos x="15" y="99"/>
                  </a:cxn>
                  <a:cxn ang="0">
                    <a:pos x="10" y="95"/>
                  </a:cxn>
                  <a:cxn ang="0">
                    <a:pos x="6" y="88"/>
                  </a:cxn>
                  <a:cxn ang="0">
                    <a:pos x="3" y="76"/>
                  </a:cxn>
                  <a:cxn ang="0">
                    <a:pos x="0" y="62"/>
                  </a:cxn>
                  <a:cxn ang="0">
                    <a:pos x="0" y="50"/>
                  </a:cxn>
                  <a:cxn ang="0">
                    <a:pos x="6" y="41"/>
                  </a:cxn>
                  <a:cxn ang="0">
                    <a:pos x="14" y="34"/>
                  </a:cxn>
                  <a:cxn ang="0">
                    <a:pos x="23" y="29"/>
                  </a:cxn>
                  <a:cxn ang="0">
                    <a:pos x="31" y="25"/>
                  </a:cxn>
                  <a:cxn ang="0">
                    <a:pos x="38" y="22"/>
                  </a:cxn>
                  <a:cxn ang="0">
                    <a:pos x="40" y="22"/>
                  </a:cxn>
                  <a:cxn ang="0">
                    <a:pos x="86" y="10"/>
                  </a:cxn>
                  <a:cxn ang="0">
                    <a:pos x="129" y="3"/>
                  </a:cxn>
                  <a:cxn ang="0">
                    <a:pos x="171" y="0"/>
                  </a:cxn>
                </a:cxnLst>
                <a:rect l="0" t="0" r="r" b="b"/>
                <a:pathLst>
                  <a:path w="359" h="101">
                    <a:moveTo>
                      <a:pt x="171" y="0"/>
                    </a:moveTo>
                    <a:lnTo>
                      <a:pt x="210" y="2"/>
                    </a:lnTo>
                    <a:lnTo>
                      <a:pt x="245" y="4"/>
                    </a:lnTo>
                    <a:lnTo>
                      <a:pt x="277" y="10"/>
                    </a:lnTo>
                    <a:lnTo>
                      <a:pt x="302" y="17"/>
                    </a:lnTo>
                    <a:lnTo>
                      <a:pt x="324" y="23"/>
                    </a:lnTo>
                    <a:lnTo>
                      <a:pt x="339" y="29"/>
                    </a:lnTo>
                    <a:lnTo>
                      <a:pt x="347" y="31"/>
                    </a:lnTo>
                    <a:lnTo>
                      <a:pt x="354" y="38"/>
                    </a:lnTo>
                    <a:lnTo>
                      <a:pt x="358" y="49"/>
                    </a:lnTo>
                    <a:lnTo>
                      <a:pt x="359" y="61"/>
                    </a:lnTo>
                    <a:lnTo>
                      <a:pt x="359" y="76"/>
                    </a:lnTo>
                    <a:lnTo>
                      <a:pt x="358" y="89"/>
                    </a:lnTo>
                    <a:lnTo>
                      <a:pt x="355" y="97"/>
                    </a:lnTo>
                    <a:lnTo>
                      <a:pt x="351" y="100"/>
                    </a:lnTo>
                    <a:lnTo>
                      <a:pt x="344" y="101"/>
                    </a:lnTo>
                    <a:lnTo>
                      <a:pt x="337" y="100"/>
                    </a:lnTo>
                    <a:lnTo>
                      <a:pt x="332" y="99"/>
                    </a:lnTo>
                    <a:lnTo>
                      <a:pt x="328" y="97"/>
                    </a:lnTo>
                    <a:lnTo>
                      <a:pt x="327" y="96"/>
                    </a:lnTo>
                    <a:lnTo>
                      <a:pt x="294" y="84"/>
                    </a:lnTo>
                    <a:lnTo>
                      <a:pt x="259" y="76"/>
                    </a:lnTo>
                    <a:lnTo>
                      <a:pt x="223" y="72"/>
                    </a:lnTo>
                    <a:lnTo>
                      <a:pt x="187" y="70"/>
                    </a:lnTo>
                    <a:lnTo>
                      <a:pt x="152" y="72"/>
                    </a:lnTo>
                    <a:lnTo>
                      <a:pt x="120" y="76"/>
                    </a:lnTo>
                    <a:lnTo>
                      <a:pt x="90" y="80"/>
                    </a:lnTo>
                    <a:lnTo>
                      <a:pt x="66" y="85"/>
                    </a:lnTo>
                    <a:lnTo>
                      <a:pt x="47" y="91"/>
                    </a:lnTo>
                    <a:lnTo>
                      <a:pt x="23" y="99"/>
                    </a:lnTo>
                    <a:lnTo>
                      <a:pt x="15" y="99"/>
                    </a:lnTo>
                    <a:lnTo>
                      <a:pt x="10" y="95"/>
                    </a:lnTo>
                    <a:lnTo>
                      <a:pt x="6" y="88"/>
                    </a:lnTo>
                    <a:lnTo>
                      <a:pt x="3" y="76"/>
                    </a:lnTo>
                    <a:lnTo>
                      <a:pt x="0" y="62"/>
                    </a:lnTo>
                    <a:lnTo>
                      <a:pt x="0" y="50"/>
                    </a:lnTo>
                    <a:lnTo>
                      <a:pt x="6" y="41"/>
                    </a:lnTo>
                    <a:lnTo>
                      <a:pt x="14" y="34"/>
                    </a:lnTo>
                    <a:lnTo>
                      <a:pt x="23" y="29"/>
                    </a:lnTo>
                    <a:lnTo>
                      <a:pt x="31" y="25"/>
                    </a:lnTo>
                    <a:lnTo>
                      <a:pt x="38" y="22"/>
                    </a:lnTo>
                    <a:lnTo>
                      <a:pt x="40" y="22"/>
                    </a:lnTo>
                    <a:lnTo>
                      <a:pt x="86" y="10"/>
                    </a:lnTo>
                    <a:lnTo>
                      <a:pt x="129" y="3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7"/>
              <p:cNvSpPr>
                <a:spLocks/>
              </p:cNvSpPr>
              <p:nvPr/>
            </p:nvSpPr>
            <p:spPr bwMode="auto">
              <a:xfrm>
                <a:off x="5629276" y="5380038"/>
                <a:ext cx="201613" cy="14763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17" y="0"/>
                  </a:cxn>
                  <a:cxn ang="0">
                    <a:pos x="118" y="2"/>
                  </a:cxn>
                  <a:cxn ang="0">
                    <a:pos x="121" y="2"/>
                  </a:cxn>
                  <a:cxn ang="0">
                    <a:pos x="123" y="3"/>
                  </a:cxn>
                  <a:cxn ang="0">
                    <a:pos x="126" y="6"/>
                  </a:cxn>
                  <a:cxn ang="0">
                    <a:pos x="127" y="8"/>
                  </a:cxn>
                  <a:cxn ang="0">
                    <a:pos x="127" y="18"/>
                  </a:cxn>
                  <a:cxn ang="0">
                    <a:pos x="121" y="78"/>
                  </a:cxn>
                  <a:cxn ang="0">
                    <a:pos x="121" y="82"/>
                  </a:cxn>
                  <a:cxn ang="0">
                    <a:pos x="119" y="85"/>
                  </a:cxn>
                  <a:cxn ang="0">
                    <a:pos x="119" y="86"/>
                  </a:cxn>
                  <a:cxn ang="0">
                    <a:pos x="117" y="89"/>
                  </a:cxn>
                  <a:cxn ang="0">
                    <a:pos x="115" y="92"/>
                  </a:cxn>
                  <a:cxn ang="0">
                    <a:pos x="111" y="93"/>
                  </a:cxn>
                  <a:cxn ang="0">
                    <a:pos x="16" y="93"/>
                  </a:cxn>
                  <a:cxn ang="0">
                    <a:pos x="14" y="92"/>
                  </a:cxn>
                  <a:cxn ang="0">
                    <a:pos x="12" y="92"/>
                  </a:cxn>
                  <a:cxn ang="0">
                    <a:pos x="9" y="89"/>
                  </a:cxn>
                  <a:cxn ang="0">
                    <a:pos x="6" y="84"/>
                  </a:cxn>
                  <a:cxn ang="0">
                    <a:pos x="6" y="78"/>
                  </a:cxn>
                  <a:cxn ang="0">
                    <a:pos x="1" y="15"/>
                  </a:cxn>
                  <a:cxn ang="0">
                    <a:pos x="1" y="14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1" y="8"/>
                  </a:cxn>
                  <a:cxn ang="0">
                    <a:pos x="1" y="6"/>
                  </a:cxn>
                  <a:cxn ang="0">
                    <a:pos x="2" y="3"/>
                  </a:cxn>
                  <a:cxn ang="0">
                    <a:pos x="8" y="0"/>
                  </a:cxn>
                </a:cxnLst>
                <a:rect l="0" t="0" r="r" b="b"/>
                <a:pathLst>
                  <a:path w="127" h="93">
                    <a:moveTo>
                      <a:pt x="8" y="0"/>
                    </a:moveTo>
                    <a:lnTo>
                      <a:pt x="117" y="0"/>
                    </a:lnTo>
                    <a:lnTo>
                      <a:pt x="118" y="2"/>
                    </a:lnTo>
                    <a:lnTo>
                      <a:pt x="121" y="2"/>
                    </a:lnTo>
                    <a:lnTo>
                      <a:pt x="123" y="3"/>
                    </a:lnTo>
                    <a:lnTo>
                      <a:pt x="126" y="6"/>
                    </a:lnTo>
                    <a:lnTo>
                      <a:pt x="127" y="8"/>
                    </a:lnTo>
                    <a:lnTo>
                      <a:pt x="127" y="18"/>
                    </a:lnTo>
                    <a:lnTo>
                      <a:pt x="121" y="78"/>
                    </a:lnTo>
                    <a:lnTo>
                      <a:pt x="121" y="82"/>
                    </a:lnTo>
                    <a:lnTo>
                      <a:pt x="119" y="85"/>
                    </a:lnTo>
                    <a:lnTo>
                      <a:pt x="119" y="86"/>
                    </a:lnTo>
                    <a:lnTo>
                      <a:pt x="117" y="89"/>
                    </a:lnTo>
                    <a:lnTo>
                      <a:pt x="115" y="92"/>
                    </a:lnTo>
                    <a:lnTo>
                      <a:pt x="111" y="93"/>
                    </a:lnTo>
                    <a:lnTo>
                      <a:pt x="16" y="93"/>
                    </a:lnTo>
                    <a:lnTo>
                      <a:pt x="14" y="92"/>
                    </a:lnTo>
                    <a:lnTo>
                      <a:pt x="12" y="92"/>
                    </a:lnTo>
                    <a:lnTo>
                      <a:pt x="9" y="89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1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2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0" name="TextBox 179"/>
          <p:cNvSpPr txBox="1"/>
          <p:nvPr/>
        </p:nvSpPr>
        <p:spPr>
          <a:xfrm flipH="1">
            <a:off x="1307260" y="1425388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 flipH="1">
            <a:off x="863507" y="2918011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 flipH="1">
            <a:off x="1240024" y="4338918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flipH="1">
            <a:off x="9602789" y="4347882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flipH="1">
            <a:off x="9995128" y="2886635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flipH="1">
            <a:off x="9563753" y="1483658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4"/>
          <p:cNvGrpSpPr/>
          <p:nvPr/>
        </p:nvGrpSpPr>
        <p:grpSpPr>
          <a:xfrm>
            <a:off x="3427412" y="2057400"/>
            <a:ext cx="5311639" cy="2351314"/>
            <a:chOff x="3427412" y="2057400"/>
            <a:chExt cx="5311639" cy="2351314"/>
          </a:xfrm>
        </p:grpSpPr>
        <p:cxnSp>
          <p:nvCxnSpPr>
            <p:cNvPr id="85" name="Straight Connector 84"/>
            <p:cNvCxnSpPr/>
            <p:nvPr/>
          </p:nvCxnSpPr>
          <p:spPr>
            <a:xfrm rot="10800000">
              <a:off x="4037012" y="2057400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7406640" y="3951514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427412" y="3224348"/>
              <a:ext cx="14478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291251" y="3224348"/>
              <a:ext cx="14478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0800000" flipH="1">
              <a:off x="7313612" y="2057400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 flipH="1">
              <a:off x="3973286" y="3938451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5484812" y="2134020"/>
            <a:ext cx="4807634" cy="4781130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01788" y="1797423"/>
            <a:ext cx="2998694" cy="2998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Generations Comparison Infographics Presentation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82"/>
          <p:cNvGrpSpPr/>
          <p:nvPr/>
        </p:nvGrpSpPr>
        <p:grpSpPr>
          <a:xfrm>
            <a:off x="4189412" y="5314890"/>
            <a:ext cx="3810000" cy="1046441"/>
            <a:chOff x="4189412" y="5314890"/>
            <a:chExt cx="3810000" cy="1046441"/>
          </a:xfrm>
        </p:grpSpPr>
        <p:sp>
          <p:nvSpPr>
            <p:cNvPr id="5" name="TextBox 4"/>
            <p:cNvSpPr txBox="1"/>
            <p:nvPr/>
          </p:nvSpPr>
          <p:spPr>
            <a:xfrm>
              <a:off x="5605240" y="5314890"/>
              <a:ext cx="97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GEN Y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4189412" y="5715000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Pie 75"/>
          <p:cNvSpPr/>
          <p:nvPr/>
        </p:nvSpPr>
        <p:spPr>
          <a:xfrm>
            <a:off x="4594796" y="1805671"/>
            <a:ext cx="2999232" cy="2999232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3279470" y="4240772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62192" y="4118811"/>
            <a:ext cx="1058779" cy="10587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ie 78"/>
          <p:cNvSpPr/>
          <p:nvPr/>
        </p:nvSpPr>
        <p:spPr>
          <a:xfrm>
            <a:off x="2956259" y="4121245"/>
            <a:ext cx="1056062" cy="1056062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174"/>
          <p:cNvGrpSpPr/>
          <p:nvPr/>
        </p:nvGrpSpPr>
        <p:grpSpPr>
          <a:xfrm>
            <a:off x="8609014" y="2707105"/>
            <a:ext cx="2057398" cy="1825903"/>
            <a:chOff x="8609014" y="2707105"/>
            <a:chExt cx="2057398" cy="1825903"/>
          </a:xfrm>
        </p:grpSpPr>
        <p:sp>
          <p:nvSpPr>
            <p:cNvPr id="74" name="Freeform 73"/>
            <p:cNvSpPr/>
            <p:nvPr/>
          </p:nvSpPr>
          <p:spPr>
            <a:xfrm>
              <a:off x="8962329" y="2838320"/>
              <a:ext cx="1704083" cy="1694688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689053 w 5636167"/>
                <a:gd name="connsiteY4" fmla="*/ 2085920 h 4289267"/>
                <a:gd name="connsiteX5" fmla="*/ 0 w 5636167"/>
                <a:gd name="connsiteY5" fmla="*/ 2269012 h 428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6167" h="4289267">
                  <a:moveTo>
                    <a:pt x="0" y="2269012"/>
                  </a:moveTo>
                  <a:lnTo>
                    <a:pt x="3857288" y="4289267"/>
                  </a:lnTo>
                  <a:lnTo>
                    <a:pt x="5636167" y="2109983"/>
                  </a:lnTo>
                  <a:lnTo>
                    <a:pt x="1812747" y="0"/>
                  </a:lnTo>
                  <a:lnTo>
                    <a:pt x="1689053" y="2085920"/>
                  </a:lnTo>
                  <a:lnTo>
                    <a:pt x="0" y="22690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46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flipH="1">
              <a:off x="8609014" y="2707105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ie 80"/>
            <p:cNvSpPr/>
            <p:nvPr/>
          </p:nvSpPr>
          <p:spPr>
            <a:xfrm>
              <a:off x="8609702" y="2709593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60"/>
            <p:cNvGrpSpPr/>
            <p:nvPr/>
          </p:nvGrpSpPr>
          <p:grpSpPr>
            <a:xfrm>
              <a:off x="8889428" y="2947416"/>
              <a:ext cx="471022" cy="518266"/>
              <a:chOff x="5441951" y="1398588"/>
              <a:chExt cx="1566863" cy="17240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2" name="Freeform 24"/>
              <p:cNvSpPr>
                <a:spLocks/>
              </p:cNvSpPr>
              <p:nvPr/>
            </p:nvSpPr>
            <p:spPr bwMode="auto">
              <a:xfrm>
                <a:off x="5745163" y="1974851"/>
                <a:ext cx="146050" cy="452438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90" y="18"/>
                  </a:cxn>
                  <a:cxn ang="0">
                    <a:pos x="87" y="58"/>
                  </a:cxn>
                  <a:cxn ang="0">
                    <a:pos x="83" y="94"/>
                  </a:cxn>
                  <a:cxn ang="0">
                    <a:pos x="80" y="126"/>
                  </a:cxn>
                  <a:cxn ang="0">
                    <a:pos x="76" y="155"/>
                  </a:cxn>
                  <a:cxn ang="0">
                    <a:pos x="69" y="183"/>
                  </a:cxn>
                  <a:cxn ang="0">
                    <a:pos x="59" y="210"/>
                  </a:cxn>
                  <a:cxn ang="0">
                    <a:pos x="46" y="237"/>
                  </a:cxn>
                  <a:cxn ang="0">
                    <a:pos x="28" y="265"/>
                  </a:cxn>
                  <a:cxn ang="0">
                    <a:pos x="27" y="267"/>
                  </a:cxn>
                  <a:cxn ang="0">
                    <a:pos x="23" y="272"/>
                  </a:cxn>
                  <a:cxn ang="0">
                    <a:pos x="19" y="277"/>
                  </a:cxn>
                  <a:cxn ang="0">
                    <a:pos x="14" y="282"/>
                  </a:cxn>
                  <a:cxn ang="0">
                    <a:pos x="9" y="285"/>
                  </a:cxn>
                  <a:cxn ang="0">
                    <a:pos x="3" y="284"/>
                  </a:cxn>
                  <a:cxn ang="0">
                    <a:pos x="0" y="279"/>
                  </a:cxn>
                  <a:cxn ang="0">
                    <a:pos x="2" y="273"/>
                  </a:cxn>
                  <a:cxn ang="0">
                    <a:pos x="7" y="265"/>
                  </a:cxn>
                  <a:cxn ang="0">
                    <a:pos x="13" y="255"/>
                  </a:cxn>
                  <a:cxn ang="0">
                    <a:pos x="20" y="244"/>
                  </a:cxn>
                  <a:cxn ang="0">
                    <a:pos x="25" y="235"/>
                  </a:cxn>
                  <a:cxn ang="0">
                    <a:pos x="31" y="221"/>
                  </a:cxn>
                  <a:cxn ang="0">
                    <a:pos x="39" y="206"/>
                  </a:cxn>
                  <a:cxn ang="0">
                    <a:pos x="46" y="184"/>
                  </a:cxn>
                  <a:cxn ang="0">
                    <a:pos x="52" y="160"/>
                  </a:cxn>
                  <a:cxn ang="0">
                    <a:pos x="59" y="130"/>
                  </a:cxn>
                  <a:cxn ang="0">
                    <a:pos x="63" y="94"/>
                  </a:cxn>
                  <a:cxn ang="0">
                    <a:pos x="67" y="52"/>
                  </a:cxn>
                  <a:cxn ang="0">
                    <a:pos x="67" y="43"/>
                  </a:cxn>
                  <a:cxn ang="0">
                    <a:pos x="68" y="36"/>
                  </a:cxn>
                  <a:cxn ang="0">
                    <a:pos x="92" y="0"/>
                  </a:cxn>
                </a:cxnLst>
                <a:rect l="0" t="0" r="r" b="b"/>
                <a:pathLst>
                  <a:path w="92" h="285">
                    <a:moveTo>
                      <a:pt x="92" y="0"/>
                    </a:moveTo>
                    <a:lnTo>
                      <a:pt x="90" y="18"/>
                    </a:lnTo>
                    <a:lnTo>
                      <a:pt x="87" y="58"/>
                    </a:lnTo>
                    <a:lnTo>
                      <a:pt x="83" y="94"/>
                    </a:lnTo>
                    <a:lnTo>
                      <a:pt x="80" y="126"/>
                    </a:lnTo>
                    <a:lnTo>
                      <a:pt x="76" y="155"/>
                    </a:lnTo>
                    <a:lnTo>
                      <a:pt x="69" y="183"/>
                    </a:lnTo>
                    <a:lnTo>
                      <a:pt x="59" y="210"/>
                    </a:lnTo>
                    <a:lnTo>
                      <a:pt x="46" y="237"/>
                    </a:lnTo>
                    <a:lnTo>
                      <a:pt x="28" y="265"/>
                    </a:lnTo>
                    <a:lnTo>
                      <a:pt x="27" y="267"/>
                    </a:lnTo>
                    <a:lnTo>
                      <a:pt x="23" y="272"/>
                    </a:lnTo>
                    <a:lnTo>
                      <a:pt x="19" y="277"/>
                    </a:lnTo>
                    <a:lnTo>
                      <a:pt x="14" y="282"/>
                    </a:lnTo>
                    <a:lnTo>
                      <a:pt x="9" y="285"/>
                    </a:lnTo>
                    <a:lnTo>
                      <a:pt x="3" y="284"/>
                    </a:lnTo>
                    <a:lnTo>
                      <a:pt x="0" y="279"/>
                    </a:lnTo>
                    <a:lnTo>
                      <a:pt x="2" y="273"/>
                    </a:lnTo>
                    <a:lnTo>
                      <a:pt x="7" y="265"/>
                    </a:lnTo>
                    <a:lnTo>
                      <a:pt x="13" y="255"/>
                    </a:lnTo>
                    <a:lnTo>
                      <a:pt x="20" y="244"/>
                    </a:lnTo>
                    <a:lnTo>
                      <a:pt x="25" y="235"/>
                    </a:lnTo>
                    <a:lnTo>
                      <a:pt x="31" y="221"/>
                    </a:lnTo>
                    <a:lnTo>
                      <a:pt x="39" y="206"/>
                    </a:lnTo>
                    <a:lnTo>
                      <a:pt x="46" y="184"/>
                    </a:lnTo>
                    <a:lnTo>
                      <a:pt x="52" y="160"/>
                    </a:lnTo>
                    <a:lnTo>
                      <a:pt x="59" y="130"/>
                    </a:lnTo>
                    <a:lnTo>
                      <a:pt x="63" y="94"/>
                    </a:lnTo>
                    <a:lnTo>
                      <a:pt x="67" y="52"/>
                    </a:lnTo>
                    <a:lnTo>
                      <a:pt x="67" y="43"/>
                    </a:lnTo>
                    <a:lnTo>
                      <a:pt x="68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5"/>
              <p:cNvSpPr>
                <a:spLocks noEditPoints="1"/>
              </p:cNvSpPr>
              <p:nvPr/>
            </p:nvSpPr>
            <p:spPr bwMode="auto">
              <a:xfrm>
                <a:off x="5441951" y="1398588"/>
                <a:ext cx="1566863" cy="1724025"/>
              </a:xfrm>
              <a:custGeom>
                <a:avLst/>
                <a:gdLst/>
                <a:ahLst/>
                <a:cxnLst>
                  <a:cxn ang="0">
                    <a:pos x="401" y="543"/>
                  </a:cxn>
                  <a:cxn ang="0">
                    <a:pos x="369" y="638"/>
                  </a:cxn>
                  <a:cxn ang="0">
                    <a:pos x="445" y="712"/>
                  </a:cxn>
                  <a:cxn ang="0">
                    <a:pos x="529" y="759"/>
                  </a:cxn>
                  <a:cxn ang="0">
                    <a:pos x="494" y="806"/>
                  </a:cxn>
                  <a:cxn ang="0">
                    <a:pos x="380" y="782"/>
                  </a:cxn>
                  <a:cxn ang="0">
                    <a:pos x="461" y="874"/>
                  </a:cxn>
                  <a:cxn ang="0">
                    <a:pos x="567" y="853"/>
                  </a:cxn>
                  <a:cxn ang="0">
                    <a:pos x="620" y="763"/>
                  </a:cxn>
                  <a:cxn ang="0">
                    <a:pos x="554" y="668"/>
                  </a:cxn>
                  <a:cxn ang="0">
                    <a:pos x="457" y="617"/>
                  </a:cxn>
                  <a:cxn ang="0">
                    <a:pos x="474" y="578"/>
                  </a:cxn>
                  <a:cxn ang="0">
                    <a:pos x="563" y="583"/>
                  </a:cxn>
                  <a:cxn ang="0">
                    <a:pos x="569" y="515"/>
                  </a:cxn>
                  <a:cxn ang="0">
                    <a:pos x="462" y="0"/>
                  </a:cxn>
                  <a:cxn ang="0">
                    <a:pos x="544" y="35"/>
                  </a:cxn>
                  <a:cxn ang="0">
                    <a:pos x="604" y="81"/>
                  </a:cxn>
                  <a:cxn ang="0">
                    <a:pos x="674" y="45"/>
                  </a:cxn>
                  <a:cxn ang="0">
                    <a:pos x="689" y="41"/>
                  </a:cxn>
                  <a:cxn ang="0">
                    <a:pos x="645" y="123"/>
                  </a:cxn>
                  <a:cxn ang="0">
                    <a:pos x="596" y="232"/>
                  </a:cxn>
                  <a:cxn ang="0">
                    <a:pos x="600" y="254"/>
                  </a:cxn>
                  <a:cxn ang="0">
                    <a:pos x="630" y="289"/>
                  </a:cxn>
                  <a:cxn ang="0">
                    <a:pos x="713" y="377"/>
                  </a:cxn>
                  <a:cxn ang="0">
                    <a:pos x="809" y="540"/>
                  </a:cxn>
                  <a:cxn ang="0">
                    <a:pos x="848" y="690"/>
                  </a:cxn>
                  <a:cxn ang="0">
                    <a:pos x="853" y="730"/>
                  </a:cxn>
                  <a:cxn ang="0">
                    <a:pos x="876" y="733"/>
                  </a:cxn>
                  <a:cxn ang="0">
                    <a:pos x="914" y="802"/>
                  </a:cxn>
                  <a:cxn ang="0">
                    <a:pos x="974" y="933"/>
                  </a:cxn>
                  <a:cxn ang="0">
                    <a:pos x="980" y="1003"/>
                  </a:cxn>
                  <a:cxn ang="0">
                    <a:pos x="891" y="1040"/>
                  </a:cxn>
                  <a:cxn ang="0">
                    <a:pos x="819" y="1046"/>
                  </a:cxn>
                  <a:cxn ang="0">
                    <a:pos x="650" y="1076"/>
                  </a:cxn>
                  <a:cxn ang="0">
                    <a:pos x="397" y="1080"/>
                  </a:cxn>
                  <a:cxn ang="0">
                    <a:pos x="280" y="1058"/>
                  </a:cxn>
                  <a:cxn ang="0">
                    <a:pos x="136" y="1059"/>
                  </a:cxn>
                  <a:cxn ang="0">
                    <a:pos x="27" y="1055"/>
                  </a:cxn>
                  <a:cxn ang="0">
                    <a:pos x="10" y="1015"/>
                  </a:cxn>
                  <a:cxn ang="0">
                    <a:pos x="37" y="973"/>
                  </a:cxn>
                  <a:cxn ang="0">
                    <a:pos x="57" y="944"/>
                  </a:cxn>
                  <a:cxn ang="0">
                    <a:pos x="78" y="901"/>
                  </a:cxn>
                  <a:cxn ang="0">
                    <a:pos x="92" y="845"/>
                  </a:cxn>
                  <a:cxn ang="0">
                    <a:pos x="113" y="695"/>
                  </a:cxn>
                  <a:cxn ang="0">
                    <a:pos x="180" y="526"/>
                  </a:cxn>
                  <a:cxn ang="0">
                    <a:pos x="258" y="415"/>
                  </a:cxn>
                  <a:cxn ang="0">
                    <a:pos x="230" y="569"/>
                  </a:cxn>
                  <a:cxn ang="0">
                    <a:pos x="198" y="628"/>
                  </a:cxn>
                  <a:cxn ang="0">
                    <a:pos x="205" y="645"/>
                  </a:cxn>
                  <a:cxn ang="0">
                    <a:pos x="237" y="600"/>
                  </a:cxn>
                  <a:cxn ang="0">
                    <a:pos x="274" y="457"/>
                  </a:cxn>
                  <a:cxn ang="0">
                    <a:pos x="321" y="318"/>
                  </a:cxn>
                  <a:cxn ang="0">
                    <a:pos x="387" y="270"/>
                  </a:cxn>
                  <a:cxn ang="0">
                    <a:pos x="353" y="259"/>
                  </a:cxn>
                  <a:cxn ang="0">
                    <a:pos x="289" y="336"/>
                  </a:cxn>
                  <a:cxn ang="0">
                    <a:pos x="276" y="316"/>
                  </a:cxn>
                  <a:cxn ang="0">
                    <a:pos x="321" y="253"/>
                  </a:cxn>
                  <a:cxn ang="0">
                    <a:pos x="399" y="229"/>
                  </a:cxn>
                  <a:cxn ang="0">
                    <a:pos x="384" y="196"/>
                  </a:cxn>
                  <a:cxn ang="0">
                    <a:pos x="328" y="124"/>
                  </a:cxn>
                  <a:cxn ang="0">
                    <a:pos x="295" y="81"/>
                  </a:cxn>
                  <a:cxn ang="0">
                    <a:pos x="346" y="81"/>
                  </a:cxn>
                  <a:cxn ang="0">
                    <a:pos x="431" y="10"/>
                  </a:cxn>
                </a:cxnLst>
                <a:rect l="0" t="0" r="r" b="b"/>
                <a:pathLst>
                  <a:path w="987" h="1086">
                    <a:moveTo>
                      <a:pt x="464" y="458"/>
                    </a:moveTo>
                    <a:lnTo>
                      <a:pt x="464" y="513"/>
                    </a:lnTo>
                    <a:lnTo>
                      <a:pt x="440" y="519"/>
                    </a:lnTo>
                    <a:lnTo>
                      <a:pt x="418" y="529"/>
                    </a:lnTo>
                    <a:lnTo>
                      <a:pt x="401" y="543"/>
                    </a:lnTo>
                    <a:lnTo>
                      <a:pt x="386" y="557"/>
                    </a:lnTo>
                    <a:lnTo>
                      <a:pt x="376" y="575"/>
                    </a:lnTo>
                    <a:lnTo>
                      <a:pt x="369" y="594"/>
                    </a:lnTo>
                    <a:lnTo>
                      <a:pt x="367" y="616"/>
                    </a:lnTo>
                    <a:lnTo>
                      <a:pt x="369" y="638"/>
                    </a:lnTo>
                    <a:lnTo>
                      <a:pt x="377" y="657"/>
                    </a:lnTo>
                    <a:lnTo>
                      <a:pt x="388" y="674"/>
                    </a:lnTo>
                    <a:lnTo>
                      <a:pt x="404" y="688"/>
                    </a:lnTo>
                    <a:lnTo>
                      <a:pt x="423" y="701"/>
                    </a:lnTo>
                    <a:lnTo>
                      <a:pt x="445" y="712"/>
                    </a:lnTo>
                    <a:lnTo>
                      <a:pt x="470" y="721"/>
                    </a:lnTo>
                    <a:lnTo>
                      <a:pt x="493" y="730"/>
                    </a:lnTo>
                    <a:lnTo>
                      <a:pt x="510" y="739"/>
                    </a:lnTo>
                    <a:lnTo>
                      <a:pt x="522" y="749"/>
                    </a:lnTo>
                    <a:lnTo>
                      <a:pt x="529" y="759"/>
                    </a:lnTo>
                    <a:lnTo>
                      <a:pt x="531" y="771"/>
                    </a:lnTo>
                    <a:lnTo>
                      <a:pt x="529" y="783"/>
                    </a:lnTo>
                    <a:lnTo>
                      <a:pt x="521" y="793"/>
                    </a:lnTo>
                    <a:lnTo>
                      <a:pt x="510" y="801"/>
                    </a:lnTo>
                    <a:lnTo>
                      <a:pt x="494" y="806"/>
                    </a:lnTo>
                    <a:lnTo>
                      <a:pt x="476" y="807"/>
                    </a:lnTo>
                    <a:lnTo>
                      <a:pt x="449" y="804"/>
                    </a:lnTo>
                    <a:lnTo>
                      <a:pt x="424" y="799"/>
                    </a:lnTo>
                    <a:lnTo>
                      <a:pt x="401" y="791"/>
                    </a:lnTo>
                    <a:lnTo>
                      <a:pt x="380" y="782"/>
                    </a:lnTo>
                    <a:lnTo>
                      <a:pt x="364" y="849"/>
                    </a:lnTo>
                    <a:lnTo>
                      <a:pt x="383" y="858"/>
                    </a:lnTo>
                    <a:lnTo>
                      <a:pt x="406" y="866"/>
                    </a:lnTo>
                    <a:lnTo>
                      <a:pt x="433" y="872"/>
                    </a:lnTo>
                    <a:lnTo>
                      <a:pt x="461" y="874"/>
                    </a:lnTo>
                    <a:lnTo>
                      <a:pt x="461" y="929"/>
                    </a:lnTo>
                    <a:lnTo>
                      <a:pt x="518" y="929"/>
                    </a:lnTo>
                    <a:lnTo>
                      <a:pt x="518" y="869"/>
                    </a:lnTo>
                    <a:lnTo>
                      <a:pt x="544" y="863"/>
                    </a:lnTo>
                    <a:lnTo>
                      <a:pt x="567" y="853"/>
                    </a:lnTo>
                    <a:lnTo>
                      <a:pt x="586" y="839"/>
                    </a:lnTo>
                    <a:lnTo>
                      <a:pt x="600" y="823"/>
                    </a:lnTo>
                    <a:lnTo>
                      <a:pt x="611" y="804"/>
                    </a:lnTo>
                    <a:lnTo>
                      <a:pt x="618" y="784"/>
                    </a:lnTo>
                    <a:lnTo>
                      <a:pt x="620" y="763"/>
                    </a:lnTo>
                    <a:lnTo>
                      <a:pt x="618" y="739"/>
                    </a:lnTo>
                    <a:lnTo>
                      <a:pt x="610" y="717"/>
                    </a:lnTo>
                    <a:lnTo>
                      <a:pt x="598" y="699"/>
                    </a:lnTo>
                    <a:lnTo>
                      <a:pt x="579" y="683"/>
                    </a:lnTo>
                    <a:lnTo>
                      <a:pt x="554" y="668"/>
                    </a:lnTo>
                    <a:lnTo>
                      <a:pt x="523" y="656"/>
                    </a:lnTo>
                    <a:lnTo>
                      <a:pt x="498" y="645"/>
                    </a:lnTo>
                    <a:lnTo>
                      <a:pt x="479" y="636"/>
                    </a:lnTo>
                    <a:lnTo>
                      <a:pt x="465" y="626"/>
                    </a:lnTo>
                    <a:lnTo>
                      <a:pt x="457" y="617"/>
                    </a:lnTo>
                    <a:lnTo>
                      <a:pt x="455" y="605"/>
                    </a:lnTo>
                    <a:lnTo>
                      <a:pt x="456" y="598"/>
                    </a:lnTo>
                    <a:lnTo>
                      <a:pt x="460" y="590"/>
                    </a:lnTo>
                    <a:lnTo>
                      <a:pt x="465" y="583"/>
                    </a:lnTo>
                    <a:lnTo>
                      <a:pt x="474" y="578"/>
                    </a:lnTo>
                    <a:lnTo>
                      <a:pt x="488" y="574"/>
                    </a:lnTo>
                    <a:lnTo>
                      <a:pt x="504" y="573"/>
                    </a:lnTo>
                    <a:lnTo>
                      <a:pt x="528" y="574"/>
                    </a:lnTo>
                    <a:lnTo>
                      <a:pt x="547" y="579"/>
                    </a:lnTo>
                    <a:lnTo>
                      <a:pt x="563" y="583"/>
                    </a:lnTo>
                    <a:lnTo>
                      <a:pt x="577" y="589"/>
                    </a:lnTo>
                    <a:lnTo>
                      <a:pt x="587" y="593"/>
                    </a:lnTo>
                    <a:lnTo>
                      <a:pt x="604" y="528"/>
                    </a:lnTo>
                    <a:lnTo>
                      <a:pt x="588" y="522"/>
                    </a:lnTo>
                    <a:lnTo>
                      <a:pt x="569" y="515"/>
                    </a:lnTo>
                    <a:lnTo>
                      <a:pt x="547" y="512"/>
                    </a:lnTo>
                    <a:lnTo>
                      <a:pt x="520" y="509"/>
                    </a:lnTo>
                    <a:lnTo>
                      <a:pt x="520" y="458"/>
                    </a:lnTo>
                    <a:lnTo>
                      <a:pt x="464" y="458"/>
                    </a:lnTo>
                    <a:close/>
                    <a:moveTo>
                      <a:pt x="462" y="0"/>
                    </a:moveTo>
                    <a:lnTo>
                      <a:pt x="480" y="0"/>
                    </a:lnTo>
                    <a:lnTo>
                      <a:pt x="499" y="5"/>
                    </a:lnTo>
                    <a:lnTo>
                      <a:pt x="515" y="14"/>
                    </a:lnTo>
                    <a:lnTo>
                      <a:pt x="531" y="24"/>
                    </a:lnTo>
                    <a:lnTo>
                      <a:pt x="544" y="35"/>
                    </a:lnTo>
                    <a:lnTo>
                      <a:pt x="558" y="48"/>
                    </a:lnTo>
                    <a:lnTo>
                      <a:pt x="569" y="59"/>
                    </a:lnTo>
                    <a:lnTo>
                      <a:pt x="580" y="69"/>
                    </a:lnTo>
                    <a:lnTo>
                      <a:pt x="592" y="77"/>
                    </a:lnTo>
                    <a:lnTo>
                      <a:pt x="604" y="81"/>
                    </a:lnTo>
                    <a:lnTo>
                      <a:pt x="617" y="81"/>
                    </a:lnTo>
                    <a:lnTo>
                      <a:pt x="630" y="78"/>
                    </a:lnTo>
                    <a:lnTo>
                      <a:pt x="646" y="68"/>
                    </a:lnTo>
                    <a:lnTo>
                      <a:pt x="662" y="55"/>
                    </a:lnTo>
                    <a:lnTo>
                      <a:pt x="674" y="45"/>
                    </a:lnTo>
                    <a:lnTo>
                      <a:pt x="683" y="39"/>
                    </a:lnTo>
                    <a:lnTo>
                      <a:pt x="693" y="32"/>
                    </a:lnTo>
                    <a:lnTo>
                      <a:pt x="695" y="31"/>
                    </a:lnTo>
                    <a:lnTo>
                      <a:pt x="694" y="33"/>
                    </a:lnTo>
                    <a:lnTo>
                      <a:pt x="689" y="41"/>
                    </a:lnTo>
                    <a:lnTo>
                      <a:pt x="683" y="52"/>
                    </a:lnTo>
                    <a:lnTo>
                      <a:pt x="675" y="67"/>
                    </a:lnTo>
                    <a:lnTo>
                      <a:pt x="666" y="83"/>
                    </a:lnTo>
                    <a:lnTo>
                      <a:pt x="656" y="102"/>
                    </a:lnTo>
                    <a:lnTo>
                      <a:pt x="645" y="123"/>
                    </a:lnTo>
                    <a:lnTo>
                      <a:pt x="635" y="144"/>
                    </a:lnTo>
                    <a:lnTo>
                      <a:pt x="615" y="184"/>
                    </a:lnTo>
                    <a:lnTo>
                      <a:pt x="607" y="202"/>
                    </a:lnTo>
                    <a:lnTo>
                      <a:pt x="600" y="219"/>
                    </a:lnTo>
                    <a:lnTo>
                      <a:pt x="596" y="232"/>
                    </a:lnTo>
                    <a:lnTo>
                      <a:pt x="595" y="241"/>
                    </a:lnTo>
                    <a:lnTo>
                      <a:pt x="597" y="243"/>
                    </a:lnTo>
                    <a:lnTo>
                      <a:pt x="599" y="248"/>
                    </a:lnTo>
                    <a:lnTo>
                      <a:pt x="600" y="251"/>
                    </a:lnTo>
                    <a:lnTo>
                      <a:pt x="600" y="254"/>
                    </a:lnTo>
                    <a:lnTo>
                      <a:pt x="598" y="259"/>
                    </a:lnTo>
                    <a:lnTo>
                      <a:pt x="602" y="266"/>
                    </a:lnTo>
                    <a:lnTo>
                      <a:pt x="609" y="272"/>
                    </a:lnTo>
                    <a:lnTo>
                      <a:pt x="619" y="279"/>
                    </a:lnTo>
                    <a:lnTo>
                      <a:pt x="630" y="289"/>
                    </a:lnTo>
                    <a:lnTo>
                      <a:pt x="645" y="301"/>
                    </a:lnTo>
                    <a:lnTo>
                      <a:pt x="663" y="318"/>
                    </a:lnTo>
                    <a:lnTo>
                      <a:pt x="677" y="334"/>
                    </a:lnTo>
                    <a:lnTo>
                      <a:pt x="694" y="353"/>
                    </a:lnTo>
                    <a:lnTo>
                      <a:pt x="713" y="377"/>
                    </a:lnTo>
                    <a:lnTo>
                      <a:pt x="733" y="404"/>
                    </a:lnTo>
                    <a:lnTo>
                      <a:pt x="753" y="436"/>
                    </a:lnTo>
                    <a:lnTo>
                      <a:pt x="772" y="468"/>
                    </a:lnTo>
                    <a:lnTo>
                      <a:pt x="791" y="503"/>
                    </a:lnTo>
                    <a:lnTo>
                      <a:pt x="809" y="540"/>
                    </a:lnTo>
                    <a:lnTo>
                      <a:pt x="823" y="576"/>
                    </a:lnTo>
                    <a:lnTo>
                      <a:pt x="836" y="614"/>
                    </a:lnTo>
                    <a:lnTo>
                      <a:pt x="843" y="651"/>
                    </a:lnTo>
                    <a:lnTo>
                      <a:pt x="848" y="688"/>
                    </a:lnTo>
                    <a:lnTo>
                      <a:pt x="848" y="690"/>
                    </a:lnTo>
                    <a:lnTo>
                      <a:pt x="847" y="696"/>
                    </a:lnTo>
                    <a:lnTo>
                      <a:pt x="847" y="713"/>
                    </a:lnTo>
                    <a:lnTo>
                      <a:pt x="848" y="721"/>
                    </a:lnTo>
                    <a:lnTo>
                      <a:pt x="850" y="727"/>
                    </a:lnTo>
                    <a:lnTo>
                      <a:pt x="853" y="730"/>
                    </a:lnTo>
                    <a:lnTo>
                      <a:pt x="858" y="730"/>
                    </a:lnTo>
                    <a:lnTo>
                      <a:pt x="861" y="728"/>
                    </a:lnTo>
                    <a:lnTo>
                      <a:pt x="866" y="728"/>
                    </a:lnTo>
                    <a:lnTo>
                      <a:pt x="870" y="730"/>
                    </a:lnTo>
                    <a:lnTo>
                      <a:pt x="876" y="733"/>
                    </a:lnTo>
                    <a:lnTo>
                      <a:pt x="881" y="740"/>
                    </a:lnTo>
                    <a:lnTo>
                      <a:pt x="889" y="752"/>
                    </a:lnTo>
                    <a:lnTo>
                      <a:pt x="898" y="769"/>
                    </a:lnTo>
                    <a:lnTo>
                      <a:pt x="906" y="784"/>
                    </a:lnTo>
                    <a:lnTo>
                      <a:pt x="914" y="802"/>
                    </a:lnTo>
                    <a:lnTo>
                      <a:pt x="935" y="845"/>
                    </a:lnTo>
                    <a:lnTo>
                      <a:pt x="945" y="867"/>
                    </a:lnTo>
                    <a:lnTo>
                      <a:pt x="956" y="889"/>
                    </a:lnTo>
                    <a:lnTo>
                      <a:pt x="965" y="912"/>
                    </a:lnTo>
                    <a:lnTo>
                      <a:pt x="974" y="933"/>
                    </a:lnTo>
                    <a:lnTo>
                      <a:pt x="981" y="952"/>
                    </a:lnTo>
                    <a:lnTo>
                      <a:pt x="985" y="969"/>
                    </a:lnTo>
                    <a:lnTo>
                      <a:pt x="987" y="982"/>
                    </a:lnTo>
                    <a:lnTo>
                      <a:pt x="986" y="991"/>
                    </a:lnTo>
                    <a:lnTo>
                      <a:pt x="980" y="1003"/>
                    </a:lnTo>
                    <a:lnTo>
                      <a:pt x="968" y="1016"/>
                    </a:lnTo>
                    <a:lnTo>
                      <a:pt x="954" y="1027"/>
                    </a:lnTo>
                    <a:lnTo>
                      <a:pt x="935" y="1035"/>
                    </a:lnTo>
                    <a:lnTo>
                      <a:pt x="914" y="1040"/>
                    </a:lnTo>
                    <a:lnTo>
                      <a:pt x="891" y="1040"/>
                    </a:lnTo>
                    <a:lnTo>
                      <a:pt x="867" y="1035"/>
                    </a:lnTo>
                    <a:lnTo>
                      <a:pt x="863" y="1036"/>
                    </a:lnTo>
                    <a:lnTo>
                      <a:pt x="853" y="1038"/>
                    </a:lnTo>
                    <a:lnTo>
                      <a:pt x="839" y="1041"/>
                    </a:lnTo>
                    <a:lnTo>
                      <a:pt x="819" y="1046"/>
                    </a:lnTo>
                    <a:lnTo>
                      <a:pt x="795" y="1050"/>
                    </a:lnTo>
                    <a:lnTo>
                      <a:pt x="770" y="1056"/>
                    </a:lnTo>
                    <a:lnTo>
                      <a:pt x="741" y="1062"/>
                    </a:lnTo>
                    <a:lnTo>
                      <a:pt x="711" y="1067"/>
                    </a:lnTo>
                    <a:lnTo>
                      <a:pt x="650" y="1076"/>
                    </a:lnTo>
                    <a:lnTo>
                      <a:pt x="592" y="1082"/>
                    </a:lnTo>
                    <a:lnTo>
                      <a:pt x="537" y="1085"/>
                    </a:lnTo>
                    <a:lnTo>
                      <a:pt x="485" y="1086"/>
                    </a:lnTo>
                    <a:lnTo>
                      <a:pt x="438" y="1084"/>
                    </a:lnTo>
                    <a:lnTo>
                      <a:pt x="397" y="1080"/>
                    </a:lnTo>
                    <a:lnTo>
                      <a:pt x="368" y="1075"/>
                    </a:lnTo>
                    <a:lnTo>
                      <a:pt x="344" y="1071"/>
                    </a:lnTo>
                    <a:lnTo>
                      <a:pt x="322" y="1066"/>
                    </a:lnTo>
                    <a:lnTo>
                      <a:pt x="302" y="1062"/>
                    </a:lnTo>
                    <a:lnTo>
                      <a:pt x="280" y="1058"/>
                    </a:lnTo>
                    <a:lnTo>
                      <a:pt x="254" y="1055"/>
                    </a:lnTo>
                    <a:lnTo>
                      <a:pt x="228" y="1053"/>
                    </a:lnTo>
                    <a:lnTo>
                      <a:pt x="205" y="1053"/>
                    </a:lnTo>
                    <a:lnTo>
                      <a:pt x="161" y="1057"/>
                    </a:lnTo>
                    <a:lnTo>
                      <a:pt x="136" y="1059"/>
                    </a:lnTo>
                    <a:lnTo>
                      <a:pt x="108" y="1062"/>
                    </a:lnTo>
                    <a:lnTo>
                      <a:pt x="86" y="1062"/>
                    </a:lnTo>
                    <a:lnTo>
                      <a:pt x="64" y="1060"/>
                    </a:lnTo>
                    <a:lnTo>
                      <a:pt x="44" y="1058"/>
                    </a:lnTo>
                    <a:lnTo>
                      <a:pt x="27" y="1055"/>
                    </a:lnTo>
                    <a:lnTo>
                      <a:pt x="13" y="1049"/>
                    </a:lnTo>
                    <a:lnTo>
                      <a:pt x="5" y="1044"/>
                    </a:lnTo>
                    <a:lnTo>
                      <a:pt x="0" y="1036"/>
                    </a:lnTo>
                    <a:lnTo>
                      <a:pt x="3" y="1027"/>
                    </a:lnTo>
                    <a:lnTo>
                      <a:pt x="10" y="1015"/>
                    </a:lnTo>
                    <a:lnTo>
                      <a:pt x="15" y="1002"/>
                    </a:lnTo>
                    <a:lnTo>
                      <a:pt x="18" y="993"/>
                    </a:lnTo>
                    <a:lnTo>
                      <a:pt x="22" y="984"/>
                    </a:lnTo>
                    <a:lnTo>
                      <a:pt x="28" y="978"/>
                    </a:lnTo>
                    <a:lnTo>
                      <a:pt x="37" y="973"/>
                    </a:lnTo>
                    <a:lnTo>
                      <a:pt x="50" y="968"/>
                    </a:lnTo>
                    <a:lnTo>
                      <a:pt x="57" y="962"/>
                    </a:lnTo>
                    <a:lnTo>
                      <a:pt x="59" y="957"/>
                    </a:lnTo>
                    <a:lnTo>
                      <a:pt x="58" y="949"/>
                    </a:lnTo>
                    <a:lnTo>
                      <a:pt x="57" y="944"/>
                    </a:lnTo>
                    <a:lnTo>
                      <a:pt x="58" y="940"/>
                    </a:lnTo>
                    <a:lnTo>
                      <a:pt x="63" y="934"/>
                    </a:lnTo>
                    <a:lnTo>
                      <a:pt x="68" y="925"/>
                    </a:lnTo>
                    <a:lnTo>
                      <a:pt x="75" y="910"/>
                    </a:lnTo>
                    <a:lnTo>
                      <a:pt x="78" y="901"/>
                    </a:lnTo>
                    <a:lnTo>
                      <a:pt x="81" y="893"/>
                    </a:lnTo>
                    <a:lnTo>
                      <a:pt x="86" y="879"/>
                    </a:lnTo>
                    <a:lnTo>
                      <a:pt x="88" y="870"/>
                    </a:lnTo>
                    <a:lnTo>
                      <a:pt x="89" y="859"/>
                    </a:lnTo>
                    <a:lnTo>
                      <a:pt x="92" y="845"/>
                    </a:lnTo>
                    <a:lnTo>
                      <a:pt x="93" y="825"/>
                    </a:lnTo>
                    <a:lnTo>
                      <a:pt x="94" y="798"/>
                    </a:lnTo>
                    <a:lnTo>
                      <a:pt x="97" y="766"/>
                    </a:lnTo>
                    <a:lnTo>
                      <a:pt x="104" y="732"/>
                    </a:lnTo>
                    <a:lnTo>
                      <a:pt x="113" y="695"/>
                    </a:lnTo>
                    <a:lnTo>
                      <a:pt x="124" y="658"/>
                    </a:lnTo>
                    <a:lnTo>
                      <a:pt x="137" y="622"/>
                    </a:lnTo>
                    <a:lnTo>
                      <a:pt x="151" y="588"/>
                    </a:lnTo>
                    <a:lnTo>
                      <a:pt x="165" y="555"/>
                    </a:lnTo>
                    <a:lnTo>
                      <a:pt x="180" y="526"/>
                    </a:lnTo>
                    <a:lnTo>
                      <a:pt x="194" y="503"/>
                    </a:lnTo>
                    <a:lnTo>
                      <a:pt x="214" y="470"/>
                    </a:lnTo>
                    <a:lnTo>
                      <a:pt x="259" y="399"/>
                    </a:lnTo>
                    <a:lnTo>
                      <a:pt x="258" y="406"/>
                    </a:lnTo>
                    <a:lnTo>
                      <a:pt x="258" y="415"/>
                    </a:lnTo>
                    <a:lnTo>
                      <a:pt x="254" y="457"/>
                    </a:lnTo>
                    <a:lnTo>
                      <a:pt x="250" y="493"/>
                    </a:lnTo>
                    <a:lnTo>
                      <a:pt x="243" y="523"/>
                    </a:lnTo>
                    <a:lnTo>
                      <a:pt x="237" y="547"/>
                    </a:lnTo>
                    <a:lnTo>
                      <a:pt x="230" y="569"/>
                    </a:lnTo>
                    <a:lnTo>
                      <a:pt x="222" y="584"/>
                    </a:lnTo>
                    <a:lnTo>
                      <a:pt x="216" y="598"/>
                    </a:lnTo>
                    <a:lnTo>
                      <a:pt x="211" y="607"/>
                    </a:lnTo>
                    <a:lnTo>
                      <a:pt x="204" y="618"/>
                    </a:lnTo>
                    <a:lnTo>
                      <a:pt x="198" y="628"/>
                    </a:lnTo>
                    <a:lnTo>
                      <a:pt x="193" y="636"/>
                    </a:lnTo>
                    <a:lnTo>
                      <a:pt x="191" y="642"/>
                    </a:lnTo>
                    <a:lnTo>
                      <a:pt x="194" y="647"/>
                    </a:lnTo>
                    <a:lnTo>
                      <a:pt x="200" y="648"/>
                    </a:lnTo>
                    <a:lnTo>
                      <a:pt x="205" y="645"/>
                    </a:lnTo>
                    <a:lnTo>
                      <a:pt x="210" y="640"/>
                    </a:lnTo>
                    <a:lnTo>
                      <a:pt x="214" y="635"/>
                    </a:lnTo>
                    <a:lnTo>
                      <a:pt x="218" y="630"/>
                    </a:lnTo>
                    <a:lnTo>
                      <a:pt x="219" y="628"/>
                    </a:lnTo>
                    <a:lnTo>
                      <a:pt x="237" y="600"/>
                    </a:lnTo>
                    <a:lnTo>
                      <a:pt x="250" y="573"/>
                    </a:lnTo>
                    <a:lnTo>
                      <a:pt x="260" y="546"/>
                    </a:lnTo>
                    <a:lnTo>
                      <a:pt x="267" y="518"/>
                    </a:lnTo>
                    <a:lnTo>
                      <a:pt x="271" y="489"/>
                    </a:lnTo>
                    <a:lnTo>
                      <a:pt x="274" y="457"/>
                    </a:lnTo>
                    <a:lnTo>
                      <a:pt x="278" y="421"/>
                    </a:lnTo>
                    <a:lnTo>
                      <a:pt x="281" y="381"/>
                    </a:lnTo>
                    <a:lnTo>
                      <a:pt x="283" y="363"/>
                    </a:lnTo>
                    <a:lnTo>
                      <a:pt x="301" y="339"/>
                    </a:lnTo>
                    <a:lnTo>
                      <a:pt x="321" y="318"/>
                    </a:lnTo>
                    <a:lnTo>
                      <a:pt x="341" y="300"/>
                    </a:lnTo>
                    <a:lnTo>
                      <a:pt x="358" y="288"/>
                    </a:lnTo>
                    <a:lnTo>
                      <a:pt x="370" y="280"/>
                    </a:lnTo>
                    <a:lnTo>
                      <a:pt x="380" y="273"/>
                    </a:lnTo>
                    <a:lnTo>
                      <a:pt x="387" y="270"/>
                    </a:lnTo>
                    <a:lnTo>
                      <a:pt x="392" y="267"/>
                    </a:lnTo>
                    <a:lnTo>
                      <a:pt x="386" y="258"/>
                    </a:lnTo>
                    <a:lnTo>
                      <a:pt x="387" y="249"/>
                    </a:lnTo>
                    <a:lnTo>
                      <a:pt x="369" y="253"/>
                    </a:lnTo>
                    <a:lnTo>
                      <a:pt x="353" y="259"/>
                    </a:lnTo>
                    <a:lnTo>
                      <a:pt x="337" y="268"/>
                    </a:lnTo>
                    <a:lnTo>
                      <a:pt x="321" y="280"/>
                    </a:lnTo>
                    <a:lnTo>
                      <a:pt x="309" y="296"/>
                    </a:lnTo>
                    <a:lnTo>
                      <a:pt x="298" y="314"/>
                    </a:lnTo>
                    <a:lnTo>
                      <a:pt x="289" y="336"/>
                    </a:lnTo>
                    <a:lnTo>
                      <a:pt x="283" y="363"/>
                    </a:lnTo>
                    <a:lnTo>
                      <a:pt x="259" y="399"/>
                    </a:lnTo>
                    <a:lnTo>
                      <a:pt x="262" y="366"/>
                    </a:lnTo>
                    <a:lnTo>
                      <a:pt x="268" y="338"/>
                    </a:lnTo>
                    <a:lnTo>
                      <a:pt x="276" y="316"/>
                    </a:lnTo>
                    <a:lnTo>
                      <a:pt x="283" y="297"/>
                    </a:lnTo>
                    <a:lnTo>
                      <a:pt x="293" y="281"/>
                    </a:lnTo>
                    <a:lnTo>
                      <a:pt x="302" y="270"/>
                    </a:lnTo>
                    <a:lnTo>
                      <a:pt x="312" y="260"/>
                    </a:lnTo>
                    <a:lnTo>
                      <a:pt x="321" y="253"/>
                    </a:lnTo>
                    <a:lnTo>
                      <a:pt x="330" y="248"/>
                    </a:lnTo>
                    <a:lnTo>
                      <a:pt x="343" y="242"/>
                    </a:lnTo>
                    <a:lnTo>
                      <a:pt x="358" y="237"/>
                    </a:lnTo>
                    <a:lnTo>
                      <a:pt x="378" y="232"/>
                    </a:lnTo>
                    <a:lnTo>
                      <a:pt x="399" y="229"/>
                    </a:lnTo>
                    <a:lnTo>
                      <a:pt x="399" y="221"/>
                    </a:lnTo>
                    <a:lnTo>
                      <a:pt x="398" y="218"/>
                    </a:lnTo>
                    <a:lnTo>
                      <a:pt x="396" y="214"/>
                    </a:lnTo>
                    <a:lnTo>
                      <a:pt x="390" y="206"/>
                    </a:lnTo>
                    <a:lnTo>
                      <a:pt x="384" y="196"/>
                    </a:lnTo>
                    <a:lnTo>
                      <a:pt x="374" y="183"/>
                    </a:lnTo>
                    <a:lnTo>
                      <a:pt x="363" y="169"/>
                    </a:lnTo>
                    <a:lnTo>
                      <a:pt x="351" y="154"/>
                    </a:lnTo>
                    <a:lnTo>
                      <a:pt x="339" y="139"/>
                    </a:lnTo>
                    <a:lnTo>
                      <a:pt x="328" y="124"/>
                    </a:lnTo>
                    <a:lnTo>
                      <a:pt x="318" y="110"/>
                    </a:lnTo>
                    <a:lnTo>
                      <a:pt x="308" y="99"/>
                    </a:lnTo>
                    <a:lnTo>
                      <a:pt x="301" y="89"/>
                    </a:lnTo>
                    <a:lnTo>
                      <a:pt x="297" y="83"/>
                    </a:lnTo>
                    <a:lnTo>
                      <a:pt x="295" y="81"/>
                    </a:lnTo>
                    <a:lnTo>
                      <a:pt x="297" y="82"/>
                    </a:lnTo>
                    <a:lnTo>
                      <a:pt x="305" y="85"/>
                    </a:lnTo>
                    <a:lnTo>
                      <a:pt x="316" y="86"/>
                    </a:lnTo>
                    <a:lnTo>
                      <a:pt x="330" y="86"/>
                    </a:lnTo>
                    <a:lnTo>
                      <a:pt x="346" y="81"/>
                    </a:lnTo>
                    <a:lnTo>
                      <a:pt x="361" y="71"/>
                    </a:lnTo>
                    <a:lnTo>
                      <a:pt x="372" y="62"/>
                    </a:lnTo>
                    <a:lnTo>
                      <a:pt x="404" y="30"/>
                    </a:lnTo>
                    <a:lnTo>
                      <a:pt x="417" y="19"/>
                    </a:lnTo>
                    <a:lnTo>
                      <a:pt x="431" y="10"/>
                    </a:lnTo>
                    <a:lnTo>
                      <a:pt x="445" y="3"/>
                    </a:lnTo>
                    <a:lnTo>
                      <a:pt x="4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" name="Group 173"/>
          <p:cNvGrpSpPr/>
          <p:nvPr/>
        </p:nvGrpSpPr>
        <p:grpSpPr>
          <a:xfrm>
            <a:off x="8229131" y="4118811"/>
            <a:ext cx="2021366" cy="1816649"/>
            <a:chOff x="8229131" y="4118811"/>
            <a:chExt cx="2021366" cy="1816649"/>
          </a:xfrm>
        </p:grpSpPr>
        <p:sp>
          <p:nvSpPr>
            <p:cNvPr id="73" name="Freeform 72"/>
            <p:cNvSpPr/>
            <p:nvPr/>
          </p:nvSpPr>
          <p:spPr>
            <a:xfrm>
              <a:off x="8546414" y="4240772"/>
              <a:ext cx="1704083" cy="1694688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689053 w 5636167"/>
                <a:gd name="connsiteY4" fmla="*/ 2085920 h 4289267"/>
                <a:gd name="connsiteX5" fmla="*/ 0 w 5636167"/>
                <a:gd name="connsiteY5" fmla="*/ 2269012 h 428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6167" h="4289267">
                  <a:moveTo>
                    <a:pt x="0" y="2269012"/>
                  </a:moveTo>
                  <a:lnTo>
                    <a:pt x="3857288" y="4289267"/>
                  </a:lnTo>
                  <a:lnTo>
                    <a:pt x="5636167" y="2109983"/>
                  </a:lnTo>
                  <a:lnTo>
                    <a:pt x="1812747" y="0"/>
                  </a:lnTo>
                  <a:lnTo>
                    <a:pt x="1689053" y="2085920"/>
                  </a:lnTo>
                  <a:lnTo>
                    <a:pt x="0" y="22690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46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flipH="1">
              <a:off x="8236035" y="4118811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ie 81"/>
            <p:cNvSpPr/>
            <p:nvPr/>
          </p:nvSpPr>
          <p:spPr>
            <a:xfrm>
              <a:off x="8229131" y="4121245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78"/>
          <p:cNvGrpSpPr/>
          <p:nvPr/>
        </p:nvGrpSpPr>
        <p:grpSpPr>
          <a:xfrm>
            <a:off x="3072168" y="1294332"/>
            <a:ext cx="2024275" cy="1819200"/>
            <a:chOff x="3072168" y="1294332"/>
            <a:chExt cx="2024275" cy="1819200"/>
          </a:xfrm>
        </p:grpSpPr>
        <p:sp>
          <p:nvSpPr>
            <p:cNvPr id="69" name="Freeform 68"/>
            <p:cNvSpPr/>
            <p:nvPr/>
          </p:nvSpPr>
          <p:spPr>
            <a:xfrm>
              <a:off x="3392360" y="1418844"/>
              <a:ext cx="1704083" cy="1694688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689053 w 5636167"/>
                <a:gd name="connsiteY4" fmla="*/ 2085920 h 4289267"/>
                <a:gd name="connsiteX5" fmla="*/ 0 w 5636167"/>
                <a:gd name="connsiteY5" fmla="*/ 2269012 h 428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6167" h="4289267">
                  <a:moveTo>
                    <a:pt x="0" y="2269012"/>
                  </a:moveTo>
                  <a:lnTo>
                    <a:pt x="3857288" y="4289267"/>
                  </a:lnTo>
                  <a:lnTo>
                    <a:pt x="5636167" y="2109983"/>
                  </a:lnTo>
                  <a:lnTo>
                    <a:pt x="1812747" y="0"/>
                  </a:lnTo>
                  <a:lnTo>
                    <a:pt x="1689053" y="2085920"/>
                  </a:lnTo>
                  <a:lnTo>
                    <a:pt x="0" y="22690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46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074487" y="1295400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ie 76"/>
            <p:cNvSpPr/>
            <p:nvPr/>
          </p:nvSpPr>
          <p:spPr>
            <a:xfrm>
              <a:off x="3072168" y="1294332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155"/>
            <p:cNvGrpSpPr/>
            <p:nvPr/>
          </p:nvGrpSpPr>
          <p:grpSpPr>
            <a:xfrm>
              <a:off x="3453372" y="1600200"/>
              <a:ext cx="273696" cy="453324"/>
              <a:chOff x="7748588" y="4484688"/>
              <a:chExt cx="919163" cy="152241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57" name="Freeform 23"/>
              <p:cNvSpPr>
                <a:spLocks/>
              </p:cNvSpPr>
              <p:nvPr/>
            </p:nvSpPr>
            <p:spPr bwMode="auto">
              <a:xfrm>
                <a:off x="7748588" y="4484688"/>
                <a:ext cx="919163" cy="152241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50" y="0"/>
                  </a:cxn>
                  <a:cxn ang="0">
                    <a:pos x="562" y="3"/>
                  </a:cxn>
                  <a:cxn ang="0">
                    <a:pos x="571" y="8"/>
                  </a:cxn>
                  <a:cxn ang="0">
                    <a:pos x="577" y="17"/>
                  </a:cxn>
                  <a:cxn ang="0">
                    <a:pos x="579" y="28"/>
                  </a:cxn>
                  <a:cxn ang="0">
                    <a:pos x="579" y="929"/>
                  </a:cxn>
                  <a:cxn ang="0">
                    <a:pos x="577" y="941"/>
                  </a:cxn>
                  <a:cxn ang="0">
                    <a:pos x="571" y="951"/>
                  </a:cxn>
                  <a:cxn ang="0">
                    <a:pos x="562" y="956"/>
                  </a:cxn>
                  <a:cxn ang="0">
                    <a:pos x="550" y="959"/>
                  </a:cxn>
                  <a:cxn ang="0">
                    <a:pos x="29" y="959"/>
                  </a:cxn>
                  <a:cxn ang="0">
                    <a:pos x="18" y="956"/>
                  </a:cxn>
                  <a:cxn ang="0">
                    <a:pos x="8" y="951"/>
                  </a:cxn>
                  <a:cxn ang="0">
                    <a:pos x="3" y="941"/>
                  </a:cxn>
                  <a:cxn ang="0">
                    <a:pos x="0" y="929"/>
                  </a:cxn>
                  <a:cxn ang="0">
                    <a:pos x="0" y="28"/>
                  </a:cxn>
                  <a:cxn ang="0">
                    <a:pos x="3" y="17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29" y="0"/>
                  </a:cxn>
                </a:cxnLst>
                <a:rect l="0" t="0" r="r" b="b"/>
                <a:pathLst>
                  <a:path w="579" h="959">
                    <a:moveTo>
                      <a:pt x="29" y="0"/>
                    </a:moveTo>
                    <a:lnTo>
                      <a:pt x="550" y="0"/>
                    </a:lnTo>
                    <a:lnTo>
                      <a:pt x="562" y="3"/>
                    </a:lnTo>
                    <a:lnTo>
                      <a:pt x="571" y="8"/>
                    </a:lnTo>
                    <a:lnTo>
                      <a:pt x="577" y="17"/>
                    </a:lnTo>
                    <a:lnTo>
                      <a:pt x="579" y="28"/>
                    </a:lnTo>
                    <a:lnTo>
                      <a:pt x="579" y="929"/>
                    </a:lnTo>
                    <a:lnTo>
                      <a:pt x="577" y="941"/>
                    </a:lnTo>
                    <a:lnTo>
                      <a:pt x="571" y="951"/>
                    </a:lnTo>
                    <a:lnTo>
                      <a:pt x="562" y="956"/>
                    </a:lnTo>
                    <a:lnTo>
                      <a:pt x="550" y="959"/>
                    </a:lnTo>
                    <a:lnTo>
                      <a:pt x="29" y="959"/>
                    </a:lnTo>
                    <a:lnTo>
                      <a:pt x="18" y="956"/>
                    </a:lnTo>
                    <a:lnTo>
                      <a:pt x="8" y="951"/>
                    </a:lnTo>
                    <a:lnTo>
                      <a:pt x="3" y="941"/>
                    </a:lnTo>
                    <a:lnTo>
                      <a:pt x="0" y="929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24"/>
              <p:cNvSpPr>
                <a:spLocks noChangeArrowheads="1"/>
              </p:cNvSpPr>
              <p:nvPr/>
            </p:nvSpPr>
            <p:spPr bwMode="auto">
              <a:xfrm>
                <a:off x="7794626" y="4564063"/>
                <a:ext cx="827088" cy="1247775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" name="Group 177"/>
          <p:cNvGrpSpPr/>
          <p:nvPr/>
        </p:nvGrpSpPr>
        <p:grpSpPr>
          <a:xfrm>
            <a:off x="2589211" y="2704569"/>
            <a:ext cx="2037584" cy="1828439"/>
            <a:chOff x="2589211" y="2704569"/>
            <a:chExt cx="2037584" cy="1828439"/>
          </a:xfrm>
        </p:grpSpPr>
        <p:sp>
          <p:nvSpPr>
            <p:cNvPr id="70" name="Freeform 69"/>
            <p:cNvSpPr/>
            <p:nvPr/>
          </p:nvSpPr>
          <p:spPr>
            <a:xfrm>
              <a:off x="2922712" y="2838320"/>
              <a:ext cx="1704083" cy="1694688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689053 w 5636167"/>
                <a:gd name="connsiteY4" fmla="*/ 2085920 h 4289267"/>
                <a:gd name="connsiteX5" fmla="*/ 0 w 5636167"/>
                <a:gd name="connsiteY5" fmla="*/ 2269012 h 428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6167" h="4289267">
                  <a:moveTo>
                    <a:pt x="0" y="2269012"/>
                  </a:moveTo>
                  <a:lnTo>
                    <a:pt x="3857288" y="4289267"/>
                  </a:lnTo>
                  <a:lnTo>
                    <a:pt x="5636167" y="2109983"/>
                  </a:lnTo>
                  <a:lnTo>
                    <a:pt x="1812747" y="0"/>
                  </a:lnTo>
                  <a:lnTo>
                    <a:pt x="1689053" y="2085920"/>
                  </a:lnTo>
                  <a:lnTo>
                    <a:pt x="0" y="22690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46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589213" y="2707105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Pie 77"/>
            <p:cNvSpPr/>
            <p:nvPr/>
          </p:nvSpPr>
          <p:spPr>
            <a:xfrm>
              <a:off x="2589211" y="2704569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58"/>
            <p:cNvGrpSpPr/>
            <p:nvPr/>
          </p:nvGrpSpPr>
          <p:grpSpPr>
            <a:xfrm>
              <a:off x="2817812" y="3078144"/>
              <a:ext cx="588044" cy="329948"/>
              <a:chOff x="2068513" y="2297113"/>
              <a:chExt cx="1974850" cy="110807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0" name="Freeform 25"/>
              <p:cNvSpPr>
                <a:spLocks/>
              </p:cNvSpPr>
              <p:nvPr/>
            </p:nvSpPr>
            <p:spPr bwMode="auto">
              <a:xfrm>
                <a:off x="2179638" y="2297113"/>
                <a:ext cx="1774825" cy="105568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100" y="0"/>
                  </a:cxn>
                  <a:cxn ang="0">
                    <a:pos x="1106" y="1"/>
                  </a:cxn>
                  <a:cxn ang="0">
                    <a:pos x="1111" y="4"/>
                  </a:cxn>
                  <a:cxn ang="0">
                    <a:pos x="1114" y="8"/>
                  </a:cxn>
                  <a:cxn ang="0">
                    <a:pos x="1117" y="13"/>
                  </a:cxn>
                  <a:cxn ang="0">
                    <a:pos x="1118" y="20"/>
                  </a:cxn>
                  <a:cxn ang="0">
                    <a:pos x="1118" y="646"/>
                  </a:cxn>
                  <a:cxn ang="0">
                    <a:pos x="1117" y="653"/>
                  </a:cxn>
                  <a:cxn ang="0">
                    <a:pos x="1111" y="661"/>
                  </a:cxn>
                  <a:cxn ang="0">
                    <a:pos x="1106" y="664"/>
                  </a:cxn>
                  <a:cxn ang="0">
                    <a:pos x="1100" y="665"/>
                  </a:cxn>
                  <a:cxn ang="0">
                    <a:pos x="19" y="665"/>
                  </a:cxn>
                  <a:cxn ang="0">
                    <a:pos x="12" y="664"/>
                  </a:cxn>
                  <a:cxn ang="0">
                    <a:pos x="8" y="661"/>
                  </a:cxn>
                  <a:cxn ang="0">
                    <a:pos x="4" y="657"/>
                  </a:cxn>
                  <a:cxn ang="0">
                    <a:pos x="1" y="653"/>
                  </a:cxn>
                  <a:cxn ang="0">
                    <a:pos x="0" y="646"/>
                  </a:cxn>
                  <a:cxn ang="0">
                    <a:pos x="0" y="15"/>
                  </a:cxn>
                  <a:cxn ang="0">
                    <a:pos x="3" y="11"/>
                  </a:cxn>
                  <a:cxn ang="0">
                    <a:pos x="5" y="5"/>
                  </a:cxn>
                  <a:cxn ang="0">
                    <a:pos x="9" y="2"/>
                  </a:cxn>
                  <a:cxn ang="0">
                    <a:pos x="13" y="1"/>
                  </a:cxn>
                  <a:cxn ang="0">
                    <a:pos x="19" y="0"/>
                  </a:cxn>
                </a:cxnLst>
                <a:rect l="0" t="0" r="r" b="b"/>
                <a:pathLst>
                  <a:path w="1118" h="665">
                    <a:moveTo>
                      <a:pt x="19" y="0"/>
                    </a:moveTo>
                    <a:lnTo>
                      <a:pt x="1100" y="0"/>
                    </a:lnTo>
                    <a:lnTo>
                      <a:pt x="1106" y="1"/>
                    </a:lnTo>
                    <a:lnTo>
                      <a:pt x="1111" y="4"/>
                    </a:lnTo>
                    <a:lnTo>
                      <a:pt x="1114" y="8"/>
                    </a:lnTo>
                    <a:lnTo>
                      <a:pt x="1117" y="13"/>
                    </a:lnTo>
                    <a:lnTo>
                      <a:pt x="1118" y="20"/>
                    </a:lnTo>
                    <a:lnTo>
                      <a:pt x="1118" y="646"/>
                    </a:lnTo>
                    <a:lnTo>
                      <a:pt x="1117" y="653"/>
                    </a:lnTo>
                    <a:lnTo>
                      <a:pt x="1111" y="661"/>
                    </a:lnTo>
                    <a:lnTo>
                      <a:pt x="1106" y="664"/>
                    </a:lnTo>
                    <a:lnTo>
                      <a:pt x="1100" y="665"/>
                    </a:lnTo>
                    <a:lnTo>
                      <a:pt x="19" y="665"/>
                    </a:lnTo>
                    <a:lnTo>
                      <a:pt x="12" y="664"/>
                    </a:lnTo>
                    <a:lnTo>
                      <a:pt x="8" y="661"/>
                    </a:lnTo>
                    <a:lnTo>
                      <a:pt x="4" y="657"/>
                    </a:lnTo>
                    <a:lnTo>
                      <a:pt x="1" y="653"/>
                    </a:lnTo>
                    <a:lnTo>
                      <a:pt x="0" y="646"/>
                    </a:lnTo>
                    <a:lnTo>
                      <a:pt x="0" y="15"/>
                    </a:lnTo>
                    <a:lnTo>
                      <a:pt x="3" y="11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3" y="1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Rectangle 26"/>
              <p:cNvSpPr>
                <a:spLocks noChangeArrowheads="1"/>
              </p:cNvSpPr>
              <p:nvPr/>
            </p:nvSpPr>
            <p:spPr bwMode="auto">
              <a:xfrm>
                <a:off x="2246313" y="2363788"/>
                <a:ext cx="1635125" cy="922338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2068513" y="3309938"/>
                <a:ext cx="1974850" cy="95250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226" y="0"/>
                  </a:cxn>
                  <a:cxn ang="0">
                    <a:pos x="1232" y="2"/>
                  </a:cxn>
                  <a:cxn ang="0">
                    <a:pos x="1240" y="7"/>
                  </a:cxn>
                  <a:cxn ang="0">
                    <a:pos x="1243" y="12"/>
                  </a:cxn>
                  <a:cxn ang="0">
                    <a:pos x="1244" y="18"/>
                  </a:cxn>
                  <a:cxn ang="0">
                    <a:pos x="1244" y="42"/>
                  </a:cxn>
                  <a:cxn ang="0">
                    <a:pos x="1243" y="47"/>
                  </a:cxn>
                  <a:cxn ang="0">
                    <a:pos x="1240" y="53"/>
                  </a:cxn>
                  <a:cxn ang="0">
                    <a:pos x="1232" y="58"/>
                  </a:cxn>
                  <a:cxn ang="0">
                    <a:pos x="1226" y="60"/>
                  </a:cxn>
                  <a:cxn ang="0">
                    <a:pos x="19" y="60"/>
                  </a:cxn>
                  <a:cxn ang="0">
                    <a:pos x="12" y="58"/>
                  </a:cxn>
                  <a:cxn ang="0">
                    <a:pos x="4" y="53"/>
                  </a:cxn>
                  <a:cxn ang="0">
                    <a:pos x="1" y="47"/>
                  </a:cxn>
                  <a:cxn ang="0">
                    <a:pos x="0" y="42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4" y="7"/>
                  </a:cxn>
                  <a:cxn ang="0">
                    <a:pos x="12" y="2"/>
                  </a:cxn>
                  <a:cxn ang="0">
                    <a:pos x="19" y="0"/>
                  </a:cxn>
                </a:cxnLst>
                <a:rect l="0" t="0" r="r" b="b"/>
                <a:pathLst>
                  <a:path w="1244" h="60">
                    <a:moveTo>
                      <a:pt x="19" y="0"/>
                    </a:moveTo>
                    <a:lnTo>
                      <a:pt x="1226" y="0"/>
                    </a:lnTo>
                    <a:lnTo>
                      <a:pt x="1232" y="2"/>
                    </a:lnTo>
                    <a:lnTo>
                      <a:pt x="1240" y="7"/>
                    </a:lnTo>
                    <a:lnTo>
                      <a:pt x="1243" y="12"/>
                    </a:lnTo>
                    <a:lnTo>
                      <a:pt x="1244" y="18"/>
                    </a:lnTo>
                    <a:lnTo>
                      <a:pt x="1244" y="42"/>
                    </a:lnTo>
                    <a:lnTo>
                      <a:pt x="1243" y="47"/>
                    </a:lnTo>
                    <a:lnTo>
                      <a:pt x="1240" y="53"/>
                    </a:lnTo>
                    <a:lnTo>
                      <a:pt x="1232" y="58"/>
                    </a:lnTo>
                    <a:lnTo>
                      <a:pt x="1226" y="60"/>
                    </a:lnTo>
                    <a:lnTo>
                      <a:pt x="19" y="60"/>
                    </a:lnTo>
                    <a:lnTo>
                      <a:pt x="12" y="58"/>
                    </a:lnTo>
                    <a:lnTo>
                      <a:pt x="4" y="53"/>
                    </a:lnTo>
                    <a:lnTo>
                      <a:pt x="1" y="47"/>
                    </a:lnTo>
                    <a:lnTo>
                      <a:pt x="0" y="42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12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5" name="Freeform 74"/>
          <p:cNvSpPr/>
          <p:nvPr/>
        </p:nvSpPr>
        <p:spPr>
          <a:xfrm>
            <a:off x="8452040" y="1418844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H="1">
            <a:off x="8123740" y="1295400"/>
            <a:ext cx="1058779" cy="10587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ie 79"/>
          <p:cNvSpPr/>
          <p:nvPr/>
        </p:nvSpPr>
        <p:spPr>
          <a:xfrm>
            <a:off x="8118960" y="1294332"/>
            <a:ext cx="1056062" cy="1056062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8" name="Group 634"/>
          <p:cNvGrpSpPr/>
          <p:nvPr/>
        </p:nvGrpSpPr>
        <p:grpSpPr>
          <a:xfrm>
            <a:off x="5490292" y="2200241"/>
            <a:ext cx="1203110" cy="2995910"/>
            <a:chOff x="6480175" y="1984375"/>
            <a:chExt cx="1289050" cy="3209925"/>
          </a:xfrm>
        </p:grpSpPr>
        <p:sp>
          <p:nvSpPr>
            <p:cNvPr id="139" name="Freeform 466"/>
            <p:cNvSpPr>
              <a:spLocks/>
            </p:cNvSpPr>
            <p:nvPr/>
          </p:nvSpPr>
          <p:spPr bwMode="auto">
            <a:xfrm>
              <a:off x="7519988" y="3970338"/>
              <a:ext cx="220662" cy="18415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9" y="26"/>
                </a:cxn>
                <a:cxn ang="0">
                  <a:pos x="136" y="52"/>
                </a:cxn>
                <a:cxn ang="0">
                  <a:pos x="129" y="73"/>
                </a:cxn>
                <a:cxn ang="0">
                  <a:pos x="117" y="92"/>
                </a:cxn>
                <a:cxn ang="0">
                  <a:pos x="102" y="106"/>
                </a:cxn>
                <a:cxn ang="0">
                  <a:pos x="82" y="115"/>
                </a:cxn>
                <a:cxn ang="0">
                  <a:pos x="60" y="116"/>
                </a:cxn>
                <a:cxn ang="0">
                  <a:pos x="40" y="112"/>
                </a:cxn>
                <a:cxn ang="0">
                  <a:pos x="27" y="104"/>
                </a:cxn>
                <a:cxn ang="0">
                  <a:pos x="16" y="94"/>
                </a:cxn>
                <a:cxn ang="0">
                  <a:pos x="9" y="82"/>
                </a:cxn>
                <a:cxn ang="0">
                  <a:pos x="4" y="70"/>
                </a:cxn>
                <a:cxn ang="0">
                  <a:pos x="1" y="59"/>
                </a:cxn>
                <a:cxn ang="0">
                  <a:pos x="0" y="52"/>
                </a:cxn>
                <a:cxn ang="0">
                  <a:pos x="0" y="49"/>
                </a:cxn>
                <a:cxn ang="0">
                  <a:pos x="138" y="0"/>
                </a:cxn>
              </a:cxnLst>
              <a:rect l="0" t="0" r="r" b="b"/>
              <a:pathLst>
                <a:path w="139" h="116">
                  <a:moveTo>
                    <a:pt x="138" y="0"/>
                  </a:moveTo>
                  <a:lnTo>
                    <a:pt x="139" y="26"/>
                  </a:lnTo>
                  <a:lnTo>
                    <a:pt x="136" y="52"/>
                  </a:lnTo>
                  <a:lnTo>
                    <a:pt x="129" y="73"/>
                  </a:lnTo>
                  <a:lnTo>
                    <a:pt x="117" y="92"/>
                  </a:lnTo>
                  <a:lnTo>
                    <a:pt x="102" y="106"/>
                  </a:lnTo>
                  <a:lnTo>
                    <a:pt x="82" y="115"/>
                  </a:lnTo>
                  <a:lnTo>
                    <a:pt x="60" y="116"/>
                  </a:lnTo>
                  <a:lnTo>
                    <a:pt x="40" y="112"/>
                  </a:lnTo>
                  <a:lnTo>
                    <a:pt x="27" y="104"/>
                  </a:lnTo>
                  <a:lnTo>
                    <a:pt x="16" y="94"/>
                  </a:lnTo>
                  <a:lnTo>
                    <a:pt x="9" y="82"/>
                  </a:lnTo>
                  <a:lnTo>
                    <a:pt x="4" y="70"/>
                  </a:lnTo>
                  <a:lnTo>
                    <a:pt x="1" y="59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95"/>
            <p:cNvSpPr>
              <a:spLocks/>
            </p:cNvSpPr>
            <p:nvPr/>
          </p:nvSpPr>
          <p:spPr bwMode="auto">
            <a:xfrm>
              <a:off x="6737350" y="4029075"/>
              <a:ext cx="763587" cy="1136650"/>
            </a:xfrm>
            <a:custGeom>
              <a:avLst/>
              <a:gdLst/>
              <a:ahLst/>
              <a:cxnLst>
                <a:cxn ang="0">
                  <a:pos x="481" y="0"/>
                </a:cxn>
                <a:cxn ang="0">
                  <a:pos x="481" y="4"/>
                </a:cxn>
                <a:cxn ang="0">
                  <a:pos x="479" y="19"/>
                </a:cxn>
                <a:cxn ang="0">
                  <a:pos x="478" y="42"/>
                </a:cxn>
                <a:cxn ang="0">
                  <a:pos x="476" y="70"/>
                </a:cxn>
                <a:cxn ang="0">
                  <a:pos x="475" y="105"/>
                </a:cxn>
                <a:cxn ang="0">
                  <a:pos x="472" y="144"/>
                </a:cxn>
                <a:cxn ang="0">
                  <a:pos x="469" y="186"/>
                </a:cxn>
                <a:cxn ang="0">
                  <a:pos x="460" y="276"/>
                </a:cxn>
                <a:cxn ang="0">
                  <a:pos x="451" y="363"/>
                </a:cxn>
                <a:cxn ang="0">
                  <a:pos x="445" y="409"/>
                </a:cxn>
                <a:cxn ang="0">
                  <a:pos x="437" y="454"/>
                </a:cxn>
                <a:cxn ang="0">
                  <a:pos x="428" y="498"/>
                </a:cxn>
                <a:cxn ang="0">
                  <a:pos x="421" y="538"/>
                </a:cxn>
                <a:cxn ang="0">
                  <a:pos x="413" y="576"/>
                </a:cxn>
                <a:cxn ang="0">
                  <a:pos x="407" y="609"/>
                </a:cxn>
                <a:cxn ang="0">
                  <a:pos x="401" y="636"/>
                </a:cxn>
                <a:cxn ang="0">
                  <a:pos x="397" y="656"/>
                </a:cxn>
                <a:cxn ang="0">
                  <a:pos x="394" y="669"/>
                </a:cxn>
                <a:cxn ang="0">
                  <a:pos x="392" y="674"/>
                </a:cxn>
                <a:cxn ang="0">
                  <a:pos x="257" y="716"/>
                </a:cxn>
                <a:cxn ang="0">
                  <a:pos x="109" y="678"/>
                </a:cxn>
                <a:cxn ang="0">
                  <a:pos x="108" y="677"/>
                </a:cxn>
                <a:cxn ang="0">
                  <a:pos x="106" y="671"/>
                </a:cxn>
                <a:cxn ang="0">
                  <a:pos x="102" y="659"/>
                </a:cxn>
                <a:cxn ang="0">
                  <a:pos x="97" y="642"/>
                </a:cxn>
                <a:cxn ang="0">
                  <a:pos x="91" y="620"/>
                </a:cxn>
                <a:cxn ang="0">
                  <a:pos x="84" y="591"/>
                </a:cxn>
                <a:cxn ang="0">
                  <a:pos x="75" y="555"/>
                </a:cxn>
                <a:cxn ang="0">
                  <a:pos x="66" y="510"/>
                </a:cxn>
                <a:cxn ang="0">
                  <a:pos x="57" y="459"/>
                </a:cxn>
                <a:cxn ang="0">
                  <a:pos x="46" y="397"/>
                </a:cxn>
                <a:cxn ang="0">
                  <a:pos x="34" y="327"/>
                </a:cxn>
                <a:cxn ang="0">
                  <a:pos x="24" y="247"/>
                </a:cxn>
                <a:cxn ang="0">
                  <a:pos x="12" y="156"/>
                </a:cxn>
                <a:cxn ang="0">
                  <a:pos x="0" y="54"/>
                </a:cxn>
                <a:cxn ang="0">
                  <a:pos x="4" y="54"/>
                </a:cxn>
                <a:cxn ang="0">
                  <a:pos x="18" y="55"/>
                </a:cxn>
                <a:cxn ang="0">
                  <a:pos x="40" y="55"/>
                </a:cxn>
                <a:cxn ang="0">
                  <a:pos x="69" y="57"/>
                </a:cxn>
                <a:cxn ang="0">
                  <a:pos x="141" y="57"/>
                </a:cxn>
                <a:cxn ang="0">
                  <a:pos x="183" y="55"/>
                </a:cxn>
                <a:cxn ang="0">
                  <a:pos x="272" y="49"/>
                </a:cxn>
                <a:cxn ang="0">
                  <a:pos x="319" y="43"/>
                </a:cxn>
                <a:cxn ang="0">
                  <a:pos x="364" y="36"/>
                </a:cxn>
                <a:cxn ang="0">
                  <a:pos x="406" y="27"/>
                </a:cxn>
                <a:cxn ang="0">
                  <a:pos x="445" y="15"/>
                </a:cxn>
                <a:cxn ang="0">
                  <a:pos x="481" y="0"/>
                </a:cxn>
              </a:cxnLst>
              <a:rect l="0" t="0" r="r" b="b"/>
              <a:pathLst>
                <a:path w="481" h="716">
                  <a:moveTo>
                    <a:pt x="481" y="0"/>
                  </a:moveTo>
                  <a:lnTo>
                    <a:pt x="481" y="4"/>
                  </a:lnTo>
                  <a:lnTo>
                    <a:pt x="479" y="19"/>
                  </a:lnTo>
                  <a:lnTo>
                    <a:pt x="478" y="42"/>
                  </a:lnTo>
                  <a:lnTo>
                    <a:pt x="476" y="70"/>
                  </a:lnTo>
                  <a:lnTo>
                    <a:pt x="475" y="105"/>
                  </a:lnTo>
                  <a:lnTo>
                    <a:pt x="472" y="144"/>
                  </a:lnTo>
                  <a:lnTo>
                    <a:pt x="469" y="186"/>
                  </a:lnTo>
                  <a:lnTo>
                    <a:pt x="460" y="276"/>
                  </a:lnTo>
                  <a:lnTo>
                    <a:pt x="451" y="363"/>
                  </a:lnTo>
                  <a:lnTo>
                    <a:pt x="445" y="409"/>
                  </a:lnTo>
                  <a:lnTo>
                    <a:pt x="437" y="454"/>
                  </a:lnTo>
                  <a:lnTo>
                    <a:pt x="428" y="498"/>
                  </a:lnTo>
                  <a:lnTo>
                    <a:pt x="421" y="538"/>
                  </a:lnTo>
                  <a:lnTo>
                    <a:pt x="413" y="576"/>
                  </a:lnTo>
                  <a:lnTo>
                    <a:pt x="407" y="609"/>
                  </a:lnTo>
                  <a:lnTo>
                    <a:pt x="401" y="636"/>
                  </a:lnTo>
                  <a:lnTo>
                    <a:pt x="397" y="656"/>
                  </a:lnTo>
                  <a:lnTo>
                    <a:pt x="394" y="669"/>
                  </a:lnTo>
                  <a:lnTo>
                    <a:pt x="392" y="674"/>
                  </a:lnTo>
                  <a:lnTo>
                    <a:pt x="257" y="716"/>
                  </a:lnTo>
                  <a:lnTo>
                    <a:pt x="109" y="678"/>
                  </a:lnTo>
                  <a:lnTo>
                    <a:pt x="108" y="677"/>
                  </a:lnTo>
                  <a:lnTo>
                    <a:pt x="106" y="671"/>
                  </a:lnTo>
                  <a:lnTo>
                    <a:pt x="102" y="659"/>
                  </a:lnTo>
                  <a:lnTo>
                    <a:pt x="97" y="642"/>
                  </a:lnTo>
                  <a:lnTo>
                    <a:pt x="91" y="620"/>
                  </a:lnTo>
                  <a:lnTo>
                    <a:pt x="84" y="591"/>
                  </a:lnTo>
                  <a:lnTo>
                    <a:pt x="75" y="555"/>
                  </a:lnTo>
                  <a:lnTo>
                    <a:pt x="66" y="510"/>
                  </a:lnTo>
                  <a:lnTo>
                    <a:pt x="57" y="459"/>
                  </a:lnTo>
                  <a:lnTo>
                    <a:pt x="46" y="397"/>
                  </a:lnTo>
                  <a:lnTo>
                    <a:pt x="34" y="327"/>
                  </a:lnTo>
                  <a:lnTo>
                    <a:pt x="24" y="247"/>
                  </a:lnTo>
                  <a:lnTo>
                    <a:pt x="12" y="156"/>
                  </a:lnTo>
                  <a:lnTo>
                    <a:pt x="0" y="54"/>
                  </a:lnTo>
                  <a:lnTo>
                    <a:pt x="4" y="54"/>
                  </a:lnTo>
                  <a:lnTo>
                    <a:pt x="18" y="55"/>
                  </a:lnTo>
                  <a:lnTo>
                    <a:pt x="40" y="55"/>
                  </a:lnTo>
                  <a:lnTo>
                    <a:pt x="69" y="57"/>
                  </a:lnTo>
                  <a:lnTo>
                    <a:pt x="141" y="57"/>
                  </a:lnTo>
                  <a:lnTo>
                    <a:pt x="183" y="55"/>
                  </a:lnTo>
                  <a:lnTo>
                    <a:pt x="272" y="49"/>
                  </a:lnTo>
                  <a:lnTo>
                    <a:pt x="319" y="43"/>
                  </a:lnTo>
                  <a:lnTo>
                    <a:pt x="364" y="36"/>
                  </a:lnTo>
                  <a:lnTo>
                    <a:pt x="406" y="27"/>
                  </a:lnTo>
                  <a:lnTo>
                    <a:pt x="445" y="1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96"/>
            <p:cNvSpPr>
              <a:spLocks/>
            </p:cNvSpPr>
            <p:nvPr/>
          </p:nvSpPr>
          <p:spPr bwMode="auto">
            <a:xfrm>
              <a:off x="7075488" y="4354513"/>
              <a:ext cx="184150" cy="811213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15" y="3"/>
                </a:cxn>
                <a:cxn ang="0">
                  <a:pos x="101" y="17"/>
                </a:cxn>
                <a:cxn ang="0">
                  <a:pos x="89" y="24"/>
                </a:cxn>
                <a:cxn ang="0">
                  <a:pos x="71" y="32"/>
                </a:cxn>
                <a:cxn ang="0">
                  <a:pos x="52" y="511"/>
                </a:cxn>
                <a:cxn ang="0">
                  <a:pos x="32" y="509"/>
                </a:cxn>
                <a:cxn ang="0">
                  <a:pos x="47" y="36"/>
                </a:cxn>
                <a:cxn ang="0">
                  <a:pos x="43" y="35"/>
                </a:cxn>
                <a:cxn ang="0">
                  <a:pos x="31" y="32"/>
                </a:cxn>
                <a:cxn ang="0">
                  <a:pos x="16" y="26"/>
                </a:cxn>
                <a:cxn ang="0">
                  <a:pos x="0" y="17"/>
                </a:cxn>
                <a:cxn ang="0">
                  <a:pos x="16" y="17"/>
                </a:cxn>
                <a:cxn ang="0">
                  <a:pos x="34" y="15"/>
                </a:cxn>
                <a:cxn ang="0">
                  <a:pos x="53" y="14"/>
                </a:cxn>
                <a:cxn ang="0">
                  <a:pos x="76" y="11"/>
                </a:cxn>
                <a:cxn ang="0">
                  <a:pos x="97" y="6"/>
                </a:cxn>
                <a:cxn ang="0">
                  <a:pos x="116" y="0"/>
                </a:cxn>
              </a:cxnLst>
              <a:rect l="0" t="0" r="r" b="b"/>
              <a:pathLst>
                <a:path w="116" h="511">
                  <a:moveTo>
                    <a:pt x="116" y="0"/>
                  </a:moveTo>
                  <a:lnTo>
                    <a:pt x="115" y="3"/>
                  </a:lnTo>
                  <a:lnTo>
                    <a:pt x="101" y="17"/>
                  </a:lnTo>
                  <a:lnTo>
                    <a:pt x="89" y="24"/>
                  </a:lnTo>
                  <a:lnTo>
                    <a:pt x="71" y="32"/>
                  </a:lnTo>
                  <a:lnTo>
                    <a:pt x="52" y="511"/>
                  </a:lnTo>
                  <a:lnTo>
                    <a:pt x="32" y="509"/>
                  </a:lnTo>
                  <a:lnTo>
                    <a:pt x="47" y="36"/>
                  </a:lnTo>
                  <a:lnTo>
                    <a:pt x="43" y="35"/>
                  </a:lnTo>
                  <a:lnTo>
                    <a:pt x="31" y="32"/>
                  </a:lnTo>
                  <a:lnTo>
                    <a:pt x="16" y="26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34" y="15"/>
                  </a:lnTo>
                  <a:lnTo>
                    <a:pt x="53" y="14"/>
                  </a:lnTo>
                  <a:lnTo>
                    <a:pt x="76" y="11"/>
                  </a:lnTo>
                  <a:lnTo>
                    <a:pt x="97" y="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97"/>
            <p:cNvSpPr>
              <a:spLocks/>
            </p:cNvSpPr>
            <p:nvPr/>
          </p:nvSpPr>
          <p:spPr bwMode="auto">
            <a:xfrm>
              <a:off x="6813550" y="5048250"/>
              <a:ext cx="658812" cy="14605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18" y="2"/>
                </a:cxn>
                <a:cxn ang="0">
                  <a:pos x="147" y="8"/>
                </a:cxn>
                <a:cxn ang="0">
                  <a:pos x="178" y="21"/>
                </a:cxn>
                <a:cxn ang="0">
                  <a:pos x="214" y="39"/>
                </a:cxn>
                <a:cxn ang="0">
                  <a:pos x="215" y="38"/>
                </a:cxn>
                <a:cxn ang="0">
                  <a:pos x="221" y="35"/>
                </a:cxn>
                <a:cxn ang="0">
                  <a:pos x="232" y="29"/>
                </a:cxn>
                <a:cxn ang="0">
                  <a:pos x="244" y="23"/>
                </a:cxn>
                <a:cxn ang="0">
                  <a:pos x="257" y="15"/>
                </a:cxn>
                <a:cxn ang="0">
                  <a:pos x="274" y="9"/>
                </a:cxn>
                <a:cxn ang="0">
                  <a:pos x="292" y="5"/>
                </a:cxn>
                <a:cxn ang="0">
                  <a:pos x="310" y="2"/>
                </a:cxn>
                <a:cxn ang="0">
                  <a:pos x="328" y="0"/>
                </a:cxn>
                <a:cxn ang="0">
                  <a:pos x="347" y="3"/>
                </a:cxn>
                <a:cxn ang="0">
                  <a:pos x="364" y="11"/>
                </a:cxn>
                <a:cxn ang="0">
                  <a:pos x="380" y="21"/>
                </a:cxn>
                <a:cxn ang="0">
                  <a:pos x="394" y="39"/>
                </a:cxn>
                <a:cxn ang="0">
                  <a:pos x="406" y="62"/>
                </a:cxn>
                <a:cxn ang="0">
                  <a:pos x="415" y="92"/>
                </a:cxn>
                <a:cxn ang="0">
                  <a:pos x="0" y="92"/>
                </a:cxn>
                <a:cxn ang="0">
                  <a:pos x="0" y="90"/>
                </a:cxn>
                <a:cxn ang="0">
                  <a:pos x="1" y="84"/>
                </a:cxn>
                <a:cxn ang="0">
                  <a:pos x="4" y="75"/>
                </a:cxn>
                <a:cxn ang="0">
                  <a:pos x="7" y="65"/>
                </a:cxn>
                <a:cxn ang="0">
                  <a:pos x="13" y="53"/>
                </a:cxn>
                <a:cxn ang="0">
                  <a:pos x="21" y="41"/>
                </a:cxn>
                <a:cxn ang="0">
                  <a:pos x="30" y="29"/>
                </a:cxn>
                <a:cxn ang="0">
                  <a:pos x="42" y="18"/>
                </a:cxn>
                <a:cxn ang="0">
                  <a:pos x="57" y="9"/>
                </a:cxn>
                <a:cxn ang="0">
                  <a:pos x="73" y="3"/>
                </a:cxn>
                <a:cxn ang="0">
                  <a:pos x="94" y="0"/>
                </a:cxn>
              </a:cxnLst>
              <a:rect l="0" t="0" r="r" b="b"/>
              <a:pathLst>
                <a:path w="415" h="92">
                  <a:moveTo>
                    <a:pt x="94" y="0"/>
                  </a:moveTo>
                  <a:lnTo>
                    <a:pt x="118" y="2"/>
                  </a:lnTo>
                  <a:lnTo>
                    <a:pt x="147" y="8"/>
                  </a:lnTo>
                  <a:lnTo>
                    <a:pt x="178" y="21"/>
                  </a:lnTo>
                  <a:lnTo>
                    <a:pt x="214" y="39"/>
                  </a:lnTo>
                  <a:lnTo>
                    <a:pt x="215" y="38"/>
                  </a:lnTo>
                  <a:lnTo>
                    <a:pt x="221" y="35"/>
                  </a:lnTo>
                  <a:lnTo>
                    <a:pt x="232" y="29"/>
                  </a:lnTo>
                  <a:lnTo>
                    <a:pt x="244" y="23"/>
                  </a:lnTo>
                  <a:lnTo>
                    <a:pt x="257" y="15"/>
                  </a:lnTo>
                  <a:lnTo>
                    <a:pt x="274" y="9"/>
                  </a:lnTo>
                  <a:lnTo>
                    <a:pt x="292" y="5"/>
                  </a:lnTo>
                  <a:lnTo>
                    <a:pt x="310" y="2"/>
                  </a:lnTo>
                  <a:lnTo>
                    <a:pt x="328" y="0"/>
                  </a:lnTo>
                  <a:lnTo>
                    <a:pt x="347" y="3"/>
                  </a:lnTo>
                  <a:lnTo>
                    <a:pt x="364" y="11"/>
                  </a:lnTo>
                  <a:lnTo>
                    <a:pt x="380" y="21"/>
                  </a:lnTo>
                  <a:lnTo>
                    <a:pt x="394" y="39"/>
                  </a:lnTo>
                  <a:lnTo>
                    <a:pt x="406" y="62"/>
                  </a:lnTo>
                  <a:lnTo>
                    <a:pt x="415" y="92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4" y="75"/>
                  </a:lnTo>
                  <a:lnTo>
                    <a:pt x="7" y="65"/>
                  </a:lnTo>
                  <a:lnTo>
                    <a:pt x="13" y="53"/>
                  </a:lnTo>
                  <a:lnTo>
                    <a:pt x="21" y="41"/>
                  </a:lnTo>
                  <a:lnTo>
                    <a:pt x="30" y="29"/>
                  </a:lnTo>
                  <a:lnTo>
                    <a:pt x="42" y="18"/>
                  </a:lnTo>
                  <a:lnTo>
                    <a:pt x="57" y="9"/>
                  </a:lnTo>
                  <a:lnTo>
                    <a:pt x="73" y="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98"/>
            <p:cNvSpPr>
              <a:spLocks/>
            </p:cNvSpPr>
            <p:nvPr/>
          </p:nvSpPr>
          <p:spPr bwMode="auto">
            <a:xfrm>
              <a:off x="6542088" y="2027238"/>
              <a:ext cx="1016000" cy="985838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44" y="3"/>
                </a:cxn>
                <a:cxn ang="0">
                  <a:pos x="391" y="12"/>
                </a:cxn>
                <a:cxn ang="0">
                  <a:pos x="436" y="28"/>
                </a:cxn>
                <a:cxn ang="0">
                  <a:pos x="476" y="49"/>
                </a:cxn>
                <a:cxn ang="0">
                  <a:pos x="512" y="75"/>
                </a:cxn>
                <a:cxn ang="0">
                  <a:pos x="544" y="106"/>
                </a:cxn>
                <a:cxn ang="0">
                  <a:pos x="571" y="141"/>
                </a:cxn>
                <a:cxn ang="0">
                  <a:pos x="595" y="178"/>
                </a:cxn>
                <a:cxn ang="0">
                  <a:pos x="613" y="219"/>
                </a:cxn>
                <a:cxn ang="0">
                  <a:pos x="626" y="259"/>
                </a:cxn>
                <a:cxn ang="0">
                  <a:pos x="635" y="301"/>
                </a:cxn>
                <a:cxn ang="0">
                  <a:pos x="640" y="343"/>
                </a:cxn>
                <a:cxn ang="0">
                  <a:pos x="638" y="384"/>
                </a:cxn>
                <a:cxn ang="0">
                  <a:pos x="632" y="421"/>
                </a:cxn>
                <a:cxn ang="0">
                  <a:pos x="622" y="456"/>
                </a:cxn>
                <a:cxn ang="0">
                  <a:pos x="602" y="495"/>
                </a:cxn>
                <a:cxn ang="0">
                  <a:pos x="577" y="528"/>
                </a:cxn>
                <a:cxn ang="0">
                  <a:pos x="547" y="556"/>
                </a:cxn>
                <a:cxn ang="0">
                  <a:pos x="514" y="580"/>
                </a:cxn>
                <a:cxn ang="0">
                  <a:pos x="476" y="599"/>
                </a:cxn>
                <a:cxn ang="0">
                  <a:pos x="436" y="612"/>
                </a:cxn>
                <a:cxn ang="0">
                  <a:pos x="394" y="620"/>
                </a:cxn>
                <a:cxn ang="0">
                  <a:pos x="349" y="621"/>
                </a:cxn>
                <a:cxn ang="0">
                  <a:pos x="304" y="617"/>
                </a:cxn>
                <a:cxn ang="0">
                  <a:pos x="258" y="608"/>
                </a:cxn>
                <a:cxn ang="0">
                  <a:pos x="213" y="591"/>
                </a:cxn>
                <a:cxn ang="0">
                  <a:pos x="165" y="567"/>
                </a:cxn>
                <a:cxn ang="0">
                  <a:pos x="121" y="537"/>
                </a:cxn>
                <a:cxn ang="0">
                  <a:pos x="85" y="501"/>
                </a:cxn>
                <a:cxn ang="0">
                  <a:pos x="54" y="462"/>
                </a:cxn>
                <a:cxn ang="0">
                  <a:pos x="30" y="420"/>
                </a:cxn>
                <a:cxn ang="0">
                  <a:pos x="12" y="373"/>
                </a:cxn>
                <a:cxn ang="0">
                  <a:pos x="1" y="327"/>
                </a:cxn>
                <a:cxn ang="0">
                  <a:pos x="0" y="279"/>
                </a:cxn>
                <a:cxn ang="0">
                  <a:pos x="6" y="229"/>
                </a:cxn>
                <a:cxn ang="0">
                  <a:pos x="21" y="181"/>
                </a:cxn>
                <a:cxn ang="0">
                  <a:pos x="42" y="141"/>
                </a:cxn>
                <a:cxn ang="0">
                  <a:pos x="67" y="105"/>
                </a:cxn>
                <a:cxn ang="0">
                  <a:pos x="99" y="73"/>
                </a:cxn>
                <a:cxn ang="0">
                  <a:pos x="133" y="48"/>
                </a:cxn>
                <a:cxn ang="0">
                  <a:pos x="171" y="27"/>
                </a:cxn>
                <a:cxn ang="0">
                  <a:pos x="211" y="12"/>
                </a:cxn>
                <a:cxn ang="0">
                  <a:pos x="255" y="3"/>
                </a:cxn>
                <a:cxn ang="0">
                  <a:pos x="300" y="0"/>
                </a:cxn>
              </a:cxnLst>
              <a:rect l="0" t="0" r="r" b="b"/>
              <a:pathLst>
                <a:path w="640" h="621">
                  <a:moveTo>
                    <a:pt x="300" y="0"/>
                  </a:moveTo>
                  <a:lnTo>
                    <a:pt x="344" y="3"/>
                  </a:lnTo>
                  <a:lnTo>
                    <a:pt x="391" y="12"/>
                  </a:lnTo>
                  <a:lnTo>
                    <a:pt x="436" y="28"/>
                  </a:lnTo>
                  <a:lnTo>
                    <a:pt x="476" y="49"/>
                  </a:lnTo>
                  <a:lnTo>
                    <a:pt x="512" y="75"/>
                  </a:lnTo>
                  <a:lnTo>
                    <a:pt x="544" y="106"/>
                  </a:lnTo>
                  <a:lnTo>
                    <a:pt x="571" y="141"/>
                  </a:lnTo>
                  <a:lnTo>
                    <a:pt x="595" y="178"/>
                  </a:lnTo>
                  <a:lnTo>
                    <a:pt x="613" y="219"/>
                  </a:lnTo>
                  <a:lnTo>
                    <a:pt x="626" y="259"/>
                  </a:lnTo>
                  <a:lnTo>
                    <a:pt x="635" y="301"/>
                  </a:lnTo>
                  <a:lnTo>
                    <a:pt x="640" y="343"/>
                  </a:lnTo>
                  <a:lnTo>
                    <a:pt x="638" y="384"/>
                  </a:lnTo>
                  <a:lnTo>
                    <a:pt x="632" y="421"/>
                  </a:lnTo>
                  <a:lnTo>
                    <a:pt x="622" y="456"/>
                  </a:lnTo>
                  <a:lnTo>
                    <a:pt x="602" y="495"/>
                  </a:lnTo>
                  <a:lnTo>
                    <a:pt x="577" y="528"/>
                  </a:lnTo>
                  <a:lnTo>
                    <a:pt x="547" y="556"/>
                  </a:lnTo>
                  <a:lnTo>
                    <a:pt x="514" y="580"/>
                  </a:lnTo>
                  <a:lnTo>
                    <a:pt x="476" y="599"/>
                  </a:lnTo>
                  <a:lnTo>
                    <a:pt x="436" y="612"/>
                  </a:lnTo>
                  <a:lnTo>
                    <a:pt x="394" y="620"/>
                  </a:lnTo>
                  <a:lnTo>
                    <a:pt x="349" y="621"/>
                  </a:lnTo>
                  <a:lnTo>
                    <a:pt x="304" y="617"/>
                  </a:lnTo>
                  <a:lnTo>
                    <a:pt x="258" y="608"/>
                  </a:lnTo>
                  <a:lnTo>
                    <a:pt x="213" y="591"/>
                  </a:lnTo>
                  <a:lnTo>
                    <a:pt x="165" y="567"/>
                  </a:lnTo>
                  <a:lnTo>
                    <a:pt x="121" y="537"/>
                  </a:lnTo>
                  <a:lnTo>
                    <a:pt x="85" y="501"/>
                  </a:lnTo>
                  <a:lnTo>
                    <a:pt x="54" y="462"/>
                  </a:lnTo>
                  <a:lnTo>
                    <a:pt x="30" y="420"/>
                  </a:lnTo>
                  <a:lnTo>
                    <a:pt x="12" y="373"/>
                  </a:lnTo>
                  <a:lnTo>
                    <a:pt x="1" y="327"/>
                  </a:lnTo>
                  <a:lnTo>
                    <a:pt x="0" y="279"/>
                  </a:lnTo>
                  <a:lnTo>
                    <a:pt x="6" y="229"/>
                  </a:lnTo>
                  <a:lnTo>
                    <a:pt x="21" y="181"/>
                  </a:lnTo>
                  <a:lnTo>
                    <a:pt x="42" y="141"/>
                  </a:lnTo>
                  <a:lnTo>
                    <a:pt x="67" y="105"/>
                  </a:lnTo>
                  <a:lnTo>
                    <a:pt x="99" y="73"/>
                  </a:lnTo>
                  <a:lnTo>
                    <a:pt x="133" y="48"/>
                  </a:lnTo>
                  <a:lnTo>
                    <a:pt x="171" y="27"/>
                  </a:lnTo>
                  <a:lnTo>
                    <a:pt x="211" y="12"/>
                  </a:lnTo>
                  <a:lnTo>
                    <a:pt x="255" y="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DAA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99"/>
            <p:cNvSpPr>
              <a:spLocks/>
            </p:cNvSpPr>
            <p:nvPr/>
          </p:nvSpPr>
          <p:spPr bwMode="auto">
            <a:xfrm>
              <a:off x="6737350" y="4029075"/>
              <a:ext cx="763587" cy="273050"/>
            </a:xfrm>
            <a:custGeom>
              <a:avLst/>
              <a:gdLst/>
              <a:ahLst/>
              <a:cxnLst>
                <a:cxn ang="0">
                  <a:pos x="481" y="0"/>
                </a:cxn>
                <a:cxn ang="0">
                  <a:pos x="481" y="4"/>
                </a:cxn>
                <a:cxn ang="0">
                  <a:pos x="479" y="16"/>
                </a:cxn>
                <a:cxn ang="0">
                  <a:pos x="479" y="34"/>
                </a:cxn>
                <a:cxn ang="0">
                  <a:pos x="478" y="58"/>
                </a:cxn>
                <a:cxn ang="0">
                  <a:pos x="475" y="88"/>
                </a:cxn>
                <a:cxn ang="0">
                  <a:pos x="473" y="123"/>
                </a:cxn>
                <a:cxn ang="0">
                  <a:pos x="449" y="130"/>
                </a:cxn>
                <a:cxn ang="0">
                  <a:pos x="418" y="136"/>
                </a:cxn>
                <a:cxn ang="0">
                  <a:pos x="380" y="144"/>
                </a:cxn>
                <a:cxn ang="0">
                  <a:pos x="335" y="151"/>
                </a:cxn>
                <a:cxn ang="0">
                  <a:pos x="283" y="157"/>
                </a:cxn>
                <a:cxn ang="0">
                  <a:pos x="235" y="162"/>
                </a:cxn>
                <a:cxn ang="0">
                  <a:pos x="189" y="166"/>
                </a:cxn>
                <a:cxn ang="0">
                  <a:pos x="144" y="169"/>
                </a:cxn>
                <a:cxn ang="0">
                  <a:pos x="103" y="171"/>
                </a:cxn>
                <a:cxn ang="0">
                  <a:pos x="67" y="172"/>
                </a:cxn>
                <a:cxn ang="0">
                  <a:pos x="36" y="172"/>
                </a:cxn>
                <a:cxn ang="0">
                  <a:pos x="13" y="171"/>
                </a:cxn>
                <a:cxn ang="0">
                  <a:pos x="7" y="115"/>
                </a:cxn>
                <a:cxn ang="0">
                  <a:pos x="0" y="54"/>
                </a:cxn>
                <a:cxn ang="0">
                  <a:pos x="4" y="54"/>
                </a:cxn>
                <a:cxn ang="0">
                  <a:pos x="18" y="55"/>
                </a:cxn>
                <a:cxn ang="0">
                  <a:pos x="40" y="55"/>
                </a:cxn>
                <a:cxn ang="0">
                  <a:pos x="69" y="57"/>
                </a:cxn>
                <a:cxn ang="0">
                  <a:pos x="141" y="57"/>
                </a:cxn>
                <a:cxn ang="0">
                  <a:pos x="183" y="55"/>
                </a:cxn>
                <a:cxn ang="0">
                  <a:pos x="272" y="49"/>
                </a:cxn>
                <a:cxn ang="0">
                  <a:pos x="319" y="43"/>
                </a:cxn>
                <a:cxn ang="0">
                  <a:pos x="364" y="36"/>
                </a:cxn>
                <a:cxn ang="0">
                  <a:pos x="406" y="27"/>
                </a:cxn>
                <a:cxn ang="0">
                  <a:pos x="445" y="15"/>
                </a:cxn>
                <a:cxn ang="0">
                  <a:pos x="481" y="0"/>
                </a:cxn>
              </a:cxnLst>
              <a:rect l="0" t="0" r="r" b="b"/>
              <a:pathLst>
                <a:path w="481" h="172">
                  <a:moveTo>
                    <a:pt x="481" y="0"/>
                  </a:moveTo>
                  <a:lnTo>
                    <a:pt x="481" y="4"/>
                  </a:lnTo>
                  <a:lnTo>
                    <a:pt x="479" y="16"/>
                  </a:lnTo>
                  <a:lnTo>
                    <a:pt x="479" y="34"/>
                  </a:lnTo>
                  <a:lnTo>
                    <a:pt x="478" y="58"/>
                  </a:lnTo>
                  <a:lnTo>
                    <a:pt x="475" y="88"/>
                  </a:lnTo>
                  <a:lnTo>
                    <a:pt x="473" y="123"/>
                  </a:lnTo>
                  <a:lnTo>
                    <a:pt x="449" y="130"/>
                  </a:lnTo>
                  <a:lnTo>
                    <a:pt x="418" y="136"/>
                  </a:lnTo>
                  <a:lnTo>
                    <a:pt x="380" y="144"/>
                  </a:lnTo>
                  <a:lnTo>
                    <a:pt x="335" y="151"/>
                  </a:lnTo>
                  <a:lnTo>
                    <a:pt x="283" y="157"/>
                  </a:lnTo>
                  <a:lnTo>
                    <a:pt x="235" y="162"/>
                  </a:lnTo>
                  <a:lnTo>
                    <a:pt x="189" y="166"/>
                  </a:lnTo>
                  <a:lnTo>
                    <a:pt x="144" y="169"/>
                  </a:lnTo>
                  <a:lnTo>
                    <a:pt x="103" y="171"/>
                  </a:lnTo>
                  <a:lnTo>
                    <a:pt x="67" y="172"/>
                  </a:lnTo>
                  <a:lnTo>
                    <a:pt x="36" y="172"/>
                  </a:lnTo>
                  <a:lnTo>
                    <a:pt x="13" y="171"/>
                  </a:lnTo>
                  <a:lnTo>
                    <a:pt x="7" y="115"/>
                  </a:lnTo>
                  <a:lnTo>
                    <a:pt x="0" y="54"/>
                  </a:lnTo>
                  <a:lnTo>
                    <a:pt x="4" y="54"/>
                  </a:lnTo>
                  <a:lnTo>
                    <a:pt x="18" y="55"/>
                  </a:lnTo>
                  <a:lnTo>
                    <a:pt x="40" y="55"/>
                  </a:lnTo>
                  <a:lnTo>
                    <a:pt x="69" y="57"/>
                  </a:lnTo>
                  <a:lnTo>
                    <a:pt x="141" y="57"/>
                  </a:lnTo>
                  <a:lnTo>
                    <a:pt x="183" y="55"/>
                  </a:lnTo>
                  <a:lnTo>
                    <a:pt x="272" y="49"/>
                  </a:lnTo>
                  <a:lnTo>
                    <a:pt x="319" y="43"/>
                  </a:lnTo>
                  <a:lnTo>
                    <a:pt x="364" y="36"/>
                  </a:lnTo>
                  <a:lnTo>
                    <a:pt x="406" y="27"/>
                  </a:lnTo>
                  <a:lnTo>
                    <a:pt x="445" y="15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01"/>
            <p:cNvSpPr>
              <a:spLocks/>
            </p:cNvSpPr>
            <p:nvPr/>
          </p:nvSpPr>
          <p:spPr bwMode="auto">
            <a:xfrm>
              <a:off x="6700838" y="3101975"/>
              <a:ext cx="1068387" cy="1166813"/>
            </a:xfrm>
            <a:custGeom>
              <a:avLst/>
              <a:gdLst/>
              <a:ahLst/>
              <a:cxnLst>
                <a:cxn ang="0">
                  <a:pos x="508" y="3"/>
                </a:cxn>
                <a:cxn ang="0">
                  <a:pos x="525" y="27"/>
                </a:cxn>
                <a:cxn ang="0">
                  <a:pos x="550" y="72"/>
                </a:cxn>
                <a:cxn ang="0">
                  <a:pos x="580" y="130"/>
                </a:cxn>
                <a:cxn ang="0">
                  <a:pos x="622" y="235"/>
                </a:cxn>
                <a:cxn ang="0">
                  <a:pos x="652" y="351"/>
                </a:cxn>
                <a:cxn ang="0">
                  <a:pos x="669" y="465"/>
                </a:cxn>
                <a:cxn ang="0">
                  <a:pos x="673" y="564"/>
                </a:cxn>
                <a:cxn ang="0">
                  <a:pos x="639" y="573"/>
                </a:cxn>
                <a:cxn ang="0">
                  <a:pos x="570" y="587"/>
                </a:cxn>
                <a:cxn ang="0">
                  <a:pos x="549" y="668"/>
                </a:cxn>
                <a:cxn ang="0">
                  <a:pos x="540" y="672"/>
                </a:cxn>
                <a:cxn ang="0">
                  <a:pos x="510" y="684"/>
                </a:cxn>
                <a:cxn ang="0">
                  <a:pos x="454" y="699"/>
                </a:cxn>
                <a:cxn ang="0">
                  <a:pos x="369" y="714"/>
                </a:cxn>
                <a:cxn ang="0">
                  <a:pos x="268" y="725"/>
                </a:cxn>
                <a:cxn ang="0">
                  <a:pos x="180" y="732"/>
                </a:cxn>
                <a:cxn ang="0">
                  <a:pos x="104" y="735"/>
                </a:cxn>
                <a:cxn ang="0">
                  <a:pos x="33" y="734"/>
                </a:cxn>
                <a:cxn ang="0">
                  <a:pos x="30" y="716"/>
                </a:cxn>
                <a:cxn ang="0">
                  <a:pos x="26" y="666"/>
                </a:cxn>
                <a:cxn ang="0">
                  <a:pos x="18" y="596"/>
                </a:cxn>
                <a:cxn ang="0">
                  <a:pos x="9" y="511"/>
                </a:cxn>
                <a:cxn ang="0">
                  <a:pos x="2" y="378"/>
                </a:cxn>
                <a:cxn ang="0">
                  <a:pos x="0" y="298"/>
                </a:cxn>
                <a:cxn ang="0">
                  <a:pos x="5" y="211"/>
                </a:cxn>
                <a:cxn ang="0">
                  <a:pos x="6" y="123"/>
                </a:cxn>
                <a:cxn ang="0">
                  <a:pos x="5" y="58"/>
                </a:cxn>
                <a:cxn ang="0">
                  <a:pos x="2" y="25"/>
                </a:cxn>
                <a:cxn ang="0">
                  <a:pos x="6" y="21"/>
                </a:cxn>
                <a:cxn ang="0">
                  <a:pos x="33" y="24"/>
                </a:cxn>
                <a:cxn ang="0">
                  <a:pos x="92" y="27"/>
                </a:cxn>
                <a:cxn ang="0">
                  <a:pos x="227" y="28"/>
                </a:cxn>
                <a:cxn ang="0">
                  <a:pos x="358" y="21"/>
                </a:cxn>
                <a:cxn ang="0">
                  <a:pos x="507" y="0"/>
                </a:cxn>
              </a:cxnLst>
              <a:rect l="0" t="0" r="r" b="b"/>
              <a:pathLst>
                <a:path w="673" h="735">
                  <a:moveTo>
                    <a:pt x="507" y="0"/>
                  </a:moveTo>
                  <a:lnTo>
                    <a:pt x="508" y="3"/>
                  </a:lnTo>
                  <a:lnTo>
                    <a:pt x="516" y="13"/>
                  </a:lnTo>
                  <a:lnTo>
                    <a:pt x="525" y="27"/>
                  </a:lnTo>
                  <a:lnTo>
                    <a:pt x="537" y="48"/>
                  </a:lnTo>
                  <a:lnTo>
                    <a:pt x="550" y="72"/>
                  </a:lnTo>
                  <a:lnTo>
                    <a:pt x="565" y="99"/>
                  </a:lnTo>
                  <a:lnTo>
                    <a:pt x="580" y="130"/>
                  </a:lnTo>
                  <a:lnTo>
                    <a:pt x="603" y="180"/>
                  </a:lnTo>
                  <a:lnTo>
                    <a:pt x="622" y="235"/>
                  </a:lnTo>
                  <a:lnTo>
                    <a:pt x="639" y="292"/>
                  </a:lnTo>
                  <a:lnTo>
                    <a:pt x="652" y="351"/>
                  </a:lnTo>
                  <a:lnTo>
                    <a:pt x="661" y="408"/>
                  </a:lnTo>
                  <a:lnTo>
                    <a:pt x="669" y="465"/>
                  </a:lnTo>
                  <a:lnTo>
                    <a:pt x="673" y="517"/>
                  </a:lnTo>
                  <a:lnTo>
                    <a:pt x="673" y="564"/>
                  </a:lnTo>
                  <a:lnTo>
                    <a:pt x="669" y="566"/>
                  </a:lnTo>
                  <a:lnTo>
                    <a:pt x="639" y="573"/>
                  </a:lnTo>
                  <a:lnTo>
                    <a:pt x="618" y="578"/>
                  </a:lnTo>
                  <a:lnTo>
                    <a:pt x="570" y="587"/>
                  </a:lnTo>
                  <a:lnTo>
                    <a:pt x="549" y="591"/>
                  </a:lnTo>
                  <a:lnTo>
                    <a:pt x="549" y="668"/>
                  </a:lnTo>
                  <a:lnTo>
                    <a:pt x="547" y="669"/>
                  </a:lnTo>
                  <a:lnTo>
                    <a:pt x="540" y="672"/>
                  </a:lnTo>
                  <a:lnTo>
                    <a:pt x="528" y="677"/>
                  </a:lnTo>
                  <a:lnTo>
                    <a:pt x="510" y="684"/>
                  </a:lnTo>
                  <a:lnTo>
                    <a:pt x="486" y="690"/>
                  </a:lnTo>
                  <a:lnTo>
                    <a:pt x="454" y="699"/>
                  </a:lnTo>
                  <a:lnTo>
                    <a:pt x="415" y="707"/>
                  </a:lnTo>
                  <a:lnTo>
                    <a:pt x="369" y="714"/>
                  </a:lnTo>
                  <a:lnTo>
                    <a:pt x="315" y="720"/>
                  </a:lnTo>
                  <a:lnTo>
                    <a:pt x="268" y="725"/>
                  </a:lnTo>
                  <a:lnTo>
                    <a:pt x="224" y="729"/>
                  </a:lnTo>
                  <a:lnTo>
                    <a:pt x="180" y="732"/>
                  </a:lnTo>
                  <a:lnTo>
                    <a:pt x="140" y="734"/>
                  </a:lnTo>
                  <a:lnTo>
                    <a:pt x="104" y="735"/>
                  </a:lnTo>
                  <a:lnTo>
                    <a:pt x="50" y="735"/>
                  </a:lnTo>
                  <a:lnTo>
                    <a:pt x="33" y="734"/>
                  </a:lnTo>
                  <a:lnTo>
                    <a:pt x="33" y="729"/>
                  </a:lnTo>
                  <a:lnTo>
                    <a:pt x="30" y="716"/>
                  </a:lnTo>
                  <a:lnTo>
                    <a:pt x="29" y="695"/>
                  </a:lnTo>
                  <a:lnTo>
                    <a:pt x="26" y="666"/>
                  </a:lnTo>
                  <a:lnTo>
                    <a:pt x="21" y="633"/>
                  </a:lnTo>
                  <a:lnTo>
                    <a:pt x="18" y="596"/>
                  </a:lnTo>
                  <a:lnTo>
                    <a:pt x="14" y="555"/>
                  </a:lnTo>
                  <a:lnTo>
                    <a:pt x="9" y="511"/>
                  </a:lnTo>
                  <a:lnTo>
                    <a:pt x="3" y="421"/>
                  </a:lnTo>
                  <a:lnTo>
                    <a:pt x="2" y="378"/>
                  </a:lnTo>
                  <a:lnTo>
                    <a:pt x="0" y="337"/>
                  </a:lnTo>
                  <a:lnTo>
                    <a:pt x="0" y="298"/>
                  </a:lnTo>
                  <a:lnTo>
                    <a:pt x="2" y="264"/>
                  </a:lnTo>
                  <a:lnTo>
                    <a:pt x="5" y="211"/>
                  </a:lnTo>
                  <a:lnTo>
                    <a:pt x="6" y="163"/>
                  </a:lnTo>
                  <a:lnTo>
                    <a:pt x="6" y="123"/>
                  </a:lnTo>
                  <a:lnTo>
                    <a:pt x="5" y="87"/>
                  </a:lnTo>
                  <a:lnTo>
                    <a:pt x="5" y="58"/>
                  </a:lnTo>
                  <a:lnTo>
                    <a:pt x="3" y="39"/>
                  </a:lnTo>
                  <a:lnTo>
                    <a:pt x="2" y="25"/>
                  </a:lnTo>
                  <a:lnTo>
                    <a:pt x="2" y="21"/>
                  </a:lnTo>
                  <a:lnTo>
                    <a:pt x="6" y="21"/>
                  </a:lnTo>
                  <a:lnTo>
                    <a:pt x="17" y="22"/>
                  </a:lnTo>
                  <a:lnTo>
                    <a:pt x="33" y="24"/>
                  </a:lnTo>
                  <a:lnTo>
                    <a:pt x="53" y="24"/>
                  </a:lnTo>
                  <a:lnTo>
                    <a:pt x="92" y="27"/>
                  </a:lnTo>
                  <a:lnTo>
                    <a:pt x="110" y="28"/>
                  </a:lnTo>
                  <a:lnTo>
                    <a:pt x="227" y="28"/>
                  </a:lnTo>
                  <a:lnTo>
                    <a:pt x="268" y="27"/>
                  </a:lnTo>
                  <a:lnTo>
                    <a:pt x="358" y="21"/>
                  </a:lnTo>
                  <a:lnTo>
                    <a:pt x="402" y="16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03"/>
            <p:cNvSpPr>
              <a:spLocks/>
            </p:cNvSpPr>
            <p:nvPr/>
          </p:nvSpPr>
          <p:spPr bwMode="auto">
            <a:xfrm>
              <a:off x="7350125" y="3101975"/>
              <a:ext cx="419100" cy="93821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9" y="3"/>
                </a:cxn>
                <a:cxn ang="0">
                  <a:pos x="107" y="13"/>
                </a:cxn>
                <a:cxn ang="0">
                  <a:pos x="116" y="27"/>
                </a:cxn>
                <a:cxn ang="0">
                  <a:pos x="128" y="48"/>
                </a:cxn>
                <a:cxn ang="0">
                  <a:pos x="141" y="72"/>
                </a:cxn>
                <a:cxn ang="0">
                  <a:pos x="156" y="99"/>
                </a:cxn>
                <a:cxn ang="0">
                  <a:pos x="171" y="130"/>
                </a:cxn>
                <a:cxn ang="0">
                  <a:pos x="194" y="180"/>
                </a:cxn>
                <a:cxn ang="0">
                  <a:pos x="213" y="235"/>
                </a:cxn>
                <a:cxn ang="0">
                  <a:pos x="230" y="292"/>
                </a:cxn>
                <a:cxn ang="0">
                  <a:pos x="243" y="351"/>
                </a:cxn>
                <a:cxn ang="0">
                  <a:pos x="252" y="408"/>
                </a:cxn>
                <a:cxn ang="0">
                  <a:pos x="260" y="465"/>
                </a:cxn>
                <a:cxn ang="0">
                  <a:pos x="264" y="517"/>
                </a:cxn>
                <a:cxn ang="0">
                  <a:pos x="264" y="564"/>
                </a:cxn>
                <a:cxn ang="0">
                  <a:pos x="260" y="566"/>
                </a:cxn>
                <a:cxn ang="0">
                  <a:pos x="230" y="573"/>
                </a:cxn>
                <a:cxn ang="0">
                  <a:pos x="209" y="578"/>
                </a:cxn>
                <a:cxn ang="0">
                  <a:pos x="161" y="587"/>
                </a:cxn>
                <a:cxn ang="0">
                  <a:pos x="140" y="591"/>
                </a:cxn>
                <a:cxn ang="0">
                  <a:pos x="140" y="570"/>
                </a:cxn>
                <a:cxn ang="0">
                  <a:pos x="138" y="546"/>
                </a:cxn>
                <a:cxn ang="0">
                  <a:pos x="135" y="513"/>
                </a:cxn>
                <a:cxn ang="0">
                  <a:pos x="131" y="472"/>
                </a:cxn>
                <a:cxn ang="0">
                  <a:pos x="123" y="423"/>
                </a:cxn>
                <a:cxn ang="0">
                  <a:pos x="113" y="367"/>
                </a:cxn>
                <a:cxn ang="0">
                  <a:pos x="99" y="306"/>
                </a:cxn>
                <a:cxn ang="0">
                  <a:pos x="83" y="240"/>
                </a:cxn>
                <a:cxn ang="0">
                  <a:pos x="60" y="169"/>
                </a:cxn>
                <a:cxn ang="0">
                  <a:pos x="33" y="94"/>
                </a:cxn>
                <a:cxn ang="0">
                  <a:pos x="0" y="15"/>
                </a:cxn>
                <a:cxn ang="0">
                  <a:pos x="98" y="0"/>
                </a:cxn>
              </a:cxnLst>
              <a:rect l="0" t="0" r="r" b="b"/>
              <a:pathLst>
                <a:path w="264" h="591">
                  <a:moveTo>
                    <a:pt x="98" y="0"/>
                  </a:moveTo>
                  <a:lnTo>
                    <a:pt x="99" y="3"/>
                  </a:lnTo>
                  <a:lnTo>
                    <a:pt x="107" y="13"/>
                  </a:lnTo>
                  <a:lnTo>
                    <a:pt x="116" y="27"/>
                  </a:lnTo>
                  <a:lnTo>
                    <a:pt x="128" y="48"/>
                  </a:lnTo>
                  <a:lnTo>
                    <a:pt x="141" y="72"/>
                  </a:lnTo>
                  <a:lnTo>
                    <a:pt x="156" y="99"/>
                  </a:lnTo>
                  <a:lnTo>
                    <a:pt x="171" y="130"/>
                  </a:lnTo>
                  <a:lnTo>
                    <a:pt x="194" y="180"/>
                  </a:lnTo>
                  <a:lnTo>
                    <a:pt x="213" y="235"/>
                  </a:lnTo>
                  <a:lnTo>
                    <a:pt x="230" y="292"/>
                  </a:lnTo>
                  <a:lnTo>
                    <a:pt x="243" y="351"/>
                  </a:lnTo>
                  <a:lnTo>
                    <a:pt x="252" y="408"/>
                  </a:lnTo>
                  <a:lnTo>
                    <a:pt x="260" y="465"/>
                  </a:lnTo>
                  <a:lnTo>
                    <a:pt x="264" y="517"/>
                  </a:lnTo>
                  <a:lnTo>
                    <a:pt x="264" y="564"/>
                  </a:lnTo>
                  <a:lnTo>
                    <a:pt x="260" y="566"/>
                  </a:lnTo>
                  <a:lnTo>
                    <a:pt x="230" y="573"/>
                  </a:lnTo>
                  <a:lnTo>
                    <a:pt x="209" y="578"/>
                  </a:lnTo>
                  <a:lnTo>
                    <a:pt x="161" y="587"/>
                  </a:lnTo>
                  <a:lnTo>
                    <a:pt x="140" y="591"/>
                  </a:lnTo>
                  <a:lnTo>
                    <a:pt x="140" y="570"/>
                  </a:lnTo>
                  <a:lnTo>
                    <a:pt x="138" y="546"/>
                  </a:lnTo>
                  <a:lnTo>
                    <a:pt x="135" y="513"/>
                  </a:lnTo>
                  <a:lnTo>
                    <a:pt x="131" y="472"/>
                  </a:lnTo>
                  <a:lnTo>
                    <a:pt x="123" y="423"/>
                  </a:lnTo>
                  <a:lnTo>
                    <a:pt x="113" y="367"/>
                  </a:lnTo>
                  <a:lnTo>
                    <a:pt x="99" y="306"/>
                  </a:lnTo>
                  <a:lnTo>
                    <a:pt x="83" y="240"/>
                  </a:lnTo>
                  <a:lnTo>
                    <a:pt x="60" y="169"/>
                  </a:lnTo>
                  <a:lnTo>
                    <a:pt x="33" y="94"/>
                  </a:lnTo>
                  <a:lnTo>
                    <a:pt x="0" y="1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04"/>
            <p:cNvSpPr>
              <a:spLocks/>
            </p:cNvSpPr>
            <p:nvPr/>
          </p:nvSpPr>
          <p:spPr bwMode="auto">
            <a:xfrm>
              <a:off x="6480175" y="1984375"/>
              <a:ext cx="939800" cy="842963"/>
            </a:xfrm>
            <a:custGeom>
              <a:avLst/>
              <a:gdLst/>
              <a:ahLst/>
              <a:cxnLst>
                <a:cxn ang="0">
                  <a:pos x="307" y="1"/>
                </a:cxn>
                <a:cxn ang="0">
                  <a:pos x="294" y="4"/>
                </a:cxn>
                <a:cxn ang="0">
                  <a:pos x="265" y="16"/>
                </a:cxn>
                <a:cxn ang="0">
                  <a:pos x="250" y="30"/>
                </a:cxn>
                <a:cxn ang="0">
                  <a:pos x="283" y="19"/>
                </a:cxn>
                <a:cxn ang="0">
                  <a:pos x="358" y="12"/>
                </a:cxn>
                <a:cxn ang="0">
                  <a:pos x="431" y="21"/>
                </a:cxn>
                <a:cxn ang="0">
                  <a:pos x="499" y="42"/>
                </a:cxn>
                <a:cxn ang="0">
                  <a:pos x="548" y="69"/>
                </a:cxn>
                <a:cxn ang="0">
                  <a:pos x="575" y="93"/>
                </a:cxn>
                <a:cxn ang="0">
                  <a:pos x="568" y="88"/>
                </a:cxn>
                <a:cxn ang="0">
                  <a:pos x="556" y="84"/>
                </a:cxn>
                <a:cxn ang="0">
                  <a:pos x="545" y="82"/>
                </a:cxn>
                <a:cxn ang="0">
                  <a:pos x="547" y="91"/>
                </a:cxn>
                <a:cxn ang="0">
                  <a:pos x="571" y="117"/>
                </a:cxn>
                <a:cxn ang="0">
                  <a:pos x="592" y="144"/>
                </a:cxn>
                <a:cxn ang="0">
                  <a:pos x="581" y="204"/>
                </a:cxn>
                <a:cxn ang="0">
                  <a:pos x="548" y="244"/>
                </a:cxn>
                <a:cxn ang="0">
                  <a:pos x="502" y="271"/>
                </a:cxn>
                <a:cxn ang="0">
                  <a:pos x="445" y="285"/>
                </a:cxn>
                <a:cxn ang="0">
                  <a:pos x="385" y="289"/>
                </a:cxn>
                <a:cxn ang="0">
                  <a:pos x="297" y="283"/>
                </a:cxn>
                <a:cxn ang="0">
                  <a:pos x="250" y="277"/>
                </a:cxn>
                <a:cxn ang="0">
                  <a:pos x="217" y="271"/>
                </a:cxn>
                <a:cxn ang="0">
                  <a:pos x="205" y="268"/>
                </a:cxn>
                <a:cxn ang="0">
                  <a:pos x="219" y="354"/>
                </a:cxn>
                <a:cxn ang="0">
                  <a:pos x="213" y="421"/>
                </a:cxn>
                <a:cxn ang="0">
                  <a:pos x="193" y="471"/>
                </a:cxn>
                <a:cxn ang="0">
                  <a:pos x="168" y="507"/>
                </a:cxn>
                <a:cxn ang="0">
                  <a:pos x="139" y="526"/>
                </a:cxn>
                <a:cxn ang="0">
                  <a:pos x="100" y="510"/>
                </a:cxn>
                <a:cxn ang="0">
                  <a:pos x="57" y="451"/>
                </a:cxn>
                <a:cxn ang="0">
                  <a:pos x="30" y="388"/>
                </a:cxn>
                <a:cxn ang="0">
                  <a:pos x="19" y="337"/>
                </a:cxn>
                <a:cxn ang="0">
                  <a:pos x="18" y="262"/>
                </a:cxn>
                <a:cxn ang="0">
                  <a:pos x="42" y="177"/>
                </a:cxn>
                <a:cxn ang="0">
                  <a:pos x="21" y="181"/>
                </a:cxn>
                <a:cxn ang="0">
                  <a:pos x="0" y="198"/>
                </a:cxn>
                <a:cxn ang="0">
                  <a:pos x="21" y="157"/>
                </a:cxn>
                <a:cxn ang="0">
                  <a:pos x="52" y="133"/>
                </a:cxn>
                <a:cxn ang="0">
                  <a:pos x="90" y="120"/>
                </a:cxn>
                <a:cxn ang="0">
                  <a:pos x="97" y="91"/>
                </a:cxn>
                <a:cxn ang="0">
                  <a:pos x="118" y="54"/>
                </a:cxn>
                <a:cxn ang="0">
                  <a:pos x="144" y="34"/>
                </a:cxn>
                <a:cxn ang="0">
                  <a:pos x="169" y="25"/>
                </a:cxn>
                <a:cxn ang="0">
                  <a:pos x="175" y="24"/>
                </a:cxn>
                <a:cxn ang="0">
                  <a:pos x="163" y="34"/>
                </a:cxn>
                <a:cxn ang="0">
                  <a:pos x="154" y="52"/>
                </a:cxn>
                <a:cxn ang="0">
                  <a:pos x="157" y="58"/>
                </a:cxn>
                <a:cxn ang="0">
                  <a:pos x="175" y="42"/>
                </a:cxn>
                <a:cxn ang="0">
                  <a:pos x="207" y="21"/>
                </a:cxn>
                <a:cxn ang="0">
                  <a:pos x="252" y="3"/>
                </a:cxn>
              </a:cxnLst>
              <a:rect l="0" t="0" r="r" b="b"/>
              <a:pathLst>
                <a:path w="592" h="531">
                  <a:moveTo>
                    <a:pt x="277" y="0"/>
                  </a:moveTo>
                  <a:lnTo>
                    <a:pt x="307" y="1"/>
                  </a:lnTo>
                  <a:lnTo>
                    <a:pt x="304" y="1"/>
                  </a:lnTo>
                  <a:lnTo>
                    <a:pt x="294" y="4"/>
                  </a:lnTo>
                  <a:lnTo>
                    <a:pt x="280" y="9"/>
                  </a:lnTo>
                  <a:lnTo>
                    <a:pt x="265" y="16"/>
                  </a:lnTo>
                  <a:lnTo>
                    <a:pt x="259" y="21"/>
                  </a:lnTo>
                  <a:lnTo>
                    <a:pt x="250" y="30"/>
                  </a:lnTo>
                  <a:lnTo>
                    <a:pt x="249" y="33"/>
                  </a:lnTo>
                  <a:lnTo>
                    <a:pt x="283" y="19"/>
                  </a:lnTo>
                  <a:lnTo>
                    <a:pt x="319" y="13"/>
                  </a:lnTo>
                  <a:lnTo>
                    <a:pt x="358" y="12"/>
                  </a:lnTo>
                  <a:lnTo>
                    <a:pt x="395" y="15"/>
                  </a:lnTo>
                  <a:lnTo>
                    <a:pt x="431" y="21"/>
                  </a:lnTo>
                  <a:lnTo>
                    <a:pt x="467" y="31"/>
                  </a:lnTo>
                  <a:lnTo>
                    <a:pt x="499" y="42"/>
                  </a:lnTo>
                  <a:lnTo>
                    <a:pt x="526" y="55"/>
                  </a:lnTo>
                  <a:lnTo>
                    <a:pt x="548" y="69"/>
                  </a:lnTo>
                  <a:lnTo>
                    <a:pt x="566" y="81"/>
                  </a:lnTo>
                  <a:lnTo>
                    <a:pt x="575" y="93"/>
                  </a:lnTo>
                  <a:lnTo>
                    <a:pt x="572" y="91"/>
                  </a:lnTo>
                  <a:lnTo>
                    <a:pt x="568" y="88"/>
                  </a:lnTo>
                  <a:lnTo>
                    <a:pt x="563" y="87"/>
                  </a:lnTo>
                  <a:lnTo>
                    <a:pt x="556" y="84"/>
                  </a:lnTo>
                  <a:lnTo>
                    <a:pt x="550" y="84"/>
                  </a:lnTo>
                  <a:lnTo>
                    <a:pt x="545" y="82"/>
                  </a:lnTo>
                  <a:lnTo>
                    <a:pt x="536" y="82"/>
                  </a:lnTo>
                  <a:lnTo>
                    <a:pt x="547" y="91"/>
                  </a:lnTo>
                  <a:lnTo>
                    <a:pt x="559" y="103"/>
                  </a:lnTo>
                  <a:lnTo>
                    <a:pt x="571" y="117"/>
                  </a:lnTo>
                  <a:lnTo>
                    <a:pt x="583" y="132"/>
                  </a:lnTo>
                  <a:lnTo>
                    <a:pt x="592" y="144"/>
                  </a:lnTo>
                  <a:lnTo>
                    <a:pt x="589" y="175"/>
                  </a:lnTo>
                  <a:lnTo>
                    <a:pt x="581" y="204"/>
                  </a:lnTo>
                  <a:lnTo>
                    <a:pt x="566" y="226"/>
                  </a:lnTo>
                  <a:lnTo>
                    <a:pt x="548" y="244"/>
                  </a:lnTo>
                  <a:lnTo>
                    <a:pt x="527" y="259"/>
                  </a:lnTo>
                  <a:lnTo>
                    <a:pt x="502" y="271"/>
                  </a:lnTo>
                  <a:lnTo>
                    <a:pt x="475" y="279"/>
                  </a:lnTo>
                  <a:lnTo>
                    <a:pt x="445" y="285"/>
                  </a:lnTo>
                  <a:lnTo>
                    <a:pt x="415" y="288"/>
                  </a:lnTo>
                  <a:lnTo>
                    <a:pt x="385" y="289"/>
                  </a:lnTo>
                  <a:lnTo>
                    <a:pt x="354" y="289"/>
                  </a:lnTo>
                  <a:lnTo>
                    <a:pt x="297" y="283"/>
                  </a:lnTo>
                  <a:lnTo>
                    <a:pt x="273" y="280"/>
                  </a:lnTo>
                  <a:lnTo>
                    <a:pt x="250" y="277"/>
                  </a:lnTo>
                  <a:lnTo>
                    <a:pt x="231" y="274"/>
                  </a:lnTo>
                  <a:lnTo>
                    <a:pt x="217" y="271"/>
                  </a:lnTo>
                  <a:lnTo>
                    <a:pt x="208" y="268"/>
                  </a:lnTo>
                  <a:lnTo>
                    <a:pt x="205" y="268"/>
                  </a:lnTo>
                  <a:lnTo>
                    <a:pt x="214" y="313"/>
                  </a:lnTo>
                  <a:lnTo>
                    <a:pt x="219" y="354"/>
                  </a:lnTo>
                  <a:lnTo>
                    <a:pt x="217" y="390"/>
                  </a:lnTo>
                  <a:lnTo>
                    <a:pt x="213" y="421"/>
                  </a:lnTo>
                  <a:lnTo>
                    <a:pt x="204" y="448"/>
                  </a:lnTo>
                  <a:lnTo>
                    <a:pt x="193" y="471"/>
                  </a:lnTo>
                  <a:lnTo>
                    <a:pt x="181" y="490"/>
                  </a:lnTo>
                  <a:lnTo>
                    <a:pt x="168" y="507"/>
                  </a:lnTo>
                  <a:lnTo>
                    <a:pt x="153" y="519"/>
                  </a:lnTo>
                  <a:lnTo>
                    <a:pt x="139" y="526"/>
                  </a:lnTo>
                  <a:lnTo>
                    <a:pt x="126" y="531"/>
                  </a:lnTo>
                  <a:lnTo>
                    <a:pt x="100" y="510"/>
                  </a:lnTo>
                  <a:lnTo>
                    <a:pt x="76" y="481"/>
                  </a:lnTo>
                  <a:lnTo>
                    <a:pt x="57" y="451"/>
                  </a:lnTo>
                  <a:lnTo>
                    <a:pt x="40" y="418"/>
                  </a:lnTo>
                  <a:lnTo>
                    <a:pt x="30" y="388"/>
                  </a:lnTo>
                  <a:lnTo>
                    <a:pt x="25" y="366"/>
                  </a:lnTo>
                  <a:lnTo>
                    <a:pt x="19" y="337"/>
                  </a:lnTo>
                  <a:lnTo>
                    <a:pt x="16" y="301"/>
                  </a:lnTo>
                  <a:lnTo>
                    <a:pt x="18" y="262"/>
                  </a:lnTo>
                  <a:lnTo>
                    <a:pt x="25" y="220"/>
                  </a:lnTo>
                  <a:lnTo>
                    <a:pt x="42" y="177"/>
                  </a:lnTo>
                  <a:lnTo>
                    <a:pt x="34" y="177"/>
                  </a:lnTo>
                  <a:lnTo>
                    <a:pt x="21" y="181"/>
                  </a:lnTo>
                  <a:lnTo>
                    <a:pt x="9" y="189"/>
                  </a:lnTo>
                  <a:lnTo>
                    <a:pt x="0" y="198"/>
                  </a:lnTo>
                  <a:lnTo>
                    <a:pt x="9" y="175"/>
                  </a:lnTo>
                  <a:lnTo>
                    <a:pt x="21" y="157"/>
                  </a:lnTo>
                  <a:lnTo>
                    <a:pt x="36" y="144"/>
                  </a:lnTo>
                  <a:lnTo>
                    <a:pt x="52" y="133"/>
                  </a:lnTo>
                  <a:lnTo>
                    <a:pt x="67" y="127"/>
                  </a:lnTo>
                  <a:lnTo>
                    <a:pt x="90" y="120"/>
                  </a:lnTo>
                  <a:lnTo>
                    <a:pt x="93" y="120"/>
                  </a:lnTo>
                  <a:lnTo>
                    <a:pt x="97" y="91"/>
                  </a:lnTo>
                  <a:lnTo>
                    <a:pt x="106" y="70"/>
                  </a:lnTo>
                  <a:lnTo>
                    <a:pt x="118" y="54"/>
                  </a:lnTo>
                  <a:lnTo>
                    <a:pt x="130" y="42"/>
                  </a:lnTo>
                  <a:lnTo>
                    <a:pt x="144" y="34"/>
                  </a:lnTo>
                  <a:lnTo>
                    <a:pt x="157" y="28"/>
                  </a:lnTo>
                  <a:lnTo>
                    <a:pt x="169" y="25"/>
                  </a:lnTo>
                  <a:lnTo>
                    <a:pt x="178" y="22"/>
                  </a:lnTo>
                  <a:lnTo>
                    <a:pt x="175" y="24"/>
                  </a:lnTo>
                  <a:lnTo>
                    <a:pt x="171" y="28"/>
                  </a:lnTo>
                  <a:lnTo>
                    <a:pt x="163" y="34"/>
                  </a:lnTo>
                  <a:lnTo>
                    <a:pt x="157" y="43"/>
                  </a:lnTo>
                  <a:lnTo>
                    <a:pt x="154" y="52"/>
                  </a:lnTo>
                  <a:lnTo>
                    <a:pt x="156" y="61"/>
                  </a:lnTo>
                  <a:lnTo>
                    <a:pt x="157" y="58"/>
                  </a:lnTo>
                  <a:lnTo>
                    <a:pt x="165" y="52"/>
                  </a:lnTo>
                  <a:lnTo>
                    <a:pt x="175" y="42"/>
                  </a:lnTo>
                  <a:lnTo>
                    <a:pt x="189" y="31"/>
                  </a:lnTo>
                  <a:lnTo>
                    <a:pt x="207" y="21"/>
                  </a:lnTo>
                  <a:lnTo>
                    <a:pt x="228" y="10"/>
                  </a:lnTo>
                  <a:lnTo>
                    <a:pt x="252" y="3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05"/>
            <p:cNvSpPr>
              <a:spLocks/>
            </p:cNvSpPr>
            <p:nvPr/>
          </p:nvSpPr>
          <p:spPr bwMode="auto">
            <a:xfrm>
              <a:off x="6480175" y="3135313"/>
              <a:ext cx="414337" cy="1069975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45" y="0"/>
                </a:cxn>
                <a:cxn ang="0">
                  <a:pos x="156" y="1"/>
                </a:cxn>
                <a:cxn ang="0">
                  <a:pos x="169" y="3"/>
                </a:cxn>
                <a:cxn ang="0">
                  <a:pos x="183" y="3"/>
                </a:cxn>
                <a:cxn ang="0">
                  <a:pos x="192" y="4"/>
                </a:cxn>
                <a:cxn ang="0">
                  <a:pos x="204" y="4"/>
                </a:cxn>
                <a:cxn ang="0">
                  <a:pos x="219" y="6"/>
                </a:cxn>
                <a:cxn ang="0">
                  <a:pos x="234" y="6"/>
                </a:cxn>
                <a:cxn ang="0">
                  <a:pos x="247" y="7"/>
                </a:cxn>
                <a:cxn ang="0">
                  <a:pos x="261" y="7"/>
                </a:cxn>
                <a:cxn ang="0">
                  <a:pos x="259" y="12"/>
                </a:cxn>
                <a:cxn ang="0">
                  <a:pos x="258" y="25"/>
                </a:cxn>
                <a:cxn ang="0">
                  <a:pos x="253" y="45"/>
                </a:cxn>
                <a:cxn ang="0">
                  <a:pos x="249" y="72"/>
                </a:cxn>
                <a:cxn ang="0">
                  <a:pos x="243" y="105"/>
                </a:cxn>
                <a:cxn ang="0">
                  <a:pos x="235" y="144"/>
                </a:cxn>
                <a:cxn ang="0">
                  <a:pos x="229" y="187"/>
                </a:cxn>
                <a:cxn ang="0">
                  <a:pos x="222" y="234"/>
                </a:cxn>
                <a:cxn ang="0">
                  <a:pos x="214" y="285"/>
                </a:cxn>
                <a:cxn ang="0">
                  <a:pos x="208" y="336"/>
                </a:cxn>
                <a:cxn ang="0">
                  <a:pos x="202" y="390"/>
                </a:cxn>
                <a:cxn ang="0">
                  <a:pos x="193" y="498"/>
                </a:cxn>
                <a:cxn ang="0">
                  <a:pos x="192" y="552"/>
                </a:cxn>
                <a:cxn ang="0">
                  <a:pos x="190" y="603"/>
                </a:cxn>
                <a:cxn ang="0">
                  <a:pos x="192" y="653"/>
                </a:cxn>
                <a:cxn ang="0">
                  <a:pos x="189" y="654"/>
                </a:cxn>
                <a:cxn ang="0">
                  <a:pos x="178" y="656"/>
                </a:cxn>
                <a:cxn ang="0">
                  <a:pos x="162" y="659"/>
                </a:cxn>
                <a:cxn ang="0">
                  <a:pos x="139" y="663"/>
                </a:cxn>
                <a:cxn ang="0">
                  <a:pos x="112" y="666"/>
                </a:cxn>
                <a:cxn ang="0">
                  <a:pos x="81" y="669"/>
                </a:cxn>
                <a:cxn ang="0">
                  <a:pos x="46" y="672"/>
                </a:cxn>
                <a:cxn ang="0">
                  <a:pos x="9" y="674"/>
                </a:cxn>
                <a:cxn ang="0">
                  <a:pos x="9" y="669"/>
                </a:cxn>
                <a:cxn ang="0">
                  <a:pos x="7" y="657"/>
                </a:cxn>
                <a:cxn ang="0">
                  <a:pos x="4" y="636"/>
                </a:cxn>
                <a:cxn ang="0">
                  <a:pos x="3" y="611"/>
                </a:cxn>
                <a:cxn ang="0">
                  <a:pos x="1" y="578"/>
                </a:cxn>
                <a:cxn ang="0">
                  <a:pos x="0" y="542"/>
                </a:cxn>
                <a:cxn ang="0">
                  <a:pos x="0" y="501"/>
                </a:cxn>
                <a:cxn ang="0">
                  <a:pos x="6" y="411"/>
                </a:cxn>
                <a:cxn ang="0">
                  <a:pos x="13" y="363"/>
                </a:cxn>
                <a:cxn ang="0">
                  <a:pos x="22" y="315"/>
                </a:cxn>
                <a:cxn ang="0">
                  <a:pos x="34" y="267"/>
                </a:cxn>
                <a:cxn ang="0">
                  <a:pos x="51" y="214"/>
                </a:cxn>
                <a:cxn ang="0">
                  <a:pos x="66" y="171"/>
                </a:cxn>
                <a:cxn ang="0">
                  <a:pos x="79" y="136"/>
                </a:cxn>
                <a:cxn ang="0">
                  <a:pos x="93" y="108"/>
                </a:cxn>
                <a:cxn ang="0">
                  <a:pos x="103" y="84"/>
                </a:cxn>
                <a:cxn ang="0">
                  <a:pos x="114" y="64"/>
                </a:cxn>
                <a:cxn ang="0">
                  <a:pos x="123" y="48"/>
                </a:cxn>
                <a:cxn ang="0">
                  <a:pos x="130" y="31"/>
                </a:cxn>
                <a:cxn ang="0">
                  <a:pos x="136" y="16"/>
                </a:cxn>
                <a:cxn ang="0">
                  <a:pos x="141" y="0"/>
                </a:cxn>
              </a:cxnLst>
              <a:rect l="0" t="0" r="r" b="b"/>
              <a:pathLst>
                <a:path w="261" h="674">
                  <a:moveTo>
                    <a:pt x="141" y="0"/>
                  </a:moveTo>
                  <a:lnTo>
                    <a:pt x="145" y="0"/>
                  </a:lnTo>
                  <a:lnTo>
                    <a:pt x="156" y="1"/>
                  </a:lnTo>
                  <a:lnTo>
                    <a:pt x="169" y="3"/>
                  </a:lnTo>
                  <a:lnTo>
                    <a:pt x="183" y="3"/>
                  </a:lnTo>
                  <a:lnTo>
                    <a:pt x="192" y="4"/>
                  </a:lnTo>
                  <a:lnTo>
                    <a:pt x="204" y="4"/>
                  </a:lnTo>
                  <a:lnTo>
                    <a:pt x="219" y="6"/>
                  </a:lnTo>
                  <a:lnTo>
                    <a:pt x="234" y="6"/>
                  </a:lnTo>
                  <a:lnTo>
                    <a:pt x="247" y="7"/>
                  </a:lnTo>
                  <a:lnTo>
                    <a:pt x="261" y="7"/>
                  </a:lnTo>
                  <a:lnTo>
                    <a:pt x="259" y="12"/>
                  </a:lnTo>
                  <a:lnTo>
                    <a:pt x="258" y="25"/>
                  </a:lnTo>
                  <a:lnTo>
                    <a:pt x="253" y="45"/>
                  </a:lnTo>
                  <a:lnTo>
                    <a:pt x="249" y="72"/>
                  </a:lnTo>
                  <a:lnTo>
                    <a:pt x="243" y="105"/>
                  </a:lnTo>
                  <a:lnTo>
                    <a:pt x="235" y="144"/>
                  </a:lnTo>
                  <a:lnTo>
                    <a:pt x="229" y="187"/>
                  </a:lnTo>
                  <a:lnTo>
                    <a:pt x="222" y="234"/>
                  </a:lnTo>
                  <a:lnTo>
                    <a:pt x="214" y="285"/>
                  </a:lnTo>
                  <a:lnTo>
                    <a:pt x="208" y="336"/>
                  </a:lnTo>
                  <a:lnTo>
                    <a:pt x="202" y="390"/>
                  </a:lnTo>
                  <a:lnTo>
                    <a:pt x="193" y="498"/>
                  </a:lnTo>
                  <a:lnTo>
                    <a:pt x="192" y="552"/>
                  </a:lnTo>
                  <a:lnTo>
                    <a:pt x="190" y="603"/>
                  </a:lnTo>
                  <a:lnTo>
                    <a:pt x="192" y="653"/>
                  </a:lnTo>
                  <a:lnTo>
                    <a:pt x="189" y="654"/>
                  </a:lnTo>
                  <a:lnTo>
                    <a:pt x="178" y="656"/>
                  </a:lnTo>
                  <a:lnTo>
                    <a:pt x="162" y="659"/>
                  </a:lnTo>
                  <a:lnTo>
                    <a:pt x="139" y="663"/>
                  </a:lnTo>
                  <a:lnTo>
                    <a:pt x="112" y="666"/>
                  </a:lnTo>
                  <a:lnTo>
                    <a:pt x="81" y="669"/>
                  </a:lnTo>
                  <a:lnTo>
                    <a:pt x="46" y="672"/>
                  </a:lnTo>
                  <a:lnTo>
                    <a:pt x="9" y="674"/>
                  </a:lnTo>
                  <a:lnTo>
                    <a:pt x="9" y="669"/>
                  </a:lnTo>
                  <a:lnTo>
                    <a:pt x="7" y="657"/>
                  </a:lnTo>
                  <a:lnTo>
                    <a:pt x="4" y="636"/>
                  </a:lnTo>
                  <a:lnTo>
                    <a:pt x="3" y="611"/>
                  </a:lnTo>
                  <a:lnTo>
                    <a:pt x="1" y="578"/>
                  </a:lnTo>
                  <a:lnTo>
                    <a:pt x="0" y="542"/>
                  </a:lnTo>
                  <a:lnTo>
                    <a:pt x="0" y="501"/>
                  </a:lnTo>
                  <a:lnTo>
                    <a:pt x="6" y="411"/>
                  </a:lnTo>
                  <a:lnTo>
                    <a:pt x="13" y="363"/>
                  </a:lnTo>
                  <a:lnTo>
                    <a:pt x="22" y="315"/>
                  </a:lnTo>
                  <a:lnTo>
                    <a:pt x="34" y="267"/>
                  </a:lnTo>
                  <a:lnTo>
                    <a:pt x="51" y="214"/>
                  </a:lnTo>
                  <a:lnTo>
                    <a:pt x="66" y="171"/>
                  </a:lnTo>
                  <a:lnTo>
                    <a:pt x="79" y="136"/>
                  </a:lnTo>
                  <a:lnTo>
                    <a:pt x="93" y="108"/>
                  </a:lnTo>
                  <a:lnTo>
                    <a:pt x="103" y="84"/>
                  </a:lnTo>
                  <a:lnTo>
                    <a:pt x="114" y="64"/>
                  </a:lnTo>
                  <a:lnTo>
                    <a:pt x="123" y="48"/>
                  </a:lnTo>
                  <a:lnTo>
                    <a:pt x="130" y="31"/>
                  </a:lnTo>
                  <a:lnTo>
                    <a:pt x="136" y="1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06"/>
            <p:cNvSpPr>
              <a:spLocks/>
            </p:cNvSpPr>
            <p:nvPr/>
          </p:nvSpPr>
          <p:spPr bwMode="auto">
            <a:xfrm>
              <a:off x="6527800" y="4173538"/>
              <a:ext cx="252412" cy="152400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154" y="0"/>
                </a:cxn>
                <a:cxn ang="0">
                  <a:pos x="156" y="3"/>
                </a:cxn>
                <a:cxn ang="0">
                  <a:pos x="157" y="11"/>
                </a:cxn>
                <a:cxn ang="0">
                  <a:pos x="159" y="23"/>
                </a:cxn>
                <a:cxn ang="0">
                  <a:pos x="159" y="50"/>
                </a:cxn>
                <a:cxn ang="0">
                  <a:pos x="154" y="65"/>
                </a:cxn>
                <a:cxn ang="0">
                  <a:pos x="147" y="78"/>
                </a:cxn>
                <a:cxn ang="0">
                  <a:pos x="135" y="89"/>
                </a:cxn>
                <a:cxn ang="0">
                  <a:pos x="117" y="95"/>
                </a:cxn>
                <a:cxn ang="0">
                  <a:pos x="91" y="96"/>
                </a:cxn>
                <a:cxn ang="0">
                  <a:pos x="69" y="92"/>
                </a:cxn>
                <a:cxn ang="0">
                  <a:pos x="51" y="81"/>
                </a:cxn>
                <a:cxn ang="0">
                  <a:pos x="34" y="69"/>
                </a:cxn>
                <a:cxn ang="0">
                  <a:pos x="22" y="56"/>
                </a:cxn>
                <a:cxn ang="0">
                  <a:pos x="12" y="41"/>
                </a:cxn>
                <a:cxn ang="0">
                  <a:pos x="6" y="30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18" y="17"/>
                </a:cxn>
                <a:cxn ang="0">
                  <a:pos x="36" y="15"/>
                </a:cxn>
                <a:cxn ang="0">
                  <a:pos x="58" y="14"/>
                </a:cxn>
                <a:cxn ang="0">
                  <a:pos x="84" y="11"/>
                </a:cxn>
                <a:cxn ang="0">
                  <a:pos x="111" y="8"/>
                </a:cxn>
                <a:cxn ang="0">
                  <a:pos x="130" y="5"/>
                </a:cxn>
                <a:cxn ang="0">
                  <a:pos x="144" y="3"/>
                </a:cxn>
                <a:cxn ang="0">
                  <a:pos x="151" y="0"/>
                </a:cxn>
              </a:cxnLst>
              <a:rect l="0" t="0" r="r" b="b"/>
              <a:pathLst>
                <a:path w="159" h="96">
                  <a:moveTo>
                    <a:pt x="151" y="0"/>
                  </a:moveTo>
                  <a:lnTo>
                    <a:pt x="154" y="0"/>
                  </a:lnTo>
                  <a:lnTo>
                    <a:pt x="156" y="3"/>
                  </a:lnTo>
                  <a:lnTo>
                    <a:pt x="157" y="11"/>
                  </a:lnTo>
                  <a:lnTo>
                    <a:pt x="159" y="23"/>
                  </a:lnTo>
                  <a:lnTo>
                    <a:pt x="159" y="50"/>
                  </a:lnTo>
                  <a:lnTo>
                    <a:pt x="154" y="65"/>
                  </a:lnTo>
                  <a:lnTo>
                    <a:pt x="147" y="78"/>
                  </a:lnTo>
                  <a:lnTo>
                    <a:pt x="135" y="89"/>
                  </a:lnTo>
                  <a:lnTo>
                    <a:pt x="117" y="95"/>
                  </a:lnTo>
                  <a:lnTo>
                    <a:pt x="91" y="96"/>
                  </a:lnTo>
                  <a:lnTo>
                    <a:pt x="69" y="92"/>
                  </a:lnTo>
                  <a:lnTo>
                    <a:pt x="51" y="81"/>
                  </a:lnTo>
                  <a:lnTo>
                    <a:pt x="34" y="69"/>
                  </a:lnTo>
                  <a:lnTo>
                    <a:pt x="22" y="56"/>
                  </a:lnTo>
                  <a:lnTo>
                    <a:pt x="12" y="41"/>
                  </a:lnTo>
                  <a:lnTo>
                    <a:pt x="6" y="30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18" y="17"/>
                  </a:lnTo>
                  <a:lnTo>
                    <a:pt x="36" y="15"/>
                  </a:lnTo>
                  <a:lnTo>
                    <a:pt x="58" y="14"/>
                  </a:lnTo>
                  <a:lnTo>
                    <a:pt x="84" y="11"/>
                  </a:lnTo>
                  <a:lnTo>
                    <a:pt x="111" y="8"/>
                  </a:lnTo>
                  <a:lnTo>
                    <a:pt x="130" y="5"/>
                  </a:lnTo>
                  <a:lnTo>
                    <a:pt x="144" y="3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08"/>
            <p:cNvSpPr>
              <a:spLocks/>
            </p:cNvSpPr>
            <p:nvPr/>
          </p:nvSpPr>
          <p:spPr bwMode="auto">
            <a:xfrm>
              <a:off x="7488238" y="3511550"/>
              <a:ext cx="109537" cy="528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11" y="25"/>
                </a:cxn>
                <a:cxn ang="0">
                  <a:pos x="18" y="46"/>
                </a:cxn>
                <a:cxn ang="0">
                  <a:pos x="27" y="75"/>
                </a:cxn>
                <a:cxn ang="0">
                  <a:pos x="36" y="109"/>
                </a:cxn>
                <a:cxn ang="0">
                  <a:pos x="45" y="151"/>
                </a:cxn>
                <a:cxn ang="0">
                  <a:pos x="54" y="202"/>
                </a:cxn>
                <a:cxn ang="0">
                  <a:pos x="62" y="261"/>
                </a:cxn>
                <a:cxn ang="0">
                  <a:pos x="69" y="329"/>
                </a:cxn>
                <a:cxn ang="0">
                  <a:pos x="51" y="333"/>
                </a:cxn>
                <a:cxn ang="0">
                  <a:pos x="51" y="329"/>
                </a:cxn>
                <a:cxn ang="0">
                  <a:pos x="50" y="315"/>
                </a:cxn>
                <a:cxn ang="0">
                  <a:pos x="48" y="294"/>
                </a:cxn>
                <a:cxn ang="0">
                  <a:pos x="47" y="267"/>
                </a:cxn>
                <a:cxn ang="0">
                  <a:pos x="42" y="235"/>
                </a:cxn>
                <a:cxn ang="0">
                  <a:pos x="39" y="199"/>
                </a:cxn>
                <a:cxn ang="0">
                  <a:pos x="33" y="160"/>
                </a:cxn>
                <a:cxn ang="0">
                  <a:pos x="27" y="120"/>
                </a:cxn>
                <a:cxn ang="0">
                  <a:pos x="20" y="79"/>
                </a:cxn>
                <a:cxn ang="0">
                  <a:pos x="11" y="39"/>
                </a:cxn>
                <a:cxn ang="0">
                  <a:pos x="0" y="0"/>
                </a:cxn>
              </a:cxnLst>
              <a:rect l="0" t="0" r="r" b="b"/>
              <a:pathLst>
                <a:path w="69" h="333">
                  <a:moveTo>
                    <a:pt x="0" y="0"/>
                  </a:moveTo>
                  <a:lnTo>
                    <a:pt x="2" y="3"/>
                  </a:lnTo>
                  <a:lnTo>
                    <a:pt x="11" y="25"/>
                  </a:lnTo>
                  <a:lnTo>
                    <a:pt x="18" y="46"/>
                  </a:lnTo>
                  <a:lnTo>
                    <a:pt x="27" y="75"/>
                  </a:lnTo>
                  <a:lnTo>
                    <a:pt x="36" y="109"/>
                  </a:lnTo>
                  <a:lnTo>
                    <a:pt x="45" y="151"/>
                  </a:lnTo>
                  <a:lnTo>
                    <a:pt x="54" y="202"/>
                  </a:lnTo>
                  <a:lnTo>
                    <a:pt x="62" y="261"/>
                  </a:lnTo>
                  <a:lnTo>
                    <a:pt x="69" y="329"/>
                  </a:lnTo>
                  <a:lnTo>
                    <a:pt x="51" y="333"/>
                  </a:lnTo>
                  <a:lnTo>
                    <a:pt x="51" y="329"/>
                  </a:lnTo>
                  <a:lnTo>
                    <a:pt x="50" y="315"/>
                  </a:lnTo>
                  <a:lnTo>
                    <a:pt x="48" y="294"/>
                  </a:lnTo>
                  <a:lnTo>
                    <a:pt x="47" y="267"/>
                  </a:lnTo>
                  <a:lnTo>
                    <a:pt x="42" y="235"/>
                  </a:lnTo>
                  <a:lnTo>
                    <a:pt x="39" y="199"/>
                  </a:lnTo>
                  <a:lnTo>
                    <a:pt x="33" y="160"/>
                  </a:lnTo>
                  <a:lnTo>
                    <a:pt x="27" y="120"/>
                  </a:lnTo>
                  <a:lnTo>
                    <a:pt x="20" y="79"/>
                  </a:lnTo>
                  <a:lnTo>
                    <a:pt x="11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09"/>
            <p:cNvSpPr>
              <a:spLocks/>
            </p:cNvSpPr>
            <p:nvPr/>
          </p:nvSpPr>
          <p:spPr bwMode="auto">
            <a:xfrm>
              <a:off x="6757988" y="3551238"/>
              <a:ext cx="66675" cy="62547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5" y="62"/>
                </a:cxn>
                <a:cxn ang="0">
                  <a:pos x="29" y="120"/>
                </a:cxn>
                <a:cxn ang="0">
                  <a:pos x="24" y="176"/>
                </a:cxn>
                <a:cxn ang="0">
                  <a:pos x="21" y="227"/>
                </a:cxn>
                <a:cxn ang="0">
                  <a:pos x="20" y="274"/>
                </a:cxn>
                <a:cxn ang="0">
                  <a:pos x="18" y="313"/>
                </a:cxn>
                <a:cxn ang="0">
                  <a:pos x="17" y="346"/>
                </a:cxn>
                <a:cxn ang="0">
                  <a:pos x="17" y="391"/>
                </a:cxn>
                <a:cxn ang="0">
                  <a:pos x="2" y="394"/>
                </a:cxn>
                <a:cxn ang="0">
                  <a:pos x="0" y="332"/>
                </a:cxn>
                <a:cxn ang="0">
                  <a:pos x="0" y="274"/>
                </a:cxn>
                <a:cxn ang="0">
                  <a:pos x="3" y="221"/>
                </a:cxn>
                <a:cxn ang="0">
                  <a:pos x="9" y="171"/>
                </a:cxn>
                <a:cxn ang="0">
                  <a:pos x="14" y="129"/>
                </a:cxn>
                <a:cxn ang="0">
                  <a:pos x="21" y="90"/>
                </a:cxn>
                <a:cxn ang="0">
                  <a:pos x="27" y="59"/>
                </a:cxn>
                <a:cxn ang="0">
                  <a:pos x="33" y="35"/>
                </a:cxn>
                <a:cxn ang="0">
                  <a:pos x="38" y="15"/>
                </a:cxn>
                <a:cxn ang="0">
                  <a:pos x="41" y="5"/>
                </a:cxn>
                <a:cxn ang="0">
                  <a:pos x="42" y="0"/>
                </a:cxn>
              </a:cxnLst>
              <a:rect l="0" t="0" r="r" b="b"/>
              <a:pathLst>
                <a:path w="42" h="394">
                  <a:moveTo>
                    <a:pt x="42" y="0"/>
                  </a:moveTo>
                  <a:lnTo>
                    <a:pt x="35" y="62"/>
                  </a:lnTo>
                  <a:lnTo>
                    <a:pt x="29" y="120"/>
                  </a:lnTo>
                  <a:lnTo>
                    <a:pt x="24" y="176"/>
                  </a:lnTo>
                  <a:lnTo>
                    <a:pt x="21" y="227"/>
                  </a:lnTo>
                  <a:lnTo>
                    <a:pt x="20" y="274"/>
                  </a:lnTo>
                  <a:lnTo>
                    <a:pt x="18" y="313"/>
                  </a:lnTo>
                  <a:lnTo>
                    <a:pt x="17" y="346"/>
                  </a:lnTo>
                  <a:lnTo>
                    <a:pt x="17" y="391"/>
                  </a:lnTo>
                  <a:lnTo>
                    <a:pt x="2" y="394"/>
                  </a:lnTo>
                  <a:lnTo>
                    <a:pt x="0" y="332"/>
                  </a:lnTo>
                  <a:lnTo>
                    <a:pt x="0" y="274"/>
                  </a:lnTo>
                  <a:lnTo>
                    <a:pt x="3" y="221"/>
                  </a:lnTo>
                  <a:lnTo>
                    <a:pt x="9" y="171"/>
                  </a:lnTo>
                  <a:lnTo>
                    <a:pt x="14" y="129"/>
                  </a:lnTo>
                  <a:lnTo>
                    <a:pt x="21" y="90"/>
                  </a:lnTo>
                  <a:lnTo>
                    <a:pt x="27" y="59"/>
                  </a:lnTo>
                  <a:lnTo>
                    <a:pt x="33" y="35"/>
                  </a:lnTo>
                  <a:lnTo>
                    <a:pt x="38" y="15"/>
                  </a:lnTo>
                  <a:lnTo>
                    <a:pt x="41" y="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11"/>
            <p:cNvSpPr>
              <a:spLocks noEditPoints="1"/>
            </p:cNvSpPr>
            <p:nvPr/>
          </p:nvSpPr>
          <p:spPr bwMode="auto">
            <a:xfrm>
              <a:off x="7088188" y="2217738"/>
              <a:ext cx="246062" cy="176213"/>
            </a:xfrm>
            <a:custGeom>
              <a:avLst/>
              <a:gdLst/>
              <a:ahLst/>
              <a:cxnLst>
                <a:cxn ang="0">
                  <a:pos x="5" y="111"/>
                </a:cxn>
                <a:cxn ang="0">
                  <a:pos x="0" y="111"/>
                </a:cxn>
                <a:cxn ang="0">
                  <a:pos x="5" y="111"/>
                </a:cxn>
                <a:cxn ang="0">
                  <a:pos x="153" y="0"/>
                </a:cxn>
                <a:cxn ang="0">
                  <a:pos x="153" y="1"/>
                </a:cxn>
                <a:cxn ang="0">
                  <a:pos x="155" y="7"/>
                </a:cxn>
                <a:cxn ang="0">
                  <a:pos x="155" y="25"/>
                </a:cxn>
                <a:cxn ang="0">
                  <a:pos x="153" y="37"/>
                </a:cxn>
                <a:cxn ang="0">
                  <a:pos x="149" y="49"/>
                </a:cxn>
                <a:cxn ang="0">
                  <a:pos x="143" y="63"/>
                </a:cxn>
                <a:cxn ang="0">
                  <a:pos x="131" y="75"/>
                </a:cxn>
                <a:cxn ang="0">
                  <a:pos x="116" y="87"/>
                </a:cxn>
                <a:cxn ang="0">
                  <a:pos x="96" y="96"/>
                </a:cxn>
                <a:cxn ang="0">
                  <a:pos x="71" y="105"/>
                </a:cxn>
                <a:cxn ang="0">
                  <a:pos x="39" y="109"/>
                </a:cxn>
                <a:cxn ang="0">
                  <a:pos x="5" y="111"/>
                </a:cxn>
                <a:cxn ang="0">
                  <a:pos x="12" y="109"/>
                </a:cxn>
                <a:cxn ang="0">
                  <a:pos x="26" y="108"/>
                </a:cxn>
                <a:cxn ang="0">
                  <a:pos x="41" y="105"/>
                </a:cxn>
                <a:cxn ang="0">
                  <a:pos x="60" y="100"/>
                </a:cxn>
                <a:cxn ang="0">
                  <a:pos x="80" y="94"/>
                </a:cxn>
                <a:cxn ang="0">
                  <a:pos x="98" y="85"/>
                </a:cxn>
                <a:cxn ang="0">
                  <a:pos x="116" y="75"/>
                </a:cxn>
                <a:cxn ang="0">
                  <a:pos x="132" y="61"/>
                </a:cxn>
                <a:cxn ang="0">
                  <a:pos x="144" y="43"/>
                </a:cxn>
                <a:cxn ang="0">
                  <a:pos x="152" y="24"/>
                </a:cxn>
                <a:cxn ang="0">
                  <a:pos x="153" y="0"/>
                </a:cxn>
              </a:cxnLst>
              <a:rect l="0" t="0" r="r" b="b"/>
              <a:pathLst>
                <a:path w="155" h="111">
                  <a:moveTo>
                    <a:pt x="5" y="111"/>
                  </a:moveTo>
                  <a:lnTo>
                    <a:pt x="0" y="111"/>
                  </a:lnTo>
                  <a:lnTo>
                    <a:pt x="5" y="111"/>
                  </a:lnTo>
                  <a:close/>
                  <a:moveTo>
                    <a:pt x="153" y="0"/>
                  </a:moveTo>
                  <a:lnTo>
                    <a:pt x="153" y="1"/>
                  </a:lnTo>
                  <a:lnTo>
                    <a:pt x="155" y="7"/>
                  </a:lnTo>
                  <a:lnTo>
                    <a:pt x="155" y="25"/>
                  </a:lnTo>
                  <a:lnTo>
                    <a:pt x="153" y="37"/>
                  </a:lnTo>
                  <a:lnTo>
                    <a:pt x="149" y="49"/>
                  </a:lnTo>
                  <a:lnTo>
                    <a:pt x="143" y="63"/>
                  </a:lnTo>
                  <a:lnTo>
                    <a:pt x="131" y="75"/>
                  </a:lnTo>
                  <a:lnTo>
                    <a:pt x="116" y="87"/>
                  </a:lnTo>
                  <a:lnTo>
                    <a:pt x="96" y="96"/>
                  </a:lnTo>
                  <a:lnTo>
                    <a:pt x="71" y="105"/>
                  </a:lnTo>
                  <a:lnTo>
                    <a:pt x="39" y="109"/>
                  </a:lnTo>
                  <a:lnTo>
                    <a:pt x="5" y="111"/>
                  </a:lnTo>
                  <a:lnTo>
                    <a:pt x="12" y="109"/>
                  </a:lnTo>
                  <a:lnTo>
                    <a:pt x="26" y="108"/>
                  </a:lnTo>
                  <a:lnTo>
                    <a:pt x="41" y="105"/>
                  </a:lnTo>
                  <a:lnTo>
                    <a:pt x="60" y="100"/>
                  </a:lnTo>
                  <a:lnTo>
                    <a:pt x="80" y="94"/>
                  </a:lnTo>
                  <a:lnTo>
                    <a:pt x="98" y="85"/>
                  </a:lnTo>
                  <a:lnTo>
                    <a:pt x="116" y="75"/>
                  </a:lnTo>
                  <a:lnTo>
                    <a:pt x="132" y="61"/>
                  </a:lnTo>
                  <a:lnTo>
                    <a:pt x="144" y="43"/>
                  </a:lnTo>
                  <a:lnTo>
                    <a:pt x="152" y="2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A6B8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46"/>
            <p:cNvSpPr>
              <a:spLocks/>
            </p:cNvSpPr>
            <p:nvPr/>
          </p:nvSpPr>
          <p:spPr bwMode="auto">
            <a:xfrm>
              <a:off x="6989763" y="3540125"/>
              <a:ext cx="398462" cy="409575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46" y="1"/>
                </a:cxn>
                <a:cxn ang="0">
                  <a:pos x="163" y="6"/>
                </a:cxn>
                <a:cxn ang="0">
                  <a:pos x="167" y="30"/>
                </a:cxn>
                <a:cxn ang="0">
                  <a:pos x="187" y="15"/>
                </a:cxn>
                <a:cxn ang="0">
                  <a:pos x="208" y="28"/>
                </a:cxn>
                <a:cxn ang="0">
                  <a:pos x="226" y="46"/>
                </a:cxn>
                <a:cxn ang="0">
                  <a:pos x="241" y="67"/>
                </a:cxn>
                <a:cxn ang="0">
                  <a:pos x="251" y="91"/>
                </a:cxn>
                <a:cxn ang="0">
                  <a:pos x="226" y="133"/>
                </a:cxn>
                <a:cxn ang="0">
                  <a:pos x="250" y="172"/>
                </a:cxn>
                <a:cxn ang="0">
                  <a:pos x="236" y="199"/>
                </a:cxn>
                <a:cxn ang="0">
                  <a:pos x="218" y="222"/>
                </a:cxn>
                <a:cxn ang="0">
                  <a:pos x="194" y="240"/>
                </a:cxn>
                <a:cxn ang="0">
                  <a:pos x="167" y="252"/>
                </a:cxn>
                <a:cxn ang="0">
                  <a:pos x="137" y="258"/>
                </a:cxn>
                <a:cxn ang="0">
                  <a:pos x="116" y="226"/>
                </a:cxn>
                <a:cxn ang="0">
                  <a:pos x="104" y="256"/>
                </a:cxn>
                <a:cxn ang="0">
                  <a:pos x="79" y="249"/>
                </a:cxn>
                <a:cxn ang="0">
                  <a:pos x="55" y="237"/>
                </a:cxn>
                <a:cxn ang="0">
                  <a:pos x="36" y="220"/>
                </a:cxn>
                <a:cxn ang="0">
                  <a:pos x="55" y="171"/>
                </a:cxn>
                <a:cxn ang="0">
                  <a:pos x="10" y="181"/>
                </a:cxn>
                <a:cxn ang="0">
                  <a:pos x="3" y="157"/>
                </a:cxn>
                <a:cxn ang="0">
                  <a:pos x="0" y="130"/>
                </a:cxn>
                <a:cxn ang="0">
                  <a:pos x="3" y="103"/>
                </a:cxn>
                <a:cxn ang="0">
                  <a:pos x="10" y="78"/>
                </a:cxn>
                <a:cxn ang="0">
                  <a:pos x="61" y="87"/>
                </a:cxn>
                <a:cxn ang="0">
                  <a:pos x="16" y="64"/>
                </a:cxn>
                <a:cxn ang="0">
                  <a:pos x="31" y="43"/>
                </a:cxn>
                <a:cxn ang="0">
                  <a:pos x="52" y="25"/>
                </a:cxn>
                <a:cxn ang="0">
                  <a:pos x="74" y="12"/>
                </a:cxn>
                <a:cxn ang="0">
                  <a:pos x="100" y="3"/>
                </a:cxn>
                <a:cxn ang="0">
                  <a:pos x="128" y="0"/>
                </a:cxn>
              </a:cxnLst>
              <a:rect l="0" t="0" r="r" b="b"/>
              <a:pathLst>
                <a:path w="251" h="258">
                  <a:moveTo>
                    <a:pt x="128" y="0"/>
                  </a:moveTo>
                  <a:lnTo>
                    <a:pt x="146" y="1"/>
                  </a:lnTo>
                  <a:lnTo>
                    <a:pt x="163" y="6"/>
                  </a:lnTo>
                  <a:lnTo>
                    <a:pt x="167" y="30"/>
                  </a:lnTo>
                  <a:lnTo>
                    <a:pt x="187" y="15"/>
                  </a:lnTo>
                  <a:lnTo>
                    <a:pt x="208" y="28"/>
                  </a:lnTo>
                  <a:lnTo>
                    <a:pt x="226" y="46"/>
                  </a:lnTo>
                  <a:lnTo>
                    <a:pt x="241" y="67"/>
                  </a:lnTo>
                  <a:lnTo>
                    <a:pt x="251" y="91"/>
                  </a:lnTo>
                  <a:lnTo>
                    <a:pt x="226" y="133"/>
                  </a:lnTo>
                  <a:lnTo>
                    <a:pt x="250" y="172"/>
                  </a:lnTo>
                  <a:lnTo>
                    <a:pt x="236" y="199"/>
                  </a:lnTo>
                  <a:lnTo>
                    <a:pt x="218" y="222"/>
                  </a:lnTo>
                  <a:lnTo>
                    <a:pt x="194" y="240"/>
                  </a:lnTo>
                  <a:lnTo>
                    <a:pt x="167" y="252"/>
                  </a:lnTo>
                  <a:lnTo>
                    <a:pt x="137" y="258"/>
                  </a:lnTo>
                  <a:lnTo>
                    <a:pt x="116" y="226"/>
                  </a:lnTo>
                  <a:lnTo>
                    <a:pt x="104" y="256"/>
                  </a:lnTo>
                  <a:lnTo>
                    <a:pt x="79" y="249"/>
                  </a:lnTo>
                  <a:lnTo>
                    <a:pt x="55" y="237"/>
                  </a:lnTo>
                  <a:lnTo>
                    <a:pt x="36" y="220"/>
                  </a:lnTo>
                  <a:lnTo>
                    <a:pt x="55" y="171"/>
                  </a:lnTo>
                  <a:lnTo>
                    <a:pt x="10" y="181"/>
                  </a:lnTo>
                  <a:lnTo>
                    <a:pt x="3" y="157"/>
                  </a:lnTo>
                  <a:lnTo>
                    <a:pt x="0" y="130"/>
                  </a:lnTo>
                  <a:lnTo>
                    <a:pt x="3" y="103"/>
                  </a:lnTo>
                  <a:lnTo>
                    <a:pt x="10" y="78"/>
                  </a:lnTo>
                  <a:lnTo>
                    <a:pt x="61" y="87"/>
                  </a:lnTo>
                  <a:lnTo>
                    <a:pt x="16" y="64"/>
                  </a:lnTo>
                  <a:lnTo>
                    <a:pt x="31" y="43"/>
                  </a:lnTo>
                  <a:lnTo>
                    <a:pt x="52" y="25"/>
                  </a:lnTo>
                  <a:lnTo>
                    <a:pt x="74" y="12"/>
                  </a:lnTo>
                  <a:lnTo>
                    <a:pt x="100" y="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440362" y="4263942"/>
            <a:ext cx="290755" cy="483276"/>
            <a:chOff x="8477251" y="4259263"/>
            <a:chExt cx="1052513" cy="17494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4" name="Freeform 8"/>
            <p:cNvSpPr>
              <a:spLocks/>
            </p:cNvSpPr>
            <p:nvPr/>
          </p:nvSpPr>
          <p:spPr bwMode="auto">
            <a:xfrm>
              <a:off x="8477251" y="4259263"/>
              <a:ext cx="1052513" cy="17494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2" y="0"/>
                </a:cxn>
                <a:cxn ang="0">
                  <a:pos x="644" y="3"/>
                </a:cxn>
                <a:cxn ang="0">
                  <a:pos x="654" y="10"/>
                </a:cxn>
                <a:cxn ang="0">
                  <a:pos x="660" y="21"/>
                </a:cxn>
                <a:cxn ang="0">
                  <a:pos x="663" y="34"/>
                </a:cxn>
                <a:cxn ang="0">
                  <a:pos x="663" y="1070"/>
                </a:cxn>
                <a:cxn ang="0">
                  <a:pos x="658" y="1086"/>
                </a:cxn>
                <a:cxn ang="0">
                  <a:pos x="647" y="1097"/>
                </a:cxn>
                <a:cxn ang="0">
                  <a:pos x="632" y="1102"/>
                </a:cxn>
                <a:cxn ang="0">
                  <a:pos x="32" y="1102"/>
                </a:cxn>
                <a:cxn ang="0">
                  <a:pos x="16" y="1097"/>
                </a:cxn>
                <a:cxn ang="0">
                  <a:pos x="5" y="1086"/>
                </a:cxn>
                <a:cxn ang="0">
                  <a:pos x="0" y="1070"/>
                </a:cxn>
                <a:cxn ang="0">
                  <a:pos x="0" y="34"/>
                </a:cxn>
                <a:cxn ang="0">
                  <a:pos x="3" y="21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2" y="0"/>
                </a:cxn>
              </a:cxnLst>
              <a:rect l="0" t="0" r="r" b="b"/>
              <a:pathLst>
                <a:path w="663" h="1102">
                  <a:moveTo>
                    <a:pt x="32" y="0"/>
                  </a:moveTo>
                  <a:lnTo>
                    <a:pt x="632" y="0"/>
                  </a:lnTo>
                  <a:lnTo>
                    <a:pt x="644" y="3"/>
                  </a:lnTo>
                  <a:lnTo>
                    <a:pt x="654" y="10"/>
                  </a:lnTo>
                  <a:lnTo>
                    <a:pt x="660" y="21"/>
                  </a:lnTo>
                  <a:lnTo>
                    <a:pt x="663" y="34"/>
                  </a:lnTo>
                  <a:lnTo>
                    <a:pt x="663" y="1070"/>
                  </a:lnTo>
                  <a:lnTo>
                    <a:pt x="658" y="1086"/>
                  </a:lnTo>
                  <a:lnTo>
                    <a:pt x="647" y="1097"/>
                  </a:lnTo>
                  <a:lnTo>
                    <a:pt x="632" y="1102"/>
                  </a:lnTo>
                  <a:lnTo>
                    <a:pt x="32" y="1102"/>
                  </a:lnTo>
                  <a:lnTo>
                    <a:pt x="16" y="1097"/>
                  </a:lnTo>
                  <a:lnTo>
                    <a:pt x="5" y="1086"/>
                  </a:lnTo>
                  <a:lnTo>
                    <a:pt x="0" y="1070"/>
                  </a:lnTo>
                  <a:lnTo>
                    <a:pt x="0" y="34"/>
                  </a:lnTo>
                  <a:lnTo>
                    <a:pt x="3" y="21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9"/>
            <p:cNvSpPr>
              <a:spLocks noChangeArrowheads="1"/>
            </p:cNvSpPr>
            <p:nvPr/>
          </p:nvSpPr>
          <p:spPr bwMode="auto">
            <a:xfrm>
              <a:off x="8528051" y="4349751"/>
              <a:ext cx="952500" cy="143668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0" name="Freeform 13"/>
          <p:cNvSpPr>
            <a:spLocks/>
          </p:cNvSpPr>
          <p:nvPr/>
        </p:nvSpPr>
        <p:spPr bwMode="auto">
          <a:xfrm>
            <a:off x="3246380" y="4469524"/>
            <a:ext cx="473004" cy="434086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340" y="12"/>
              </a:cxn>
              <a:cxn ang="0">
                <a:pos x="426" y="47"/>
              </a:cxn>
              <a:cxn ang="0">
                <a:pos x="467" y="71"/>
              </a:cxn>
              <a:cxn ang="0">
                <a:pos x="494" y="89"/>
              </a:cxn>
              <a:cxn ang="0">
                <a:pos x="544" y="54"/>
              </a:cxn>
              <a:cxn ang="0">
                <a:pos x="604" y="30"/>
              </a:cxn>
              <a:cxn ang="0">
                <a:pos x="668" y="19"/>
              </a:cxn>
              <a:cxn ang="0">
                <a:pos x="734" y="19"/>
              </a:cxn>
              <a:cxn ang="0">
                <a:pos x="798" y="35"/>
              </a:cxn>
              <a:cxn ang="0">
                <a:pos x="855" y="66"/>
              </a:cxn>
              <a:cxn ang="0">
                <a:pos x="900" y="114"/>
              </a:cxn>
              <a:cxn ang="0">
                <a:pos x="934" y="182"/>
              </a:cxn>
              <a:cxn ang="0">
                <a:pos x="948" y="270"/>
              </a:cxn>
              <a:cxn ang="0">
                <a:pos x="940" y="377"/>
              </a:cxn>
              <a:cxn ang="0">
                <a:pos x="905" y="482"/>
              </a:cxn>
              <a:cxn ang="0">
                <a:pos x="850" y="576"/>
              </a:cxn>
              <a:cxn ang="0">
                <a:pos x="780" y="657"/>
              </a:cxn>
              <a:cxn ang="0">
                <a:pos x="703" y="725"/>
              </a:cxn>
              <a:cxn ang="0">
                <a:pos x="627" y="781"/>
              </a:cxn>
              <a:cxn ang="0">
                <a:pos x="559" y="824"/>
              </a:cxn>
              <a:cxn ang="0">
                <a:pos x="506" y="854"/>
              </a:cxn>
              <a:cxn ang="0">
                <a:pos x="478" y="868"/>
              </a:cxn>
              <a:cxn ang="0">
                <a:pos x="437" y="857"/>
              </a:cxn>
              <a:cxn ang="0">
                <a:pos x="365" y="824"/>
              </a:cxn>
              <a:cxn ang="0">
                <a:pos x="304" y="784"/>
              </a:cxn>
              <a:cxn ang="0">
                <a:pos x="255" y="746"/>
              </a:cxn>
              <a:cxn ang="0">
                <a:pos x="221" y="717"/>
              </a:cxn>
              <a:cxn ang="0">
                <a:pos x="104" y="589"/>
              </a:cxn>
              <a:cxn ang="0">
                <a:pos x="38" y="476"/>
              </a:cxn>
              <a:cxn ang="0">
                <a:pos x="6" y="371"/>
              </a:cxn>
              <a:cxn ang="0">
                <a:pos x="1" y="276"/>
              </a:cxn>
              <a:cxn ang="0">
                <a:pos x="20" y="192"/>
              </a:cxn>
              <a:cxn ang="0">
                <a:pos x="55" y="122"/>
              </a:cxn>
              <a:cxn ang="0">
                <a:pos x="101" y="65"/>
              </a:cxn>
              <a:cxn ang="0">
                <a:pos x="152" y="27"/>
              </a:cxn>
              <a:cxn ang="0">
                <a:pos x="207" y="4"/>
              </a:cxn>
            </a:cxnLst>
            <a:rect l="0" t="0" r="r" b="b"/>
            <a:pathLst>
              <a:path w="948" h="870">
                <a:moveTo>
                  <a:pt x="240" y="0"/>
                </a:moveTo>
                <a:lnTo>
                  <a:pt x="274" y="0"/>
                </a:lnTo>
                <a:lnTo>
                  <a:pt x="307" y="4"/>
                </a:lnTo>
                <a:lnTo>
                  <a:pt x="340" y="12"/>
                </a:lnTo>
                <a:lnTo>
                  <a:pt x="400" y="35"/>
                </a:lnTo>
                <a:lnTo>
                  <a:pt x="426" y="47"/>
                </a:lnTo>
                <a:lnTo>
                  <a:pt x="449" y="60"/>
                </a:lnTo>
                <a:lnTo>
                  <a:pt x="467" y="71"/>
                </a:lnTo>
                <a:lnTo>
                  <a:pt x="490" y="87"/>
                </a:lnTo>
                <a:lnTo>
                  <a:pt x="494" y="89"/>
                </a:lnTo>
                <a:lnTo>
                  <a:pt x="517" y="69"/>
                </a:lnTo>
                <a:lnTo>
                  <a:pt x="544" y="54"/>
                </a:lnTo>
                <a:lnTo>
                  <a:pt x="573" y="41"/>
                </a:lnTo>
                <a:lnTo>
                  <a:pt x="604" y="30"/>
                </a:lnTo>
                <a:lnTo>
                  <a:pt x="636" y="22"/>
                </a:lnTo>
                <a:lnTo>
                  <a:pt x="668" y="19"/>
                </a:lnTo>
                <a:lnTo>
                  <a:pt x="701" y="17"/>
                </a:lnTo>
                <a:lnTo>
                  <a:pt x="734" y="19"/>
                </a:lnTo>
                <a:lnTo>
                  <a:pt x="766" y="25"/>
                </a:lnTo>
                <a:lnTo>
                  <a:pt x="798" y="35"/>
                </a:lnTo>
                <a:lnTo>
                  <a:pt x="826" y="47"/>
                </a:lnTo>
                <a:lnTo>
                  <a:pt x="855" y="66"/>
                </a:lnTo>
                <a:lnTo>
                  <a:pt x="878" y="89"/>
                </a:lnTo>
                <a:lnTo>
                  <a:pt x="900" y="114"/>
                </a:lnTo>
                <a:lnTo>
                  <a:pt x="919" y="146"/>
                </a:lnTo>
                <a:lnTo>
                  <a:pt x="934" y="182"/>
                </a:lnTo>
                <a:lnTo>
                  <a:pt x="943" y="223"/>
                </a:lnTo>
                <a:lnTo>
                  <a:pt x="948" y="270"/>
                </a:lnTo>
                <a:lnTo>
                  <a:pt x="948" y="322"/>
                </a:lnTo>
                <a:lnTo>
                  <a:pt x="940" y="377"/>
                </a:lnTo>
                <a:lnTo>
                  <a:pt x="926" y="431"/>
                </a:lnTo>
                <a:lnTo>
                  <a:pt x="905" y="482"/>
                </a:lnTo>
                <a:lnTo>
                  <a:pt x="880" y="530"/>
                </a:lnTo>
                <a:lnTo>
                  <a:pt x="850" y="576"/>
                </a:lnTo>
                <a:lnTo>
                  <a:pt x="815" y="617"/>
                </a:lnTo>
                <a:lnTo>
                  <a:pt x="780" y="657"/>
                </a:lnTo>
                <a:lnTo>
                  <a:pt x="742" y="693"/>
                </a:lnTo>
                <a:lnTo>
                  <a:pt x="703" y="725"/>
                </a:lnTo>
                <a:lnTo>
                  <a:pt x="665" y="755"/>
                </a:lnTo>
                <a:lnTo>
                  <a:pt x="627" y="781"/>
                </a:lnTo>
                <a:lnTo>
                  <a:pt x="592" y="805"/>
                </a:lnTo>
                <a:lnTo>
                  <a:pt x="559" y="824"/>
                </a:lnTo>
                <a:lnTo>
                  <a:pt x="530" y="841"/>
                </a:lnTo>
                <a:lnTo>
                  <a:pt x="506" y="854"/>
                </a:lnTo>
                <a:lnTo>
                  <a:pt x="489" y="862"/>
                </a:lnTo>
                <a:lnTo>
                  <a:pt x="478" y="868"/>
                </a:lnTo>
                <a:lnTo>
                  <a:pt x="473" y="870"/>
                </a:lnTo>
                <a:lnTo>
                  <a:pt x="437" y="857"/>
                </a:lnTo>
                <a:lnTo>
                  <a:pt x="400" y="841"/>
                </a:lnTo>
                <a:lnTo>
                  <a:pt x="365" y="824"/>
                </a:lnTo>
                <a:lnTo>
                  <a:pt x="334" y="803"/>
                </a:lnTo>
                <a:lnTo>
                  <a:pt x="304" y="784"/>
                </a:lnTo>
                <a:lnTo>
                  <a:pt x="277" y="763"/>
                </a:lnTo>
                <a:lnTo>
                  <a:pt x="255" y="746"/>
                </a:lnTo>
                <a:lnTo>
                  <a:pt x="236" y="730"/>
                </a:lnTo>
                <a:lnTo>
                  <a:pt x="221" y="717"/>
                </a:lnTo>
                <a:lnTo>
                  <a:pt x="152" y="647"/>
                </a:lnTo>
                <a:lnTo>
                  <a:pt x="104" y="589"/>
                </a:lnTo>
                <a:lnTo>
                  <a:pt x="66" y="531"/>
                </a:lnTo>
                <a:lnTo>
                  <a:pt x="38" y="476"/>
                </a:lnTo>
                <a:lnTo>
                  <a:pt x="17" y="424"/>
                </a:lnTo>
                <a:lnTo>
                  <a:pt x="6" y="371"/>
                </a:lnTo>
                <a:lnTo>
                  <a:pt x="0" y="322"/>
                </a:lnTo>
                <a:lnTo>
                  <a:pt x="1" y="276"/>
                </a:lnTo>
                <a:lnTo>
                  <a:pt x="9" y="233"/>
                </a:lnTo>
                <a:lnTo>
                  <a:pt x="20" y="192"/>
                </a:lnTo>
                <a:lnTo>
                  <a:pt x="36" y="155"/>
                </a:lnTo>
                <a:lnTo>
                  <a:pt x="55" y="122"/>
                </a:lnTo>
                <a:lnTo>
                  <a:pt x="77" y="92"/>
                </a:lnTo>
                <a:lnTo>
                  <a:pt x="101" y="65"/>
                </a:lnTo>
                <a:lnTo>
                  <a:pt x="126" y="44"/>
                </a:lnTo>
                <a:lnTo>
                  <a:pt x="152" y="27"/>
                </a:lnTo>
                <a:lnTo>
                  <a:pt x="175" y="14"/>
                </a:lnTo>
                <a:lnTo>
                  <a:pt x="207" y="4"/>
                </a:lnTo>
                <a:lnTo>
                  <a:pt x="24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4"/>
          <p:cNvSpPr>
            <a:spLocks/>
          </p:cNvSpPr>
          <p:nvPr/>
        </p:nvSpPr>
        <p:spPr bwMode="auto">
          <a:xfrm>
            <a:off x="8362584" y="1546423"/>
            <a:ext cx="583708" cy="540072"/>
          </a:xfrm>
          <a:custGeom>
            <a:avLst/>
            <a:gdLst/>
            <a:ahLst/>
            <a:cxnLst>
              <a:cxn ang="0">
                <a:pos x="661" y="4"/>
              </a:cxn>
              <a:cxn ang="0">
                <a:pos x="847" y="69"/>
              </a:cxn>
              <a:cxn ang="0">
                <a:pos x="991" y="196"/>
              </a:cxn>
              <a:cxn ang="0">
                <a:pos x="1001" y="296"/>
              </a:cxn>
              <a:cxn ang="0">
                <a:pos x="1047" y="449"/>
              </a:cxn>
              <a:cxn ang="0">
                <a:pos x="1069" y="604"/>
              </a:cxn>
              <a:cxn ang="0">
                <a:pos x="1099" y="663"/>
              </a:cxn>
              <a:cxn ang="0">
                <a:pos x="1126" y="711"/>
              </a:cxn>
              <a:cxn ang="0">
                <a:pos x="1137" y="878"/>
              </a:cxn>
              <a:cxn ang="0">
                <a:pos x="1115" y="924"/>
              </a:cxn>
              <a:cxn ang="0">
                <a:pos x="1096" y="971"/>
              </a:cxn>
              <a:cxn ang="0">
                <a:pos x="1048" y="1019"/>
              </a:cxn>
              <a:cxn ang="0">
                <a:pos x="941" y="1038"/>
              </a:cxn>
              <a:cxn ang="0">
                <a:pos x="897" y="1049"/>
              </a:cxn>
              <a:cxn ang="0">
                <a:pos x="873" y="1014"/>
              </a:cxn>
              <a:cxn ang="0">
                <a:pos x="884" y="576"/>
              </a:cxn>
              <a:cxn ang="0">
                <a:pos x="927" y="568"/>
              </a:cxn>
              <a:cxn ang="0">
                <a:pos x="1022" y="590"/>
              </a:cxn>
              <a:cxn ang="0">
                <a:pos x="1007" y="395"/>
              </a:cxn>
              <a:cxn ang="0">
                <a:pos x="939" y="250"/>
              </a:cxn>
              <a:cxn ang="0">
                <a:pos x="802" y="181"/>
              </a:cxn>
              <a:cxn ang="0">
                <a:pos x="650" y="122"/>
              </a:cxn>
              <a:cxn ang="0">
                <a:pos x="480" y="122"/>
              </a:cxn>
              <a:cxn ang="0">
                <a:pos x="328" y="181"/>
              </a:cxn>
              <a:cxn ang="0">
                <a:pos x="190" y="250"/>
              </a:cxn>
              <a:cxn ang="0">
                <a:pos x="124" y="395"/>
              </a:cxn>
              <a:cxn ang="0">
                <a:pos x="110" y="595"/>
              </a:cxn>
              <a:cxn ang="0">
                <a:pos x="209" y="568"/>
              </a:cxn>
              <a:cxn ang="0">
                <a:pos x="254" y="576"/>
              </a:cxn>
              <a:cxn ang="0">
                <a:pos x="265" y="1014"/>
              </a:cxn>
              <a:cxn ang="0">
                <a:pos x="241" y="1049"/>
              </a:cxn>
              <a:cxn ang="0">
                <a:pos x="198" y="1039"/>
              </a:cxn>
              <a:cxn ang="0">
                <a:pos x="88" y="1024"/>
              </a:cxn>
              <a:cxn ang="0">
                <a:pos x="40" y="976"/>
              </a:cxn>
              <a:cxn ang="0">
                <a:pos x="23" y="919"/>
              </a:cxn>
              <a:cxn ang="0">
                <a:pos x="0" y="873"/>
              </a:cxn>
              <a:cxn ang="0">
                <a:pos x="12" y="706"/>
              </a:cxn>
              <a:cxn ang="0">
                <a:pos x="37" y="668"/>
              </a:cxn>
              <a:cxn ang="0">
                <a:pos x="62" y="614"/>
              </a:cxn>
              <a:cxn ang="0">
                <a:pos x="84" y="435"/>
              </a:cxn>
              <a:cxn ang="0">
                <a:pos x="156" y="250"/>
              </a:cxn>
              <a:cxn ang="0">
                <a:pos x="183" y="149"/>
              </a:cxn>
              <a:cxn ang="0">
                <a:pos x="341" y="39"/>
              </a:cxn>
              <a:cxn ang="0">
                <a:pos x="537" y="0"/>
              </a:cxn>
            </a:cxnLst>
            <a:rect l="0" t="0" r="r" b="b"/>
            <a:pathLst>
              <a:path w="1137" h="1052">
                <a:moveTo>
                  <a:pt x="537" y="0"/>
                </a:moveTo>
                <a:lnTo>
                  <a:pt x="593" y="0"/>
                </a:lnTo>
                <a:lnTo>
                  <a:pt x="661" y="4"/>
                </a:lnTo>
                <a:lnTo>
                  <a:pt x="727" y="17"/>
                </a:lnTo>
                <a:lnTo>
                  <a:pt x="789" y="39"/>
                </a:lnTo>
                <a:lnTo>
                  <a:pt x="847" y="69"/>
                </a:lnTo>
                <a:lnTo>
                  <a:pt x="901" y="106"/>
                </a:lnTo>
                <a:lnTo>
                  <a:pt x="949" y="149"/>
                </a:lnTo>
                <a:lnTo>
                  <a:pt x="991" y="196"/>
                </a:lnTo>
                <a:lnTo>
                  <a:pt x="1028" y="250"/>
                </a:lnTo>
                <a:lnTo>
                  <a:pt x="976" y="250"/>
                </a:lnTo>
                <a:lnTo>
                  <a:pt x="1001" y="296"/>
                </a:lnTo>
                <a:lnTo>
                  <a:pt x="1023" y="344"/>
                </a:lnTo>
                <a:lnTo>
                  <a:pt x="1037" y="395"/>
                </a:lnTo>
                <a:lnTo>
                  <a:pt x="1047" y="449"/>
                </a:lnTo>
                <a:lnTo>
                  <a:pt x="1050" y="503"/>
                </a:lnTo>
                <a:lnTo>
                  <a:pt x="1050" y="595"/>
                </a:lnTo>
                <a:lnTo>
                  <a:pt x="1069" y="604"/>
                </a:lnTo>
                <a:lnTo>
                  <a:pt x="1085" y="620"/>
                </a:lnTo>
                <a:lnTo>
                  <a:pt x="1096" y="641"/>
                </a:lnTo>
                <a:lnTo>
                  <a:pt x="1099" y="663"/>
                </a:lnTo>
                <a:lnTo>
                  <a:pt x="1099" y="690"/>
                </a:lnTo>
                <a:lnTo>
                  <a:pt x="1115" y="698"/>
                </a:lnTo>
                <a:lnTo>
                  <a:pt x="1126" y="711"/>
                </a:lnTo>
                <a:lnTo>
                  <a:pt x="1134" y="727"/>
                </a:lnTo>
                <a:lnTo>
                  <a:pt x="1137" y="744"/>
                </a:lnTo>
                <a:lnTo>
                  <a:pt x="1137" y="878"/>
                </a:lnTo>
                <a:lnTo>
                  <a:pt x="1134" y="895"/>
                </a:lnTo>
                <a:lnTo>
                  <a:pt x="1126" y="911"/>
                </a:lnTo>
                <a:lnTo>
                  <a:pt x="1115" y="924"/>
                </a:lnTo>
                <a:lnTo>
                  <a:pt x="1099" y="932"/>
                </a:lnTo>
                <a:lnTo>
                  <a:pt x="1099" y="947"/>
                </a:lnTo>
                <a:lnTo>
                  <a:pt x="1096" y="971"/>
                </a:lnTo>
                <a:lnTo>
                  <a:pt x="1085" y="992"/>
                </a:lnTo>
                <a:lnTo>
                  <a:pt x="1069" y="1008"/>
                </a:lnTo>
                <a:lnTo>
                  <a:pt x="1048" y="1019"/>
                </a:lnTo>
                <a:lnTo>
                  <a:pt x="1026" y="1022"/>
                </a:lnTo>
                <a:lnTo>
                  <a:pt x="949" y="1022"/>
                </a:lnTo>
                <a:lnTo>
                  <a:pt x="941" y="1038"/>
                </a:lnTo>
                <a:lnTo>
                  <a:pt x="928" y="1049"/>
                </a:lnTo>
                <a:lnTo>
                  <a:pt x="911" y="1052"/>
                </a:lnTo>
                <a:lnTo>
                  <a:pt x="897" y="1049"/>
                </a:lnTo>
                <a:lnTo>
                  <a:pt x="884" y="1041"/>
                </a:lnTo>
                <a:lnTo>
                  <a:pt x="876" y="1028"/>
                </a:lnTo>
                <a:lnTo>
                  <a:pt x="873" y="1014"/>
                </a:lnTo>
                <a:lnTo>
                  <a:pt x="873" y="603"/>
                </a:lnTo>
                <a:lnTo>
                  <a:pt x="876" y="589"/>
                </a:lnTo>
                <a:lnTo>
                  <a:pt x="884" y="576"/>
                </a:lnTo>
                <a:lnTo>
                  <a:pt x="897" y="568"/>
                </a:lnTo>
                <a:lnTo>
                  <a:pt x="911" y="565"/>
                </a:lnTo>
                <a:lnTo>
                  <a:pt x="927" y="568"/>
                </a:lnTo>
                <a:lnTo>
                  <a:pt x="939" y="577"/>
                </a:lnTo>
                <a:lnTo>
                  <a:pt x="947" y="590"/>
                </a:lnTo>
                <a:lnTo>
                  <a:pt x="1022" y="590"/>
                </a:lnTo>
                <a:lnTo>
                  <a:pt x="1022" y="503"/>
                </a:lnTo>
                <a:lnTo>
                  <a:pt x="1018" y="447"/>
                </a:lnTo>
                <a:lnTo>
                  <a:pt x="1007" y="395"/>
                </a:lnTo>
                <a:lnTo>
                  <a:pt x="990" y="342"/>
                </a:lnTo>
                <a:lnTo>
                  <a:pt x="968" y="295"/>
                </a:lnTo>
                <a:lnTo>
                  <a:pt x="939" y="250"/>
                </a:lnTo>
                <a:lnTo>
                  <a:pt x="882" y="250"/>
                </a:lnTo>
                <a:lnTo>
                  <a:pt x="844" y="212"/>
                </a:lnTo>
                <a:lnTo>
                  <a:pt x="802" y="181"/>
                </a:lnTo>
                <a:lnTo>
                  <a:pt x="754" y="154"/>
                </a:lnTo>
                <a:lnTo>
                  <a:pt x="703" y="133"/>
                </a:lnTo>
                <a:lnTo>
                  <a:pt x="650" y="122"/>
                </a:lnTo>
                <a:lnTo>
                  <a:pt x="593" y="117"/>
                </a:lnTo>
                <a:lnTo>
                  <a:pt x="537" y="117"/>
                </a:lnTo>
                <a:lnTo>
                  <a:pt x="480" y="122"/>
                </a:lnTo>
                <a:lnTo>
                  <a:pt x="426" y="133"/>
                </a:lnTo>
                <a:lnTo>
                  <a:pt x="376" y="154"/>
                </a:lnTo>
                <a:lnTo>
                  <a:pt x="328" y="181"/>
                </a:lnTo>
                <a:lnTo>
                  <a:pt x="285" y="212"/>
                </a:lnTo>
                <a:lnTo>
                  <a:pt x="247" y="250"/>
                </a:lnTo>
                <a:lnTo>
                  <a:pt x="190" y="250"/>
                </a:lnTo>
                <a:lnTo>
                  <a:pt x="162" y="295"/>
                </a:lnTo>
                <a:lnTo>
                  <a:pt x="140" y="342"/>
                </a:lnTo>
                <a:lnTo>
                  <a:pt x="124" y="395"/>
                </a:lnTo>
                <a:lnTo>
                  <a:pt x="113" y="447"/>
                </a:lnTo>
                <a:lnTo>
                  <a:pt x="110" y="503"/>
                </a:lnTo>
                <a:lnTo>
                  <a:pt x="110" y="595"/>
                </a:lnTo>
                <a:lnTo>
                  <a:pt x="189" y="595"/>
                </a:lnTo>
                <a:lnTo>
                  <a:pt x="197" y="579"/>
                </a:lnTo>
                <a:lnTo>
                  <a:pt x="209" y="568"/>
                </a:lnTo>
                <a:lnTo>
                  <a:pt x="227" y="565"/>
                </a:lnTo>
                <a:lnTo>
                  <a:pt x="241" y="568"/>
                </a:lnTo>
                <a:lnTo>
                  <a:pt x="254" y="576"/>
                </a:lnTo>
                <a:lnTo>
                  <a:pt x="262" y="589"/>
                </a:lnTo>
                <a:lnTo>
                  <a:pt x="265" y="603"/>
                </a:lnTo>
                <a:lnTo>
                  <a:pt x="265" y="1014"/>
                </a:lnTo>
                <a:lnTo>
                  <a:pt x="262" y="1028"/>
                </a:lnTo>
                <a:lnTo>
                  <a:pt x="254" y="1041"/>
                </a:lnTo>
                <a:lnTo>
                  <a:pt x="241" y="1049"/>
                </a:lnTo>
                <a:lnTo>
                  <a:pt x="227" y="1052"/>
                </a:lnTo>
                <a:lnTo>
                  <a:pt x="211" y="1049"/>
                </a:lnTo>
                <a:lnTo>
                  <a:pt x="198" y="1039"/>
                </a:lnTo>
                <a:lnTo>
                  <a:pt x="190" y="1027"/>
                </a:lnTo>
                <a:lnTo>
                  <a:pt x="111" y="1027"/>
                </a:lnTo>
                <a:lnTo>
                  <a:pt x="88" y="1024"/>
                </a:lnTo>
                <a:lnTo>
                  <a:pt x="67" y="1012"/>
                </a:lnTo>
                <a:lnTo>
                  <a:pt x="51" y="997"/>
                </a:lnTo>
                <a:lnTo>
                  <a:pt x="40" y="976"/>
                </a:lnTo>
                <a:lnTo>
                  <a:pt x="37" y="952"/>
                </a:lnTo>
                <a:lnTo>
                  <a:pt x="37" y="927"/>
                </a:lnTo>
                <a:lnTo>
                  <a:pt x="23" y="919"/>
                </a:lnTo>
                <a:lnTo>
                  <a:pt x="12" y="906"/>
                </a:lnTo>
                <a:lnTo>
                  <a:pt x="4" y="890"/>
                </a:lnTo>
                <a:lnTo>
                  <a:pt x="0" y="873"/>
                </a:lnTo>
                <a:lnTo>
                  <a:pt x="0" y="739"/>
                </a:lnTo>
                <a:lnTo>
                  <a:pt x="4" y="722"/>
                </a:lnTo>
                <a:lnTo>
                  <a:pt x="12" y="706"/>
                </a:lnTo>
                <a:lnTo>
                  <a:pt x="23" y="693"/>
                </a:lnTo>
                <a:lnTo>
                  <a:pt x="37" y="685"/>
                </a:lnTo>
                <a:lnTo>
                  <a:pt x="37" y="668"/>
                </a:lnTo>
                <a:lnTo>
                  <a:pt x="40" y="647"/>
                </a:lnTo>
                <a:lnTo>
                  <a:pt x="48" y="628"/>
                </a:lnTo>
                <a:lnTo>
                  <a:pt x="62" y="614"/>
                </a:lnTo>
                <a:lnTo>
                  <a:pt x="80" y="603"/>
                </a:lnTo>
                <a:lnTo>
                  <a:pt x="80" y="503"/>
                </a:lnTo>
                <a:lnTo>
                  <a:pt x="84" y="435"/>
                </a:lnTo>
                <a:lnTo>
                  <a:pt x="100" y="369"/>
                </a:lnTo>
                <a:lnTo>
                  <a:pt x="124" y="308"/>
                </a:lnTo>
                <a:lnTo>
                  <a:pt x="156" y="250"/>
                </a:lnTo>
                <a:lnTo>
                  <a:pt x="103" y="250"/>
                </a:lnTo>
                <a:lnTo>
                  <a:pt x="140" y="196"/>
                </a:lnTo>
                <a:lnTo>
                  <a:pt x="183" y="149"/>
                </a:lnTo>
                <a:lnTo>
                  <a:pt x="230" y="106"/>
                </a:lnTo>
                <a:lnTo>
                  <a:pt x="284" y="69"/>
                </a:lnTo>
                <a:lnTo>
                  <a:pt x="341" y="39"/>
                </a:lnTo>
                <a:lnTo>
                  <a:pt x="404" y="17"/>
                </a:lnTo>
                <a:lnTo>
                  <a:pt x="469" y="4"/>
                </a:lnTo>
                <a:lnTo>
                  <a:pt x="53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5"/>
          <p:cNvSpPr>
            <a:spLocks noEditPoints="1"/>
          </p:cNvSpPr>
          <p:nvPr/>
        </p:nvSpPr>
        <p:spPr bwMode="auto">
          <a:xfrm>
            <a:off x="8407184" y="4431957"/>
            <a:ext cx="703864" cy="396883"/>
          </a:xfrm>
          <a:custGeom>
            <a:avLst/>
            <a:gdLst/>
            <a:ahLst/>
            <a:cxnLst>
              <a:cxn ang="0">
                <a:pos x="1318" y="570"/>
              </a:cxn>
              <a:cxn ang="0">
                <a:pos x="1320" y="660"/>
              </a:cxn>
              <a:cxn ang="0">
                <a:pos x="1261" y="651"/>
              </a:cxn>
              <a:cxn ang="0">
                <a:pos x="1274" y="722"/>
              </a:cxn>
              <a:cxn ang="0">
                <a:pos x="1341" y="775"/>
              </a:cxn>
              <a:cxn ang="0">
                <a:pos x="1424" y="764"/>
              </a:cxn>
              <a:cxn ang="0">
                <a:pos x="1477" y="697"/>
              </a:cxn>
              <a:cxn ang="0">
                <a:pos x="1466" y="611"/>
              </a:cxn>
              <a:cxn ang="0">
                <a:pos x="1399" y="560"/>
              </a:cxn>
              <a:cxn ang="0">
                <a:pos x="207" y="560"/>
              </a:cxn>
              <a:cxn ang="0">
                <a:pos x="141" y="611"/>
              </a:cxn>
              <a:cxn ang="0">
                <a:pos x="129" y="697"/>
              </a:cxn>
              <a:cxn ang="0">
                <a:pos x="180" y="764"/>
              </a:cxn>
              <a:cxn ang="0">
                <a:pos x="266" y="775"/>
              </a:cxn>
              <a:cxn ang="0">
                <a:pos x="332" y="722"/>
              </a:cxn>
              <a:cxn ang="0">
                <a:pos x="346" y="653"/>
              </a:cxn>
              <a:cxn ang="0">
                <a:pos x="236" y="624"/>
              </a:cxn>
              <a:cxn ang="0">
                <a:pos x="258" y="559"/>
              </a:cxn>
              <a:cxn ang="0">
                <a:pos x="1215" y="0"/>
              </a:cxn>
              <a:cxn ang="0">
                <a:pos x="1366" y="102"/>
              </a:cxn>
              <a:cxn ang="0">
                <a:pos x="1440" y="200"/>
              </a:cxn>
              <a:cxn ang="0">
                <a:pos x="1466" y="281"/>
              </a:cxn>
              <a:cxn ang="0">
                <a:pos x="1466" y="332"/>
              </a:cxn>
              <a:cxn ang="0">
                <a:pos x="1405" y="346"/>
              </a:cxn>
              <a:cxn ang="0">
                <a:pos x="1268" y="378"/>
              </a:cxn>
              <a:cxn ang="0">
                <a:pos x="1173" y="437"/>
              </a:cxn>
              <a:cxn ang="0">
                <a:pos x="1290" y="445"/>
              </a:cxn>
              <a:cxn ang="0">
                <a:pos x="1417" y="435"/>
              </a:cxn>
              <a:cxn ang="0">
                <a:pos x="1535" y="500"/>
              </a:cxn>
              <a:cxn ang="0">
                <a:pos x="1600" y="619"/>
              </a:cxn>
              <a:cxn ang="0">
                <a:pos x="1586" y="759"/>
              </a:cxn>
              <a:cxn ang="0">
                <a:pos x="1500" y="864"/>
              </a:cxn>
              <a:cxn ang="0">
                <a:pos x="1369" y="905"/>
              </a:cxn>
              <a:cxn ang="0">
                <a:pos x="1238" y="864"/>
              </a:cxn>
              <a:cxn ang="0">
                <a:pos x="1152" y="759"/>
              </a:cxn>
              <a:cxn ang="0">
                <a:pos x="1136" y="629"/>
              </a:cxn>
              <a:cxn ang="0">
                <a:pos x="1090" y="573"/>
              </a:cxn>
              <a:cxn ang="0">
                <a:pos x="1075" y="686"/>
              </a:cxn>
              <a:cxn ang="0">
                <a:pos x="1079" y="764"/>
              </a:cxn>
              <a:cxn ang="0">
                <a:pos x="668" y="787"/>
              </a:cxn>
              <a:cxn ang="0">
                <a:pos x="611" y="740"/>
              </a:cxn>
              <a:cxn ang="0">
                <a:pos x="582" y="710"/>
              </a:cxn>
              <a:cxn ang="0">
                <a:pos x="463" y="602"/>
              </a:cxn>
              <a:cxn ang="0">
                <a:pos x="468" y="714"/>
              </a:cxn>
              <a:cxn ang="0">
                <a:pos x="403" y="835"/>
              </a:cxn>
              <a:cxn ang="0">
                <a:pos x="283" y="900"/>
              </a:cxn>
              <a:cxn ang="0">
                <a:pos x="144" y="886"/>
              </a:cxn>
              <a:cxn ang="0">
                <a:pos x="41" y="800"/>
              </a:cxn>
              <a:cxn ang="0">
                <a:pos x="0" y="667"/>
              </a:cxn>
              <a:cxn ang="0">
                <a:pos x="41" y="535"/>
              </a:cxn>
              <a:cxn ang="0">
                <a:pos x="144" y="449"/>
              </a:cxn>
              <a:cxn ang="0">
                <a:pos x="274" y="433"/>
              </a:cxn>
              <a:cxn ang="0">
                <a:pos x="373" y="476"/>
              </a:cxn>
              <a:cxn ang="0">
                <a:pos x="25" y="86"/>
              </a:cxn>
              <a:cxn ang="0">
                <a:pos x="619" y="270"/>
              </a:cxn>
              <a:cxn ang="0">
                <a:pos x="646" y="244"/>
              </a:cxn>
              <a:cxn ang="0">
                <a:pos x="695" y="191"/>
              </a:cxn>
              <a:cxn ang="0">
                <a:pos x="745" y="138"/>
              </a:cxn>
              <a:cxn ang="0">
                <a:pos x="1149" y="176"/>
              </a:cxn>
              <a:cxn ang="0">
                <a:pos x="992" y="29"/>
              </a:cxn>
              <a:cxn ang="0">
                <a:pos x="1155" y="75"/>
              </a:cxn>
              <a:cxn ang="0">
                <a:pos x="1168" y="21"/>
              </a:cxn>
              <a:cxn ang="0">
                <a:pos x="1198" y="2"/>
              </a:cxn>
            </a:cxnLst>
            <a:rect l="0" t="0" r="r" b="b"/>
            <a:pathLst>
              <a:path w="1605" h="905">
                <a:moveTo>
                  <a:pt x="1369" y="557"/>
                </a:moveTo>
                <a:lnTo>
                  <a:pt x="1342" y="560"/>
                </a:lnTo>
                <a:lnTo>
                  <a:pt x="1318" y="570"/>
                </a:lnTo>
                <a:lnTo>
                  <a:pt x="1386" y="633"/>
                </a:lnTo>
                <a:lnTo>
                  <a:pt x="1339" y="670"/>
                </a:lnTo>
                <a:lnTo>
                  <a:pt x="1320" y="660"/>
                </a:lnTo>
                <a:lnTo>
                  <a:pt x="1296" y="649"/>
                </a:lnTo>
                <a:lnTo>
                  <a:pt x="1265" y="637"/>
                </a:lnTo>
                <a:lnTo>
                  <a:pt x="1261" y="651"/>
                </a:lnTo>
                <a:lnTo>
                  <a:pt x="1260" y="667"/>
                </a:lnTo>
                <a:lnTo>
                  <a:pt x="1263" y="697"/>
                </a:lnTo>
                <a:lnTo>
                  <a:pt x="1274" y="722"/>
                </a:lnTo>
                <a:lnTo>
                  <a:pt x="1291" y="746"/>
                </a:lnTo>
                <a:lnTo>
                  <a:pt x="1314" y="764"/>
                </a:lnTo>
                <a:lnTo>
                  <a:pt x="1341" y="775"/>
                </a:lnTo>
                <a:lnTo>
                  <a:pt x="1369" y="778"/>
                </a:lnTo>
                <a:lnTo>
                  <a:pt x="1399" y="775"/>
                </a:lnTo>
                <a:lnTo>
                  <a:pt x="1424" y="764"/>
                </a:lnTo>
                <a:lnTo>
                  <a:pt x="1448" y="746"/>
                </a:lnTo>
                <a:lnTo>
                  <a:pt x="1466" y="722"/>
                </a:lnTo>
                <a:lnTo>
                  <a:pt x="1477" y="697"/>
                </a:lnTo>
                <a:lnTo>
                  <a:pt x="1480" y="667"/>
                </a:lnTo>
                <a:lnTo>
                  <a:pt x="1477" y="638"/>
                </a:lnTo>
                <a:lnTo>
                  <a:pt x="1466" y="611"/>
                </a:lnTo>
                <a:lnTo>
                  <a:pt x="1448" y="589"/>
                </a:lnTo>
                <a:lnTo>
                  <a:pt x="1424" y="572"/>
                </a:lnTo>
                <a:lnTo>
                  <a:pt x="1399" y="560"/>
                </a:lnTo>
                <a:lnTo>
                  <a:pt x="1369" y="557"/>
                </a:lnTo>
                <a:close/>
                <a:moveTo>
                  <a:pt x="236" y="557"/>
                </a:moveTo>
                <a:lnTo>
                  <a:pt x="207" y="560"/>
                </a:lnTo>
                <a:lnTo>
                  <a:pt x="180" y="572"/>
                </a:lnTo>
                <a:lnTo>
                  <a:pt x="158" y="589"/>
                </a:lnTo>
                <a:lnTo>
                  <a:pt x="141" y="611"/>
                </a:lnTo>
                <a:lnTo>
                  <a:pt x="129" y="638"/>
                </a:lnTo>
                <a:lnTo>
                  <a:pt x="126" y="667"/>
                </a:lnTo>
                <a:lnTo>
                  <a:pt x="129" y="697"/>
                </a:lnTo>
                <a:lnTo>
                  <a:pt x="141" y="722"/>
                </a:lnTo>
                <a:lnTo>
                  <a:pt x="158" y="746"/>
                </a:lnTo>
                <a:lnTo>
                  <a:pt x="180" y="764"/>
                </a:lnTo>
                <a:lnTo>
                  <a:pt x="207" y="775"/>
                </a:lnTo>
                <a:lnTo>
                  <a:pt x="236" y="778"/>
                </a:lnTo>
                <a:lnTo>
                  <a:pt x="266" y="775"/>
                </a:lnTo>
                <a:lnTo>
                  <a:pt x="291" y="764"/>
                </a:lnTo>
                <a:lnTo>
                  <a:pt x="315" y="746"/>
                </a:lnTo>
                <a:lnTo>
                  <a:pt x="332" y="722"/>
                </a:lnTo>
                <a:lnTo>
                  <a:pt x="343" y="697"/>
                </a:lnTo>
                <a:lnTo>
                  <a:pt x="346" y="667"/>
                </a:lnTo>
                <a:lnTo>
                  <a:pt x="346" y="653"/>
                </a:lnTo>
                <a:lnTo>
                  <a:pt x="345" y="646"/>
                </a:lnTo>
                <a:lnTo>
                  <a:pt x="277" y="672"/>
                </a:lnTo>
                <a:lnTo>
                  <a:pt x="236" y="624"/>
                </a:lnTo>
                <a:lnTo>
                  <a:pt x="297" y="576"/>
                </a:lnTo>
                <a:lnTo>
                  <a:pt x="278" y="565"/>
                </a:lnTo>
                <a:lnTo>
                  <a:pt x="258" y="559"/>
                </a:lnTo>
                <a:lnTo>
                  <a:pt x="236" y="557"/>
                </a:lnTo>
                <a:close/>
                <a:moveTo>
                  <a:pt x="1208" y="0"/>
                </a:moveTo>
                <a:lnTo>
                  <a:pt x="1215" y="0"/>
                </a:lnTo>
                <a:lnTo>
                  <a:pt x="1276" y="33"/>
                </a:lnTo>
                <a:lnTo>
                  <a:pt x="1325" y="68"/>
                </a:lnTo>
                <a:lnTo>
                  <a:pt x="1366" y="102"/>
                </a:lnTo>
                <a:lnTo>
                  <a:pt x="1398" y="135"/>
                </a:lnTo>
                <a:lnTo>
                  <a:pt x="1423" y="168"/>
                </a:lnTo>
                <a:lnTo>
                  <a:pt x="1440" y="200"/>
                </a:lnTo>
                <a:lnTo>
                  <a:pt x="1455" y="229"/>
                </a:lnTo>
                <a:lnTo>
                  <a:pt x="1462" y="257"/>
                </a:lnTo>
                <a:lnTo>
                  <a:pt x="1466" y="281"/>
                </a:lnTo>
                <a:lnTo>
                  <a:pt x="1467" y="302"/>
                </a:lnTo>
                <a:lnTo>
                  <a:pt x="1467" y="319"/>
                </a:lnTo>
                <a:lnTo>
                  <a:pt x="1466" y="332"/>
                </a:lnTo>
                <a:lnTo>
                  <a:pt x="1464" y="340"/>
                </a:lnTo>
                <a:lnTo>
                  <a:pt x="1464" y="343"/>
                </a:lnTo>
                <a:lnTo>
                  <a:pt x="1405" y="346"/>
                </a:lnTo>
                <a:lnTo>
                  <a:pt x="1355" y="352"/>
                </a:lnTo>
                <a:lnTo>
                  <a:pt x="1307" y="364"/>
                </a:lnTo>
                <a:lnTo>
                  <a:pt x="1268" y="378"/>
                </a:lnTo>
                <a:lnTo>
                  <a:pt x="1231" y="395"/>
                </a:lnTo>
                <a:lnTo>
                  <a:pt x="1200" y="414"/>
                </a:lnTo>
                <a:lnTo>
                  <a:pt x="1173" y="437"/>
                </a:lnTo>
                <a:lnTo>
                  <a:pt x="1223" y="483"/>
                </a:lnTo>
                <a:lnTo>
                  <a:pt x="1255" y="460"/>
                </a:lnTo>
                <a:lnTo>
                  <a:pt x="1290" y="445"/>
                </a:lnTo>
                <a:lnTo>
                  <a:pt x="1328" y="433"/>
                </a:lnTo>
                <a:lnTo>
                  <a:pt x="1369" y="430"/>
                </a:lnTo>
                <a:lnTo>
                  <a:pt x="1417" y="435"/>
                </a:lnTo>
                <a:lnTo>
                  <a:pt x="1461" y="449"/>
                </a:lnTo>
                <a:lnTo>
                  <a:pt x="1500" y="472"/>
                </a:lnTo>
                <a:lnTo>
                  <a:pt x="1535" y="500"/>
                </a:lnTo>
                <a:lnTo>
                  <a:pt x="1564" y="535"/>
                </a:lnTo>
                <a:lnTo>
                  <a:pt x="1586" y="575"/>
                </a:lnTo>
                <a:lnTo>
                  <a:pt x="1600" y="619"/>
                </a:lnTo>
                <a:lnTo>
                  <a:pt x="1605" y="667"/>
                </a:lnTo>
                <a:lnTo>
                  <a:pt x="1600" y="714"/>
                </a:lnTo>
                <a:lnTo>
                  <a:pt x="1586" y="759"/>
                </a:lnTo>
                <a:lnTo>
                  <a:pt x="1564" y="800"/>
                </a:lnTo>
                <a:lnTo>
                  <a:pt x="1535" y="835"/>
                </a:lnTo>
                <a:lnTo>
                  <a:pt x="1500" y="864"/>
                </a:lnTo>
                <a:lnTo>
                  <a:pt x="1461" y="886"/>
                </a:lnTo>
                <a:lnTo>
                  <a:pt x="1417" y="900"/>
                </a:lnTo>
                <a:lnTo>
                  <a:pt x="1369" y="905"/>
                </a:lnTo>
                <a:lnTo>
                  <a:pt x="1322" y="900"/>
                </a:lnTo>
                <a:lnTo>
                  <a:pt x="1277" y="886"/>
                </a:lnTo>
                <a:lnTo>
                  <a:pt x="1238" y="864"/>
                </a:lnTo>
                <a:lnTo>
                  <a:pt x="1203" y="835"/>
                </a:lnTo>
                <a:lnTo>
                  <a:pt x="1174" y="800"/>
                </a:lnTo>
                <a:lnTo>
                  <a:pt x="1152" y="759"/>
                </a:lnTo>
                <a:lnTo>
                  <a:pt x="1138" y="714"/>
                </a:lnTo>
                <a:lnTo>
                  <a:pt x="1133" y="667"/>
                </a:lnTo>
                <a:lnTo>
                  <a:pt x="1136" y="629"/>
                </a:lnTo>
                <a:lnTo>
                  <a:pt x="1146" y="592"/>
                </a:lnTo>
                <a:lnTo>
                  <a:pt x="1116" y="581"/>
                </a:lnTo>
                <a:lnTo>
                  <a:pt x="1090" y="573"/>
                </a:lnTo>
                <a:lnTo>
                  <a:pt x="1081" y="613"/>
                </a:lnTo>
                <a:lnTo>
                  <a:pt x="1076" y="651"/>
                </a:lnTo>
                <a:lnTo>
                  <a:pt x="1075" y="686"/>
                </a:lnTo>
                <a:lnTo>
                  <a:pt x="1075" y="718"/>
                </a:lnTo>
                <a:lnTo>
                  <a:pt x="1076" y="743"/>
                </a:lnTo>
                <a:lnTo>
                  <a:pt x="1079" y="764"/>
                </a:lnTo>
                <a:lnTo>
                  <a:pt x="1081" y="776"/>
                </a:lnTo>
                <a:lnTo>
                  <a:pt x="1082" y="781"/>
                </a:lnTo>
                <a:lnTo>
                  <a:pt x="668" y="787"/>
                </a:lnTo>
                <a:lnTo>
                  <a:pt x="639" y="768"/>
                </a:lnTo>
                <a:lnTo>
                  <a:pt x="623" y="754"/>
                </a:lnTo>
                <a:lnTo>
                  <a:pt x="611" y="740"/>
                </a:lnTo>
                <a:lnTo>
                  <a:pt x="598" y="727"/>
                </a:lnTo>
                <a:lnTo>
                  <a:pt x="589" y="716"/>
                </a:lnTo>
                <a:lnTo>
                  <a:pt x="582" y="710"/>
                </a:lnTo>
                <a:lnTo>
                  <a:pt x="581" y="707"/>
                </a:lnTo>
                <a:lnTo>
                  <a:pt x="587" y="554"/>
                </a:lnTo>
                <a:lnTo>
                  <a:pt x="463" y="602"/>
                </a:lnTo>
                <a:lnTo>
                  <a:pt x="470" y="633"/>
                </a:lnTo>
                <a:lnTo>
                  <a:pt x="473" y="667"/>
                </a:lnTo>
                <a:lnTo>
                  <a:pt x="468" y="714"/>
                </a:lnTo>
                <a:lnTo>
                  <a:pt x="454" y="759"/>
                </a:lnTo>
                <a:lnTo>
                  <a:pt x="432" y="800"/>
                </a:lnTo>
                <a:lnTo>
                  <a:pt x="403" y="835"/>
                </a:lnTo>
                <a:lnTo>
                  <a:pt x="369" y="864"/>
                </a:lnTo>
                <a:lnTo>
                  <a:pt x="327" y="886"/>
                </a:lnTo>
                <a:lnTo>
                  <a:pt x="283" y="900"/>
                </a:lnTo>
                <a:lnTo>
                  <a:pt x="236" y="905"/>
                </a:lnTo>
                <a:lnTo>
                  <a:pt x="188" y="900"/>
                </a:lnTo>
                <a:lnTo>
                  <a:pt x="144" y="886"/>
                </a:lnTo>
                <a:lnTo>
                  <a:pt x="104" y="864"/>
                </a:lnTo>
                <a:lnTo>
                  <a:pt x="69" y="835"/>
                </a:lnTo>
                <a:lnTo>
                  <a:pt x="41" y="800"/>
                </a:lnTo>
                <a:lnTo>
                  <a:pt x="19" y="759"/>
                </a:lnTo>
                <a:lnTo>
                  <a:pt x="4" y="714"/>
                </a:lnTo>
                <a:lnTo>
                  <a:pt x="0" y="667"/>
                </a:lnTo>
                <a:lnTo>
                  <a:pt x="4" y="619"/>
                </a:lnTo>
                <a:lnTo>
                  <a:pt x="19" y="575"/>
                </a:lnTo>
                <a:lnTo>
                  <a:pt x="41" y="535"/>
                </a:lnTo>
                <a:lnTo>
                  <a:pt x="69" y="500"/>
                </a:lnTo>
                <a:lnTo>
                  <a:pt x="104" y="472"/>
                </a:lnTo>
                <a:lnTo>
                  <a:pt x="144" y="449"/>
                </a:lnTo>
                <a:lnTo>
                  <a:pt x="188" y="435"/>
                </a:lnTo>
                <a:lnTo>
                  <a:pt x="236" y="430"/>
                </a:lnTo>
                <a:lnTo>
                  <a:pt x="274" y="433"/>
                </a:lnTo>
                <a:lnTo>
                  <a:pt x="310" y="443"/>
                </a:lnTo>
                <a:lnTo>
                  <a:pt x="343" y="457"/>
                </a:lnTo>
                <a:lnTo>
                  <a:pt x="373" y="476"/>
                </a:lnTo>
                <a:lnTo>
                  <a:pt x="400" y="499"/>
                </a:lnTo>
                <a:lnTo>
                  <a:pt x="503" y="421"/>
                </a:lnTo>
                <a:lnTo>
                  <a:pt x="25" y="86"/>
                </a:lnTo>
                <a:lnTo>
                  <a:pt x="345" y="86"/>
                </a:lnTo>
                <a:lnTo>
                  <a:pt x="323" y="191"/>
                </a:lnTo>
                <a:lnTo>
                  <a:pt x="619" y="270"/>
                </a:lnTo>
                <a:lnTo>
                  <a:pt x="620" y="268"/>
                </a:lnTo>
                <a:lnTo>
                  <a:pt x="625" y="265"/>
                </a:lnTo>
                <a:lnTo>
                  <a:pt x="646" y="244"/>
                </a:lnTo>
                <a:lnTo>
                  <a:pt x="653" y="235"/>
                </a:lnTo>
                <a:lnTo>
                  <a:pt x="666" y="222"/>
                </a:lnTo>
                <a:lnTo>
                  <a:pt x="695" y="191"/>
                </a:lnTo>
                <a:lnTo>
                  <a:pt x="710" y="175"/>
                </a:lnTo>
                <a:lnTo>
                  <a:pt x="723" y="160"/>
                </a:lnTo>
                <a:lnTo>
                  <a:pt x="745" y="138"/>
                </a:lnTo>
                <a:lnTo>
                  <a:pt x="978" y="151"/>
                </a:lnTo>
                <a:lnTo>
                  <a:pt x="1079" y="219"/>
                </a:lnTo>
                <a:lnTo>
                  <a:pt x="1149" y="176"/>
                </a:lnTo>
                <a:lnTo>
                  <a:pt x="1060" y="102"/>
                </a:lnTo>
                <a:lnTo>
                  <a:pt x="1002" y="103"/>
                </a:lnTo>
                <a:lnTo>
                  <a:pt x="992" y="29"/>
                </a:lnTo>
                <a:lnTo>
                  <a:pt x="1098" y="16"/>
                </a:lnTo>
                <a:lnTo>
                  <a:pt x="1116" y="46"/>
                </a:lnTo>
                <a:lnTo>
                  <a:pt x="1155" y="75"/>
                </a:lnTo>
                <a:lnTo>
                  <a:pt x="1155" y="51"/>
                </a:lnTo>
                <a:lnTo>
                  <a:pt x="1160" y="33"/>
                </a:lnTo>
                <a:lnTo>
                  <a:pt x="1168" y="21"/>
                </a:lnTo>
                <a:lnTo>
                  <a:pt x="1177" y="11"/>
                </a:lnTo>
                <a:lnTo>
                  <a:pt x="1189" y="5"/>
                </a:lnTo>
                <a:lnTo>
                  <a:pt x="1198" y="2"/>
                </a:lnTo>
                <a:lnTo>
                  <a:pt x="120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 flipH="1">
            <a:off x="1307260" y="1425388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flipH="1">
            <a:off x="863507" y="2918011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 flipH="1">
            <a:off x="1240024" y="4338918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 flipH="1">
            <a:off x="9602789" y="4347882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 flipH="1">
            <a:off x="9995128" y="2886635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 flipH="1">
            <a:off x="9563753" y="1483658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4"/>
          <p:cNvGrpSpPr/>
          <p:nvPr/>
        </p:nvGrpSpPr>
        <p:grpSpPr>
          <a:xfrm>
            <a:off x="3427412" y="2057400"/>
            <a:ext cx="5311639" cy="2351314"/>
            <a:chOff x="3427412" y="2057400"/>
            <a:chExt cx="5311639" cy="2351314"/>
          </a:xfrm>
        </p:grpSpPr>
        <p:cxnSp>
          <p:nvCxnSpPr>
            <p:cNvPr id="85" name="Straight Connector 84"/>
            <p:cNvCxnSpPr/>
            <p:nvPr/>
          </p:nvCxnSpPr>
          <p:spPr>
            <a:xfrm rot="10800000">
              <a:off x="4037012" y="2057400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7406640" y="3951514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427412" y="3224348"/>
              <a:ext cx="14478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291251" y="3224348"/>
              <a:ext cx="14478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0800000" flipH="1">
              <a:off x="7313612" y="2057400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 flipH="1">
              <a:off x="3973286" y="3938451"/>
              <a:ext cx="914400" cy="457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5484812" y="2134020"/>
            <a:ext cx="4807634" cy="4781130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01788" y="1797423"/>
            <a:ext cx="2998694" cy="2998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Generations Comparison Infographics Presentation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82"/>
          <p:cNvGrpSpPr/>
          <p:nvPr/>
        </p:nvGrpSpPr>
        <p:grpSpPr>
          <a:xfrm>
            <a:off x="4189412" y="5314890"/>
            <a:ext cx="3810000" cy="1046441"/>
            <a:chOff x="4189412" y="5314890"/>
            <a:chExt cx="3810000" cy="1046441"/>
          </a:xfrm>
        </p:grpSpPr>
        <p:sp>
          <p:nvSpPr>
            <p:cNvPr id="5" name="TextBox 4"/>
            <p:cNvSpPr txBox="1"/>
            <p:nvPr/>
          </p:nvSpPr>
          <p:spPr>
            <a:xfrm>
              <a:off x="5248387" y="5314890"/>
              <a:ext cx="16818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MILLENNIAL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4189412" y="5715000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Pie 75"/>
          <p:cNvSpPr/>
          <p:nvPr/>
        </p:nvSpPr>
        <p:spPr>
          <a:xfrm>
            <a:off x="4594796" y="1805671"/>
            <a:ext cx="2999232" cy="2999232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3279470" y="4240772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62192" y="4118811"/>
            <a:ext cx="1058779" cy="10587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ie 78"/>
          <p:cNvSpPr/>
          <p:nvPr/>
        </p:nvSpPr>
        <p:spPr>
          <a:xfrm>
            <a:off x="2956259" y="4121245"/>
            <a:ext cx="1056062" cy="1056062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8962329" y="2838320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H="1">
            <a:off x="8609014" y="2707105"/>
            <a:ext cx="1058779" cy="10587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ie 80"/>
          <p:cNvSpPr/>
          <p:nvPr/>
        </p:nvSpPr>
        <p:spPr>
          <a:xfrm>
            <a:off x="8609702" y="2709593"/>
            <a:ext cx="1056062" cy="1056062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8546414" y="4240772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flipH="1">
            <a:off x="8236035" y="4118811"/>
            <a:ext cx="1058779" cy="10587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ie 81"/>
          <p:cNvSpPr/>
          <p:nvPr/>
        </p:nvSpPr>
        <p:spPr>
          <a:xfrm>
            <a:off x="8229131" y="4121245"/>
            <a:ext cx="1056062" cy="1056062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78"/>
          <p:cNvGrpSpPr/>
          <p:nvPr/>
        </p:nvGrpSpPr>
        <p:grpSpPr>
          <a:xfrm>
            <a:off x="3072168" y="1294332"/>
            <a:ext cx="2024275" cy="1819200"/>
            <a:chOff x="3072168" y="1294332"/>
            <a:chExt cx="2024275" cy="1819200"/>
          </a:xfrm>
        </p:grpSpPr>
        <p:sp>
          <p:nvSpPr>
            <p:cNvPr id="69" name="Freeform 68"/>
            <p:cNvSpPr/>
            <p:nvPr/>
          </p:nvSpPr>
          <p:spPr>
            <a:xfrm>
              <a:off x="3392360" y="1418844"/>
              <a:ext cx="1704083" cy="1694688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689053 w 5636167"/>
                <a:gd name="connsiteY4" fmla="*/ 2085920 h 4289267"/>
                <a:gd name="connsiteX5" fmla="*/ 0 w 5636167"/>
                <a:gd name="connsiteY5" fmla="*/ 2269012 h 428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6167" h="4289267">
                  <a:moveTo>
                    <a:pt x="0" y="2269012"/>
                  </a:moveTo>
                  <a:lnTo>
                    <a:pt x="3857288" y="4289267"/>
                  </a:lnTo>
                  <a:lnTo>
                    <a:pt x="5636167" y="2109983"/>
                  </a:lnTo>
                  <a:lnTo>
                    <a:pt x="1812747" y="0"/>
                  </a:lnTo>
                  <a:lnTo>
                    <a:pt x="1689053" y="2085920"/>
                  </a:lnTo>
                  <a:lnTo>
                    <a:pt x="0" y="22690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46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074487" y="1295400"/>
              <a:ext cx="1058779" cy="1058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ie 76"/>
            <p:cNvSpPr/>
            <p:nvPr/>
          </p:nvSpPr>
          <p:spPr>
            <a:xfrm>
              <a:off x="3072168" y="1294332"/>
              <a:ext cx="1056062" cy="105606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155"/>
            <p:cNvGrpSpPr/>
            <p:nvPr/>
          </p:nvGrpSpPr>
          <p:grpSpPr>
            <a:xfrm>
              <a:off x="3453372" y="1600200"/>
              <a:ext cx="273696" cy="453324"/>
              <a:chOff x="7748588" y="4484688"/>
              <a:chExt cx="919163" cy="152241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57" name="Freeform 23"/>
              <p:cNvSpPr>
                <a:spLocks/>
              </p:cNvSpPr>
              <p:nvPr/>
            </p:nvSpPr>
            <p:spPr bwMode="auto">
              <a:xfrm>
                <a:off x="7748588" y="4484688"/>
                <a:ext cx="919163" cy="152241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50" y="0"/>
                  </a:cxn>
                  <a:cxn ang="0">
                    <a:pos x="562" y="3"/>
                  </a:cxn>
                  <a:cxn ang="0">
                    <a:pos x="571" y="8"/>
                  </a:cxn>
                  <a:cxn ang="0">
                    <a:pos x="577" y="17"/>
                  </a:cxn>
                  <a:cxn ang="0">
                    <a:pos x="579" y="28"/>
                  </a:cxn>
                  <a:cxn ang="0">
                    <a:pos x="579" y="929"/>
                  </a:cxn>
                  <a:cxn ang="0">
                    <a:pos x="577" y="941"/>
                  </a:cxn>
                  <a:cxn ang="0">
                    <a:pos x="571" y="951"/>
                  </a:cxn>
                  <a:cxn ang="0">
                    <a:pos x="562" y="956"/>
                  </a:cxn>
                  <a:cxn ang="0">
                    <a:pos x="550" y="959"/>
                  </a:cxn>
                  <a:cxn ang="0">
                    <a:pos x="29" y="959"/>
                  </a:cxn>
                  <a:cxn ang="0">
                    <a:pos x="18" y="956"/>
                  </a:cxn>
                  <a:cxn ang="0">
                    <a:pos x="8" y="951"/>
                  </a:cxn>
                  <a:cxn ang="0">
                    <a:pos x="3" y="941"/>
                  </a:cxn>
                  <a:cxn ang="0">
                    <a:pos x="0" y="929"/>
                  </a:cxn>
                  <a:cxn ang="0">
                    <a:pos x="0" y="28"/>
                  </a:cxn>
                  <a:cxn ang="0">
                    <a:pos x="3" y="17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29" y="0"/>
                  </a:cxn>
                </a:cxnLst>
                <a:rect l="0" t="0" r="r" b="b"/>
                <a:pathLst>
                  <a:path w="579" h="959">
                    <a:moveTo>
                      <a:pt x="29" y="0"/>
                    </a:moveTo>
                    <a:lnTo>
                      <a:pt x="550" y="0"/>
                    </a:lnTo>
                    <a:lnTo>
                      <a:pt x="562" y="3"/>
                    </a:lnTo>
                    <a:lnTo>
                      <a:pt x="571" y="8"/>
                    </a:lnTo>
                    <a:lnTo>
                      <a:pt x="577" y="17"/>
                    </a:lnTo>
                    <a:lnTo>
                      <a:pt x="579" y="28"/>
                    </a:lnTo>
                    <a:lnTo>
                      <a:pt x="579" y="929"/>
                    </a:lnTo>
                    <a:lnTo>
                      <a:pt x="577" y="941"/>
                    </a:lnTo>
                    <a:lnTo>
                      <a:pt x="571" y="951"/>
                    </a:lnTo>
                    <a:lnTo>
                      <a:pt x="562" y="956"/>
                    </a:lnTo>
                    <a:lnTo>
                      <a:pt x="550" y="959"/>
                    </a:lnTo>
                    <a:lnTo>
                      <a:pt x="29" y="959"/>
                    </a:lnTo>
                    <a:lnTo>
                      <a:pt x="18" y="956"/>
                    </a:lnTo>
                    <a:lnTo>
                      <a:pt x="8" y="951"/>
                    </a:lnTo>
                    <a:lnTo>
                      <a:pt x="3" y="941"/>
                    </a:lnTo>
                    <a:lnTo>
                      <a:pt x="0" y="929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24"/>
              <p:cNvSpPr>
                <a:spLocks noChangeArrowheads="1"/>
              </p:cNvSpPr>
              <p:nvPr/>
            </p:nvSpPr>
            <p:spPr bwMode="auto">
              <a:xfrm>
                <a:off x="7794626" y="4564063"/>
                <a:ext cx="827088" cy="1247775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0" name="Freeform 69"/>
          <p:cNvSpPr/>
          <p:nvPr/>
        </p:nvSpPr>
        <p:spPr>
          <a:xfrm>
            <a:off x="2922712" y="2838320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589213" y="2707105"/>
            <a:ext cx="1058779" cy="10587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ie 77"/>
          <p:cNvSpPr/>
          <p:nvPr/>
        </p:nvSpPr>
        <p:spPr>
          <a:xfrm>
            <a:off x="2589211" y="2704569"/>
            <a:ext cx="1056062" cy="1056062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8452040" y="1418844"/>
            <a:ext cx="1704083" cy="1694688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1689053" y="2085920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H="1">
            <a:off x="8123740" y="1295400"/>
            <a:ext cx="1058779" cy="10587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ie 79"/>
          <p:cNvSpPr/>
          <p:nvPr/>
        </p:nvSpPr>
        <p:spPr>
          <a:xfrm>
            <a:off x="8118960" y="1294332"/>
            <a:ext cx="1056062" cy="1056062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5" name="Group 631"/>
          <p:cNvGrpSpPr/>
          <p:nvPr/>
        </p:nvGrpSpPr>
        <p:grpSpPr>
          <a:xfrm>
            <a:off x="5445683" y="2224521"/>
            <a:ext cx="1226965" cy="2973160"/>
            <a:chOff x="8689975" y="2446338"/>
            <a:chExt cx="1136650" cy="2754312"/>
          </a:xfrm>
        </p:grpSpPr>
        <p:sp>
          <p:nvSpPr>
            <p:cNvPr id="126" name="Freeform 464"/>
            <p:cNvSpPr>
              <a:spLocks/>
            </p:cNvSpPr>
            <p:nvPr/>
          </p:nvSpPr>
          <p:spPr bwMode="auto">
            <a:xfrm>
              <a:off x="9139238" y="2452688"/>
              <a:ext cx="509587" cy="346075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150" y="11"/>
                </a:cxn>
                <a:cxn ang="0">
                  <a:pos x="183" y="26"/>
                </a:cxn>
                <a:cxn ang="0">
                  <a:pos x="213" y="44"/>
                </a:cxn>
                <a:cxn ang="0">
                  <a:pos x="237" y="65"/>
                </a:cxn>
                <a:cxn ang="0">
                  <a:pos x="258" y="87"/>
                </a:cxn>
                <a:cxn ang="0">
                  <a:pos x="276" y="110"/>
                </a:cxn>
                <a:cxn ang="0">
                  <a:pos x="289" y="134"/>
                </a:cxn>
                <a:cxn ang="0">
                  <a:pos x="300" y="155"/>
                </a:cxn>
                <a:cxn ang="0">
                  <a:pos x="309" y="176"/>
                </a:cxn>
                <a:cxn ang="0">
                  <a:pos x="315" y="192"/>
                </a:cxn>
                <a:cxn ang="0">
                  <a:pos x="318" y="206"/>
                </a:cxn>
                <a:cxn ang="0">
                  <a:pos x="321" y="215"/>
                </a:cxn>
                <a:cxn ang="0">
                  <a:pos x="321" y="218"/>
                </a:cxn>
                <a:cxn ang="0">
                  <a:pos x="187" y="114"/>
                </a:cxn>
                <a:cxn ang="0">
                  <a:pos x="174" y="89"/>
                </a:cxn>
                <a:cxn ang="0">
                  <a:pos x="156" y="66"/>
                </a:cxn>
                <a:cxn ang="0">
                  <a:pos x="135" y="50"/>
                </a:cxn>
                <a:cxn ang="0">
                  <a:pos x="112" y="35"/>
                </a:cxn>
                <a:cxn ang="0">
                  <a:pos x="90" y="24"/>
                </a:cxn>
                <a:cxn ang="0">
                  <a:pos x="68" y="17"/>
                </a:cxn>
                <a:cxn ang="0">
                  <a:pos x="45" y="12"/>
                </a:cxn>
                <a:cxn ang="0">
                  <a:pos x="27" y="9"/>
                </a:cxn>
                <a:cxn ang="0">
                  <a:pos x="14" y="8"/>
                </a:cxn>
                <a:cxn ang="0">
                  <a:pos x="3" y="6"/>
                </a:cxn>
                <a:cxn ang="0">
                  <a:pos x="0" y="6"/>
                </a:cxn>
                <a:cxn ang="0">
                  <a:pos x="111" y="0"/>
                </a:cxn>
              </a:cxnLst>
              <a:rect l="0" t="0" r="r" b="b"/>
              <a:pathLst>
                <a:path w="321" h="218">
                  <a:moveTo>
                    <a:pt x="111" y="0"/>
                  </a:moveTo>
                  <a:lnTo>
                    <a:pt x="150" y="11"/>
                  </a:lnTo>
                  <a:lnTo>
                    <a:pt x="183" y="26"/>
                  </a:lnTo>
                  <a:lnTo>
                    <a:pt x="213" y="44"/>
                  </a:lnTo>
                  <a:lnTo>
                    <a:pt x="237" y="65"/>
                  </a:lnTo>
                  <a:lnTo>
                    <a:pt x="258" y="87"/>
                  </a:lnTo>
                  <a:lnTo>
                    <a:pt x="276" y="110"/>
                  </a:lnTo>
                  <a:lnTo>
                    <a:pt x="289" y="134"/>
                  </a:lnTo>
                  <a:lnTo>
                    <a:pt x="300" y="155"/>
                  </a:lnTo>
                  <a:lnTo>
                    <a:pt x="309" y="176"/>
                  </a:lnTo>
                  <a:lnTo>
                    <a:pt x="315" y="192"/>
                  </a:lnTo>
                  <a:lnTo>
                    <a:pt x="318" y="206"/>
                  </a:lnTo>
                  <a:lnTo>
                    <a:pt x="321" y="215"/>
                  </a:lnTo>
                  <a:lnTo>
                    <a:pt x="321" y="218"/>
                  </a:lnTo>
                  <a:lnTo>
                    <a:pt x="187" y="114"/>
                  </a:lnTo>
                  <a:lnTo>
                    <a:pt x="174" y="89"/>
                  </a:lnTo>
                  <a:lnTo>
                    <a:pt x="156" y="66"/>
                  </a:lnTo>
                  <a:lnTo>
                    <a:pt x="135" y="50"/>
                  </a:lnTo>
                  <a:lnTo>
                    <a:pt x="112" y="35"/>
                  </a:lnTo>
                  <a:lnTo>
                    <a:pt x="90" y="24"/>
                  </a:lnTo>
                  <a:lnTo>
                    <a:pt x="68" y="17"/>
                  </a:lnTo>
                  <a:lnTo>
                    <a:pt x="45" y="12"/>
                  </a:lnTo>
                  <a:lnTo>
                    <a:pt x="27" y="9"/>
                  </a:lnTo>
                  <a:lnTo>
                    <a:pt x="14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586D6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65"/>
            <p:cNvSpPr>
              <a:spLocks/>
            </p:cNvSpPr>
            <p:nvPr/>
          </p:nvSpPr>
          <p:spPr bwMode="auto">
            <a:xfrm>
              <a:off x="9382125" y="2751138"/>
              <a:ext cx="347662" cy="3794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36" y="7"/>
                </a:cxn>
                <a:cxn ang="0">
                  <a:pos x="162" y="21"/>
                </a:cxn>
                <a:cxn ang="0">
                  <a:pos x="186" y="42"/>
                </a:cxn>
                <a:cxn ang="0">
                  <a:pos x="204" y="69"/>
                </a:cxn>
                <a:cxn ang="0">
                  <a:pos x="214" y="94"/>
                </a:cxn>
                <a:cxn ang="0">
                  <a:pos x="219" y="121"/>
                </a:cxn>
                <a:cxn ang="0">
                  <a:pos x="219" y="147"/>
                </a:cxn>
                <a:cxn ang="0">
                  <a:pos x="213" y="173"/>
                </a:cxn>
                <a:cxn ang="0">
                  <a:pos x="201" y="194"/>
                </a:cxn>
                <a:cxn ang="0">
                  <a:pos x="186" y="213"/>
                </a:cxn>
                <a:cxn ang="0">
                  <a:pos x="165" y="227"/>
                </a:cxn>
                <a:cxn ang="0">
                  <a:pos x="142" y="236"/>
                </a:cxn>
                <a:cxn ang="0">
                  <a:pos x="118" y="239"/>
                </a:cxn>
                <a:cxn ang="0">
                  <a:pos x="94" y="234"/>
                </a:cxn>
                <a:cxn ang="0">
                  <a:pos x="70" y="225"/>
                </a:cxn>
                <a:cxn ang="0">
                  <a:pos x="49" y="212"/>
                </a:cxn>
                <a:cxn ang="0">
                  <a:pos x="30" y="192"/>
                </a:cxn>
                <a:cxn ang="0">
                  <a:pos x="15" y="168"/>
                </a:cxn>
                <a:cxn ang="0">
                  <a:pos x="4" y="143"/>
                </a:cxn>
                <a:cxn ang="0">
                  <a:pos x="0" y="115"/>
                </a:cxn>
                <a:cxn ang="0">
                  <a:pos x="0" y="90"/>
                </a:cxn>
                <a:cxn ang="0">
                  <a:pos x="6" y="64"/>
                </a:cxn>
                <a:cxn ang="0">
                  <a:pos x="16" y="43"/>
                </a:cxn>
                <a:cxn ang="0">
                  <a:pos x="31" y="24"/>
                </a:cxn>
                <a:cxn ang="0">
                  <a:pos x="52" y="10"/>
                </a:cxn>
                <a:cxn ang="0">
                  <a:pos x="79" y="1"/>
                </a:cxn>
                <a:cxn ang="0">
                  <a:pos x="108" y="0"/>
                </a:cxn>
              </a:cxnLst>
              <a:rect l="0" t="0" r="r" b="b"/>
              <a:pathLst>
                <a:path w="219" h="239">
                  <a:moveTo>
                    <a:pt x="108" y="0"/>
                  </a:moveTo>
                  <a:lnTo>
                    <a:pt x="136" y="7"/>
                  </a:lnTo>
                  <a:lnTo>
                    <a:pt x="162" y="21"/>
                  </a:lnTo>
                  <a:lnTo>
                    <a:pt x="186" y="42"/>
                  </a:lnTo>
                  <a:lnTo>
                    <a:pt x="204" y="69"/>
                  </a:lnTo>
                  <a:lnTo>
                    <a:pt x="214" y="94"/>
                  </a:lnTo>
                  <a:lnTo>
                    <a:pt x="219" y="121"/>
                  </a:lnTo>
                  <a:lnTo>
                    <a:pt x="219" y="147"/>
                  </a:lnTo>
                  <a:lnTo>
                    <a:pt x="213" y="173"/>
                  </a:lnTo>
                  <a:lnTo>
                    <a:pt x="201" y="194"/>
                  </a:lnTo>
                  <a:lnTo>
                    <a:pt x="186" y="213"/>
                  </a:lnTo>
                  <a:lnTo>
                    <a:pt x="165" y="227"/>
                  </a:lnTo>
                  <a:lnTo>
                    <a:pt x="142" y="236"/>
                  </a:lnTo>
                  <a:lnTo>
                    <a:pt x="118" y="239"/>
                  </a:lnTo>
                  <a:lnTo>
                    <a:pt x="94" y="234"/>
                  </a:lnTo>
                  <a:lnTo>
                    <a:pt x="70" y="225"/>
                  </a:lnTo>
                  <a:lnTo>
                    <a:pt x="49" y="212"/>
                  </a:lnTo>
                  <a:lnTo>
                    <a:pt x="30" y="192"/>
                  </a:lnTo>
                  <a:lnTo>
                    <a:pt x="15" y="168"/>
                  </a:lnTo>
                  <a:lnTo>
                    <a:pt x="4" y="143"/>
                  </a:lnTo>
                  <a:lnTo>
                    <a:pt x="0" y="115"/>
                  </a:lnTo>
                  <a:lnTo>
                    <a:pt x="0" y="90"/>
                  </a:lnTo>
                  <a:lnTo>
                    <a:pt x="6" y="64"/>
                  </a:lnTo>
                  <a:lnTo>
                    <a:pt x="16" y="43"/>
                  </a:lnTo>
                  <a:lnTo>
                    <a:pt x="31" y="24"/>
                  </a:lnTo>
                  <a:lnTo>
                    <a:pt x="52" y="10"/>
                  </a:lnTo>
                  <a:lnTo>
                    <a:pt x="79" y="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47"/>
            <p:cNvSpPr>
              <a:spLocks/>
            </p:cNvSpPr>
            <p:nvPr/>
          </p:nvSpPr>
          <p:spPr bwMode="auto">
            <a:xfrm>
              <a:off x="9617075" y="4183063"/>
              <a:ext cx="185737" cy="155575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17" y="21"/>
                </a:cxn>
                <a:cxn ang="0">
                  <a:pos x="114" y="42"/>
                </a:cxn>
                <a:cxn ang="0">
                  <a:pos x="108" y="60"/>
                </a:cxn>
                <a:cxn ang="0">
                  <a:pos x="99" y="77"/>
                </a:cxn>
                <a:cxn ang="0">
                  <a:pos x="86" y="89"/>
                </a:cxn>
                <a:cxn ang="0">
                  <a:pos x="69" y="96"/>
                </a:cxn>
                <a:cxn ang="0">
                  <a:pos x="51" y="98"/>
                </a:cxn>
                <a:cxn ang="0">
                  <a:pos x="33" y="93"/>
                </a:cxn>
                <a:cxn ang="0">
                  <a:pos x="20" y="86"/>
                </a:cxn>
                <a:cxn ang="0">
                  <a:pos x="11" y="74"/>
                </a:cxn>
                <a:cxn ang="0">
                  <a:pos x="5" y="62"/>
                </a:cxn>
                <a:cxn ang="0">
                  <a:pos x="2" y="51"/>
                </a:cxn>
                <a:cxn ang="0">
                  <a:pos x="0" y="44"/>
                </a:cxn>
                <a:cxn ang="0">
                  <a:pos x="0" y="41"/>
                </a:cxn>
                <a:cxn ang="0">
                  <a:pos x="116" y="0"/>
                </a:cxn>
              </a:cxnLst>
              <a:rect l="0" t="0" r="r" b="b"/>
              <a:pathLst>
                <a:path w="117" h="98">
                  <a:moveTo>
                    <a:pt x="116" y="0"/>
                  </a:moveTo>
                  <a:lnTo>
                    <a:pt x="117" y="21"/>
                  </a:lnTo>
                  <a:lnTo>
                    <a:pt x="114" y="42"/>
                  </a:lnTo>
                  <a:lnTo>
                    <a:pt x="108" y="60"/>
                  </a:lnTo>
                  <a:lnTo>
                    <a:pt x="99" y="77"/>
                  </a:lnTo>
                  <a:lnTo>
                    <a:pt x="86" y="89"/>
                  </a:lnTo>
                  <a:lnTo>
                    <a:pt x="69" y="96"/>
                  </a:lnTo>
                  <a:lnTo>
                    <a:pt x="51" y="98"/>
                  </a:lnTo>
                  <a:lnTo>
                    <a:pt x="33" y="93"/>
                  </a:lnTo>
                  <a:lnTo>
                    <a:pt x="20" y="86"/>
                  </a:lnTo>
                  <a:lnTo>
                    <a:pt x="11" y="74"/>
                  </a:lnTo>
                  <a:lnTo>
                    <a:pt x="5" y="62"/>
                  </a:lnTo>
                  <a:lnTo>
                    <a:pt x="2" y="51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49"/>
            <p:cNvSpPr>
              <a:spLocks/>
            </p:cNvSpPr>
            <p:nvPr/>
          </p:nvSpPr>
          <p:spPr bwMode="auto">
            <a:xfrm>
              <a:off x="8967788" y="4230688"/>
              <a:ext cx="635000" cy="944563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400" y="5"/>
                </a:cxn>
                <a:cxn ang="0">
                  <a:pos x="399" y="20"/>
                </a:cxn>
                <a:cxn ang="0">
                  <a:pos x="397" y="41"/>
                </a:cxn>
                <a:cxn ang="0">
                  <a:pos x="396" y="69"/>
                </a:cxn>
                <a:cxn ang="0">
                  <a:pos x="394" y="104"/>
                </a:cxn>
                <a:cxn ang="0">
                  <a:pos x="391" y="141"/>
                </a:cxn>
                <a:cxn ang="0">
                  <a:pos x="388" y="180"/>
                </a:cxn>
                <a:cxn ang="0">
                  <a:pos x="384" y="221"/>
                </a:cxn>
                <a:cxn ang="0">
                  <a:pos x="379" y="263"/>
                </a:cxn>
                <a:cxn ang="0">
                  <a:pos x="375" y="302"/>
                </a:cxn>
                <a:cxn ang="0">
                  <a:pos x="369" y="339"/>
                </a:cxn>
                <a:cxn ang="0">
                  <a:pos x="363" y="378"/>
                </a:cxn>
                <a:cxn ang="0">
                  <a:pos x="357" y="414"/>
                </a:cxn>
                <a:cxn ang="0">
                  <a:pos x="351" y="447"/>
                </a:cxn>
                <a:cxn ang="0">
                  <a:pos x="345" y="479"/>
                </a:cxn>
                <a:cxn ang="0">
                  <a:pos x="339" y="506"/>
                </a:cxn>
                <a:cxn ang="0">
                  <a:pos x="334" y="529"/>
                </a:cxn>
                <a:cxn ang="0">
                  <a:pos x="330" y="545"/>
                </a:cxn>
                <a:cxn ang="0">
                  <a:pos x="328" y="556"/>
                </a:cxn>
                <a:cxn ang="0">
                  <a:pos x="327" y="560"/>
                </a:cxn>
                <a:cxn ang="0">
                  <a:pos x="214" y="595"/>
                </a:cxn>
                <a:cxn ang="0">
                  <a:pos x="92" y="565"/>
                </a:cxn>
                <a:cxn ang="0">
                  <a:pos x="90" y="563"/>
                </a:cxn>
                <a:cxn ang="0">
                  <a:pos x="89" y="557"/>
                </a:cxn>
                <a:cxn ang="0">
                  <a:pos x="86" y="547"/>
                </a:cxn>
                <a:cxn ang="0">
                  <a:pos x="80" y="530"/>
                </a:cxn>
                <a:cxn ang="0">
                  <a:pos x="74" y="508"/>
                </a:cxn>
                <a:cxn ang="0">
                  <a:pos x="68" y="479"/>
                </a:cxn>
                <a:cxn ang="0">
                  <a:pos x="59" y="443"/>
                </a:cxn>
                <a:cxn ang="0">
                  <a:pos x="51" y="399"/>
                </a:cxn>
                <a:cxn ang="0">
                  <a:pos x="41" y="348"/>
                </a:cxn>
                <a:cxn ang="0">
                  <a:pos x="32" y="287"/>
                </a:cxn>
                <a:cxn ang="0">
                  <a:pos x="21" y="216"/>
                </a:cxn>
                <a:cxn ang="0">
                  <a:pos x="11" y="137"/>
                </a:cxn>
                <a:cxn ang="0">
                  <a:pos x="0" y="45"/>
                </a:cxn>
                <a:cxn ang="0">
                  <a:pos x="5" y="45"/>
                </a:cxn>
                <a:cxn ang="0">
                  <a:pos x="18" y="47"/>
                </a:cxn>
                <a:cxn ang="0">
                  <a:pos x="66" y="47"/>
                </a:cxn>
                <a:cxn ang="0">
                  <a:pos x="98" y="48"/>
                </a:cxn>
                <a:cxn ang="0">
                  <a:pos x="134" y="47"/>
                </a:cxn>
                <a:cxn ang="0">
                  <a:pos x="173" y="45"/>
                </a:cxn>
                <a:cxn ang="0">
                  <a:pos x="213" y="42"/>
                </a:cxn>
                <a:cxn ang="0">
                  <a:pos x="253" y="38"/>
                </a:cxn>
                <a:cxn ang="0">
                  <a:pos x="294" y="32"/>
                </a:cxn>
                <a:cxn ang="0">
                  <a:pos x="333" y="24"/>
                </a:cxn>
                <a:cxn ang="0">
                  <a:pos x="369" y="14"/>
                </a:cxn>
                <a:cxn ang="0">
                  <a:pos x="400" y="0"/>
                </a:cxn>
              </a:cxnLst>
              <a:rect l="0" t="0" r="r" b="b"/>
              <a:pathLst>
                <a:path w="400" h="595">
                  <a:moveTo>
                    <a:pt x="400" y="0"/>
                  </a:moveTo>
                  <a:lnTo>
                    <a:pt x="400" y="5"/>
                  </a:lnTo>
                  <a:lnTo>
                    <a:pt x="399" y="20"/>
                  </a:lnTo>
                  <a:lnTo>
                    <a:pt x="397" y="41"/>
                  </a:lnTo>
                  <a:lnTo>
                    <a:pt x="396" y="69"/>
                  </a:lnTo>
                  <a:lnTo>
                    <a:pt x="394" y="104"/>
                  </a:lnTo>
                  <a:lnTo>
                    <a:pt x="391" y="141"/>
                  </a:lnTo>
                  <a:lnTo>
                    <a:pt x="388" y="180"/>
                  </a:lnTo>
                  <a:lnTo>
                    <a:pt x="384" y="221"/>
                  </a:lnTo>
                  <a:lnTo>
                    <a:pt x="379" y="263"/>
                  </a:lnTo>
                  <a:lnTo>
                    <a:pt x="375" y="302"/>
                  </a:lnTo>
                  <a:lnTo>
                    <a:pt x="369" y="339"/>
                  </a:lnTo>
                  <a:lnTo>
                    <a:pt x="363" y="378"/>
                  </a:lnTo>
                  <a:lnTo>
                    <a:pt x="357" y="414"/>
                  </a:lnTo>
                  <a:lnTo>
                    <a:pt x="351" y="447"/>
                  </a:lnTo>
                  <a:lnTo>
                    <a:pt x="345" y="479"/>
                  </a:lnTo>
                  <a:lnTo>
                    <a:pt x="339" y="506"/>
                  </a:lnTo>
                  <a:lnTo>
                    <a:pt x="334" y="529"/>
                  </a:lnTo>
                  <a:lnTo>
                    <a:pt x="330" y="545"/>
                  </a:lnTo>
                  <a:lnTo>
                    <a:pt x="328" y="556"/>
                  </a:lnTo>
                  <a:lnTo>
                    <a:pt x="327" y="560"/>
                  </a:lnTo>
                  <a:lnTo>
                    <a:pt x="214" y="595"/>
                  </a:lnTo>
                  <a:lnTo>
                    <a:pt x="92" y="565"/>
                  </a:lnTo>
                  <a:lnTo>
                    <a:pt x="90" y="563"/>
                  </a:lnTo>
                  <a:lnTo>
                    <a:pt x="89" y="557"/>
                  </a:lnTo>
                  <a:lnTo>
                    <a:pt x="86" y="547"/>
                  </a:lnTo>
                  <a:lnTo>
                    <a:pt x="80" y="530"/>
                  </a:lnTo>
                  <a:lnTo>
                    <a:pt x="74" y="508"/>
                  </a:lnTo>
                  <a:lnTo>
                    <a:pt x="68" y="479"/>
                  </a:lnTo>
                  <a:lnTo>
                    <a:pt x="59" y="443"/>
                  </a:lnTo>
                  <a:lnTo>
                    <a:pt x="51" y="399"/>
                  </a:lnTo>
                  <a:lnTo>
                    <a:pt x="41" y="348"/>
                  </a:lnTo>
                  <a:lnTo>
                    <a:pt x="32" y="287"/>
                  </a:lnTo>
                  <a:lnTo>
                    <a:pt x="21" y="216"/>
                  </a:lnTo>
                  <a:lnTo>
                    <a:pt x="11" y="137"/>
                  </a:lnTo>
                  <a:lnTo>
                    <a:pt x="0" y="45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66" y="47"/>
                  </a:lnTo>
                  <a:lnTo>
                    <a:pt x="98" y="48"/>
                  </a:lnTo>
                  <a:lnTo>
                    <a:pt x="134" y="47"/>
                  </a:lnTo>
                  <a:lnTo>
                    <a:pt x="173" y="45"/>
                  </a:lnTo>
                  <a:lnTo>
                    <a:pt x="213" y="42"/>
                  </a:lnTo>
                  <a:lnTo>
                    <a:pt x="253" y="38"/>
                  </a:lnTo>
                  <a:lnTo>
                    <a:pt x="294" y="32"/>
                  </a:lnTo>
                  <a:lnTo>
                    <a:pt x="333" y="24"/>
                  </a:lnTo>
                  <a:lnTo>
                    <a:pt x="369" y="1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50"/>
            <p:cNvSpPr>
              <a:spLocks/>
            </p:cNvSpPr>
            <p:nvPr/>
          </p:nvSpPr>
          <p:spPr bwMode="auto">
            <a:xfrm>
              <a:off x="9251950" y="4502150"/>
              <a:ext cx="150812" cy="673100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94" y="3"/>
                </a:cxn>
                <a:cxn ang="0">
                  <a:pos x="88" y="9"/>
                </a:cxn>
                <a:cxn ang="0">
                  <a:pos x="76" y="18"/>
                </a:cxn>
                <a:cxn ang="0">
                  <a:pos x="58" y="27"/>
                </a:cxn>
                <a:cxn ang="0">
                  <a:pos x="41" y="424"/>
                </a:cxn>
                <a:cxn ang="0">
                  <a:pos x="26" y="422"/>
                </a:cxn>
                <a:cxn ang="0">
                  <a:pos x="38" y="30"/>
                </a:cxn>
                <a:cxn ang="0">
                  <a:pos x="34" y="30"/>
                </a:cxn>
                <a:cxn ang="0">
                  <a:pos x="25" y="27"/>
                </a:cxn>
                <a:cxn ang="0">
                  <a:pos x="13" y="23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17" y="12"/>
                </a:cxn>
                <a:cxn ang="0">
                  <a:pos x="35" y="12"/>
                </a:cxn>
                <a:cxn ang="0">
                  <a:pos x="56" y="9"/>
                </a:cxn>
                <a:cxn ang="0">
                  <a:pos x="77" y="5"/>
                </a:cxn>
                <a:cxn ang="0">
                  <a:pos x="95" y="0"/>
                </a:cxn>
              </a:cxnLst>
              <a:rect l="0" t="0" r="r" b="b"/>
              <a:pathLst>
                <a:path w="95" h="424">
                  <a:moveTo>
                    <a:pt x="95" y="0"/>
                  </a:moveTo>
                  <a:lnTo>
                    <a:pt x="94" y="3"/>
                  </a:lnTo>
                  <a:lnTo>
                    <a:pt x="88" y="9"/>
                  </a:lnTo>
                  <a:lnTo>
                    <a:pt x="76" y="18"/>
                  </a:lnTo>
                  <a:lnTo>
                    <a:pt x="58" y="27"/>
                  </a:lnTo>
                  <a:lnTo>
                    <a:pt x="41" y="424"/>
                  </a:lnTo>
                  <a:lnTo>
                    <a:pt x="26" y="422"/>
                  </a:lnTo>
                  <a:lnTo>
                    <a:pt x="38" y="30"/>
                  </a:lnTo>
                  <a:lnTo>
                    <a:pt x="34" y="30"/>
                  </a:lnTo>
                  <a:lnTo>
                    <a:pt x="25" y="27"/>
                  </a:lnTo>
                  <a:lnTo>
                    <a:pt x="13" y="23"/>
                  </a:lnTo>
                  <a:lnTo>
                    <a:pt x="0" y="14"/>
                  </a:lnTo>
                  <a:lnTo>
                    <a:pt x="4" y="14"/>
                  </a:lnTo>
                  <a:lnTo>
                    <a:pt x="17" y="12"/>
                  </a:lnTo>
                  <a:lnTo>
                    <a:pt x="35" y="12"/>
                  </a:lnTo>
                  <a:lnTo>
                    <a:pt x="56" y="9"/>
                  </a:lnTo>
                  <a:lnTo>
                    <a:pt x="77" y="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51"/>
            <p:cNvSpPr>
              <a:spLocks/>
            </p:cNvSpPr>
            <p:nvPr/>
          </p:nvSpPr>
          <p:spPr bwMode="auto">
            <a:xfrm>
              <a:off x="9032875" y="5080000"/>
              <a:ext cx="546100" cy="12065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94" y="0"/>
                </a:cxn>
                <a:cxn ang="0">
                  <a:pos x="118" y="4"/>
                </a:cxn>
                <a:cxn ang="0">
                  <a:pos x="147" y="15"/>
                </a:cxn>
                <a:cxn ang="0">
                  <a:pos x="178" y="31"/>
                </a:cxn>
                <a:cxn ang="0">
                  <a:pos x="179" y="30"/>
                </a:cxn>
                <a:cxn ang="0">
                  <a:pos x="185" y="27"/>
                </a:cxn>
                <a:cxn ang="0">
                  <a:pos x="194" y="21"/>
                </a:cxn>
                <a:cxn ang="0">
                  <a:pos x="206" y="16"/>
                </a:cxn>
                <a:cxn ang="0">
                  <a:pos x="218" y="10"/>
                </a:cxn>
                <a:cxn ang="0">
                  <a:pos x="233" y="6"/>
                </a:cxn>
                <a:cxn ang="0">
                  <a:pos x="250" y="1"/>
                </a:cxn>
                <a:cxn ang="0">
                  <a:pos x="266" y="0"/>
                </a:cxn>
                <a:cxn ang="0">
                  <a:pos x="283" y="1"/>
                </a:cxn>
                <a:cxn ang="0">
                  <a:pos x="298" y="6"/>
                </a:cxn>
                <a:cxn ang="0">
                  <a:pos x="313" y="16"/>
                </a:cxn>
                <a:cxn ang="0">
                  <a:pos x="326" y="30"/>
                </a:cxn>
                <a:cxn ang="0">
                  <a:pos x="337" y="49"/>
                </a:cxn>
                <a:cxn ang="0">
                  <a:pos x="344" y="76"/>
                </a:cxn>
                <a:cxn ang="0">
                  <a:pos x="0" y="76"/>
                </a:cxn>
                <a:cxn ang="0">
                  <a:pos x="0" y="75"/>
                </a:cxn>
                <a:cxn ang="0">
                  <a:pos x="1" y="69"/>
                </a:cxn>
                <a:cxn ang="0">
                  <a:pos x="4" y="61"/>
                </a:cxn>
                <a:cxn ang="0">
                  <a:pos x="7" y="51"/>
                </a:cxn>
                <a:cxn ang="0">
                  <a:pos x="19" y="30"/>
                </a:cxn>
                <a:cxn ang="0">
                  <a:pos x="30" y="19"/>
                </a:cxn>
                <a:cxn ang="0">
                  <a:pos x="42" y="10"/>
                </a:cxn>
                <a:cxn ang="0">
                  <a:pos x="55" y="4"/>
                </a:cxn>
                <a:cxn ang="0">
                  <a:pos x="73" y="0"/>
                </a:cxn>
              </a:cxnLst>
              <a:rect l="0" t="0" r="r" b="b"/>
              <a:pathLst>
                <a:path w="344" h="76">
                  <a:moveTo>
                    <a:pt x="73" y="0"/>
                  </a:moveTo>
                  <a:lnTo>
                    <a:pt x="94" y="0"/>
                  </a:lnTo>
                  <a:lnTo>
                    <a:pt x="118" y="4"/>
                  </a:lnTo>
                  <a:lnTo>
                    <a:pt x="147" y="15"/>
                  </a:lnTo>
                  <a:lnTo>
                    <a:pt x="178" y="31"/>
                  </a:lnTo>
                  <a:lnTo>
                    <a:pt x="179" y="30"/>
                  </a:lnTo>
                  <a:lnTo>
                    <a:pt x="185" y="27"/>
                  </a:lnTo>
                  <a:lnTo>
                    <a:pt x="194" y="21"/>
                  </a:lnTo>
                  <a:lnTo>
                    <a:pt x="206" y="16"/>
                  </a:lnTo>
                  <a:lnTo>
                    <a:pt x="218" y="10"/>
                  </a:lnTo>
                  <a:lnTo>
                    <a:pt x="233" y="6"/>
                  </a:lnTo>
                  <a:lnTo>
                    <a:pt x="250" y="1"/>
                  </a:lnTo>
                  <a:lnTo>
                    <a:pt x="266" y="0"/>
                  </a:lnTo>
                  <a:lnTo>
                    <a:pt x="283" y="1"/>
                  </a:lnTo>
                  <a:lnTo>
                    <a:pt x="298" y="6"/>
                  </a:lnTo>
                  <a:lnTo>
                    <a:pt x="313" y="16"/>
                  </a:lnTo>
                  <a:lnTo>
                    <a:pt x="326" y="30"/>
                  </a:lnTo>
                  <a:lnTo>
                    <a:pt x="337" y="49"/>
                  </a:lnTo>
                  <a:lnTo>
                    <a:pt x="344" y="76"/>
                  </a:lnTo>
                  <a:lnTo>
                    <a:pt x="0" y="76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4" y="61"/>
                  </a:lnTo>
                  <a:lnTo>
                    <a:pt x="7" y="51"/>
                  </a:lnTo>
                  <a:lnTo>
                    <a:pt x="19" y="30"/>
                  </a:lnTo>
                  <a:lnTo>
                    <a:pt x="30" y="19"/>
                  </a:lnTo>
                  <a:lnTo>
                    <a:pt x="42" y="10"/>
                  </a:lnTo>
                  <a:lnTo>
                    <a:pt x="55" y="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52"/>
            <p:cNvSpPr>
              <a:spLocks/>
            </p:cNvSpPr>
            <p:nvPr/>
          </p:nvSpPr>
          <p:spPr bwMode="auto">
            <a:xfrm>
              <a:off x="8766175" y="2514600"/>
              <a:ext cx="922337" cy="89693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306" y="2"/>
                </a:cxn>
                <a:cxn ang="0">
                  <a:pos x="350" y="11"/>
                </a:cxn>
                <a:cxn ang="0">
                  <a:pos x="397" y="26"/>
                </a:cxn>
                <a:cxn ang="0">
                  <a:pos x="436" y="47"/>
                </a:cxn>
                <a:cxn ang="0">
                  <a:pos x="470" y="74"/>
                </a:cxn>
                <a:cxn ang="0">
                  <a:pos x="502" y="105"/>
                </a:cxn>
                <a:cxn ang="0">
                  <a:pos x="527" y="141"/>
                </a:cxn>
                <a:cxn ang="0">
                  <a:pos x="548" y="180"/>
                </a:cxn>
                <a:cxn ang="0">
                  <a:pos x="565" y="221"/>
                </a:cxn>
                <a:cxn ang="0">
                  <a:pos x="575" y="261"/>
                </a:cxn>
                <a:cxn ang="0">
                  <a:pos x="581" y="304"/>
                </a:cxn>
                <a:cxn ang="0">
                  <a:pos x="581" y="343"/>
                </a:cxn>
                <a:cxn ang="0">
                  <a:pos x="577" y="380"/>
                </a:cxn>
                <a:cxn ang="0">
                  <a:pos x="566" y="415"/>
                </a:cxn>
                <a:cxn ang="0">
                  <a:pos x="547" y="454"/>
                </a:cxn>
                <a:cxn ang="0">
                  <a:pos x="520" y="487"/>
                </a:cxn>
                <a:cxn ang="0">
                  <a:pos x="490" y="514"/>
                </a:cxn>
                <a:cxn ang="0">
                  <a:pos x="454" y="536"/>
                </a:cxn>
                <a:cxn ang="0">
                  <a:pos x="415" y="551"/>
                </a:cxn>
                <a:cxn ang="0">
                  <a:pos x="373" y="562"/>
                </a:cxn>
                <a:cxn ang="0">
                  <a:pos x="329" y="565"/>
                </a:cxn>
                <a:cxn ang="0">
                  <a:pos x="285" y="562"/>
                </a:cxn>
                <a:cxn ang="0">
                  <a:pos x="238" y="553"/>
                </a:cxn>
                <a:cxn ang="0">
                  <a:pos x="193" y="538"/>
                </a:cxn>
                <a:cxn ang="0">
                  <a:pos x="150" y="515"/>
                </a:cxn>
                <a:cxn ang="0">
                  <a:pos x="111" y="488"/>
                </a:cxn>
                <a:cxn ang="0">
                  <a:pos x="78" y="457"/>
                </a:cxn>
                <a:cxn ang="0">
                  <a:pos x="49" y="421"/>
                </a:cxn>
                <a:cxn ang="0">
                  <a:pos x="27" y="383"/>
                </a:cxn>
                <a:cxn ang="0">
                  <a:pos x="10" y="341"/>
                </a:cxn>
                <a:cxn ang="0">
                  <a:pos x="1" y="298"/>
                </a:cxn>
                <a:cxn ang="0">
                  <a:pos x="0" y="254"/>
                </a:cxn>
                <a:cxn ang="0">
                  <a:pos x="6" y="209"/>
                </a:cxn>
                <a:cxn ang="0">
                  <a:pos x="19" y="165"/>
                </a:cxn>
                <a:cxn ang="0">
                  <a:pos x="40" y="125"/>
                </a:cxn>
                <a:cxn ang="0">
                  <a:pos x="67" y="89"/>
                </a:cxn>
                <a:cxn ang="0">
                  <a:pos x="99" y="60"/>
                </a:cxn>
                <a:cxn ang="0">
                  <a:pos x="135" y="36"/>
                </a:cxn>
                <a:cxn ang="0">
                  <a:pos x="174" y="18"/>
                </a:cxn>
                <a:cxn ang="0">
                  <a:pos x="216" y="6"/>
                </a:cxn>
                <a:cxn ang="0">
                  <a:pos x="261" y="0"/>
                </a:cxn>
              </a:cxnLst>
              <a:rect l="0" t="0" r="r" b="b"/>
              <a:pathLst>
                <a:path w="581" h="565">
                  <a:moveTo>
                    <a:pt x="261" y="0"/>
                  </a:moveTo>
                  <a:lnTo>
                    <a:pt x="306" y="2"/>
                  </a:lnTo>
                  <a:lnTo>
                    <a:pt x="350" y="11"/>
                  </a:lnTo>
                  <a:lnTo>
                    <a:pt x="397" y="26"/>
                  </a:lnTo>
                  <a:lnTo>
                    <a:pt x="436" y="47"/>
                  </a:lnTo>
                  <a:lnTo>
                    <a:pt x="470" y="74"/>
                  </a:lnTo>
                  <a:lnTo>
                    <a:pt x="502" y="105"/>
                  </a:lnTo>
                  <a:lnTo>
                    <a:pt x="527" y="141"/>
                  </a:lnTo>
                  <a:lnTo>
                    <a:pt x="548" y="180"/>
                  </a:lnTo>
                  <a:lnTo>
                    <a:pt x="565" y="221"/>
                  </a:lnTo>
                  <a:lnTo>
                    <a:pt x="575" y="261"/>
                  </a:lnTo>
                  <a:lnTo>
                    <a:pt x="581" y="304"/>
                  </a:lnTo>
                  <a:lnTo>
                    <a:pt x="581" y="343"/>
                  </a:lnTo>
                  <a:lnTo>
                    <a:pt x="577" y="380"/>
                  </a:lnTo>
                  <a:lnTo>
                    <a:pt x="566" y="415"/>
                  </a:lnTo>
                  <a:lnTo>
                    <a:pt x="547" y="454"/>
                  </a:lnTo>
                  <a:lnTo>
                    <a:pt x="520" y="487"/>
                  </a:lnTo>
                  <a:lnTo>
                    <a:pt x="490" y="514"/>
                  </a:lnTo>
                  <a:lnTo>
                    <a:pt x="454" y="536"/>
                  </a:lnTo>
                  <a:lnTo>
                    <a:pt x="415" y="551"/>
                  </a:lnTo>
                  <a:lnTo>
                    <a:pt x="373" y="562"/>
                  </a:lnTo>
                  <a:lnTo>
                    <a:pt x="329" y="565"/>
                  </a:lnTo>
                  <a:lnTo>
                    <a:pt x="285" y="562"/>
                  </a:lnTo>
                  <a:lnTo>
                    <a:pt x="238" y="553"/>
                  </a:lnTo>
                  <a:lnTo>
                    <a:pt x="193" y="538"/>
                  </a:lnTo>
                  <a:lnTo>
                    <a:pt x="150" y="515"/>
                  </a:lnTo>
                  <a:lnTo>
                    <a:pt x="111" y="488"/>
                  </a:lnTo>
                  <a:lnTo>
                    <a:pt x="78" y="457"/>
                  </a:lnTo>
                  <a:lnTo>
                    <a:pt x="49" y="421"/>
                  </a:lnTo>
                  <a:lnTo>
                    <a:pt x="27" y="383"/>
                  </a:lnTo>
                  <a:lnTo>
                    <a:pt x="10" y="341"/>
                  </a:lnTo>
                  <a:lnTo>
                    <a:pt x="1" y="298"/>
                  </a:lnTo>
                  <a:lnTo>
                    <a:pt x="0" y="254"/>
                  </a:lnTo>
                  <a:lnTo>
                    <a:pt x="6" y="209"/>
                  </a:lnTo>
                  <a:lnTo>
                    <a:pt x="19" y="165"/>
                  </a:lnTo>
                  <a:lnTo>
                    <a:pt x="40" y="125"/>
                  </a:lnTo>
                  <a:lnTo>
                    <a:pt x="67" y="89"/>
                  </a:lnTo>
                  <a:lnTo>
                    <a:pt x="99" y="60"/>
                  </a:lnTo>
                  <a:lnTo>
                    <a:pt x="135" y="36"/>
                  </a:lnTo>
                  <a:lnTo>
                    <a:pt x="174" y="18"/>
                  </a:lnTo>
                  <a:lnTo>
                    <a:pt x="216" y="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53"/>
            <p:cNvSpPr>
              <a:spLocks/>
            </p:cNvSpPr>
            <p:nvPr/>
          </p:nvSpPr>
          <p:spPr bwMode="auto">
            <a:xfrm>
              <a:off x="8967788" y="4230688"/>
              <a:ext cx="635000" cy="2286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400" y="5"/>
                </a:cxn>
                <a:cxn ang="0">
                  <a:pos x="399" y="20"/>
                </a:cxn>
                <a:cxn ang="0">
                  <a:pos x="397" y="41"/>
                </a:cxn>
                <a:cxn ang="0">
                  <a:pos x="396" y="69"/>
                </a:cxn>
                <a:cxn ang="0">
                  <a:pos x="394" y="102"/>
                </a:cxn>
                <a:cxn ang="0">
                  <a:pos x="367" y="110"/>
                </a:cxn>
                <a:cxn ang="0">
                  <a:pos x="333" y="117"/>
                </a:cxn>
                <a:cxn ang="0">
                  <a:pos x="289" y="125"/>
                </a:cxn>
                <a:cxn ang="0">
                  <a:pos x="235" y="132"/>
                </a:cxn>
                <a:cxn ang="0">
                  <a:pos x="189" y="137"/>
                </a:cxn>
                <a:cxn ang="0">
                  <a:pos x="144" y="140"/>
                </a:cxn>
                <a:cxn ang="0">
                  <a:pos x="104" y="143"/>
                </a:cxn>
                <a:cxn ang="0">
                  <a:pos x="66" y="143"/>
                </a:cxn>
                <a:cxn ang="0">
                  <a:pos x="35" y="144"/>
                </a:cxn>
                <a:cxn ang="0">
                  <a:pos x="12" y="143"/>
                </a:cxn>
                <a:cxn ang="0">
                  <a:pos x="6" y="96"/>
                </a:cxn>
                <a:cxn ang="0">
                  <a:pos x="0" y="45"/>
                </a:cxn>
                <a:cxn ang="0">
                  <a:pos x="5" y="45"/>
                </a:cxn>
                <a:cxn ang="0">
                  <a:pos x="18" y="47"/>
                </a:cxn>
                <a:cxn ang="0">
                  <a:pos x="66" y="47"/>
                </a:cxn>
                <a:cxn ang="0">
                  <a:pos x="98" y="48"/>
                </a:cxn>
                <a:cxn ang="0">
                  <a:pos x="134" y="47"/>
                </a:cxn>
                <a:cxn ang="0">
                  <a:pos x="173" y="45"/>
                </a:cxn>
                <a:cxn ang="0">
                  <a:pos x="213" y="42"/>
                </a:cxn>
                <a:cxn ang="0">
                  <a:pos x="253" y="38"/>
                </a:cxn>
                <a:cxn ang="0">
                  <a:pos x="294" y="32"/>
                </a:cxn>
                <a:cxn ang="0">
                  <a:pos x="333" y="24"/>
                </a:cxn>
                <a:cxn ang="0">
                  <a:pos x="369" y="14"/>
                </a:cxn>
                <a:cxn ang="0">
                  <a:pos x="400" y="0"/>
                </a:cxn>
              </a:cxnLst>
              <a:rect l="0" t="0" r="r" b="b"/>
              <a:pathLst>
                <a:path w="400" h="144">
                  <a:moveTo>
                    <a:pt x="400" y="0"/>
                  </a:moveTo>
                  <a:lnTo>
                    <a:pt x="400" y="5"/>
                  </a:lnTo>
                  <a:lnTo>
                    <a:pt x="399" y="20"/>
                  </a:lnTo>
                  <a:lnTo>
                    <a:pt x="397" y="41"/>
                  </a:lnTo>
                  <a:lnTo>
                    <a:pt x="396" y="69"/>
                  </a:lnTo>
                  <a:lnTo>
                    <a:pt x="394" y="102"/>
                  </a:lnTo>
                  <a:lnTo>
                    <a:pt x="367" y="110"/>
                  </a:lnTo>
                  <a:lnTo>
                    <a:pt x="333" y="117"/>
                  </a:lnTo>
                  <a:lnTo>
                    <a:pt x="289" y="125"/>
                  </a:lnTo>
                  <a:lnTo>
                    <a:pt x="235" y="132"/>
                  </a:lnTo>
                  <a:lnTo>
                    <a:pt x="189" y="137"/>
                  </a:lnTo>
                  <a:lnTo>
                    <a:pt x="144" y="140"/>
                  </a:lnTo>
                  <a:lnTo>
                    <a:pt x="104" y="143"/>
                  </a:lnTo>
                  <a:lnTo>
                    <a:pt x="66" y="143"/>
                  </a:lnTo>
                  <a:lnTo>
                    <a:pt x="35" y="144"/>
                  </a:lnTo>
                  <a:lnTo>
                    <a:pt x="12" y="143"/>
                  </a:lnTo>
                  <a:lnTo>
                    <a:pt x="6" y="96"/>
                  </a:lnTo>
                  <a:lnTo>
                    <a:pt x="0" y="45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66" y="47"/>
                  </a:lnTo>
                  <a:lnTo>
                    <a:pt x="98" y="48"/>
                  </a:lnTo>
                  <a:lnTo>
                    <a:pt x="134" y="47"/>
                  </a:lnTo>
                  <a:lnTo>
                    <a:pt x="173" y="45"/>
                  </a:lnTo>
                  <a:lnTo>
                    <a:pt x="213" y="42"/>
                  </a:lnTo>
                  <a:lnTo>
                    <a:pt x="253" y="38"/>
                  </a:lnTo>
                  <a:lnTo>
                    <a:pt x="294" y="32"/>
                  </a:lnTo>
                  <a:lnTo>
                    <a:pt x="333" y="24"/>
                  </a:lnTo>
                  <a:lnTo>
                    <a:pt x="369" y="1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55"/>
            <p:cNvSpPr>
              <a:spLocks/>
            </p:cNvSpPr>
            <p:nvPr/>
          </p:nvSpPr>
          <p:spPr bwMode="auto">
            <a:xfrm>
              <a:off x="8937625" y="3459163"/>
              <a:ext cx="889000" cy="971550"/>
            </a:xfrm>
            <a:custGeom>
              <a:avLst/>
              <a:gdLst/>
              <a:ahLst/>
              <a:cxnLst>
                <a:cxn ang="0">
                  <a:pos x="422" y="3"/>
                </a:cxn>
                <a:cxn ang="0">
                  <a:pos x="436" y="24"/>
                </a:cxn>
                <a:cxn ang="0">
                  <a:pos x="457" y="60"/>
                </a:cxn>
                <a:cxn ang="0">
                  <a:pos x="484" y="109"/>
                </a:cxn>
                <a:cxn ang="0">
                  <a:pos x="521" y="210"/>
                </a:cxn>
                <a:cxn ang="0">
                  <a:pos x="547" y="319"/>
                </a:cxn>
                <a:cxn ang="0">
                  <a:pos x="559" y="425"/>
                </a:cxn>
                <a:cxn ang="0">
                  <a:pos x="557" y="471"/>
                </a:cxn>
                <a:cxn ang="0">
                  <a:pos x="532" y="477"/>
                </a:cxn>
                <a:cxn ang="0">
                  <a:pos x="475" y="489"/>
                </a:cxn>
                <a:cxn ang="0">
                  <a:pos x="457" y="555"/>
                </a:cxn>
                <a:cxn ang="0">
                  <a:pos x="434" y="566"/>
                </a:cxn>
                <a:cxn ang="0">
                  <a:pos x="389" y="579"/>
                </a:cxn>
                <a:cxn ang="0">
                  <a:pos x="313" y="594"/>
                </a:cxn>
                <a:cxn ang="0">
                  <a:pos x="218" y="605"/>
                </a:cxn>
                <a:cxn ang="0">
                  <a:pos x="136" y="611"/>
                </a:cxn>
                <a:cxn ang="0">
                  <a:pos x="45" y="612"/>
                </a:cxn>
                <a:cxn ang="0">
                  <a:pos x="28" y="606"/>
                </a:cxn>
                <a:cxn ang="0">
                  <a:pos x="24" y="573"/>
                </a:cxn>
                <a:cxn ang="0">
                  <a:pos x="18" y="516"/>
                </a:cxn>
                <a:cxn ang="0">
                  <a:pos x="10" y="443"/>
                </a:cxn>
                <a:cxn ang="0">
                  <a:pos x="4" y="363"/>
                </a:cxn>
                <a:cxn ang="0">
                  <a:pos x="0" y="286"/>
                </a:cxn>
                <a:cxn ang="0">
                  <a:pos x="1" y="220"/>
                </a:cxn>
                <a:cxn ang="0">
                  <a:pos x="4" y="60"/>
                </a:cxn>
                <a:cxn ang="0">
                  <a:pos x="1" y="24"/>
                </a:cxn>
                <a:cxn ang="0">
                  <a:pos x="6" y="19"/>
                </a:cxn>
                <a:cxn ang="0">
                  <a:pos x="34" y="22"/>
                </a:cxn>
                <a:cxn ang="0">
                  <a:pos x="73" y="24"/>
                </a:cxn>
                <a:cxn ang="0">
                  <a:pos x="159" y="25"/>
                </a:cxn>
                <a:cxn ang="0">
                  <a:pos x="224" y="22"/>
                </a:cxn>
                <a:cxn ang="0">
                  <a:pos x="335" y="15"/>
                </a:cxn>
              </a:cxnLst>
              <a:rect l="0" t="0" r="r" b="b"/>
              <a:pathLst>
                <a:path w="560" h="612">
                  <a:moveTo>
                    <a:pt x="421" y="0"/>
                  </a:moveTo>
                  <a:lnTo>
                    <a:pt x="422" y="3"/>
                  </a:lnTo>
                  <a:lnTo>
                    <a:pt x="428" y="10"/>
                  </a:lnTo>
                  <a:lnTo>
                    <a:pt x="436" y="24"/>
                  </a:lnTo>
                  <a:lnTo>
                    <a:pt x="446" y="40"/>
                  </a:lnTo>
                  <a:lnTo>
                    <a:pt x="457" y="60"/>
                  </a:lnTo>
                  <a:lnTo>
                    <a:pt x="470" y="84"/>
                  </a:lnTo>
                  <a:lnTo>
                    <a:pt x="484" y="109"/>
                  </a:lnTo>
                  <a:lnTo>
                    <a:pt x="505" y="157"/>
                  </a:lnTo>
                  <a:lnTo>
                    <a:pt x="521" y="210"/>
                  </a:lnTo>
                  <a:lnTo>
                    <a:pt x="536" y="264"/>
                  </a:lnTo>
                  <a:lnTo>
                    <a:pt x="547" y="319"/>
                  </a:lnTo>
                  <a:lnTo>
                    <a:pt x="554" y="374"/>
                  </a:lnTo>
                  <a:lnTo>
                    <a:pt x="559" y="425"/>
                  </a:lnTo>
                  <a:lnTo>
                    <a:pt x="560" y="470"/>
                  </a:lnTo>
                  <a:lnTo>
                    <a:pt x="557" y="471"/>
                  </a:lnTo>
                  <a:lnTo>
                    <a:pt x="547" y="473"/>
                  </a:lnTo>
                  <a:lnTo>
                    <a:pt x="532" y="477"/>
                  </a:lnTo>
                  <a:lnTo>
                    <a:pt x="514" y="480"/>
                  </a:lnTo>
                  <a:lnTo>
                    <a:pt x="475" y="489"/>
                  </a:lnTo>
                  <a:lnTo>
                    <a:pt x="457" y="492"/>
                  </a:lnTo>
                  <a:lnTo>
                    <a:pt x="457" y="555"/>
                  </a:lnTo>
                  <a:lnTo>
                    <a:pt x="448" y="560"/>
                  </a:lnTo>
                  <a:lnTo>
                    <a:pt x="434" y="566"/>
                  </a:lnTo>
                  <a:lnTo>
                    <a:pt x="415" y="572"/>
                  </a:lnTo>
                  <a:lnTo>
                    <a:pt x="389" y="579"/>
                  </a:lnTo>
                  <a:lnTo>
                    <a:pt x="355" y="587"/>
                  </a:lnTo>
                  <a:lnTo>
                    <a:pt x="313" y="594"/>
                  </a:lnTo>
                  <a:lnTo>
                    <a:pt x="262" y="600"/>
                  </a:lnTo>
                  <a:lnTo>
                    <a:pt x="218" y="605"/>
                  </a:lnTo>
                  <a:lnTo>
                    <a:pt x="175" y="608"/>
                  </a:lnTo>
                  <a:lnTo>
                    <a:pt x="136" y="611"/>
                  </a:lnTo>
                  <a:lnTo>
                    <a:pt x="100" y="612"/>
                  </a:lnTo>
                  <a:lnTo>
                    <a:pt x="45" y="612"/>
                  </a:lnTo>
                  <a:lnTo>
                    <a:pt x="28" y="611"/>
                  </a:lnTo>
                  <a:lnTo>
                    <a:pt x="28" y="606"/>
                  </a:lnTo>
                  <a:lnTo>
                    <a:pt x="27" y="593"/>
                  </a:lnTo>
                  <a:lnTo>
                    <a:pt x="24" y="573"/>
                  </a:lnTo>
                  <a:lnTo>
                    <a:pt x="21" y="546"/>
                  </a:lnTo>
                  <a:lnTo>
                    <a:pt x="18" y="516"/>
                  </a:lnTo>
                  <a:lnTo>
                    <a:pt x="13" y="480"/>
                  </a:lnTo>
                  <a:lnTo>
                    <a:pt x="10" y="443"/>
                  </a:lnTo>
                  <a:lnTo>
                    <a:pt x="7" y="404"/>
                  </a:lnTo>
                  <a:lnTo>
                    <a:pt x="4" y="363"/>
                  </a:lnTo>
                  <a:lnTo>
                    <a:pt x="1" y="324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4" y="171"/>
                  </a:lnTo>
                  <a:lnTo>
                    <a:pt x="4" y="60"/>
                  </a:lnTo>
                  <a:lnTo>
                    <a:pt x="3" y="37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6" y="19"/>
                  </a:lnTo>
                  <a:lnTo>
                    <a:pt x="18" y="21"/>
                  </a:lnTo>
                  <a:lnTo>
                    <a:pt x="34" y="22"/>
                  </a:lnTo>
                  <a:lnTo>
                    <a:pt x="54" y="22"/>
                  </a:lnTo>
                  <a:lnTo>
                    <a:pt x="73" y="24"/>
                  </a:lnTo>
                  <a:lnTo>
                    <a:pt x="90" y="25"/>
                  </a:lnTo>
                  <a:lnTo>
                    <a:pt x="159" y="25"/>
                  </a:lnTo>
                  <a:lnTo>
                    <a:pt x="190" y="24"/>
                  </a:lnTo>
                  <a:lnTo>
                    <a:pt x="224" y="22"/>
                  </a:lnTo>
                  <a:lnTo>
                    <a:pt x="260" y="21"/>
                  </a:lnTo>
                  <a:lnTo>
                    <a:pt x="335" y="1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56"/>
            <p:cNvSpPr>
              <a:spLocks/>
            </p:cNvSpPr>
            <p:nvPr/>
          </p:nvSpPr>
          <p:spPr bwMode="auto">
            <a:xfrm>
              <a:off x="8766175" y="2536825"/>
              <a:ext cx="793750" cy="719138"/>
            </a:xfrm>
            <a:custGeom>
              <a:avLst/>
              <a:gdLst/>
              <a:ahLst/>
              <a:cxnLst>
                <a:cxn ang="0">
                  <a:pos x="258" y="0"/>
                </a:cxn>
                <a:cxn ang="0">
                  <a:pos x="303" y="1"/>
                </a:cxn>
                <a:cxn ang="0">
                  <a:pos x="349" y="10"/>
                </a:cxn>
                <a:cxn ang="0">
                  <a:pos x="395" y="25"/>
                </a:cxn>
                <a:cxn ang="0">
                  <a:pos x="430" y="42"/>
                </a:cxn>
                <a:cxn ang="0">
                  <a:pos x="458" y="61"/>
                </a:cxn>
                <a:cxn ang="0">
                  <a:pos x="481" y="84"/>
                </a:cxn>
                <a:cxn ang="0">
                  <a:pos x="500" y="108"/>
                </a:cxn>
                <a:cxn ang="0">
                  <a:pos x="497" y="138"/>
                </a:cxn>
                <a:cxn ang="0">
                  <a:pos x="490" y="162"/>
                </a:cxn>
                <a:cxn ang="0">
                  <a:pos x="478" y="183"/>
                </a:cxn>
                <a:cxn ang="0">
                  <a:pos x="461" y="199"/>
                </a:cxn>
                <a:cxn ang="0">
                  <a:pos x="442" y="213"/>
                </a:cxn>
                <a:cxn ang="0">
                  <a:pos x="419" y="223"/>
                </a:cxn>
                <a:cxn ang="0">
                  <a:pos x="394" y="231"/>
                </a:cxn>
                <a:cxn ang="0">
                  <a:pos x="367" y="235"/>
                </a:cxn>
                <a:cxn ang="0">
                  <a:pos x="340" y="238"/>
                </a:cxn>
                <a:cxn ang="0">
                  <a:pos x="285" y="238"/>
                </a:cxn>
                <a:cxn ang="0">
                  <a:pos x="258" y="237"/>
                </a:cxn>
                <a:cxn ang="0">
                  <a:pos x="210" y="231"/>
                </a:cxn>
                <a:cxn ang="0">
                  <a:pos x="190" y="228"/>
                </a:cxn>
                <a:cxn ang="0">
                  <a:pos x="174" y="223"/>
                </a:cxn>
                <a:cxn ang="0">
                  <a:pos x="160" y="222"/>
                </a:cxn>
                <a:cxn ang="0">
                  <a:pos x="153" y="219"/>
                </a:cxn>
                <a:cxn ang="0">
                  <a:pos x="150" y="219"/>
                </a:cxn>
                <a:cxn ang="0">
                  <a:pos x="159" y="262"/>
                </a:cxn>
                <a:cxn ang="0">
                  <a:pos x="160" y="300"/>
                </a:cxn>
                <a:cxn ang="0">
                  <a:pos x="159" y="335"/>
                </a:cxn>
                <a:cxn ang="0">
                  <a:pos x="151" y="365"/>
                </a:cxn>
                <a:cxn ang="0">
                  <a:pos x="142" y="390"/>
                </a:cxn>
                <a:cxn ang="0">
                  <a:pos x="130" y="413"/>
                </a:cxn>
                <a:cxn ang="0">
                  <a:pos x="117" y="431"/>
                </a:cxn>
                <a:cxn ang="0">
                  <a:pos x="102" y="444"/>
                </a:cxn>
                <a:cxn ang="0">
                  <a:pos x="88" y="453"/>
                </a:cxn>
                <a:cxn ang="0">
                  <a:pos x="60" y="422"/>
                </a:cxn>
                <a:cxn ang="0">
                  <a:pos x="36" y="387"/>
                </a:cxn>
                <a:cxn ang="0">
                  <a:pos x="19" y="348"/>
                </a:cxn>
                <a:cxn ang="0">
                  <a:pos x="7" y="309"/>
                </a:cxn>
                <a:cxn ang="0">
                  <a:pos x="0" y="269"/>
                </a:cxn>
                <a:cxn ang="0">
                  <a:pos x="0" y="226"/>
                </a:cxn>
                <a:cxn ang="0">
                  <a:pos x="6" y="195"/>
                </a:cxn>
                <a:cxn ang="0">
                  <a:pos x="16" y="163"/>
                </a:cxn>
                <a:cxn ang="0">
                  <a:pos x="37" y="123"/>
                </a:cxn>
                <a:cxn ang="0">
                  <a:pos x="64" y="87"/>
                </a:cxn>
                <a:cxn ang="0">
                  <a:pos x="96" y="58"/>
                </a:cxn>
                <a:cxn ang="0">
                  <a:pos x="132" y="34"/>
                </a:cxn>
                <a:cxn ang="0">
                  <a:pos x="172" y="16"/>
                </a:cxn>
                <a:cxn ang="0">
                  <a:pos x="214" y="4"/>
                </a:cxn>
                <a:cxn ang="0">
                  <a:pos x="258" y="0"/>
                </a:cxn>
              </a:cxnLst>
              <a:rect l="0" t="0" r="r" b="b"/>
              <a:pathLst>
                <a:path w="500" h="453">
                  <a:moveTo>
                    <a:pt x="258" y="0"/>
                  </a:moveTo>
                  <a:lnTo>
                    <a:pt x="303" y="1"/>
                  </a:lnTo>
                  <a:lnTo>
                    <a:pt x="349" y="10"/>
                  </a:lnTo>
                  <a:lnTo>
                    <a:pt x="395" y="25"/>
                  </a:lnTo>
                  <a:lnTo>
                    <a:pt x="430" y="42"/>
                  </a:lnTo>
                  <a:lnTo>
                    <a:pt x="458" y="61"/>
                  </a:lnTo>
                  <a:lnTo>
                    <a:pt x="481" y="84"/>
                  </a:lnTo>
                  <a:lnTo>
                    <a:pt x="500" y="108"/>
                  </a:lnTo>
                  <a:lnTo>
                    <a:pt x="497" y="138"/>
                  </a:lnTo>
                  <a:lnTo>
                    <a:pt x="490" y="162"/>
                  </a:lnTo>
                  <a:lnTo>
                    <a:pt x="478" y="183"/>
                  </a:lnTo>
                  <a:lnTo>
                    <a:pt x="461" y="199"/>
                  </a:lnTo>
                  <a:lnTo>
                    <a:pt x="442" y="213"/>
                  </a:lnTo>
                  <a:lnTo>
                    <a:pt x="419" y="223"/>
                  </a:lnTo>
                  <a:lnTo>
                    <a:pt x="394" y="231"/>
                  </a:lnTo>
                  <a:lnTo>
                    <a:pt x="367" y="235"/>
                  </a:lnTo>
                  <a:lnTo>
                    <a:pt x="340" y="238"/>
                  </a:lnTo>
                  <a:lnTo>
                    <a:pt x="285" y="238"/>
                  </a:lnTo>
                  <a:lnTo>
                    <a:pt x="258" y="237"/>
                  </a:lnTo>
                  <a:lnTo>
                    <a:pt x="210" y="231"/>
                  </a:lnTo>
                  <a:lnTo>
                    <a:pt x="190" y="228"/>
                  </a:lnTo>
                  <a:lnTo>
                    <a:pt x="174" y="223"/>
                  </a:lnTo>
                  <a:lnTo>
                    <a:pt x="160" y="222"/>
                  </a:lnTo>
                  <a:lnTo>
                    <a:pt x="153" y="219"/>
                  </a:lnTo>
                  <a:lnTo>
                    <a:pt x="150" y="219"/>
                  </a:lnTo>
                  <a:lnTo>
                    <a:pt x="159" y="262"/>
                  </a:lnTo>
                  <a:lnTo>
                    <a:pt x="160" y="300"/>
                  </a:lnTo>
                  <a:lnTo>
                    <a:pt x="159" y="335"/>
                  </a:lnTo>
                  <a:lnTo>
                    <a:pt x="151" y="365"/>
                  </a:lnTo>
                  <a:lnTo>
                    <a:pt x="142" y="390"/>
                  </a:lnTo>
                  <a:lnTo>
                    <a:pt x="130" y="413"/>
                  </a:lnTo>
                  <a:lnTo>
                    <a:pt x="117" y="431"/>
                  </a:lnTo>
                  <a:lnTo>
                    <a:pt x="102" y="444"/>
                  </a:lnTo>
                  <a:lnTo>
                    <a:pt x="88" y="453"/>
                  </a:lnTo>
                  <a:lnTo>
                    <a:pt x="60" y="422"/>
                  </a:lnTo>
                  <a:lnTo>
                    <a:pt x="36" y="387"/>
                  </a:lnTo>
                  <a:lnTo>
                    <a:pt x="19" y="348"/>
                  </a:lnTo>
                  <a:lnTo>
                    <a:pt x="7" y="309"/>
                  </a:lnTo>
                  <a:lnTo>
                    <a:pt x="0" y="269"/>
                  </a:lnTo>
                  <a:lnTo>
                    <a:pt x="0" y="226"/>
                  </a:lnTo>
                  <a:lnTo>
                    <a:pt x="6" y="195"/>
                  </a:lnTo>
                  <a:lnTo>
                    <a:pt x="16" y="163"/>
                  </a:lnTo>
                  <a:lnTo>
                    <a:pt x="37" y="123"/>
                  </a:lnTo>
                  <a:lnTo>
                    <a:pt x="64" y="87"/>
                  </a:lnTo>
                  <a:lnTo>
                    <a:pt x="96" y="58"/>
                  </a:lnTo>
                  <a:lnTo>
                    <a:pt x="132" y="34"/>
                  </a:lnTo>
                  <a:lnTo>
                    <a:pt x="172" y="16"/>
                  </a:lnTo>
                  <a:lnTo>
                    <a:pt x="214" y="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57"/>
            <p:cNvSpPr>
              <a:spLocks/>
            </p:cNvSpPr>
            <p:nvPr/>
          </p:nvSpPr>
          <p:spPr bwMode="auto">
            <a:xfrm>
              <a:off x="9478963" y="3459163"/>
              <a:ext cx="347662" cy="78105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1" y="3"/>
                </a:cxn>
                <a:cxn ang="0">
                  <a:pos x="87" y="10"/>
                </a:cxn>
                <a:cxn ang="0">
                  <a:pos x="95" y="24"/>
                </a:cxn>
                <a:cxn ang="0">
                  <a:pos x="105" y="40"/>
                </a:cxn>
                <a:cxn ang="0">
                  <a:pos x="116" y="60"/>
                </a:cxn>
                <a:cxn ang="0">
                  <a:pos x="129" y="84"/>
                </a:cxn>
                <a:cxn ang="0">
                  <a:pos x="143" y="109"/>
                </a:cxn>
                <a:cxn ang="0">
                  <a:pos x="164" y="157"/>
                </a:cxn>
                <a:cxn ang="0">
                  <a:pos x="180" y="210"/>
                </a:cxn>
                <a:cxn ang="0">
                  <a:pos x="195" y="264"/>
                </a:cxn>
                <a:cxn ang="0">
                  <a:pos x="206" y="319"/>
                </a:cxn>
                <a:cxn ang="0">
                  <a:pos x="213" y="374"/>
                </a:cxn>
                <a:cxn ang="0">
                  <a:pos x="218" y="425"/>
                </a:cxn>
                <a:cxn ang="0">
                  <a:pos x="219" y="470"/>
                </a:cxn>
                <a:cxn ang="0">
                  <a:pos x="216" y="471"/>
                </a:cxn>
                <a:cxn ang="0">
                  <a:pos x="206" y="473"/>
                </a:cxn>
                <a:cxn ang="0">
                  <a:pos x="191" y="477"/>
                </a:cxn>
                <a:cxn ang="0">
                  <a:pos x="173" y="480"/>
                </a:cxn>
                <a:cxn ang="0">
                  <a:pos x="134" y="489"/>
                </a:cxn>
                <a:cxn ang="0">
                  <a:pos x="116" y="492"/>
                </a:cxn>
                <a:cxn ang="0">
                  <a:pos x="116" y="473"/>
                </a:cxn>
                <a:cxn ang="0">
                  <a:pos x="114" y="449"/>
                </a:cxn>
                <a:cxn ang="0">
                  <a:pos x="111" y="416"/>
                </a:cxn>
                <a:cxn ang="0">
                  <a:pos x="105" y="375"/>
                </a:cxn>
                <a:cxn ang="0">
                  <a:pos x="98" y="329"/>
                </a:cxn>
                <a:cxn ang="0">
                  <a:pos x="87" y="276"/>
                </a:cxn>
                <a:cxn ang="0">
                  <a:pos x="72" y="216"/>
                </a:cxn>
                <a:cxn ang="0">
                  <a:pos x="53" y="153"/>
                </a:cxn>
                <a:cxn ang="0">
                  <a:pos x="29" y="85"/>
                </a:cxn>
                <a:cxn ang="0">
                  <a:pos x="0" y="13"/>
                </a:cxn>
                <a:cxn ang="0">
                  <a:pos x="80" y="0"/>
                </a:cxn>
              </a:cxnLst>
              <a:rect l="0" t="0" r="r" b="b"/>
              <a:pathLst>
                <a:path w="219" h="492">
                  <a:moveTo>
                    <a:pt x="80" y="0"/>
                  </a:moveTo>
                  <a:lnTo>
                    <a:pt x="81" y="3"/>
                  </a:lnTo>
                  <a:lnTo>
                    <a:pt x="87" y="10"/>
                  </a:lnTo>
                  <a:lnTo>
                    <a:pt x="95" y="24"/>
                  </a:lnTo>
                  <a:lnTo>
                    <a:pt x="105" y="40"/>
                  </a:lnTo>
                  <a:lnTo>
                    <a:pt x="116" y="60"/>
                  </a:lnTo>
                  <a:lnTo>
                    <a:pt x="129" y="84"/>
                  </a:lnTo>
                  <a:lnTo>
                    <a:pt x="143" y="109"/>
                  </a:lnTo>
                  <a:lnTo>
                    <a:pt x="164" y="157"/>
                  </a:lnTo>
                  <a:lnTo>
                    <a:pt x="180" y="210"/>
                  </a:lnTo>
                  <a:lnTo>
                    <a:pt x="195" y="264"/>
                  </a:lnTo>
                  <a:lnTo>
                    <a:pt x="206" y="319"/>
                  </a:lnTo>
                  <a:lnTo>
                    <a:pt x="213" y="374"/>
                  </a:lnTo>
                  <a:lnTo>
                    <a:pt x="218" y="425"/>
                  </a:lnTo>
                  <a:lnTo>
                    <a:pt x="219" y="470"/>
                  </a:lnTo>
                  <a:lnTo>
                    <a:pt x="216" y="471"/>
                  </a:lnTo>
                  <a:lnTo>
                    <a:pt x="206" y="473"/>
                  </a:lnTo>
                  <a:lnTo>
                    <a:pt x="191" y="477"/>
                  </a:lnTo>
                  <a:lnTo>
                    <a:pt x="173" y="480"/>
                  </a:lnTo>
                  <a:lnTo>
                    <a:pt x="134" y="489"/>
                  </a:lnTo>
                  <a:lnTo>
                    <a:pt x="116" y="492"/>
                  </a:lnTo>
                  <a:lnTo>
                    <a:pt x="116" y="473"/>
                  </a:lnTo>
                  <a:lnTo>
                    <a:pt x="114" y="449"/>
                  </a:lnTo>
                  <a:lnTo>
                    <a:pt x="111" y="416"/>
                  </a:lnTo>
                  <a:lnTo>
                    <a:pt x="105" y="375"/>
                  </a:lnTo>
                  <a:lnTo>
                    <a:pt x="98" y="329"/>
                  </a:lnTo>
                  <a:lnTo>
                    <a:pt x="87" y="276"/>
                  </a:lnTo>
                  <a:lnTo>
                    <a:pt x="72" y="216"/>
                  </a:lnTo>
                  <a:lnTo>
                    <a:pt x="53" y="153"/>
                  </a:lnTo>
                  <a:lnTo>
                    <a:pt x="29" y="85"/>
                  </a:lnTo>
                  <a:lnTo>
                    <a:pt x="0" y="1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58"/>
            <p:cNvSpPr>
              <a:spLocks/>
            </p:cNvSpPr>
            <p:nvPr/>
          </p:nvSpPr>
          <p:spPr bwMode="auto">
            <a:xfrm>
              <a:off x="8709025" y="2476500"/>
              <a:ext cx="855662" cy="765175"/>
            </a:xfrm>
            <a:custGeom>
              <a:avLst/>
              <a:gdLst/>
              <a:ahLst/>
              <a:cxnLst>
                <a:cxn ang="0">
                  <a:pos x="280" y="2"/>
                </a:cxn>
                <a:cxn ang="0">
                  <a:pos x="268" y="3"/>
                </a:cxn>
                <a:cxn ang="0">
                  <a:pos x="241" y="15"/>
                </a:cxn>
                <a:cxn ang="0">
                  <a:pos x="226" y="29"/>
                </a:cxn>
                <a:cxn ang="0">
                  <a:pos x="261" y="17"/>
                </a:cxn>
                <a:cxn ang="0">
                  <a:pos x="336" y="11"/>
                </a:cxn>
                <a:cxn ang="0">
                  <a:pos x="409" y="23"/>
                </a:cxn>
                <a:cxn ang="0">
                  <a:pos x="472" y="47"/>
                </a:cxn>
                <a:cxn ang="0">
                  <a:pos x="514" y="72"/>
                </a:cxn>
                <a:cxn ang="0">
                  <a:pos x="512" y="78"/>
                </a:cxn>
                <a:cxn ang="0">
                  <a:pos x="502" y="77"/>
                </a:cxn>
                <a:cxn ang="0">
                  <a:pos x="490" y="75"/>
                </a:cxn>
                <a:cxn ang="0">
                  <a:pos x="509" y="93"/>
                </a:cxn>
                <a:cxn ang="0">
                  <a:pos x="539" y="131"/>
                </a:cxn>
                <a:cxn ang="0">
                  <a:pos x="527" y="188"/>
                </a:cxn>
                <a:cxn ang="0">
                  <a:pos x="496" y="227"/>
                </a:cxn>
                <a:cxn ang="0">
                  <a:pos x="449" y="249"/>
                </a:cxn>
                <a:cxn ang="0">
                  <a:pos x="394" y="261"/>
                </a:cxn>
                <a:cxn ang="0">
                  <a:pos x="307" y="263"/>
                </a:cxn>
                <a:cxn ang="0">
                  <a:pos x="255" y="257"/>
                </a:cxn>
                <a:cxn ang="0">
                  <a:pos x="214" y="251"/>
                </a:cxn>
                <a:cxn ang="0">
                  <a:pos x="192" y="245"/>
                </a:cxn>
                <a:cxn ang="0">
                  <a:pos x="198" y="290"/>
                </a:cxn>
                <a:cxn ang="0">
                  <a:pos x="198" y="364"/>
                </a:cxn>
                <a:cxn ang="0">
                  <a:pos x="181" y="419"/>
                </a:cxn>
                <a:cxn ang="0">
                  <a:pos x="156" y="457"/>
                </a:cxn>
                <a:cxn ang="0">
                  <a:pos x="129" y="478"/>
                </a:cxn>
                <a:cxn ang="0">
                  <a:pos x="91" y="463"/>
                </a:cxn>
                <a:cxn ang="0">
                  <a:pos x="52" y="410"/>
                </a:cxn>
                <a:cxn ang="0">
                  <a:pos x="28" y="353"/>
                </a:cxn>
                <a:cxn ang="0">
                  <a:pos x="19" y="307"/>
                </a:cxn>
                <a:cxn ang="0">
                  <a:pos x="18" y="239"/>
                </a:cxn>
                <a:cxn ang="0">
                  <a:pos x="39" y="161"/>
                </a:cxn>
                <a:cxn ang="0">
                  <a:pos x="33" y="162"/>
                </a:cxn>
                <a:cxn ang="0">
                  <a:pos x="9" y="171"/>
                </a:cxn>
                <a:cxn ang="0">
                  <a:pos x="9" y="159"/>
                </a:cxn>
                <a:cxn ang="0">
                  <a:pos x="34" y="132"/>
                </a:cxn>
                <a:cxn ang="0">
                  <a:pos x="63" y="116"/>
                </a:cxn>
                <a:cxn ang="0">
                  <a:pos x="82" y="110"/>
                </a:cxn>
                <a:cxn ang="0">
                  <a:pos x="90" y="84"/>
                </a:cxn>
                <a:cxn ang="0">
                  <a:pos x="105" y="48"/>
                </a:cxn>
                <a:cxn ang="0">
                  <a:pos x="124" y="30"/>
                </a:cxn>
                <a:cxn ang="0">
                  <a:pos x="144" y="21"/>
                </a:cxn>
                <a:cxn ang="0">
                  <a:pos x="150" y="21"/>
                </a:cxn>
                <a:cxn ang="0">
                  <a:pos x="142" y="35"/>
                </a:cxn>
                <a:cxn ang="0">
                  <a:pos x="142" y="56"/>
                </a:cxn>
                <a:cxn ang="0">
                  <a:pos x="180" y="23"/>
                </a:cxn>
                <a:cxn ang="0">
                  <a:pos x="223" y="3"/>
                </a:cxn>
              </a:cxnLst>
              <a:rect l="0" t="0" r="r" b="b"/>
              <a:pathLst>
                <a:path w="539" h="482">
                  <a:moveTo>
                    <a:pt x="250" y="0"/>
                  </a:moveTo>
                  <a:lnTo>
                    <a:pt x="280" y="2"/>
                  </a:lnTo>
                  <a:lnTo>
                    <a:pt x="277" y="2"/>
                  </a:lnTo>
                  <a:lnTo>
                    <a:pt x="268" y="3"/>
                  </a:lnTo>
                  <a:lnTo>
                    <a:pt x="256" y="8"/>
                  </a:lnTo>
                  <a:lnTo>
                    <a:pt x="241" y="15"/>
                  </a:lnTo>
                  <a:lnTo>
                    <a:pt x="235" y="20"/>
                  </a:lnTo>
                  <a:lnTo>
                    <a:pt x="226" y="29"/>
                  </a:lnTo>
                  <a:lnTo>
                    <a:pt x="226" y="30"/>
                  </a:lnTo>
                  <a:lnTo>
                    <a:pt x="261" y="17"/>
                  </a:lnTo>
                  <a:lnTo>
                    <a:pt x="298" y="11"/>
                  </a:lnTo>
                  <a:lnTo>
                    <a:pt x="336" y="11"/>
                  </a:lnTo>
                  <a:lnTo>
                    <a:pt x="373" y="15"/>
                  </a:lnTo>
                  <a:lnTo>
                    <a:pt x="409" y="23"/>
                  </a:lnTo>
                  <a:lnTo>
                    <a:pt x="443" y="35"/>
                  </a:lnTo>
                  <a:lnTo>
                    <a:pt x="472" y="47"/>
                  </a:lnTo>
                  <a:lnTo>
                    <a:pt x="496" y="60"/>
                  </a:lnTo>
                  <a:lnTo>
                    <a:pt x="514" y="72"/>
                  </a:lnTo>
                  <a:lnTo>
                    <a:pt x="524" y="84"/>
                  </a:lnTo>
                  <a:lnTo>
                    <a:pt x="512" y="78"/>
                  </a:lnTo>
                  <a:lnTo>
                    <a:pt x="506" y="77"/>
                  </a:lnTo>
                  <a:lnTo>
                    <a:pt x="502" y="77"/>
                  </a:lnTo>
                  <a:lnTo>
                    <a:pt x="497" y="75"/>
                  </a:lnTo>
                  <a:lnTo>
                    <a:pt x="490" y="75"/>
                  </a:lnTo>
                  <a:lnTo>
                    <a:pt x="499" y="83"/>
                  </a:lnTo>
                  <a:lnTo>
                    <a:pt x="509" y="93"/>
                  </a:lnTo>
                  <a:lnTo>
                    <a:pt x="530" y="120"/>
                  </a:lnTo>
                  <a:lnTo>
                    <a:pt x="539" y="131"/>
                  </a:lnTo>
                  <a:lnTo>
                    <a:pt x="536" y="162"/>
                  </a:lnTo>
                  <a:lnTo>
                    <a:pt x="527" y="188"/>
                  </a:lnTo>
                  <a:lnTo>
                    <a:pt x="514" y="209"/>
                  </a:lnTo>
                  <a:lnTo>
                    <a:pt x="496" y="227"/>
                  </a:lnTo>
                  <a:lnTo>
                    <a:pt x="473" y="240"/>
                  </a:lnTo>
                  <a:lnTo>
                    <a:pt x="449" y="249"/>
                  </a:lnTo>
                  <a:lnTo>
                    <a:pt x="422" y="257"/>
                  </a:lnTo>
                  <a:lnTo>
                    <a:pt x="394" y="261"/>
                  </a:lnTo>
                  <a:lnTo>
                    <a:pt x="364" y="263"/>
                  </a:lnTo>
                  <a:lnTo>
                    <a:pt x="307" y="263"/>
                  </a:lnTo>
                  <a:lnTo>
                    <a:pt x="280" y="260"/>
                  </a:lnTo>
                  <a:lnTo>
                    <a:pt x="255" y="257"/>
                  </a:lnTo>
                  <a:lnTo>
                    <a:pt x="234" y="254"/>
                  </a:lnTo>
                  <a:lnTo>
                    <a:pt x="214" y="251"/>
                  </a:lnTo>
                  <a:lnTo>
                    <a:pt x="201" y="248"/>
                  </a:lnTo>
                  <a:lnTo>
                    <a:pt x="192" y="245"/>
                  </a:lnTo>
                  <a:lnTo>
                    <a:pt x="189" y="245"/>
                  </a:lnTo>
                  <a:lnTo>
                    <a:pt x="198" y="290"/>
                  </a:lnTo>
                  <a:lnTo>
                    <a:pt x="199" y="329"/>
                  </a:lnTo>
                  <a:lnTo>
                    <a:pt x="198" y="364"/>
                  </a:lnTo>
                  <a:lnTo>
                    <a:pt x="192" y="394"/>
                  </a:lnTo>
                  <a:lnTo>
                    <a:pt x="181" y="419"/>
                  </a:lnTo>
                  <a:lnTo>
                    <a:pt x="169" y="440"/>
                  </a:lnTo>
                  <a:lnTo>
                    <a:pt x="156" y="457"/>
                  </a:lnTo>
                  <a:lnTo>
                    <a:pt x="142" y="469"/>
                  </a:lnTo>
                  <a:lnTo>
                    <a:pt x="129" y="478"/>
                  </a:lnTo>
                  <a:lnTo>
                    <a:pt x="115" y="482"/>
                  </a:lnTo>
                  <a:lnTo>
                    <a:pt x="91" y="463"/>
                  </a:lnTo>
                  <a:lnTo>
                    <a:pt x="70" y="439"/>
                  </a:lnTo>
                  <a:lnTo>
                    <a:pt x="52" y="410"/>
                  </a:lnTo>
                  <a:lnTo>
                    <a:pt x="37" y="382"/>
                  </a:lnTo>
                  <a:lnTo>
                    <a:pt x="28" y="353"/>
                  </a:lnTo>
                  <a:lnTo>
                    <a:pt x="24" y="334"/>
                  </a:lnTo>
                  <a:lnTo>
                    <a:pt x="19" y="307"/>
                  </a:lnTo>
                  <a:lnTo>
                    <a:pt x="16" y="275"/>
                  </a:lnTo>
                  <a:lnTo>
                    <a:pt x="18" y="239"/>
                  </a:lnTo>
                  <a:lnTo>
                    <a:pt x="24" y="200"/>
                  </a:lnTo>
                  <a:lnTo>
                    <a:pt x="39" y="161"/>
                  </a:lnTo>
                  <a:lnTo>
                    <a:pt x="36" y="161"/>
                  </a:lnTo>
                  <a:lnTo>
                    <a:pt x="33" y="162"/>
                  </a:lnTo>
                  <a:lnTo>
                    <a:pt x="19" y="165"/>
                  </a:lnTo>
                  <a:lnTo>
                    <a:pt x="9" y="171"/>
                  </a:lnTo>
                  <a:lnTo>
                    <a:pt x="0" y="180"/>
                  </a:lnTo>
                  <a:lnTo>
                    <a:pt x="9" y="159"/>
                  </a:lnTo>
                  <a:lnTo>
                    <a:pt x="21" y="144"/>
                  </a:lnTo>
                  <a:lnTo>
                    <a:pt x="34" y="132"/>
                  </a:lnTo>
                  <a:lnTo>
                    <a:pt x="49" y="122"/>
                  </a:lnTo>
                  <a:lnTo>
                    <a:pt x="63" y="116"/>
                  </a:lnTo>
                  <a:lnTo>
                    <a:pt x="75" y="113"/>
                  </a:lnTo>
                  <a:lnTo>
                    <a:pt x="82" y="110"/>
                  </a:lnTo>
                  <a:lnTo>
                    <a:pt x="85" y="110"/>
                  </a:lnTo>
                  <a:lnTo>
                    <a:pt x="90" y="84"/>
                  </a:lnTo>
                  <a:lnTo>
                    <a:pt x="96" y="65"/>
                  </a:lnTo>
                  <a:lnTo>
                    <a:pt x="105" y="48"/>
                  </a:lnTo>
                  <a:lnTo>
                    <a:pt x="114" y="38"/>
                  </a:lnTo>
                  <a:lnTo>
                    <a:pt x="124" y="30"/>
                  </a:lnTo>
                  <a:lnTo>
                    <a:pt x="135" y="24"/>
                  </a:lnTo>
                  <a:lnTo>
                    <a:pt x="144" y="21"/>
                  </a:lnTo>
                  <a:lnTo>
                    <a:pt x="151" y="18"/>
                  </a:lnTo>
                  <a:lnTo>
                    <a:pt x="150" y="21"/>
                  </a:lnTo>
                  <a:lnTo>
                    <a:pt x="145" y="27"/>
                  </a:lnTo>
                  <a:lnTo>
                    <a:pt x="142" y="35"/>
                  </a:lnTo>
                  <a:lnTo>
                    <a:pt x="139" y="45"/>
                  </a:lnTo>
                  <a:lnTo>
                    <a:pt x="142" y="56"/>
                  </a:lnTo>
                  <a:lnTo>
                    <a:pt x="163" y="35"/>
                  </a:lnTo>
                  <a:lnTo>
                    <a:pt x="180" y="23"/>
                  </a:lnTo>
                  <a:lnTo>
                    <a:pt x="199" y="12"/>
                  </a:lnTo>
                  <a:lnTo>
                    <a:pt x="223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59"/>
            <p:cNvSpPr>
              <a:spLocks/>
            </p:cNvSpPr>
            <p:nvPr/>
          </p:nvSpPr>
          <p:spPr bwMode="auto">
            <a:xfrm>
              <a:off x="8756650" y="3489325"/>
              <a:ext cx="342900" cy="887413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27" y="0"/>
                </a:cxn>
                <a:cxn ang="0">
                  <a:pos x="139" y="2"/>
                </a:cxn>
                <a:cxn ang="0">
                  <a:pos x="150" y="2"/>
                </a:cxn>
                <a:cxn ang="0">
                  <a:pos x="157" y="3"/>
                </a:cxn>
                <a:cxn ang="0">
                  <a:pos x="171" y="3"/>
                </a:cxn>
                <a:cxn ang="0">
                  <a:pos x="186" y="5"/>
                </a:cxn>
                <a:cxn ang="0">
                  <a:pos x="201" y="5"/>
                </a:cxn>
                <a:cxn ang="0">
                  <a:pos x="211" y="6"/>
                </a:cxn>
                <a:cxn ang="0">
                  <a:pos x="216" y="6"/>
                </a:cxn>
                <a:cxn ang="0">
                  <a:pos x="214" y="11"/>
                </a:cxn>
                <a:cxn ang="0">
                  <a:pos x="213" y="24"/>
                </a:cxn>
                <a:cxn ang="0">
                  <a:pos x="208" y="47"/>
                </a:cxn>
                <a:cxn ang="0">
                  <a:pos x="202" y="75"/>
                </a:cxn>
                <a:cxn ang="0">
                  <a:pos x="196" y="110"/>
                </a:cxn>
                <a:cxn ang="0">
                  <a:pos x="190" y="150"/>
                </a:cxn>
                <a:cxn ang="0">
                  <a:pos x="183" y="194"/>
                </a:cxn>
                <a:cxn ang="0">
                  <a:pos x="177" y="242"/>
                </a:cxn>
                <a:cxn ang="0">
                  <a:pos x="171" y="291"/>
                </a:cxn>
                <a:cxn ang="0">
                  <a:pos x="165" y="343"/>
                </a:cxn>
                <a:cxn ang="0">
                  <a:pos x="162" y="394"/>
                </a:cxn>
                <a:cxn ang="0">
                  <a:pos x="159" y="446"/>
                </a:cxn>
                <a:cxn ang="0">
                  <a:pos x="157" y="496"/>
                </a:cxn>
                <a:cxn ang="0">
                  <a:pos x="159" y="542"/>
                </a:cxn>
                <a:cxn ang="0">
                  <a:pos x="154" y="544"/>
                </a:cxn>
                <a:cxn ang="0">
                  <a:pos x="144" y="545"/>
                </a:cxn>
                <a:cxn ang="0">
                  <a:pos x="126" y="548"/>
                </a:cxn>
                <a:cxn ang="0">
                  <a:pos x="102" y="551"/>
                </a:cxn>
                <a:cxn ang="0">
                  <a:pos x="75" y="554"/>
                </a:cxn>
                <a:cxn ang="0">
                  <a:pos x="42" y="557"/>
                </a:cxn>
                <a:cxn ang="0">
                  <a:pos x="7" y="559"/>
                </a:cxn>
                <a:cxn ang="0">
                  <a:pos x="7" y="554"/>
                </a:cxn>
                <a:cxn ang="0">
                  <a:pos x="6" y="542"/>
                </a:cxn>
                <a:cxn ang="0">
                  <a:pos x="3" y="523"/>
                </a:cxn>
                <a:cxn ang="0">
                  <a:pos x="1" y="497"/>
                </a:cxn>
                <a:cxn ang="0">
                  <a:pos x="0" y="466"/>
                </a:cxn>
                <a:cxn ang="0">
                  <a:pos x="0" y="392"/>
                </a:cxn>
                <a:cxn ang="0">
                  <a:pos x="3" y="352"/>
                </a:cxn>
                <a:cxn ang="0">
                  <a:pos x="9" y="308"/>
                </a:cxn>
                <a:cxn ang="0">
                  <a:pos x="16" y="264"/>
                </a:cxn>
                <a:cxn ang="0">
                  <a:pos x="27" y="221"/>
                </a:cxn>
                <a:cxn ang="0">
                  <a:pos x="42" y="173"/>
                </a:cxn>
                <a:cxn ang="0">
                  <a:pos x="57" y="135"/>
                </a:cxn>
                <a:cxn ang="0">
                  <a:pos x="69" y="104"/>
                </a:cxn>
                <a:cxn ang="0">
                  <a:pos x="79" y="80"/>
                </a:cxn>
                <a:cxn ang="0">
                  <a:pos x="90" y="60"/>
                </a:cxn>
                <a:cxn ang="0">
                  <a:pos x="99" y="44"/>
                </a:cxn>
                <a:cxn ang="0">
                  <a:pos x="105" y="29"/>
                </a:cxn>
                <a:cxn ang="0">
                  <a:pos x="111" y="15"/>
                </a:cxn>
                <a:cxn ang="0">
                  <a:pos x="115" y="0"/>
                </a:cxn>
              </a:cxnLst>
              <a:rect l="0" t="0" r="r" b="b"/>
              <a:pathLst>
                <a:path w="216" h="559">
                  <a:moveTo>
                    <a:pt x="115" y="0"/>
                  </a:moveTo>
                  <a:lnTo>
                    <a:pt x="127" y="0"/>
                  </a:lnTo>
                  <a:lnTo>
                    <a:pt x="139" y="2"/>
                  </a:lnTo>
                  <a:lnTo>
                    <a:pt x="150" y="2"/>
                  </a:lnTo>
                  <a:lnTo>
                    <a:pt x="157" y="3"/>
                  </a:lnTo>
                  <a:lnTo>
                    <a:pt x="171" y="3"/>
                  </a:lnTo>
                  <a:lnTo>
                    <a:pt x="186" y="5"/>
                  </a:lnTo>
                  <a:lnTo>
                    <a:pt x="201" y="5"/>
                  </a:lnTo>
                  <a:lnTo>
                    <a:pt x="211" y="6"/>
                  </a:lnTo>
                  <a:lnTo>
                    <a:pt x="216" y="6"/>
                  </a:lnTo>
                  <a:lnTo>
                    <a:pt x="214" y="11"/>
                  </a:lnTo>
                  <a:lnTo>
                    <a:pt x="213" y="24"/>
                  </a:lnTo>
                  <a:lnTo>
                    <a:pt x="208" y="47"/>
                  </a:lnTo>
                  <a:lnTo>
                    <a:pt x="202" y="75"/>
                  </a:lnTo>
                  <a:lnTo>
                    <a:pt x="196" y="110"/>
                  </a:lnTo>
                  <a:lnTo>
                    <a:pt x="190" y="150"/>
                  </a:lnTo>
                  <a:lnTo>
                    <a:pt x="183" y="194"/>
                  </a:lnTo>
                  <a:lnTo>
                    <a:pt x="177" y="242"/>
                  </a:lnTo>
                  <a:lnTo>
                    <a:pt x="171" y="291"/>
                  </a:lnTo>
                  <a:lnTo>
                    <a:pt x="165" y="343"/>
                  </a:lnTo>
                  <a:lnTo>
                    <a:pt x="162" y="394"/>
                  </a:lnTo>
                  <a:lnTo>
                    <a:pt x="159" y="446"/>
                  </a:lnTo>
                  <a:lnTo>
                    <a:pt x="157" y="496"/>
                  </a:lnTo>
                  <a:lnTo>
                    <a:pt x="159" y="542"/>
                  </a:lnTo>
                  <a:lnTo>
                    <a:pt x="154" y="544"/>
                  </a:lnTo>
                  <a:lnTo>
                    <a:pt x="144" y="545"/>
                  </a:lnTo>
                  <a:lnTo>
                    <a:pt x="126" y="548"/>
                  </a:lnTo>
                  <a:lnTo>
                    <a:pt x="102" y="551"/>
                  </a:lnTo>
                  <a:lnTo>
                    <a:pt x="75" y="554"/>
                  </a:lnTo>
                  <a:lnTo>
                    <a:pt x="42" y="557"/>
                  </a:lnTo>
                  <a:lnTo>
                    <a:pt x="7" y="559"/>
                  </a:lnTo>
                  <a:lnTo>
                    <a:pt x="7" y="554"/>
                  </a:lnTo>
                  <a:lnTo>
                    <a:pt x="6" y="542"/>
                  </a:lnTo>
                  <a:lnTo>
                    <a:pt x="3" y="523"/>
                  </a:lnTo>
                  <a:lnTo>
                    <a:pt x="1" y="497"/>
                  </a:lnTo>
                  <a:lnTo>
                    <a:pt x="0" y="466"/>
                  </a:lnTo>
                  <a:lnTo>
                    <a:pt x="0" y="392"/>
                  </a:lnTo>
                  <a:lnTo>
                    <a:pt x="3" y="352"/>
                  </a:lnTo>
                  <a:lnTo>
                    <a:pt x="9" y="308"/>
                  </a:lnTo>
                  <a:lnTo>
                    <a:pt x="16" y="264"/>
                  </a:lnTo>
                  <a:lnTo>
                    <a:pt x="27" y="221"/>
                  </a:lnTo>
                  <a:lnTo>
                    <a:pt x="42" y="173"/>
                  </a:lnTo>
                  <a:lnTo>
                    <a:pt x="57" y="135"/>
                  </a:lnTo>
                  <a:lnTo>
                    <a:pt x="69" y="104"/>
                  </a:lnTo>
                  <a:lnTo>
                    <a:pt x="79" y="80"/>
                  </a:lnTo>
                  <a:lnTo>
                    <a:pt x="90" y="60"/>
                  </a:lnTo>
                  <a:lnTo>
                    <a:pt x="99" y="44"/>
                  </a:lnTo>
                  <a:lnTo>
                    <a:pt x="105" y="29"/>
                  </a:lnTo>
                  <a:lnTo>
                    <a:pt x="111" y="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60"/>
            <p:cNvSpPr>
              <a:spLocks/>
            </p:cNvSpPr>
            <p:nvPr/>
          </p:nvSpPr>
          <p:spPr bwMode="auto">
            <a:xfrm>
              <a:off x="8786732" y="4348916"/>
              <a:ext cx="211137" cy="125413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9" y="3"/>
                </a:cxn>
                <a:cxn ang="0">
                  <a:pos x="130" y="9"/>
                </a:cxn>
                <a:cxn ang="0">
                  <a:pos x="132" y="18"/>
                </a:cxn>
                <a:cxn ang="0">
                  <a:pos x="133" y="28"/>
                </a:cxn>
                <a:cxn ang="0">
                  <a:pos x="132" y="40"/>
                </a:cxn>
                <a:cxn ang="0">
                  <a:pos x="129" y="52"/>
                </a:cxn>
                <a:cxn ang="0">
                  <a:pos x="123" y="64"/>
                </a:cxn>
                <a:cxn ang="0">
                  <a:pos x="112" y="72"/>
                </a:cxn>
                <a:cxn ang="0">
                  <a:pos x="97" y="78"/>
                </a:cxn>
                <a:cxn ang="0">
                  <a:pos x="73" y="79"/>
                </a:cxn>
                <a:cxn ang="0">
                  <a:pos x="54" y="73"/>
                </a:cxn>
                <a:cxn ang="0">
                  <a:pos x="37" y="64"/>
                </a:cxn>
                <a:cxn ang="0">
                  <a:pos x="24" y="51"/>
                </a:cxn>
                <a:cxn ang="0">
                  <a:pos x="13" y="39"/>
                </a:cxn>
                <a:cxn ang="0">
                  <a:pos x="6" y="27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15" y="13"/>
                </a:cxn>
                <a:cxn ang="0">
                  <a:pos x="30" y="12"/>
                </a:cxn>
                <a:cxn ang="0">
                  <a:pos x="49" y="10"/>
                </a:cxn>
                <a:cxn ang="0">
                  <a:pos x="70" y="9"/>
                </a:cxn>
                <a:cxn ang="0">
                  <a:pos x="97" y="6"/>
                </a:cxn>
                <a:cxn ang="0">
                  <a:pos x="115" y="3"/>
                </a:cxn>
                <a:cxn ang="0">
                  <a:pos x="126" y="1"/>
                </a:cxn>
                <a:cxn ang="0">
                  <a:pos x="129" y="0"/>
                </a:cxn>
              </a:cxnLst>
              <a:rect l="0" t="0" r="r" b="b"/>
              <a:pathLst>
                <a:path w="133" h="79">
                  <a:moveTo>
                    <a:pt x="129" y="0"/>
                  </a:moveTo>
                  <a:lnTo>
                    <a:pt x="129" y="3"/>
                  </a:lnTo>
                  <a:lnTo>
                    <a:pt x="130" y="9"/>
                  </a:lnTo>
                  <a:lnTo>
                    <a:pt x="132" y="18"/>
                  </a:lnTo>
                  <a:lnTo>
                    <a:pt x="133" y="28"/>
                  </a:lnTo>
                  <a:lnTo>
                    <a:pt x="132" y="40"/>
                  </a:lnTo>
                  <a:lnTo>
                    <a:pt x="129" y="52"/>
                  </a:lnTo>
                  <a:lnTo>
                    <a:pt x="123" y="64"/>
                  </a:lnTo>
                  <a:lnTo>
                    <a:pt x="112" y="72"/>
                  </a:lnTo>
                  <a:lnTo>
                    <a:pt x="97" y="78"/>
                  </a:lnTo>
                  <a:lnTo>
                    <a:pt x="73" y="79"/>
                  </a:lnTo>
                  <a:lnTo>
                    <a:pt x="54" y="73"/>
                  </a:lnTo>
                  <a:lnTo>
                    <a:pt x="37" y="64"/>
                  </a:lnTo>
                  <a:lnTo>
                    <a:pt x="24" y="51"/>
                  </a:lnTo>
                  <a:lnTo>
                    <a:pt x="13" y="39"/>
                  </a:lnTo>
                  <a:lnTo>
                    <a:pt x="6" y="27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15" y="13"/>
                  </a:lnTo>
                  <a:lnTo>
                    <a:pt x="30" y="12"/>
                  </a:lnTo>
                  <a:lnTo>
                    <a:pt x="49" y="10"/>
                  </a:lnTo>
                  <a:lnTo>
                    <a:pt x="70" y="9"/>
                  </a:lnTo>
                  <a:lnTo>
                    <a:pt x="97" y="6"/>
                  </a:lnTo>
                  <a:lnTo>
                    <a:pt x="115" y="3"/>
                  </a:lnTo>
                  <a:lnTo>
                    <a:pt x="126" y="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62"/>
            <p:cNvSpPr>
              <a:spLocks/>
            </p:cNvSpPr>
            <p:nvPr/>
          </p:nvSpPr>
          <p:spPr bwMode="auto">
            <a:xfrm>
              <a:off x="9593263" y="3802063"/>
              <a:ext cx="90487" cy="438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5" y="12"/>
                </a:cxn>
                <a:cxn ang="0">
                  <a:pos x="11" y="27"/>
                </a:cxn>
                <a:cxn ang="0">
                  <a:pos x="18" y="48"/>
                </a:cxn>
                <a:cxn ang="0">
                  <a:pos x="26" y="76"/>
                </a:cxn>
                <a:cxn ang="0">
                  <a:pos x="35" y="114"/>
                </a:cxn>
                <a:cxn ang="0">
                  <a:pos x="42" y="158"/>
                </a:cxn>
                <a:cxn ang="0">
                  <a:pos x="51" y="212"/>
                </a:cxn>
                <a:cxn ang="0">
                  <a:pos x="57" y="273"/>
                </a:cxn>
                <a:cxn ang="0">
                  <a:pos x="42" y="276"/>
                </a:cxn>
                <a:cxn ang="0">
                  <a:pos x="42" y="272"/>
                </a:cxn>
                <a:cxn ang="0">
                  <a:pos x="41" y="258"/>
                </a:cxn>
                <a:cxn ang="0">
                  <a:pos x="39" y="239"/>
                </a:cxn>
                <a:cxn ang="0">
                  <a:pos x="36" y="212"/>
                </a:cxn>
                <a:cxn ang="0">
                  <a:pos x="33" y="182"/>
                </a:cxn>
                <a:cxn ang="0">
                  <a:pos x="29" y="147"/>
                </a:cxn>
                <a:cxn ang="0">
                  <a:pos x="24" y="110"/>
                </a:cxn>
                <a:cxn ang="0">
                  <a:pos x="17" y="72"/>
                </a:cxn>
                <a:cxn ang="0">
                  <a:pos x="9" y="36"/>
                </a:cxn>
                <a:cxn ang="0">
                  <a:pos x="0" y="0"/>
                </a:cxn>
              </a:cxnLst>
              <a:rect l="0" t="0" r="r" b="b"/>
              <a:pathLst>
                <a:path w="57" h="276">
                  <a:moveTo>
                    <a:pt x="0" y="0"/>
                  </a:moveTo>
                  <a:lnTo>
                    <a:pt x="2" y="3"/>
                  </a:lnTo>
                  <a:lnTo>
                    <a:pt x="5" y="12"/>
                  </a:lnTo>
                  <a:lnTo>
                    <a:pt x="11" y="27"/>
                  </a:lnTo>
                  <a:lnTo>
                    <a:pt x="18" y="48"/>
                  </a:lnTo>
                  <a:lnTo>
                    <a:pt x="26" y="76"/>
                  </a:lnTo>
                  <a:lnTo>
                    <a:pt x="35" y="114"/>
                  </a:lnTo>
                  <a:lnTo>
                    <a:pt x="42" y="158"/>
                  </a:lnTo>
                  <a:lnTo>
                    <a:pt x="51" y="212"/>
                  </a:lnTo>
                  <a:lnTo>
                    <a:pt x="57" y="273"/>
                  </a:lnTo>
                  <a:lnTo>
                    <a:pt x="42" y="276"/>
                  </a:lnTo>
                  <a:lnTo>
                    <a:pt x="42" y="272"/>
                  </a:lnTo>
                  <a:lnTo>
                    <a:pt x="41" y="258"/>
                  </a:lnTo>
                  <a:lnTo>
                    <a:pt x="39" y="239"/>
                  </a:lnTo>
                  <a:lnTo>
                    <a:pt x="36" y="212"/>
                  </a:lnTo>
                  <a:lnTo>
                    <a:pt x="33" y="182"/>
                  </a:lnTo>
                  <a:lnTo>
                    <a:pt x="29" y="147"/>
                  </a:lnTo>
                  <a:lnTo>
                    <a:pt x="24" y="110"/>
                  </a:lnTo>
                  <a:lnTo>
                    <a:pt x="17" y="72"/>
                  </a:lnTo>
                  <a:lnTo>
                    <a:pt x="9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63"/>
            <p:cNvSpPr>
              <a:spLocks/>
            </p:cNvSpPr>
            <p:nvPr/>
          </p:nvSpPr>
          <p:spPr bwMode="auto">
            <a:xfrm>
              <a:off x="8986838" y="3835400"/>
              <a:ext cx="55562" cy="5175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9" y="55"/>
                </a:cxn>
                <a:cxn ang="0">
                  <a:pos x="23" y="110"/>
                </a:cxn>
                <a:cxn ang="0">
                  <a:pos x="20" y="161"/>
                </a:cxn>
                <a:cxn ang="0">
                  <a:pos x="17" y="206"/>
                </a:cxn>
                <a:cxn ang="0">
                  <a:pos x="15" y="245"/>
                </a:cxn>
                <a:cxn ang="0">
                  <a:pos x="14" y="278"/>
                </a:cxn>
                <a:cxn ang="0">
                  <a:pos x="14" y="324"/>
                </a:cxn>
                <a:cxn ang="0">
                  <a:pos x="2" y="326"/>
                </a:cxn>
                <a:cxn ang="0">
                  <a:pos x="0" y="270"/>
                </a:cxn>
                <a:cxn ang="0">
                  <a:pos x="2" y="218"/>
                </a:cxn>
                <a:cxn ang="0">
                  <a:pos x="5" y="170"/>
                </a:cxn>
                <a:cxn ang="0">
                  <a:pos x="9" y="128"/>
                </a:cxn>
                <a:cxn ang="0">
                  <a:pos x="14" y="90"/>
                </a:cxn>
                <a:cxn ang="0">
                  <a:pos x="20" y="58"/>
                </a:cxn>
                <a:cxn ang="0">
                  <a:pos x="26" y="33"/>
                </a:cxn>
                <a:cxn ang="0">
                  <a:pos x="30" y="15"/>
                </a:cxn>
                <a:cxn ang="0">
                  <a:pos x="33" y="4"/>
                </a:cxn>
                <a:cxn ang="0">
                  <a:pos x="35" y="0"/>
                </a:cxn>
              </a:cxnLst>
              <a:rect l="0" t="0" r="r" b="b"/>
              <a:pathLst>
                <a:path w="35" h="326">
                  <a:moveTo>
                    <a:pt x="35" y="0"/>
                  </a:moveTo>
                  <a:lnTo>
                    <a:pt x="29" y="55"/>
                  </a:lnTo>
                  <a:lnTo>
                    <a:pt x="23" y="110"/>
                  </a:lnTo>
                  <a:lnTo>
                    <a:pt x="20" y="161"/>
                  </a:lnTo>
                  <a:lnTo>
                    <a:pt x="17" y="206"/>
                  </a:lnTo>
                  <a:lnTo>
                    <a:pt x="15" y="245"/>
                  </a:lnTo>
                  <a:lnTo>
                    <a:pt x="14" y="278"/>
                  </a:lnTo>
                  <a:lnTo>
                    <a:pt x="14" y="324"/>
                  </a:lnTo>
                  <a:lnTo>
                    <a:pt x="2" y="326"/>
                  </a:lnTo>
                  <a:lnTo>
                    <a:pt x="0" y="270"/>
                  </a:lnTo>
                  <a:lnTo>
                    <a:pt x="2" y="218"/>
                  </a:lnTo>
                  <a:lnTo>
                    <a:pt x="5" y="170"/>
                  </a:lnTo>
                  <a:lnTo>
                    <a:pt x="9" y="128"/>
                  </a:lnTo>
                  <a:lnTo>
                    <a:pt x="14" y="90"/>
                  </a:lnTo>
                  <a:lnTo>
                    <a:pt x="20" y="58"/>
                  </a:lnTo>
                  <a:lnTo>
                    <a:pt x="26" y="33"/>
                  </a:lnTo>
                  <a:lnTo>
                    <a:pt x="30" y="15"/>
                  </a:lnTo>
                  <a:lnTo>
                    <a:pt x="33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65"/>
            <p:cNvSpPr>
              <a:spLocks noEditPoints="1"/>
            </p:cNvSpPr>
            <p:nvPr/>
          </p:nvSpPr>
          <p:spPr bwMode="auto">
            <a:xfrm>
              <a:off x="9266238" y="2689225"/>
              <a:ext cx="220662" cy="158750"/>
            </a:xfrm>
            <a:custGeom>
              <a:avLst/>
              <a:gdLst/>
              <a:ahLst/>
              <a:cxnLst>
                <a:cxn ang="0">
                  <a:pos x="4" y="100"/>
                </a:cxn>
                <a:cxn ang="0">
                  <a:pos x="0" y="100"/>
                </a:cxn>
                <a:cxn ang="0">
                  <a:pos x="4" y="100"/>
                </a:cxn>
                <a:cxn ang="0">
                  <a:pos x="137" y="0"/>
                </a:cxn>
                <a:cxn ang="0">
                  <a:pos x="137" y="1"/>
                </a:cxn>
                <a:cxn ang="0">
                  <a:pos x="139" y="6"/>
                </a:cxn>
                <a:cxn ang="0">
                  <a:pos x="139" y="24"/>
                </a:cxn>
                <a:cxn ang="0">
                  <a:pos x="137" y="34"/>
                </a:cxn>
                <a:cxn ang="0">
                  <a:pos x="133" y="45"/>
                </a:cxn>
                <a:cxn ang="0">
                  <a:pos x="127" y="57"/>
                </a:cxn>
                <a:cxn ang="0">
                  <a:pos x="118" y="69"/>
                </a:cxn>
                <a:cxn ang="0">
                  <a:pos x="104" y="79"/>
                </a:cxn>
                <a:cxn ang="0">
                  <a:pos x="86" y="88"/>
                </a:cxn>
                <a:cxn ang="0">
                  <a:pos x="64" y="94"/>
                </a:cxn>
                <a:cxn ang="0">
                  <a:pos x="34" y="99"/>
                </a:cxn>
                <a:cxn ang="0">
                  <a:pos x="4" y="100"/>
                </a:cxn>
                <a:cxn ang="0">
                  <a:pos x="11" y="99"/>
                </a:cxn>
                <a:cxn ang="0">
                  <a:pos x="25" y="97"/>
                </a:cxn>
                <a:cxn ang="0">
                  <a:pos x="41" y="94"/>
                </a:cxn>
                <a:cxn ang="0">
                  <a:pos x="61" y="88"/>
                </a:cxn>
                <a:cxn ang="0">
                  <a:pos x="79" y="82"/>
                </a:cxn>
                <a:cxn ang="0">
                  <a:pos x="98" y="72"/>
                </a:cxn>
                <a:cxn ang="0">
                  <a:pos x="115" y="58"/>
                </a:cxn>
                <a:cxn ang="0">
                  <a:pos x="127" y="43"/>
                </a:cxn>
                <a:cxn ang="0">
                  <a:pos x="136" y="24"/>
                </a:cxn>
                <a:cxn ang="0">
                  <a:pos x="137" y="0"/>
                </a:cxn>
              </a:cxnLst>
              <a:rect l="0" t="0" r="r" b="b"/>
              <a:pathLst>
                <a:path w="139" h="100">
                  <a:moveTo>
                    <a:pt x="4" y="100"/>
                  </a:moveTo>
                  <a:lnTo>
                    <a:pt x="0" y="100"/>
                  </a:lnTo>
                  <a:lnTo>
                    <a:pt x="4" y="100"/>
                  </a:lnTo>
                  <a:close/>
                  <a:moveTo>
                    <a:pt x="137" y="0"/>
                  </a:moveTo>
                  <a:lnTo>
                    <a:pt x="137" y="1"/>
                  </a:lnTo>
                  <a:lnTo>
                    <a:pt x="139" y="6"/>
                  </a:lnTo>
                  <a:lnTo>
                    <a:pt x="139" y="24"/>
                  </a:lnTo>
                  <a:lnTo>
                    <a:pt x="137" y="34"/>
                  </a:lnTo>
                  <a:lnTo>
                    <a:pt x="133" y="45"/>
                  </a:lnTo>
                  <a:lnTo>
                    <a:pt x="127" y="57"/>
                  </a:lnTo>
                  <a:lnTo>
                    <a:pt x="118" y="69"/>
                  </a:lnTo>
                  <a:lnTo>
                    <a:pt x="104" y="79"/>
                  </a:lnTo>
                  <a:lnTo>
                    <a:pt x="86" y="88"/>
                  </a:lnTo>
                  <a:lnTo>
                    <a:pt x="64" y="94"/>
                  </a:lnTo>
                  <a:lnTo>
                    <a:pt x="34" y="99"/>
                  </a:lnTo>
                  <a:lnTo>
                    <a:pt x="4" y="100"/>
                  </a:lnTo>
                  <a:lnTo>
                    <a:pt x="11" y="99"/>
                  </a:lnTo>
                  <a:lnTo>
                    <a:pt x="25" y="97"/>
                  </a:lnTo>
                  <a:lnTo>
                    <a:pt x="41" y="94"/>
                  </a:lnTo>
                  <a:lnTo>
                    <a:pt x="61" y="88"/>
                  </a:lnTo>
                  <a:lnTo>
                    <a:pt x="79" y="82"/>
                  </a:lnTo>
                  <a:lnTo>
                    <a:pt x="98" y="72"/>
                  </a:lnTo>
                  <a:lnTo>
                    <a:pt x="115" y="58"/>
                  </a:lnTo>
                  <a:lnTo>
                    <a:pt x="127" y="43"/>
                  </a:lnTo>
                  <a:lnTo>
                    <a:pt x="136" y="2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A6B8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566"/>
            <p:cNvSpPr>
              <a:spLocks/>
            </p:cNvSpPr>
            <p:nvPr/>
          </p:nvSpPr>
          <p:spPr bwMode="auto">
            <a:xfrm>
              <a:off x="9598025" y="2786063"/>
              <a:ext cx="60325" cy="322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8" y="11"/>
                </a:cxn>
                <a:cxn ang="0">
                  <a:pos x="14" y="24"/>
                </a:cxn>
                <a:cxn ang="0">
                  <a:pos x="23" y="42"/>
                </a:cxn>
                <a:cxn ang="0">
                  <a:pos x="29" y="66"/>
                </a:cxn>
                <a:cxn ang="0">
                  <a:pos x="35" y="93"/>
                </a:cxn>
                <a:cxn ang="0">
                  <a:pos x="38" y="127"/>
                </a:cxn>
                <a:cxn ang="0">
                  <a:pos x="36" y="163"/>
                </a:cxn>
                <a:cxn ang="0">
                  <a:pos x="30" y="203"/>
                </a:cxn>
                <a:cxn ang="0">
                  <a:pos x="30" y="199"/>
                </a:cxn>
                <a:cxn ang="0">
                  <a:pos x="32" y="185"/>
                </a:cxn>
                <a:cxn ang="0">
                  <a:pos x="33" y="166"/>
                </a:cxn>
                <a:cxn ang="0">
                  <a:pos x="33" y="139"/>
                </a:cxn>
                <a:cxn ang="0">
                  <a:pos x="30" y="109"/>
                </a:cxn>
                <a:cxn ang="0">
                  <a:pos x="24" y="74"/>
                </a:cxn>
                <a:cxn ang="0">
                  <a:pos x="15" y="38"/>
                </a:cxn>
                <a:cxn ang="0">
                  <a:pos x="0" y="0"/>
                </a:cxn>
              </a:cxnLst>
              <a:rect l="0" t="0" r="r" b="b"/>
              <a:pathLst>
                <a:path w="38" h="203">
                  <a:moveTo>
                    <a:pt x="0" y="0"/>
                  </a:moveTo>
                  <a:lnTo>
                    <a:pt x="2" y="3"/>
                  </a:lnTo>
                  <a:lnTo>
                    <a:pt x="8" y="11"/>
                  </a:lnTo>
                  <a:lnTo>
                    <a:pt x="14" y="24"/>
                  </a:lnTo>
                  <a:lnTo>
                    <a:pt x="23" y="42"/>
                  </a:lnTo>
                  <a:lnTo>
                    <a:pt x="29" y="66"/>
                  </a:lnTo>
                  <a:lnTo>
                    <a:pt x="35" y="93"/>
                  </a:lnTo>
                  <a:lnTo>
                    <a:pt x="38" y="127"/>
                  </a:lnTo>
                  <a:lnTo>
                    <a:pt x="36" y="163"/>
                  </a:lnTo>
                  <a:lnTo>
                    <a:pt x="30" y="203"/>
                  </a:lnTo>
                  <a:lnTo>
                    <a:pt x="30" y="199"/>
                  </a:lnTo>
                  <a:lnTo>
                    <a:pt x="32" y="185"/>
                  </a:lnTo>
                  <a:lnTo>
                    <a:pt x="33" y="166"/>
                  </a:lnTo>
                  <a:lnTo>
                    <a:pt x="33" y="139"/>
                  </a:lnTo>
                  <a:lnTo>
                    <a:pt x="30" y="109"/>
                  </a:lnTo>
                  <a:lnTo>
                    <a:pt x="24" y="74"/>
                  </a:lnTo>
                  <a:lnTo>
                    <a:pt x="1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567"/>
            <p:cNvSpPr>
              <a:spLocks/>
            </p:cNvSpPr>
            <p:nvPr/>
          </p:nvSpPr>
          <p:spPr bwMode="auto">
            <a:xfrm>
              <a:off x="9144000" y="3792538"/>
              <a:ext cx="396875" cy="40798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47" y="1"/>
                </a:cxn>
                <a:cxn ang="0">
                  <a:pos x="163" y="4"/>
                </a:cxn>
                <a:cxn ang="0">
                  <a:pos x="168" y="30"/>
                </a:cxn>
                <a:cxn ang="0">
                  <a:pos x="187" y="15"/>
                </a:cxn>
                <a:cxn ang="0">
                  <a:pos x="208" y="28"/>
                </a:cxn>
                <a:cxn ang="0">
                  <a:pos x="226" y="46"/>
                </a:cxn>
                <a:cxn ang="0">
                  <a:pos x="240" y="66"/>
                </a:cxn>
                <a:cxn ang="0">
                  <a:pos x="250" y="90"/>
                </a:cxn>
                <a:cxn ang="0">
                  <a:pos x="225" y="132"/>
                </a:cxn>
                <a:cxn ang="0">
                  <a:pos x="249" y="171"/>
                </a:cxn>
                <a:cxn ang="0">
                  <a:pos x="235" y="198"/>
                </a:cxn>
                <a:cxn ang="0">
                  <a:pos x="217" y="221"/>
                </a:cxn>
                <a:cxn ang="0">
                  <a:pos x="195" y="239"/>
                </a:cxn>
                <a:cxn ang="0">
                  <a:pos x="168" y="251"/>
                </a:cxn>
                <a:cxn ang="0">
                  <a:pos x="138" y="257"/>
                </a:cxn>
                <a:cxn ang="0">
                  <a:pos x="117" y="224"/>
                </a:cxn>
                <a:cxn ang="0">
                  <a:pos x="105" y="255"/>
                </a:cxn>
                <a:cxn ang="0">
                  <a:pos x="79" y="248"/>
                </a:cxn>
                <a:cxn ang="0">
                  <a:pos x="57" y="236"/>
                </a:cxn>
                <a:cxn ang="0">
                  <a:pos x="38" y="219"/>
                </a:cxn>
                <a:cxn ang="0">
                  <a:pos x="56" y="170"/>
                </a:cxn>
                <a:cxn ang="0">
                  <a:pos x="12" y="180"/>
                </a:cxn>
                <a:cxn ang="0">
                  <a:pos x="3" y="155"/>
                </a:cxn>
                <a:cxn ang="0">
                  <a:pos x="0" y="129"/>
                </a:cxn>
                <a:cxn ang="0">
                  <a:pos x="3" y="102"/>
                </a:cxn>
                <a:cxn ang="0">
                  <a:pos x="11" y="76"/>
                </a:cxn>
                <a:cxn ang="0">
                  <a:pos x="62" y="85"/>
                </a:cxn>
                <a:cxn ang="0">
                  <a:pos x="18" y="64"/>
                </a:cxn>
                <a:cxn ang="0">
                  <a:pos x="33" y="43"/>
                </a:cxn>
                <a:cxn ang="0">
                  <a:pos x="53" y="25"/>
                </a:cxn>
                <a:cxn ang="0">
                  <a:pos x="75" y="12"/>
                </a:cxn>
                <a:cxn ang="0">
                  <a:pos x="100" y="3"/>
                </a:cxn>
                <a:cxn ang="0">
                  <a:pos x="129" y="0"/>
                </a:cxn>
              </a:cxnLst>
              <a:rect l="0" t="0" r="r" b="b"/>
              <a:pathLst>
                <a:path w="250" h="257">
                  <a:moveTo>
                    <a:pt x="129" y="0"/>
                  </a:moveTo>
                  <a:lnTo>
                    <a:pt x="147" y="1"/>
                  </a:lnTo>
                  <a:lnTo>
                    <a:pt x="163" y="4"/>
                  </a:lnTo>
                  <a:lnTo>
                    <a:pt x="168" y="30"/>
                  </a:lnTo>
                  <a:lnTo>
                    <a:pt x="187" y="15"/>
                  </a:lnTo>
                  <a:lnTo>
                    <a:pt x="208" y="28"/>
                  </a:lnTo>
                  <a:lnTo>
                    <a:pt x="226" y="46"/>
                  </a:lnTo>
                  <a:lnTo>
                    <a:pt x="240" y="66"/>
                  </a:lnTo>
                  <a:lnTo>
                    <a:pt x="250" y="90"/>
                  </a:lnTo>
                  <a:lnTo>
                    <a:pt x="225" y="132"/>
                  </a:lnTo>
                  <a:lnTo>
                    <a:pt x="249" y="171"/>
                  </a:lnTo>
                  <a:lnTo>
                    <a:pt x="235" y="198"/>
                  </a:lnTo>
                  <a:lnTo>
                    <a:pt x="217" y="221"/>
                  </a:lnTo>
                  <a:lnTo>
                    <a:pt x="195" y="239"/>
                  </a:lnTo>
                  <a:lnTo>
                    <a:pt x="168" y="251"/>
                  </a:lnTo>
                  <a:lnTo>
                    <a:pt x="138" y="257"/>
                  </a:lnTo>
                  <a:lnTo>
                    <a:pt x="117" y="224"/>
                  </a:lnTo>
                  <a:lnTo>
                    <a:pt x="105" y="255"/>
                  </a:lnTo>
                  <a:lnTo>
                    <a:pt x="79" y="248"/>
                  </a:lnTo>
                  <a:lnTo>
                    <a:pt x="57" y="236"/>
                  </a:lnTo>
                  <a:lnTo>
                    <a:pt x="38" y="219"/>
                  </a:lnTo>
                  <a:lnTo>
                    <a:pt x="56" y="170"/>
                  </a:lnTo>
                  <a:lnTo>
                    <a:pt x="12" y="180"/>
                  </a:lnTo>
                  <a:lnTo>
                    <a:pt x="3" y="155"/>
                  </a:lnTo>
                  <a:lnTo>
                    <a:pt x="0" y="129"/>
                  </a:lnTo>
                  <a:lnTo>
                    <a:pt x="3" y="102"/>
                  </a:lnTo>
                  <a:lnTo>
                    <a:pt x="11" y="76"/>
                  </a:lnTo>
                  <a:lnTo>
                    <a:pt x="62" y="85"/>
                  </a:lnTo>
                  <a:lnTo>
                    <a:pt x="18" y="64"/>
                  </a:lnTo>
                  <a:lnTo>
                    <a:pt x="33" y="43"/>
                  </a:lnTo>
                  <a:lnTo>
                    <a:pt x="53" y="25"/>
                  </a:lnTo>
                  <a:lnTo>
                    <a:pt x="75" y="12"/>
                  </a:lnTo>
                  <a:lnTo>
                    <a:pt x="100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68"/>
            <p:cNvSpPr>
              <a:spLocks/>
            </p:cNvSpPr>
            <p:nvPr/>
          </p:nvSpPr>
          <p:spPr bwMode="auto">
            <a:xfrm>
              <a:off x="8705850" y="2855913"/>
              <a:ext cx="336550" cy="388938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22" y="3"/>
                </a:cxn>
                <a:cxn ang="0">
                  <a:pos x="147" y="12"/>
                </a:cxn>
                <a:cxn ang="0">
                  <a:pos x="171" y="28"/>
                </a:cxn>
                <a:cxn ang="0">
                  <a:pos x="191" y="52"/>
                </a:cxn>
                <a:cxn ang="0">
                  <a:pos x="204" y="80"/>
                </a:cxn>
                <a:cxn ang="0">
                  <a:pos x="210" y="108"/>
                </a:cxn>
                <a:cxn ang="0">
                  <a:pos x="212" y="137"/>
                </a:cxn>
                <a:cxn ang="0">
                  <a:pos x="207" y="165"/>
                </a:cxn>
                <a:cxn ang="0">
                  <a:pos x="198" y="191"/>
                </a:cxn>
                <a:cxn ang="0">
                  <a:pos x="183" y="213"/>
                </a:cxn>
                <a:cxn ang="0">
                  <a:pos x="164" y="230"/>
                </a:cxn>
                <a:cxn ang="0">
                  <a:pos x="141" y="240"/>
                </a:cxn>
                <a:cxn ang="0">
                  <a:pos x="119" y="245"/>
                </a:cxn>
                <a:cxn ang="0">
                  <a:pos x="95" y="245"/>
                </a:cxn>
                <a:cxn ang="0">
                  <a:pos x="71" y="239"/>
                </a:cxn>
                <a:cxn ang="0">
                  <a:pos x="48" y="228"/>
                </a:cxn>
                <a:cxn ang="0">
                  <a:pos x="29" y="212"/>
                </a:cxn>
                <a:cxn ang="0">
                  <a:pos x="14" y="189"/>
                </a:cxn>
                <a:cxn ang="0">
                  <a:pos x="5" y="165"/>
                </a:cxn>
                <a:cxn ang="0">
                  <a:pos x="0" y="138"/>
                </a:cxn>
                <a:cxn ang="0">
                  <a:pos x="0" y="111"/>
                </a:cxn>
                <a:cxn ang="0">
                  <a:pos x="6" y="84"/>
                </a:cxn>
                <a:cxn ang="0">
                  <a:pos x="15" y="58"/>
                </a:cxn>
                <a:cxn ang="0">
                  <a:pos x="29" y="37"/>
                </a:cxn>
                <a:cxn ang="0">
                  <a:pos x="45" y="19"/>
                </a:cxn>
                <a:cxn ang="0">
                  <a:pos x="69" y="6"/>
                </a:cxn>
                <a:cxn ang="0">
                  <a:pos x="95" y="0"/>
                </a:cxn>
              </a:cxnLst>
              <a:rect l="0" t="0" r="r" b="b"/>
              <a:pathLst>
                <a:path w="212" h="245">
                  <a:moveTo>
                    <a:pt x="95" y="0"/>
                  </a:moveTo>
                  <a:lnTo>
                    <a:pt x="122" y="3"/>
                  </a:lnTo>
                  <a:lnTo>
                    <a:pt x="147" y="12"/>
                  </a:lnTo>
                  <a:lnTo>
                    <a:pt x="171" y="28"/>
                  </a:lnTo>
                  <a:lnTo>
                    <a:pt x="191" y="52"/>
                  </a:lnTo>
                  <a:lnTo>
                    <a:pt x="204" y="80"/>
                  </a:lnTo>
                  <a:lnTo>
                    <a:pt x="210" y="108"/>
                  </a:lnTo>
                  <a:lnTo>
                    <a:pt x="212" y="137"/>
                  </a:lnTo>
                  <a:lnTo>
                    <a:pt x="207" y="165"/>
                  </a:lnTo>
                  <a:lnTo>
                    <a:pt x="198" y="191"/>
                  </a:lnTo>
                  <a:lnTo>
                    <a:pt x="183" y="213"/>
                  </a:lnTo>
                  <a:lnTo>
                    <a:pt x="164" y="230"/>
                  </a:lnTo>
                  <a:lnTo>
                    <a:pt x="141" y="240"/>
                  </a:lnTo>
                  <a:lnTo>
                    <a:pt x="119" y="245"/>
                  </a:lnTo>
                  <a:lnTo>
                    <a:pt x="95" y="245"/>
                  </a:lnTo>
                  <a:lnTo>
                    <a:pt x="71" y="239"/>
                  </a:lnTo>
                  <a:lnTo>
                    <a:pt x="48" y="228"/>
                  </a:lnTo>
                  <a:lnTo>
                    <a:pt x="29" y="212"/>
                  </a:lnTo>
                  <a:lnTo>
                    <a:pt x="14" y="189"/>
                  </a:lnTo>
                  <a:lnTo>
                    <a:pt x="5" y="165"/>
                  </a:lnTo>
                  <a:lnTo>
                    <a:pt x="0" y="138"/>
                  </a:lnTo>
                  <a:lnTo>
                    <a:pt x="0" y="111"/>
                  </a:lnTo>
                  <a:lnTo>
                    <a:pt x="6" y="84"/>
                  </a:lnTo>
                  <a:lnTo>
                    <a:pt x="15" y="58"/>
                  </a:lnTo>
                  <a:lnTo>
                    <a:pt x="29" y="37"/>
                  </a:lnTo>
                  <a:lnTo>
                    <a:pt x="45" y="19"/>
                  </a:lnTo>
                  <a:lnTo>
                    <a:pt x="69" y="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3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69"/>
            <p:cNvSpPr>
              <a:spLocks/>
            </p:cNvSpPr>
            <p:nvPr/>
          </p:nvSpPr>
          <p:spPr bwMode="auto">
            <a:xfrm>
              <a:off x="8689975" y="2857500"/>
              <a:ext cx="320675" cy="373063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12" y="3"/>
                </a:cxn>
                <a:cxn ang="0">
                  <a:pos x="138" y="12"/>
                </a:cxn>
                <a:cxn ang="0">
                  <a:pos x="160" y="29"/>
                </a:cxn>
                <a:cxn ang="0">
                  <a:pos x="180" y="53"/>
                </a:cxn>
                <a:cxn ang="0">
                  <a:pos x="193" y="79"/>
                </a:cxn>
                <a:cxn ang="0">
                  <a:pos x="201" y="106"/>
                </a:cxn>
                <a:cxn ang="0">
                  <a:pos x="202" y="133"/>
                </a:cxn>
                <a:cxn ang="0">
                  <a:pos x="199" y="158"/>
                </a:cxn>
                <a:cxn ang="0">
                  <a:pos x="190" y="182"/>
                </a:cxn>
                <a:cxn ang="0">
                  <a:pos x="177" y="203"/>
                </a:cxn>
                <a:cxn ang="0">
                  <a:pos x="157" y="220"/>
                </a:cxn>
                <a:cxn ang="0">
                  <a:pos x="132" y="232"/>
                </a:cxn>
                <a:cxn ang="0">
                  <a:pos x="106" y="235"/>
                </a:cxn>
                <a:cxn ang="0">
                  <a:pos x="81" y="229"/>
                </a:cxn>
                <a:cxn ang="0">
                  <a:pos x="55" y="217"/>
                </a:cxn>
                <a:cxn ang="0">
                  <a:pos x="34" y="199"/>
                </a:cxn>
                <a:cxn ang="0">
                  <a:pos x="16" y="175"/>
                </a:cxn>
                <a:cxn ang="0">
                  <a:pos x="6" y="146"/>
                </a:cxn>
                <a:cxn ang="0">
                  <a:pos x="0" y="118"/>
                </a:cxn>
                <a:cxn ang="0">
                  <a:pos x="1" y="89"/>
                </a:cxn>
                <a:cxn ang="0">
                  <a:pos x="7" y="62"/>
                </a:cxn>
                <a:cxn ang="0">
                  <a:pos x="19" y="39"/>
                </a:cxn>
                <a:cxn ang="0">
                  <a:pos x="37" y="20"/>
                </a:cxn>
                <a:cxn ang="0">
                  <a:pos x="61" y="6"/>
                </a:cxn>
                <a:cxn ang="0">
                  <a:pos x="85" y="0"/>
                </a:cxn>
              </a:cxnLst>
              <a:rect l="0" t="0" r="r" b="b"/>
              <a:pathLst>
                <a:path w="202" h="235">
                  <a:moveTo>
                    <a:pt x="85" y="0"/>
                  </a:moveTo>
                  <a:lnTo>
                    <a:pt x="112" y="3"/>
                  </a:lnTo>
                  <a:lnTo>
                    <a:pt x="138" y="12"/>
                  </a:lnTo>
                  <a:lnTo>
                    <a:pt x="160" y="29"/>
                  </a:lnTo>
                  <a:lnTo>
                    <a:pt x="180" y="53"/>
                  </a:lnTo>
                  <a:lnTo>
                    <a:pt x="193" y="79"/>
                  </a:lnTo>
                  <a:lnTo>
                    <a:pt x="201" y="106"/>
                  </a:lnTo>
                  <a:lnTo>
                    <a:pt x="202" y="133"/>
                  </a:lnTo>
                  <a:lnTo>
                    <a:pt x="199" y="158"/>
                  </a:lnTo>
                  <a:lnTo>
                    <a:pt x="190" y="182"/>
                  </a:lnTo>
                  <a:lnTo>
                    <a:pt x="177" y="203"/>
                  </a:lnTo>
                  <a:lnTo>
                    <a:pt x="157" y="220"/>
                  </a:lnTo>
                  <a:lnTo>
                    <a:pt x="132" y="232"/>
                  </a:lnTo>
                  <a:lnTo>
                    <a:pt x="106" y="235"/>
                  </a:lnTo>
                  <a:lnTo>
                    <a:pt x="81" y="229"/>
                  </a:lnTo>
                  <a:lnTo>
                    <a:pt x="55" y="217"/>
                  </a:lnTo>
                  <a:lnTo>
                    <a:pt x="34" y="199"/>
                  </a:lnTo>
                  <a:lnTo>
                    <a:pt x="16" y="175"/>
                  </a:lnTo>
                  <a:lnTo>
                    <a:pt x="6" y="146"/>
                  </a:lnTo>
                  <a:lnTo>
                    <a:pt x="0" y="118"/>
                  </a:lnTo>
                  <a:lnTo>
                    <a:pt x="1" y="89"/>
                  </a:lnTo>
                  <a:lnTo>
                    <a:pt x="7" y="62"/>
                  </a:lnTo>
                  <a:lnTo>
                    <a:pt x="19" y="39"/>
                  </a:lnTo>
                  <a:lnTo>
                    <a:pt x="37" y="20"/>
                  </a:lnTo>
                  <a:lnTo>
                    <a:pt x="61" y="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FB2B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70"/>
            <p:cNvSpPr>
              <a:spLocks/>
            </p:cNvSpPr>
            <p:nvPr/>
          </p:nvSpPr>
          <p:spPr bwMode="auto">
            <a:xfrm>
              <a:off x="8775700" y="2446338"/>
              <a:ext cx="539750" cy="576263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234" y="0"/>
                </a:cxn>
                <a:cxn ang="0">
                  <a:pos x="340" y="4"/>
                </a:cxn>
                <a:cxn ang="0">
                  <a:pos x="301" y="9"/>
                </a:cxn>
                <a:cxn ang="0">
                  <a:pos x="267" y="18"/>
                </a:cxn>
                <a:cxn ang="0">
                  <a:pos x="237" y="33"/>
                </a:cxn>
                <a:cxn ang="0">
                  <a:pos x="210" y="51"/>
                </a:cxn>
                <a:cxn ang="0">
                  <a:pos x="186" y="73"/>
                </a:cxn>
                <a:cxn ang="0">
                  <a:pos x="165" y="99"/>
                </a:cxn>
                <a:cxn ang="0">
                  <a:pos x="147" y="127"/>
                </a:cxn>
                <a:cxn ang="0">
                  <a:pos x="132" y="156"/>
                </a:cxn>
                <a:cxn ang="0">
                  <a:pos x="120" y="186"/>
                </a:cxn>
                <a:cxn ang="0">
                  <a:pos x="109" y="214"/>
                </a:cxn>
                <a:cxn ang="0">
                  <a:pos x="102" y="244"/>
                </a:cxn>
                <a:cxn ang="0">
                  <a:pos x="94" y="271"/>
                </a:cxn>
                <a:cxn ang="0">
                  <a:pos x="90" y="295"/>
                </a:cxn>
                <a:cxn ang="0">
                  <a:pos x="87" y="318"/>
                </a:cxn>
                <a:cxn ang="0">
                  <a:pos x="84" y="338"/>
                </a:cxn>
                <a:cxn ang="0">
                  <a:pos x="84" y="351"/>
                </a:cxn>
                <a:cxn ang="0">
                  <a:pos x="82" y="360"/>
                </a:cxn>
                <a:cxn ang="0">
                  <a:pos x="82" y="363"/>
                </a:cxn>
                <a:cxn ang="0">
                  <a:pos x="0" y="324"/>
                </a:cxn>
                <a:cxn ang="0">
                  <a:pos x="7" y="267"/>
                </a:cxn>
                <a:cxn ang="0">
                  <a:pos x="18" y="217"/>
                </a:cxn>
                <a:cxn ang="0">
                  <a:pos x="31" y="174"/>
                </a:cxn>
                <a:cxn ang="0">
                  <a:pos x="48" y="136"/>
                </a:cxn>
                <a:cxn ang="0">
                  <a:pos x="66" y="105"/>
                </a:cxn>
                <a:cxn ang="0">
                  <a:pos x="85" y="79"/>
                </a:cxn>
                <a:cxn ang="0">
                  <a:pos x="106" y="57"/>
                </a:cxn>
                <a:cxn ang="0">
                  <a:pos x="127" y="40"/>
                </a:cxn>
                <a:cxn ang="0">
                  <a:pos x="147" y="27"/>
                </a:cxn>
                <a:cxn ang="0">
                  <a:pos x="166" y="16"/>
                </a:cxn>
                <a:cxn ang="0">
                  <a:pos x="184" y="10"/>
                </a:cxn>
                <a:cxn ang="0">
                  <a:pos x="201" y="4"/>
                </a:cxn>
                <a:cxn ang="0">
                  <a:pos x="214" y="1"/>
                </a:cxn>
                <a:cxn ang="0">
                  <a:pos x="225" y="0"/>
                </a:cxn>
              </a:cxnLst>
              <a:rect l="0" t="0" r="r" b="b"/>
              <a:pathLst>
                <a:path w="340" h="363">
                  <a:moveTo>
                    <a:pt x="225" y="0"/>
                  </a:moveTo>
                  <a:lnTo>
                    <a:pt x="234" y="0"/>
                  </a:lnTo>
                  <a:lnTo>
                    <a:pt x="340" y="4"/>
                  </a:lnTo>
                  <a:lnTo>
                    <a:pt x="301" y="9"/>
                  </a:lnTo>
                  <a:lnTo>
                    <a:pt x="267" y="18"/>
                  </a:lnTo>
                  <a:lnTo>
                    <a:pt x="237" y="33"/>
                  </a:lnTo>
                  <a:lnTo>
                    <a:pt x="210" y="51"/>
                  </a:lnTo>
                  <a:lnTo>
                    <a:pt x="186" y="73"/>
                  </a:lnTo>
                  <a:lnTo>
                    <a:pt x="165" y="99"/>
                  </a:lnTo>
                  <a:lnTo>
                    <a:pt x="147" y="127"/>
                  </a:lnTo>
                  <a:lnTo>
                    <a:pt x="132" y="156"/>
                  </a:lnTo>
                  <a:lnTo>
                    <a:pt x="120" y="186"/>
                  </a:lnTo>
                  <a:lnTo>
                    <a:pt x="109" y="214"/>
                  </a:lnTo>
                  <a:lnTo>
                    <a:pt x="102" y="244"/>
                  </a:lnTo>
                  <a:lnTo>
                    <a:pt x="94" y="271"/>
                  </a:lnTo>
                  <a:lnTo>
                    <a:pt x="90" y="295"/>
                  </a:lnTo>
                  <a:lnTo>
                    <a:pt x="87" y="318"/>
                  </a:lnTo>
                  <a:lnTo>
                    <a:pt x="84" y="338"/>
                  </a:lnTo>
                  <a:lnTo>
                    <a:pt x="84" y="351"/>
                  </a:lnTo>
                  <a:lnTo>
                    <a:pt x="82" y="360"/>
                  </a:lnTo>
                  <a:lnTo>
                    <a:pt x="82" y="363"/>
                  </a:lnTo>
                  <a:lnTo>
                    <a:pt x="0" y="324"/>
                  </a:lnTo>
                  <a:lnTo>
                    <a:pt x="7" y="267"/>
                  </a:lnTo>
                  <a:lnTo>
                    <a:pt x="18" y="217"/>
                  </a:lnTo>
                  <a:lnTo>
                    <a:pt x="31" y="174"/>
                  </a:lnTo>
                  <a:lnTo>
                    <a:pt x="48" y="136"/>
                  </a:lnTo>
                  <a:lnTo>
                    <a:pt x="66" y="105"/>
                  </a:lnTo>
                  <a:lnTo>
                    <a:pt x="85" y="79"/>
                  </a:lnTo>
                  <a:lnTo>
                    <a:pt x="106" y="57"/>
                  </a:lnTo>
                  <a:lnTo>
                    <a:pt x="127" y="40"/>
                  </a:lnTo>
                  <a:lnTo>
                    <a:pt x="147" y="27"/>
                  </a:lnTo>
                  <a:lnTo>
                    <a:pt x="166" y="16"/>
                  </a:lnTo>
                  <a:lnTo>
                    <a:pt x="184" y="10"/>
                  </a:lnTo>
                  <a:lnTo>
                    <a:pt x="201" y="4"/>
                  </a:lnTo>
                  <a:lnTo>
                    <a:pt x="214" y="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9FB2B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71"/>
            <p:cNvSpPr>
              <a:spLocks/>
            </p:cNvSpPr>
            <p:nvPr/>
          </p:nvSpPr>
          <p:spPr bwMode="auto">
            <a:xfrm>
              <a:off x="8720138" y="2917825"/>
              <a:ext cx="227012" cy="26035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92" y="4"/>
                </a:cxn>
                <a:cxn ang="0">
                  <a:pos x="113" y="16"/>
                </a:cxn>
                <a:cxn ang="0">
                  <a:pos x="129" y="36"/>
                </a:cxn>
                <a:cxn ang="0">
                  <a:pos x="138" y="57"/>
                </a:cxn>
                <a:cxn ang="0">
                  <a:pos x="143" y="80"/>
                </a:cxn>
                <a:cxn ang="0">
                  <a:pos x="143" y="101"/>
                </a:cxn>
                <a:cxn ang="0">
                  <a:pos x="137" y="122"/>
                </a:cxn>
                <a:cxn ang="0">
                  <a:pos x="128" y="140"/>
                </a:cxn>
                <a:cxn ang="0">
                  <a:pos x="113" y="153"/>
                </a:cxn>
                <a:cxn ang="0">
                  <a:pos x="92" y="162"/>
                </a:cxn>
                <a:cxn ang="0">
                  <a:pos x="69" y="164"/>
                </a:cxn>
                <a:cxn ang="0">
                  <a:pos x="48" y="156"/>
                </a:cxn>
                <a:cxn ang="0">
                  <a:pos x="29" y="143"/>
                </a:cxn>
                <a:cxn ang="0">
                  <a:pos x="14" y="122"/>
                </a:cxn>
                <a:cxn ang="0">
                  <a:pos x="3" y="98"/>
                </a:cxn>
                <a:cxn ang="0">
                  <a:pos x="0" y="74"/>
                </a:cxn>
                <a:cxn ang="0">
                  <a:pos x="5" y="50"/>
                </a:cxn>
                <a:cxn ang="0">
                  <a:pos x="14" y="29"/>
                </a:cxn>
                <a:cxn ang="0">
                  <a:pos x="29" y="12"/>
                </a:cxn>
                <a:cxn ang="0">
                  <a:pos x="48" y="1"/>
                </a:cxn>
                <a:cxn ang="0">
                  <a:pos x="71" y="0"/>
                </a:cxn>
              </a:cxnLst>
              <a:rect l="0" t="0" r="r" b="b"/>
              <a:pathLst>
                <a:path w="143" h="164">
                  <a:moveTo>
                    <a:pt x="71" y="0"/>
                  </a:moveTo>
                  <a:lnTo>
                    <a:pt x="92" y="4"/>
                  </a:lnTo>
                  <a:lnTo>
                    <a:pt x="113" y="16"/>
                  </a:lnTo>
                  <a:lnTo>
                    <a:pt x="129" y="36"/>
                  </a:lnTo>
                  <a:lnTo>
                    <a:pt x="138" y="57"/>
                  </a:lnTo>
                  <a:lnTo>
                    <a:pt x="143" y="80"/>
                  </a:lnTo>
                  <a:lnTo>
                    <a:pt x="143" y="101"/>
                  </a:lnTo>
                  <a:lnTo>
                    <a:pt x="137" y="122"/>
                  </a:lnTo>
                  <a:lnTo>
                    <a:pt x="128" y="140"/>
                  </a:lnTo>
                  <a:lnTo>
                    <a:pt x="113" y="153"/>
                  </a:lnTo>
                  <a:lnTo>
                    <a:pt x="92" y="162"/>
                  </a:lnTo>
                  <a:lnTo>
                    <a:pt x="69" y="164"/>
                  </a:lnTo>
                  <a:lnTo>
                    <a:pt x="48" y="156"/>
                  </a:lnTo>
                  <a:lnTo>
                    <a:pt x="29" y="143"/>
                  </a:lnTo>
                  <a:lnTo>
                    <a:pt x="14" y="122"/>
                  </a:lnTo>
                  <a:lnTo>
                    <a:pt x="3" y="98"/>
                  </a:lnTo>
                  <a:lnTo>
                    <a:pt x="0" y="74"/>
                  </a:lnTo>
                  <a:lnTo>
                    <a:pt x="5" y="50"/>
                  </a:lnTo>
                  <a:lnTo>
                    <a:pt x="14" y="29"/>
                  </a:lnTo>
                  <a:lnTo>
                    <a:pt x="29" y="12"/>
                  </a:lnTo>
                  <a:lnTo>
                    <a:pt x="48" y="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72"/>
            <p:cNvSpPr>
              <a:spLocks/>
            </p:cNvSpPr>
            <p:nvPr/>
          </p:nvSpPr>
          <p:spPr bwMode="auto">
            <a:xfrm>
              <a:off x="8815388" y="2914650"/>
              <a:ext cx="133350" cy="1920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0" y="0"/>
                </a:cxn>
                <a:cxn ang="0">
                  <a:pos x="35" y="3"/>
                </a:cxn>
                <a:cxn ang="0">
                  <a:pos x="50" y="11"/>
                </a:cxn>
                <a:cxn ang="0">
                  <a:pos x="65" y="26"/>
                </a:cxn>
                <a:cxn ang="0">
                  <a:pos x="77" y="46"/>
                </a:cxn>
                <a:cxn ang="0">
                  <a:pos x="83" y="64"/>
                </a:cxn>
                <a:cxn ang="0">
                  <a:pos x="84" y="82"/>
                </a:cxn>
                <a:cxn ang="0">
                  <a:pos x="84" y="97"/>
                </a:cxn>
                <a:cxn ang="0">
                  <a:pos x="81" y="110"/>
                </a:cxn>
                <a:cxn ang="0">
                  <a:pos x="80" y="118"/>
                </a:cxn>
                <a:cxn ang="0">
                  <a:pos x="78" y="121"/>
                </a:cxn>
                <a:cxn ang="0">
                  <a:pos x="78" y="118"/>
                </a:cxn>
                <a:cxn ang="0">
                  <a:pos x="80" y="107"/>
                </a:cxn>
                <a:cxn ang="0">
                  <a:pos x="80" y="92"/>
                </a:cxn>
                <a:cxn ang="0">
                  <a:pos x="78" y="74"/>
                </a:cxn>
                <a:cxn ang="0">
                  <a:pos x="71" y="55"/>
                </a:cxn>
                <a:cxn ang="0">
                  <a:pos x="60" y="34"/>
                </a:cxn>
                <a:cxn ang="0">
                  <a:pos x="47" y="17"/>
                </a:cxn>
                <a:cxn ang="0">
                  <a:pos x="32" y="8"/>
                </a:cxn>
                <a:cxn ang="0">
                  <a:pos x="18" y="3"/>
                </a:cxn>
                <a:cxn ang="0">
                  <a:pos x="8" y="2"/>
                </a:cxn>
                <a:cxn ang="0">
                  <a:pos x="0" y="2"/>
                </a:cxn>
                <a:cxn ang="0">
                  <a:pos x="8" y="0"/>
                </a:cxn>
              </a:cxnLst>
              <a:rect l="0" t="0" r="r" b="b"/>
              <a:pathLst>
                <a:path w="84" h="121">
                  <a:moveTo>
                    <a:pt x="8" y="0"/>
                  </a:moveTo>
                  <a:lnTo>
                    <a:pt x="20" y="0"/>
                  </a:lnTo>
                  <a:lnTo>
                    <a:pt x="35" y="3"/>
                  </a:lnTo>
                  <a:lnTo>
                    <a:pt x="50" y="11"/>
                  </a:lnTo>
                  <a:lnTo>
                    <a:pt x="65" y="26"/>
                  </a:lnTo>
                  <a:lnTo>
                    <a:pt x="77" y="46"/>
                  </a:lnTo>
                  <a:lnTo>
                    <a:pt x="83" y="64"/>
                  </a:lnTo>
                  <a:lnTo>
                    <a:pt x="84" y="82"/>
                  </a:lnTo>
                  <a:lnTo>
                    <a:pt x="84" y="97"/>
                  </a:lnTo>
                  <a:lnTo>
                    <a:pt x="81" y="110"/>
                  </a:lnTo>
                  <a:lnTo>
                    <a:pt x="80" y="118"/>
                  </a:lnTo>
                  <a:lnTo>
                    <a:pt x="78" y="121"/>
                  </a:lnTo>
                  <a:lnTo>
                    <a:pt x="78" y="118"/>
                  </a:lnTo>
                  <a:lnTo>
                    <a:pt x="80" y="107"/>
                  </a:lnTo>
                  <a:lnTo>
                    <a:pt x="80" y="92"/>
                  </a:lnTo>
                  <a:lnTo>
                    <a:pt x="78" y="74"/>
                  </a:lnTo>
                  <a:lnTo>
                    <a:pt x="71" y="55"/>
                  </a:lnTo>
                  <a:lnTo>
                    <a:pt x="60" y="34"/>
                  </a:lnTo>
                  <a:lnTo>
                    <a:pt x="47" y="17"/>
                  </a:lnTo>
                  <a:lnTo>
                    <a:pt x="32" y="8"/>
                  </a:lnTo>
                  <a:lnTo>
                    <a:pt x="18" y="3"/>
                  </a:lnTo>
                  <a:lnTo>
                    <a:pt x="8" y="2"/>
                  </a:lnTo>
                  <a:lnTo>
                    <a:pt x="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BE4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73"/>
            <p:cNvSpPr>
              <a:spLocks/>
            </p:cNvSpPr>
            <p:nvPr/>
          </p:nvSpPr>
          <p:spPr bwMode="auto">
            <a:xfrm>
              <a:off x="9288463" y="3494088"/>
              <a:ext cx="128587" cy="917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5" y="0"/>
                </a:cxn>
                <a:cxn ang="0">
                  <a:pos x="14" y="24"/>
                </a:cxn>
                <a:cxn ang="0">
                  <a:pos x="14" y="57"/>
                </a:cxn>
                <a:cxn ang="0">
                  <a:pos x="15" y="99"/>
                </a:cxn>
                <a:cxn ang="0">
                  <a:pos x="20" y="146"/>
                </a:cxn>
                <a:cxn ang="0">
                  <a:pos x="27" y="198"/>
                </a:cxn>
                <a:cxn ang="0">
                  <a:pos x="38" y="255"/>
                </a:cxn>
                <a:cxn ang="0">
                  <a:pos x="48" y="302"/>
                </a:cxn>
                <a:cxn ang="0">
                  <a:pos x="57" y="341"/>
                </a:cxn>
                <a:cxn ang="0">
                  <a:pos x="66" y="373"/>
                </a:cxn>
                <a:cxn ang="0">
                  <a:pos x="72" y="400"/>
                </a:cxn>
                <a:cxn ang="0">
                  <a:pos x="77" y="424"/>
                </a:cxn>
                <a:cxn ang="0">
                  <a:pos x="80" y="445"/>
                </a:cxn>
                <a:cxn ang="0">
                  <a:pos x="81" y="467"/>
                </a:cxn>
                <a:cxn ang="0">
                  <a:pos x="81" y="493"/>
                </a:cxn>
                <a:cxn ang="0">
                  <a:pos x="80" y="521"/>
                </a:cxn>
                <a:cxn ang="0">
                  <a:pos x="74" y="550"/>
                </a:cxn>
                <a:cxn ang="0">
                  <a:pos x="65" y="575"/>
                </a:cxn>
                <a:cxn ang="0">
                  <a:pos x="47" y="578"/>
                </a:cxn>
                <a:cxn ang="0">
                  <a:pos x="50" y="568"/>
                </a:cxn>
                <a:cxn ang="0">
                  <a:pos x="54" y="554"/>
                </a:cxn>
                <a:cxn ang="0">
                  <a:pos x="59" y="533"/>
                </a:cxn>
                <a:cxn ang="0">
                  <a:pos x="63" y="508"/>
                </a:cxn>
                <a:cxn ang="0">
                  <a:pos x="63" y="478"/>
                </a:cxn>
                <a:cxn ang="0">
                  <a:pos x="62" y="442"/>
                </a:cxn>
                <a:cxn ang="0">
                  <a:pos x="57" y="413"/>
                </a:cxn>
                <a:cxn ang="0">
                  <a:pos x="50" y="380"/>
                </a:cxn>
                <a:cxn ang="0">
                  <a:pos x="42" y="343"/>
                </a:cxn>
                <a:cxn ang="0">
                  <a:pos x="24" y="264"/>
                </a:cxn>
                <a:cxn ang="0">
                  <a:pos x="17" y="227"/>
                </a:cxn>
                <a:cxn ang="0">
                  <a:pos x="11" y="191"/>
                </a:cxn>
                <a:cxn ang="0">
                  <a:pos x="6" y="158"/>
                </a:cxn>
                <a:cxn ang="0">
                  <a:pos x="5" y="132"/>
                </a:cxn>
                <a:cxn ang="0">
                  <a:pos x="2" y="111"/>
                </a:cxn>
                <a:cxn ang="0">
                  <a:pos x="2" y="92"/>
                </a:cxn>
                <a:cxn ang="0">
                  <a:pos x="0" y="74"/>
                </a:cxn>
                <a:cxn ang="0">
                  <a:pos x="0" y="54"/>
                </a:cxn>
                <a:cxn ang="0">
                  <a:pos x="2" y="30"/>
                </a:cxn>
                <a:cxn ang="0">
                  <a:pos x="2" y="0"/>
                </a:cxn>
              </a:cxnLst>
              <a:rect l="0" t="0" r="r" b="b"/>
              <a:pathLst>
                <a:path w="81" h="578">
                  <a:moveTo>
                    <a:pt x="2" y="0"/>
                  </a:moveTo>
                  <a:lnTo>
                    <a:pt x="15" y="0"/>
                  </a:lnTo>
                  <a:lnTo>
                    <a:pt x="14" y="24"/>
                  </a:lnTo>
                  <a:lnTo>
                    <a:pt x="14" y="57"/>
                  </a:lnTo>
                  <a:lnTo>
                    <a:pt x="15" y="99"/>
                  </a:lnTo>
                  <a:lnTo>
                    <a:pt x="20" y="146"/>
                  </a:lnTo>
                  <a:lnTo>
                    <a:pt x="27" y="198"/>
                  </a:lnTo>
                  <a:lnTo>
                    <a:pt x="38" y="255"/>
                  </a:lnTo>
                  <a:lnTo>
                    <a:pt x="48" y="302"/>
                  </a:lnTo>
                  <a:lnTo>
                    <a:pt x="57" y="341"/>
                  </a:lnTo>
                  <a:lnTo>
                    <a:pt x="66" y="373"/>
                  </a:lnTo>
                  <a:lnTo>
                    <a:pt x="72" y="400"/>
                  </a:lnTo>
                  <a:lnTo>
                    <a:pt x="77" y="424"/>
                  </a:lnTo>
                  <a:lnTo>
                    <a:pt x="80" y="445"/>
                  </a:lnTo>
                  <a:lnTo>
                    <a:pt x="81" y="467"/>
                  </a:lnTo>
                  <a:lnTo>
                    <a:pt x="81" y="493"/>
                  </a:lnTo>
                  <a:lnTo>
                    <a:pt x="80" y="521"/>
                  </a:lnTo>
                  <a:lnTo>
                    <a:pt x="74" y="550"/>
                  </a:lnTo>
                  <a:lnTo>
                    <a:pt x="65" y="575"/>
                  </a:lnTo>
                  <a:lnTo>
                    <a:pt x="47" y="578"/>
                  </a:lnTo>
                  <a:lnTo>
                    <a:pt x="50" y="568"/>
                  </a:lnTo>
                  <a:lnTo>
                    <a:pt x="54" y="554"/>
                  </a:lnTo>
                  <a:lnTo>
                    <a:pt x="59" y="533"/>
                  </a:lnTo>
                  <a:lnTo>
                    <a:pt x="63" y="508"/>
                  </a:lnTo>
                  <a:lnTo>
                    <a:pt x="63" y="478"/>
                  </a:lnTo>
                  <a:lnTo>
                    <a:pt x="62" y="442"/>
                  </a:lnTo>
                  <a:lnTo>
                    <a:pt x="57" y="413"/>
                  </a:lnTo>
                  <a:lnTo>
                    <a:pt x="50" y="380"/>
                  </a:lnTo>
                  <a:lnTo>
                    <a:pt x="42" y="343"/>
                  </a:lnTo>
                  <a:lnTo>
                    <a:pt x="24" y="264"/>
                  </a:lnTo>
                  <a:lnTo>
                    <a:pt x="17" y="227"/>
                  </a:lnTo>
                  <a:lnTo>
                    <a:pt x="11" y="191"/>
                  </a:lnTo>
                  <a:lnTo>
                    <a:pt x="6" y="158"/>
                  </a:lnTo>
                  <a:lnTo>
                    <a:pt x="5" y="132"/>
                  </a:lnTo>
                  <a:lnTo>
                    <a:pt x="2" y="111"/>
                  </a:lnTo>
                  <a:lnTo>
                    <a:pt x="2" y="92"/>
                  </a:lnTo>
                  <a:lnTo>
                    <a:pt x="0" y="74"/>
                  </a:lnTo>
                  <a:lnTo>
                    <a:pt x="0" y="54"/>
                  </a:lnTo>
                  <a:lnTo>
                    <a:pt x="2" y="3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74"/>
            <p:cNvSpPr>
              <a:spLocks/>
            </p:cNvSpPr>
            <p:nvPr/>
          </p:nvSpPr>
          <p:spPr bwMode="auto">
            <a:xfrm>
              <a:off x="9274175" y="3492500"/>
              <a:ext cx="55562" cy="349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3" y="19"/>
                </a:cxn>
                <a:cxn ang="0">
                  <a:pos x="2" y="22"/>
                </a:cxn>
                <a:cxn ang="0">
                  <a:pos x="0" y="3"/>
                </a:cxn>
                <a:cxn ang="0">
                  <a:pos x="18" y="1"/>
                </a:cxn>
                <a:cxn ang="0">
                  <a:pos x="35" y="0"/>
                </a:cxn>
              </a:cxnLst>
              <a:rect l="0" t="0" r="r" b="b"/>
              <a:pathLst>
                <a:path w="35" h="22">
                  <a:moveTo>
                    <a:pt x="35" y="0"/>
                  </a:moveTo>
                  <a:lnTo>
                    <a:pt x="33" y="19"/>
                  </a:lnTo>
                  <a:lnTo>
                    <a:pt x="2" y="22"/>
                  </a:lnTo>
                  <a:lnTo>
                    <a:pt x="0" y="3"/>
                  </a:lnTo>
                  <a:lnTo>
                    <a:pt x="18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1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75"/>
            <p:cNvSpPr>
              <a:spLocks/>
            </p:cNvSpPr>
            <p:nvPr/>
          </p:nvSpPr>
          <p:spPr bwMode="auto">
            <a:xfrm>
              <a:off x="9277350" y="3511550"/>
              <a:ext cx="52387" cy="13493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1" y="9"/>
                </a:cxn>
                <a:cxn ang="0">
                  <a:pos x="22" y="21"/>
                </a:cxn>
                <a:cxn ang="0">
                  <a:pos x="24" y="37"/>
                </a:cxn>
                <a:cxn ang="0">
                  <a:pos x="27" y="52"/>
                </a:cxn>
                <a:cxn ang="0">
                  <a:pos x="30" y="66"/>
                </a:cxn>
                <a:cxn ang="0">
                  <a:pos x="31" y="76"/>
                </a:cxn>
                <a:cxn ang="0">
                  <a:pos x="33" y="79"/>
                </a:cxn>
                <a:cxn ang="0">
                  <a:pos x="0" y="85"/>
                </a:cxn>
                <a:cxn ang="0">
                  <a:pos x="0" y="69"/>
                </a:cxn>
                <a:cxn ang="0">
                  <a:pos x="1" y="51"/>
                </a:cxn>
                <a:cxn ang="0">
                  <a:pos x="4" y="33"/>
                </a:cxn>
                <a:cxn ang="0">
                  <a:pos x="7" y="19"/>
                </a:cxn>
                <a:cxn ang="0">
                  <a:pos x="9" y="9"/>
                </a:cxn>
                <a:cxn ang="0">
                  <a:pos x="10" y="4"/>
                </a:cxn>
                <a:cxn ang="0">
                  <a:pos x="21" y="0"/>
                </a:cxn>
              </a:cxnLst>
              <a:rect l="0" t="0" r="r" b="b"/>
              <a:pathLst>
                <a:path w="33" h="85">
                  <a:moveTo>
                    <a:pt x="21" y="0"/>
                  </a:moveTo>
                  <a:lnTo>
                    <a:pt x="21" y="9"/>
                  </a:lnTo>
                  <a:lnTo>
                    <a:pt x="22" y="21"/>
                  </a:lnTo>
                  <a:lnTo>
                    <a:pt x="24" y="37"/>
                  </a:lnTo>
                  <a:lnTo>
                    <a:pt x="27" y="52"/>
                  </a:lnTo>
                  <a:lnTo>
                    <a:pt x="30" y="66"/>
                  </a:lnTo>
                  <a:lnTo>
                    <a:pt x="31" y="76"/>
                  </a:lnTo>
                  <a:lnTo>
                    <a:pt x="33" y="79"/>
                  </a:lnTo>
                  <a:lnTo>
                    <a:pt x="0" y="85"/>
                  </a:lnTo>
                  <a:lnTo>
                    <a:pt x="0" y="69"/>
                  </a:lnTo>
                  <a:lnTo>
                    <a:pt x="1" y="51"/>
                  </a:lnTo>
                  <a:lnTo>
                    <a:pt x="4" y="33"/>
                  </a:lnTo>
                  <a:lnTo>
                    <a:pt x="7" y="19"/>
                  </a:lnTo>
                  <a:lnTo>
                    <a:pt x="9" y="9"/>
                  </a:lnTo>
                  <a:lnTo>
                    <a:pt x="10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76"/>
            <p:cNvSpPr>
              <a:spLocks/>
            </p:cNvSpPr>
            <p:nvPr/>
          </p:nvSpPr>
          <p:spPr bwMode="auto">
            <a:xfrm>
              <a:off x="9410700" y="5080000"/>
              <a:ext cx="168275" cy="12065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1"/>
                </a:cxn>
                <a:cxn ang="0">
                  <a:pos x="61" y="6"/>
                </a:cxn>
                <a:cxn ang="0">
                  <a:pos x="76" y="16"/>
                </a:cxn>
                <a:cxn ang="0">
                  <a:pos x="88" y="30"/>
                </a:cxn>
                <a:cxn ang="0">
                  <a:pos x="99" y="49"/>
                </a:cxn>
                <a:cxn ang="0">
                  <a:pos x="106" y="76"/>
                </a:cxn>
                <a:cxn ang="0">
                  <a:pos x="0" y="76"/>
                </a:cxn>
                <a:cxn ang="0">
                  <a:pos x="4" y="52"/>
                </a:cxn>
                <a:cxn ang="0">
                  <a:pos x="10" y="31"/>
                </a:cxn>
                <a:cxn ang="0">
                  <a:pos x="19" y="13"/>
                </a:cxn>
                <a:cxn ang="0">
                  <a:pos x="30" y="0"/>
                </a:cxn>
              </a:cxnLst>
              <a:rect l="0" t="0" r="r" b="b"/>
              <a:pathLst>
                <a:path w="106" h="76">
                  <a:moveTo>
                    <a:pt x="30" y="0"/>
                  </a:moveTo>
                  <a:lnTo>
                    <a:pt x="46" y="1"/>
                  </a:lnTo>
                  <a:lnTo>
                    <a:pt x="61" y="6"/>
                  </a:lnTo>
                  <a:lnTo>
                    <a:pt x="76" y="16"/>
                  </a:lnTo>
                  <a:lnTo>
                    <a:pt x="88" y="30"/>
                  </a:lnTo>
                  <a:lnTo>
                    <a:pt x="99" y="49"/>
                  </a:lnTo>
                  <a:lnTo>
                    <a:pt x="106" y="76"/>
                  </a:lnTo>
                  <a:lnTo>
                    <a:pt x="0" y="76"/>
                  </a:lnTo>
                  <a:lnTo>
                    <a:pt x="4" y="52"/>
                  </a:lnTo>
                  <a:lnTo>
                    <a:pt x="10" y="31"/>
                  </a:lnTo>
                  <a:lnTo>
                    <a:pt x="19" y="1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1CBC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77"/>
            <p:cNvSpPr>
              <a:spLocks/>
            </p:cNvSpPr>
            <p:nvPr/>
          </p:nvSpPr>
          <p:spPr bwMode="auto">
            <a:xfrm>
              <a:off x="9032875" y="5080000"/>
              <a:ext cx="153987" cy="12065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8" y="12"/>
                </a:cxn>
                <a:cxn ang="0">
                  <a:pos x="87" y="28"/>
                </a:cxn>
                <a:cxn ang="0">
                  <a:pos x="93" y="49"/>
                </a:cxn>
                <a:cxn ang="0">
                  <a:pos x="97" y="76"/>
                </a:cxn>
                <a:cxn ang="0">
                  <a:pos x="0" y="76"/>
                </a:cxn>
                <a:cxn ang="0">
                  <a:pos x="0" y="73"/>
                </a:cxn>
                <a:cxn ang="0">
                  <a:pos x="3" y="66"/>
                </a:cxn>
                <a:cxn ang="0">
                  <a:pos x="6" y="54"/>
                </a:cxn>
                <a:cxn ang="0">
                  <a:pos x="12" y="42"/>
                </a:cxn>
                <a:cxn ang="0">
                  <a:pos x="21" y="28"/>
                </a:cxn>
                <a:cxn ang="0">
                  <a:pos x="33" y="16"/>
                </a:cxn>
                <a:cxn ang="0">
                  <a:pos x="49" y="6"/>
                </a:cxn>
                <a:cxn ang="0">
                  <a:pos x="69" y="0"/>
                </a:cxn>
              </a:cxnLst>
              <a:rect l="0" t="0" r="r" b="b"/>
              <a:pathLst>
                <a:path w="97" h="76">
                  <a:moveTo>
                    <a:pt x="69" y="0"/>
                  </a:moveTo>
                  <a:lnTo>
                    <a:pt x="78" y="12"/>
                  </a:lnTo>
                  <a:lnTo>
                    <a:pt x="87" y="28"/>
                  </a:lnTo>
                  <a:lnTo>
                    <a:pt x="93" y="49"/>
                  </a:lnTo>
                  <a:lnTo>
                    <a:pt x="97" y="76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3" y="66"/>
                  </a:lnTo>
                  <a:lnTo>
                    <a:pt x="6" y="54"/>
                  </a:lnTo>
                  <a:lnTo>
                    <a:pt x="12" y="42"/>
                  </a:lnTo>
                  <a:lnTo>
                    <a:pt x="21" y="28"/>
                  </a:lnTo>
                  <a:lnTo>
                    <a:pt x="33" y="16"/>
                  </a:lnTo>
                  <a:lnTo>
                    <a:pt x="49" y="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B1CBC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6" name="Freeform 23"/>
          <p:cNvSpPr>
            <a:spLocks noEditPoints="1"/>
          </p:cNvSpPr>
          <p:nvPr/>
        </p:nvSpPr>
        <p:spPr bwMode="auto">
          <a:xfrm>
            <a:off x="2866579" y="2973106"/>
            <a:ext cx="499753" cy="444628"/>
          </a:xfrm>
          <a:custGeom>
            <a:avLst/>
            <a:gdLst/>
            <a:ahLst/>
            <a:cxnLst>
              <a:cxn ang="0">
                <a:pos x="716" y="655"/>
              </a:cxn>
              <a:cxn ang="0">
                <a:pos x="766" y="655"/>
              </a:cxn>
              <a:cxn ang="0">
                <a:pos x="646" y="617"/>
              </a:cxn>
              <a:cxn ang="0">
                <a:pos x="626" y="664"/>
              </a:cxn>
              <a:cxn ang="0">
                <a:pos x="673" y="645"/>
              </a:cxn>
              <a:cxn ang="0">
                <a:pos x="616" y="587"/>
              </a:cxn>
              <a:cxn ang="0">
                <a:pos x="768" y="595"/>
              </a:cxn>
              <a:cxn ang="0">
                <a:pos x="618" y="586"/>
              </a:cxn>
              <a:cxn ang="0">
                <a:pos x="618" y="577"/>
              </a:cxn>
              <a:cxn ang="0">
                <a:pos x="767" y="568"/>
              </a:cxn>
              <a:cxn ang="0">
                <a:pos x="615" y="554"/>
              </a:cxn>
              <a:cxn ang="0">
                <a:pos x="770" y="552"/>
              </a:cxn>
              <a:cxn ang="0">
                <a:pos x="616" y="530"/>
              </a:cxn>
              <a:cxn ang="0">
                <a:pos x="767" y="536"/>
              </a:cxn>
              <a:cxn ang="0">
                <a:pos x="618" y="529"/>
              </a:cxn>
              <a:cxn ang="0">
                <a:pos x="618" y="519"/>
              </a:cxn>
              <a:cxn ang="0">
                <a:pos x="767" y="511"/>
              </a:cxn>
              <a:cxn ang="0">
                <a:pos x="615" y="496"/>
              </a:cxn>
              <a:cxn ang="0">
                <a:pos x="770" y="495"/>
              </a:cxn>
              <a:cxn ang="0">
                <a:pos x="616" y="472"/>
              </a:cxn>
              <a:cxn ang="0">
                <a:pos x="767" y="479"/>
              </a:cxn>
              <a:cxn ang="0">
                <a:pos x="618" y="470"/>
              </a:cxn>
              <a:cxn ang="0">
                <a:pos x="618" y="462"/>
              </a:cxn>
              <a:cxn ang="0">
                <a:pos x="768" y="453"/>
              </a:cxn>
              <a:cxn ang="0">
                <a:pos x="615" y="439"/>
              </a:cxn>
              <a:cxn ang="0">
                <a:pos x="770" y="437"/>
              </a:cxn>
              <a:cxn ang="0">
                <a:pos x="616" y="415"/>
              </a:cxn>
              <a:cxn ang="0">
                <a:pos x="768" y="422"/>
              </a:cxn>
              <a:cxn ang="0">
                <a:pos x="618" y="413"/>
              </a:cxn>
              <a:cxn ang="0">
                <a:pos x="618" y="403"/>
              </a:cxn>
              <a:cxn ang="0">
                <a:pos x="767" y="396"/>
              </a:cxn>
              <a:cxn ang="0">
                <a:pos x="615" y="381"/>
              </a:cxn>
              <a:cxn ang="0">
                <a:pos x="770" y="380"/>
              </a:cxn>
              <a:cxn ang="0">
                <a:pos x="616" y="358"/>
              </a:cxn>
              <a:cxn ang="0">
                <a:pos x="767" y="364"/>
              </a:cxn>
              <a:cxn ang="0">
                <a:pos x="618" y="356"/>
              </a:cxn>
              <a:cxn ang="0">
                <a:pos x="618" y="346"/>
              </a:cxn>
              <a:cxn ang="0">
                <a:pos x="768" y="339"/>
              </a:cxn>
              <a:cxn ang="0">
                <a:pos x="615" y="324"/>
              </a:cxn>
              <a:cxn ang="0">
                <a:pos x="770" y="323"/>
              </a:cxn>
              <a:cxn ang="0">
                <a:pos x="616" y="299"/>
              </a:cxn>
              <a:cxn ang="0">
                <a:pos x="767" y="307"/>
              </a:cxn>
              <a:cxn ang="0">
                <a:pos x="618" y="298"/>
              </a:cxn>
              <a:cxn ang="0">
                <a:pos x="618" y="289"/>
              </a:cxn>
              <a:cxn ang="0">
                <a:pos x="767" y="280"/>
              </a:cxn>
              <a:cxn ang="0">
                <a:pos x="615" y="267"/>
              </a:cxn>
              <a:cxn ang="0">
                <a:pos x="770" y="265"/>
              </a:cxn>
              <a:cxn ang="0">
                <a:pos x="94" y="256"/>
              </a:cxn>
              <a:cxn ang="0">
                <a:pos x="82" y="659"/>
              </a:cxn>
              <a:cxn ang="0">
                <a:pos x="552" y="648"/>
              </a:cxn>
              <a:cxn ang="0">
                <a:pos x="519" y="254"/>
              </a:cxn>
              <a:cxn ang="0">
                <a:pos x="254" y="33"/>
              </a:cxn>
              <a:cxn ang="0">
                <a:pos x="231" y="30"/>
              </a:cxn>
              <a:cxn ang="0">
                <a:pos x="603" y="5"/>
              </a:cxn>
              <a:cxn ang="0">
                <a:pos x="587" y="21"/>
              </a:cxn>
              <a:cxn ang="0">
                <a:pos x="804" y="187"/>
              </a:cxn>
              <a:cxn ang="0">
                <a:pos x="815" y="723"/>
              </a:cxn>
              <a:cxn ang="0">
                <a:pos x="2" y="712"/>
              </a:cxn>
              <a:cxn ang="0">
                <a:pos x="34" y="184"/>
              </a:cxn>
              <a:cxn ang="0">
                <a:pos x="362" y="162"/>
              </a:cxn>
              <a:cxn ang="0">
                <a:pos x="586" y="20"/>
              </a:cxn>
              <a:cxn ang="0">
                <a:pos x="594" y="0"/>
              </a:cxn>
            </a:cxnLst>
            <a:rect l="0" t="0" r="r" b="b"/>
            <a:pathLst>
              <a:path w="825" h="734">
                <a:moveTo>
                  <a:pt x="742" y="617"/>
                </a:moveTo>
                <a:lnTo>
                  <a:pt x="731" y="619"/>
                </a:lnTo>
                <a:lnTo>
                  <a:pt x="722" y="625"/>
                </a:lnTo>
                <a:lnTo>
                  <a:pt x="716" y="634"/>
                </a:lnTo>
                <a:lnTo>
                  <a:pt x="714" y="645"/>
                </a:lnTo>
                <a:lnTo>
                  <a:pt x="716" y="655"/>
                </a:lnTo>
                <a:lnTo>
                  <a:pt x="722" y="664"/>
                </a:lnTo>
                <a:lnTo>
                  <a:pt x="731" y="669"/>
                </a:lnTo>
                <a:lnTo>
                  <a:pt x="742" y="672"/>
                </a:lnTo>
                <a:lnTo>
                  <a:pt x="752" y="669"/>
                </a:lnTo>
                <a:lnTo>
                  <a:pt x="761" y="664"/>
                </a:lnTo>
                <a:lnTo>
                  <a:pt x="766" y="655"/>
                </a:lnTo>
                <a:lnTo>
                  <a:pt x="768" y="645"/>
                </a:lnTo>
                <a:lnTo>
                  <a:pt x="766" y="634"/>
                </a:lnTo>
                <a:lnTo>
                  <a:pt x="761" y="625"/>
                </a:lnTo>
                <a:lnTo>
                  <a:pt x="752" y="619"/>
                </a:lnTo>
                <a:lnTo>
                  <a:pt x="742" y="617"/>
                </a:lnTo>
                <a:close/>
                <a:moveTo>
                  <a:pt x="646" y="617"/>
                </a:moveTo>
                <a:lnTo>
                  <a:pt x="635" y="619"/>
                </a:lnTo>
                <a:lnTo>
                  <a:pt x="626" y="625"/>
                </a:lnTo>
                <a:lnTo>
                  <a:pt x="620" y="634"/>
                </a:lnTo>
                <a:lnTo>
                  <a:pt x="618" y="645"/>
                </a:lnTo>
                <a:lnTo>
                  <a:pt x="620" y="655"/>
                </a:lnTo>
                <a:lnTo>
                  <a:pt x="626" y="664"/>
                </a:lnTo>
                <a:lnTo>
                  <a:pt x="635" y="669"/>
                </a:lnTo>
                <a:lnTo>
                  <a:pt x="646" y="672"/>
                </a:lnTo>
                <a:lnTo>
                  <a:pt x="656" y="669"/>
                </a:lnTo>
                <a:lnTo>
                  <a:pt x="665" y="664"/>
                </a:lnTo>
                <a:lnTo>
                  <a:pt x="670" y="655"/>
                </a:lnTo>
                <a:lnTo>
                  <a:pt x="673" y="645"/>
                </a:lnTo>
                <a:lnTo>
                  <a:pt x="670" y="634"/>
                </a:lnTo>
                <a:lnTo>
                  <a:pt x="665" y="625"/>
                </a:lnTo>
                <a:lnTo>
                  <a:pt x="656" y="619"/>
                </a:lnTo>
                <a:lnTo>
                  <a:pt x="646" y="617"/>
                </a:lnTo>
                <a:close/>
                <a:moveTo>
                  <a:pt x="618" y="586"/>
                </a:moveTo>
                <a:lnTo>
                  <a:pt x="616" y="587"/>
                </a:lnTo>
                <a:lnTo>
                  <a:pt x="615" y="589"/>
                </a:lnTo>
                <a:lnTo>
                  <a:pt x="615" y="592"/>
                </a:lnTo>
                <a:lnTo>
                  <a:pt x="616" y="595"/>
                </a:lnTo>
                <a:lnTo>
                  <a:pt x="618" y="596"/>
                </a:lnTo>
                <a:lnTo>
                  <a:pt x="766" y="596"/>
                </a:lnTo>
                <a:lnTo>
                  <a:pt x="768" y="595"/>
                </a:lnTo>
                <a:lnTo>
                  <a:pt x="770" y="592"/>
                </a:lnTo>
                <a:lnTo>
                  <a:pt x="770" y="590"/>
                </a:lnTo>
                <a:lnTo>
                  <a:pt x="768" y="588"/>
                </a:lnTo>
                <a:lnTo>
                  <a:pt x="767" y="587"/>
                </a:lnTo>
                <a:lnTo>
                  <a:pt x="765" y="586"/>
                </a:lnTo>
                <a:lnTo>
                  <a:pt x="618" y="586"/>
                </a:lnTo>
                <a:close/>
                <a:moveTo>
                  <a:pt x="618" y="567"/>
                </a:moveTo>
                <a:lnTo>
                  <a:pt x="616" y="568"/>
                </a:lnTo>
                <a:lnTo>
                  <a:pt x="615" y="570"/>
                </a:lnTo>
                <a:lnTo>
                  <a:pt x="615" y="573"/>
                </a:lnTo>
                <a:lnTo>
                  <a:pt x="616" y="576"/>
                </a:lnTo>
                <a:lnTo>
                  <a:pt x="618" y="577"/>
                </a:lnTo>
                <a:lnTo>
                  <a:pt x="766" y="577"/>
                </a:lnTo>
                <a:lnTo>
                  <a:pt x="768" y="576"/>
                </a:lnTo>
                <a:lnTo>
                  <a:pt x="770" y="573"/>
                </a:lnTo>
                <a:lnTo>
                  <a:pt x="770" y="571"/>
                </a:lnTo>
                <a:lnTo>
                  <a:pt x="768" y="569"/>
                </a:lnTo>
                <a:lnTo>
                  <a:pt x="767" y="568"/>
                </a:lnTo>
                <a:lnTo>
                  <a:pt x="765" y="567"/>
                </a:lnTo>
                <a:lnTo>
                  <a:pt x="618" y="567"/>
                </a:lnTo>
                <a:close/>
                <a:moveTo>
                  <a:pt x="618" y="548"/>
                </a:moveTo>
                <a:lnTo>
                  <a:pt x="616" y="549"/>
                </a:lnTo>
                <a:lnTo>
                  <a:pt x="615" y="551"/>
                </a:lnTo>
                <a:lnTo>
                  <a:pt x="615" y="554"/>
                </a:lnTo>
                <a:lnTo>
                  <a:pt x="616" y="555"/>
                </a:lnTo>
                <a:lnTo>
                  <a:pt x="618" y="557"/>
                </a:lnTo>
                <a:lnTo>
                  <a:pt x="766" y="557"/>
                </a:lnTo>
                <a:lnTo>
                  <a:pt x="768" y="555"/>
                </a:lnTo>
                <a:lnTo>
                  <a:pt x="770" y="554"/>
                </a:lnTo>
                <a:lnTo>
                  <a:pt x="770" y="552"/>
                </a:lnTo>
                <a:lnTo>
                  <a:pt x="768" y="550"/>
                </a:lnTo>
                <a:lnTo>
                  <a:pt x="767" y="549"/>
                </a:lnTo>
                <a:lnTo>
                  <a:pt x="765" y="548"/>
                </a:lnTo>
                <a:lnTo>
                  <a:pt x="618" y="548"/>
                </a:lnTo>
                <a:close/>
                <a:moveTo>
                  <a:pt x="618" y="529"/>
                </a:moveTo>
                <a:lnTo>
                  <a:pt x="616" y="530"/>
                </a:lnTo>
                <a:lnTo>
                  <a:pt x="615" y="532"/>
                </a:lnTo>
                <a:lnTo>
                  <a:pt x="615" y="534"/>
                </a:lnTo>
                <a:lnTo>
                  <a:pt x="616" y="536"/>
                </a:lnTo>
                <a:lnTo>
                  <a:pt x="618" y="538"/>
                </a:lnTo>
                <a:lnTo>
                  <a:pt x="765" y="538"/>
                </a:lnTo>
                <a:lnTo>
                  <a:pt x="767" y="536"/>
                </a:lnTo>
                <a:lnTo>
                  <a:pt x="768" y="535"/>
                </a:lnTo>
                <a:lnTo>
                  <a:pt x="770" y="533"/>
                </a:lnTo>
                <a:lnTo>
                  <a:pt x="768" y="531"/>
                </a:lnTo>
                <a:lnTo>
                  <a:pt x="767" y="530"/>
                </a:lnTo>
                <a:lnTo>
                  <a:pt x="765" y="529"/>
                </a:lnTo>
                <a:lnTo>
                  <a:pt x="618" y="529"/>
                </a:lnTo>
                <a:close/>
                <a:moveTo>
                  <a:pt x="618" y="510"/>
                </a:moveTo>
                <a:lnTo>
                  <a:pt x="616" y="511"/>
                </a:lnTo>
                <a:lnTo>
                  <a:pt x="615" y="513"/>
                </a:lnTo>
                <a:lnTo>
                  <a:pt x="615" y="515"/>
                </a:lnTo>
                <a:lnTo>
                  <a:pt x="616" y="517"/>
                </a:lnTo>
                <a:lnTo>
                  <a:pt x="618" y="519"/>
                </a:lnTo>
                <a:lnTo>
                  <a:pt x="765" y="519"/>
                </a:lnTo>
                <a:lnTo>
                  <a:pt x="767" y="517"/>
                </a:lnTo>
                <a:lnTo>
                  <a:pt x="768" y="516"/>
                </a:lnTo>
                <a:lnTo>
                  <a:pt x="770" y="514"/>
                </a:lnTo>
                <a:lnTo>
                  <a:pt x="768" y="512"/>
                </a:lnTo>
                <a:lnTo>
                  <a:pt x="767" y="511"/>
                </a:lnTo>
                <a:lnTo>
                  <a:pt x="765" y="510"/>
                </a:lnTo>
                <a:lnTo>
                  <a:pt x="618" y="510"/>
                </a:lnTo>
                <a:close/>
                <a:moveTo>
                  <a:pt x="618" y="491"/>
                </a:moveTo>
                <a:lnTo>
                  <a:pt x="616" y="492"/>
                </a:lnTo>
                <a:lnTo>
                  <a:pt x="615" y="493"/>
                </a:lnTo>
                <a:lnTo>
                  <a:pt x="615" y="496"/>
                </a:lnTo>
                <a:lnTo>
                  <a:pt x="616" y="498"/>
                </a:lnTo>
                <a:lnTo>
                  <a:pt x="618" y="500"/>
                </a:lnTo>
                <a:lnTo>
                  <a:pt x="765" y="500"/>
                </a:lnTo>
                <a:lnTo>
                  <a:pt x="767" y="498"/>
                </a:lnTo>
                <a:lnTo>
                  <a:pt x="768" y="497"/>
                </a:lnTo>
                <a:lnTo>
                  <a:pt x="770" y="495"/>
                </a:lnTo>
                <a:lnTo>
                  <a:pt x="770" y="493"/>
                </a:lnTo>
                <a:lnTo>
                  <a:pt x="768" y="492"/>
                </a:lnTo>
                <a:lnTo>
                  <a:pt x="766" y="491"/>
                </a:lnTo>
                <a:lnTo>
                  <a:pt x="618" y="491"/>
                </a:lnTo>
                <a:close/>
                <a:moveTo>
                  <a:pt x="618" y="470"/>
                </a:moveTo>
                <a:lnTo>
                  <a:pt x="616" y="472"/>
                </a:lnTo>
                <a:lnTo>
                  <a:pt x="615" y="474"/>
                </a:lnTo>
                <a:lnTo>
                  <a:pt x="615" y="477"/>
                </a:lnTo>
                <a:lnTo>
                  <a:pt x="616" y="479"/>
                </a:lnTo>
                <a:lnTo>
                  <a:pt x="618" y="481"/>
                </a:lnTo>
                <a:lnTo>
                  <a:pt x="765" y="481"/>
                </a:lnTo>
                <a:lnTo>
                  <a:pt x="767" y="479"/>
                </a:lnTo>
                <a:lnTo>
                  <a:pt x="768" y="478"/>
                </a:lnTo>
                <a:lnTo>
                  <a:pt x="770" y="476"/>
                </a:lnTo>
                <a:lnTo>
                  <a:pt x="770" y="474"/>
                </a:lnTo>
                <a:lnTo>
                  <a:pt x="768" y="472"/>
                </a:lnTo>
                <a:lnTo>
                  <a:pt x="766" y="470"/>
                </a:lnTo>
                <a:lnTo>
                  <a:pt x="618" y="470"/>
                </a:lnTo>
                <a:close/>
                <a:moveTo>
                  <a:pt x="618" y="451"/>
                </a:moveTo>
                <a:lnTo>
                  <a:pt x="616" y="453"/>
                </a:lnTo>
                <a:lnTo>
                  <a:pt x="615" y="455"/>
                </a:lnTo>
                <a:lnTo>
                  <a:pt x="615" y="458"/>
                </a:lnTo>
                <a:lnTo>
                  <a:pt x="616" y="460"/>
                </a:lnTo>
                <a:lnTo>
                  <a:pt x="618" y="462"/>
                </a:lnTo>
                <a:lnTo>
                  <a:pt x="765" y="462"/>
                </a:lnTo>
                <a:lnTo>
                  <a:pt x="767" y="460"/>
                </a:lnTo>
                <a:lnTo>
                  <a:pt x="768" y="459"/>
                </a:lnTo>
                <a:lnTo>
                  <a:pt x="770" y="457"/>
                </a:lnTo>
                <a:lnTo>
                  <a:pt x="770" y="455"/>
                </a:lnTo>
                <a:lnTo>
                  <a:pt x="768" y="453"/>
                </a:lnTo>
                <a:lnTo>
                  <a:pt x="766" y="451"/>
                </a:lnTo>
                <a:lnTo>
                  <a:pt x="618" y="451"/>
                </a:lnTo>
                <a:close/>
                <a:moveTo>
                  <a:pt x="618" y="432"/>
                </a:moveTo>
                <a:lnTo>
                  <a:pt x="616" y="434"/>
                </a:lnTo>
                <a:lnTo>
                  <a:pt x="615" y="436"/>
                </a:lnTo>
                <a:lnTo>
                  <a:pt x="615" y="439"/>
                </a:lnTo>
                <a:lnTo>
                  <a:pt x="616" y="441"/>
                </a:lnTo>
                <a:lnTo>
                  <a:pt x="618" y="443"/>
                </a:lnTo>
                <a:lnTo>
                  <a:pt x="766" y="443"/>
                </a:lnTo>
                <a:lnTo>
                  <a:pt x="768" y="441"/>
                </a:lnTo>
                <a:lnTo>
                  <a:pt x="770" y="439"/>
                </a:lnTo>
                <a:lnTo>
                  <a:pt x="770" y="437"/>
                </a:lnTo>
                <a:lnTo>
                  <a:pt x="768" y="435"/>
                </a:lnTo>
                <a:lnTo>
                  <a:pt x="767" y="434"/>
                </a:lnTo>
                <a:lnTo>
                  <a:pt x="765" y="432"/>
                </a:lnTo>
                <a:lnTo>
                  <a:pt x="618" y="432"/>
                </a:lnTo>
                <a:close/>
                <a:moveTo>
                  <a:pt x="618" y="413"/>
                </a:moveTo>
                <a:lnTo>
                  <a:pt x="616" y="415"/>
                </a:lnTo>
                <a:lnTo>
                  <a:pt x="615" y="417"/>
                </a:lnTo>
                <a:lnTo>
                  <a:pt x="615" y="420"/>
                </a:lnTo>
                <a:lnTo>
                  <a:pt x="616" y="422"/>
                </a:lnTo>
                <a:lnTo>
                  <a:pt x="618" y="424"/>
                </a:lnTo>
                <a:lnTo>
                  <a:pt x="766" y="424"/>
                </a:lnTo>
                <a:lnTo>
                  <a:pt x="768" y="422"/>
                </a:lnTo>
                <a:lnTo>
                  <a:pt x="770" y="420"/>
                </a:lnTo>
                <a:lnTo>
                  <a:pt x="770" y="418"/>
                </a:lnTo>
                <a:lnTo>
                  <a:pt x="768" y="416"/>
                </a:lnTo>
                <a:lnTo>
                  <a:pt x="767" y="415"/>
                </a:lnTo>
                <a:lnTo>
                  <a:pt x="765" y="413"/>
                </a:lnTo>
                <a:lnTo>
                  <a:pt x="618" y="413"/>
                </a:lnTo>
                <a:close/>
                <a:moveTo>
                  <a:pt x="618" y="394"/>
                </a:moveTo>
                <a:lnTo>
                  <a:pt x="616" y="396"/>
                </a:lnTo>
                <a:lnTo>
                  <a:pt x="615" y="398"/>
                </a:lnTo>
                <a:lnTo>
                  <a:pt x="615" y="401"/>
                </a:lnTo>
                <a:lnTo>
                  <a:pt x="616" y="402"/>
                </a:lnTo>
                <a:lnTo>
                  <a:pt x="618" y="403"/>
                </a:lnTo>
                <a:lnTo>
                  <a:pt x="766" y="403"/>
                </a:lnTo>
                <a:lnTo>
                  <a:pt x="768" y="402"/>
                </a:lnTo>
                <a:lnTo>
                  <a:pt x="770" y="401"/>
                </a:lnTo>
                <a:lnTo>
                  <a:pt x="770" y="399"/>
                </a:lnTo>
                <a:lnTo>
                  <a:pt x="768" y="397"/>
                </a:lnTo>
                <a:lnTo>
                  <a:pt x="767" y="396"/>
                </a:lnTo>
                <a:lnTo>
                  <a:pt x="765" y="394"/>
                </a:lnTo>
                <a:lnTo>
                  <a:pt x="618" y="394"/>
                </a:lnTo>
                <a:close/>
                <a:moveTo>
                  <a:pt x="618" y="375"/>
                </a:moveTo>
                <a:lnTo>
                  <a:pt x="616" y="377"/>
                </a:lnTo>
                <a:lnTo>
                  <a:pt x="615" y="379"/>
                </a:lnTo>
                <a:lnTo>
                  <a:pt x="615" y="381"/>
                </a:lnTo>
                <a:lnTo>
                  <a:pt x="616" y="383"/>
                </a:lnTo>
                <a:lnTo>
                  <a:pt x="618" y="384"/>
                </a:lnTo>
                <a:lnTo>
                  <a:pt x="765" y="384"/>
                </a:lnTo>
                <a:lnTo>
                  <a:pt x="767" y="383"/>
                </a:lnTo>
                <a:lnTo>
                  <a:pt x="768" y="382"/>
                </a:lnTo>
                <a:lnTo>
                  <a:pt x="770" y="380"/>
                </a:lnTo>
                <a:lnTo>
                  <a:pt x="768" y="378"/>
                </a:lnTo>
                <a:lnTo>
                  <a:pt x="767" y="377"/>
                </a:lnTo>
                <a:lnTo>
                  <a:pt x="765" y="375"/>
                </a:lnTo>
                <a:lnTo>
                  <a:pt x="618" y="375"/>
                </a:lnTo>
                <a:close/>
                <a:moveTo>
                  <a:pt x="618" y="356"/>
                </a:moveTo>
                <a:lnTo>
                  <a:pt x="616" y="358"/>
                </a:lnTo>
                <a:lnTo>
                  <a:pt x="615" y="360"/>
                </a:lnTo>
                <a:lnTo>
                  <a:pt x="615" y="362"/>
                </a:lnTo>
                <a:lnTo>
                  <a:pt x="616" y="364"/>
                </a:lnTo>
                <a:lnTo>
                  <a:pt x="618" y="365"/>
                </a:lnTo>
                <a:lnTo>
                  <a:pt x="765" y="365"/>
                </a:lnTo>
                <a:lnTo>
                  <a:pt x="767" y="364"/>
                </a:lnTo>
                <a:lnTo>
                  <a:pt x="768" y="363"/>
                </a:lnTo>
                <a:lnTo>
                  <a:pt x="770" y="361"/>
                </a:lnTo>
                <a:lnTo>
                  <a:pt x="768" y="359"/>
                </a:lnTo>
                <a:lnTo>
                  <a:pt x="767" y="358"/>
                </a:lnTo>
                <a:lnTo>
                  <a:pt x="765" y="356"/>
                </a:lnTo>
                <a:lnTo>
                  <a:pt x="618" y="356"/>
                </a:lnTo>
                <a:close/>
                <a:moveTo>
                  <a:pt x="618" y="337"/>
                </a:moveTo>
                <a:lnTo>
                  <a:pt x="616" y="339"/>
                </a:lnTo>
                <a:lnTo>
                  <a:pt x="615" y="340"/>
                </a:lnTo>
                <a:lnTo>
                  <a:pt x="615" y="343"/>
                </a:lnTo>
                <a:lnTo>
                  <a:pt x="616" y="345"/>
                </a:lnTo>
                <a:lnTo>
                  <a:pt x="618" y="346"/>
                </a:lnTo>
                <a:lnTo>
                  <a:pt x="765" y="346"/>
                </a:lnTo>
                <a:lnTo>
                  <a:pt x="767" y="345"/>
                </a:lnTo>
                <a:lnTo>
                  <a:pt x="768" y="344"/>
                </a:lnTo>
                <a:lnTo>
                  <a:pt x="770" y="342"/>
                </a:lnTo>
                <a:lnTo>
                  <a:pt x="770" y="340"/>
                </a:lnTo>
                <a:lnTo>
                  <a:pt x="768" y="339"/>
                </a:lnTo>
                <a:lnTo>
                  <a:pt x="766" y="337"/>
                </a:lnTo>
                <a:lnTo>
                  <a:pt x="618" y="337"/>
                </a:lnTo>
                <a:close/>
                <a:moveTo>
                  <a:pt x="618" y="317"/>
                </a:moveTo>
                <a:lnTo>
                  <a:pt x="616" y="318"/>
                </a:lnTo>
                <a:lnTo>
                  <a:pt x="615" y="321"/>
                </a:lnTo>
                <a:lnTo>
                  <a:pt x="615" y="324"/>
                </a:lnTo>
                <a:lnTo>
                  <a:pt x="616" y="326"/>
                </a:lnTo>
                <a:lnTo>
                  <a:pt x="618" y="327"/>
                </a:lnTo>
                <a:lnTo>
                  <a:pt x="765" y="327"/>
                </a:lnTo>
                <a:lnTo>
                  <a:pt x="767" y="326"/>
                </a:lnTo>
                <a:lnTo>
                  <a:pt x="768" y="325"/>
                </a:lnTo>
                <a:lnTo>
                  <a:pt x="770" y="323"/>
                </a:lnTo>
                <a:lnTo>
                  <a:pt x="770" y="321"/>
                </a:lnTo>
                <a:lnTo>
                  <a:pt x="768" y="318"/>
                </a:lnTo>
                <a:lnTo>
                  <a:pt x="766" y="317"/>
                </a:lnTo>
                <a:lnTo>
                  <a:pt x="618" y="317"/>
                </a:lnTo>
                <a:close/>
                <a:moveTo>
                  <a:pt x="618" y="298"/>
                </a:moveTo>
                <a:lnTo>
                  <a:pt x="616" y="299"/>
                </a:lnTo>
                <a:lnTo>
                  <a:pt x="615" y="302"/>
                </a:lnTo>
                <a:lnTo>
                  <a:pt x="615" y="305"/>
                </a:lnTo>
                <a:lnTo>
                  <a:pt x="616" y="307"/>
                </a:lnTo>
                <a:lnTo>
                  <a:pt x="618" y="308"/>
                </a:lnTo>
                <a:lnTo>
                  <a:pt x="765" y="308"/>
                </a:lnTo>
                <a:lnTo>
                  <a:pt x="767" y="307"/>
                </a:lnTo>
                <a:lnTo>
                  <a:pt x="768" y="306"/>
                </a:lnTo>
                <a:lnTo>
                  <a:pt x="770" y="304"/>
                </a:lnTo>
                <a:lnTo>
                  <a:pt x="770" y="302"/>
                </a:lnTo>
                <a:lnTo>
                  <a:pt x="768" y="299"/>
                </a:lnTo>
                <a:lnTo>
                  <a:pt x="766" y="298"/>
                </a:lnTo>
                <a:lnTo>
                  <a:pt x="618" y="298"/>
                </a:lnTo>
                <a:close/>
                <a:moveTo>
                  <a:pt x="618" y="279"/>
                </a:moveTo>
                <a:lnTo>
                  <a:pt x="616" y="280"/>
                </a:lnTo>
                <a:lnTo>
                  <a:pt x="615" y="283"/>
                </a:lnTo>
                <a:lnTo>
                  <a:pt x="615" y="286"/>
                </a:lnTo>
                <a:lnTo>
                  <a:pt x="616" y="288"/>
                </a:lnTo>
                <a:lnTo>
                  <a:pt x="618" y="289"/>
                </a:lnTo>
                <a:lnTo>
                  <a:pt x="766" y="289"/>
                </a:lnTo>
                <a:lnTo>
                  <a:pt x="768" y="288"/>
                </a:lnTo>
                <a:lnTo>
                  <a:pt x="770" y="286"/>
                </a:lnTo>
                <a:lnTo>
                  <a:pt x="770" y="284"/>
                </a:lnTo>
                <a:lnTo>
                  <a:pt x="768" y="282"/>
                </a:lnTo>
                <a:lnTo>
                  <a:pt x="767" y="280"/>
                </a:lnTo>
                <a:lnTo>
                  <a:pt x="765" y="279"/>
                </a:lnTo>
                <a:lnTo>
                  <a:pt x="618" y="279"/>
                </a:lnTo>
                <a:close/>
                <a:moveTo>
                  <a:pt x="618" y="260"/>
                </a:moveTo>
                <a:lnTo>
                  <a:pt x="616" y="261"/>
                </a:lnTo>
                <a:lnTo>
                  <a:pt x="615" y="264"/>
                </a:lnTo>
                <a:lnTo>
                  <a:pt x="615" y="267"/>
                </a:lnTo>
                <a:lnTo>
                  <a:pt x="616" y="269"/>
                </a:lnTo>
                <a:lnTo>
                  <a:pt x="618" y="270"/>
                </a:lnTo>
                <a:lnTo>
                  <a:pt x="766" y="270"/>
                </a:lnTo>
                <a:lnTo>
                  <a:pt x="768" y="269"/>
                </a:lnTo>
                <a:lnTo>
                  <a:pt x="770" y="267"/>
                </a:lnTo>
                <a:lnTo>
                  <a:pt x="770" y="265"/>
                </a:lnTo>
                <a:lnTo>
                  <a:pt x="768" y="263"/>
                </a:lnTo>
                <a:lnTo>
                  <a:pt x="767" y="261"/>
                </a:lnTo>
                <a:lnTo>
                  <a:pt x="765" y="260"/>
                </a:lnTo>
                <a:lnTo>
                  <a:pt x="618" y="260"/>
                </a:lnTo>
                <a:close/>
                <a:moveTo>
                  <a:pt x="107" y="254"/>
                </a:moveTo>
                <a:lnTo>
                  <a:pt x="94" y="256"/>
                </a:lnTo>
                <a:lnTo>
                  <a:pt x="82" y="264"/>
                </a:lnTo>
                <a:lnTo>
                  <a:pt x="75" y="275"/>
                </a:lnTo>
                <a:lnTo>
                  <a:pt x="72" y="289"/>
                </a:lnTo>
                <a:lnTo>
                  <a:pt x="72" y="635"/>
                </a:lnTo>
                <a:lnTo>
                  <a:pt x="75" y="648"/>
                </a:lnTo>
                <a:lnTo>
                  <a:pt x="82" y="659"/>
                </a:lnTo>
                <a:lnTo>
                  <a:pt x="94" y="667"/>
                </a:lnTo>
                <a:lnTo>
                  <a:pt x="107" y="669"/>
                </a:lnTo>
                <a:lnTo>
                  <a:pt x="519" y="669"/>
                </a:lnTo>
                <a:lnTo>
                  <a:pt x="533" y="667"/>
                </a:lnTo>
                <a:lnTo>
                  <a:pt x="544" y="659"/>
                </a:lnTo>
                <a:lnTo>
                  <a:pt x="552" y="648"/>
                </a:lnTo>
                <a:lnTo>
                  <a:pt x="554" y="635"/>
                </a:lnTo>
                <a:lnTo>
                  <a:pt x="554" y="289"/>
                </a:lnTo>
                <a:lnTo>
                  <a:pt x="552" y="275"/>
                </a:lnTo>
                <a:lnTo>
                  <a:pt x="544" y="264"/>
                </a:lnTo>
                <a:lnTo>
                  <a:pt x="533" y="256"/>
                </a:lnTo>
                <a:lnTo>
                  <a:pt x="519" y="254"/>
                </a:lnTo>
                <a:lnTo>
                  <a:pt x="107" y="254"/>
                </a:lnTo>
                <a:close/>
                <a:moveTo>
                  <a:pt x="243" y="18"/>
                </a:moveTo>
                <a:lnTo>
                  <a:pt x="250" y="20"/>
                </a:lnTo>
                <a:lnTo>
                  <a:pt x="252" y="23"/>
                </a:lnTo>
                <a:lnTo>
                  <a:pt x="254" y="30"/>
                </a:lnTo>
                <a:lnTo>
                  <a:pt x="254" y="33"/>
                </a:lnTo>
                <a:lnTo>
                  <a:pt x="253" y="36"/>
                </a:lnTo>
                <a:lnTo>
                  <a:pt x="249" y="40"/>
                </a:lnTo>
                <a:lnTo>
                  <a:pt x="246" y="41"/>
                </a:lnTo>
                <a:lnTo>
                  <a:pt x="240" y="41"/>
                </a:lnTo>
                <a:lnTo>
                  <a:pt x="233" y="37"/>
                </a:lnTo>
                <a:lnTo>
                  <a:pt x="231" y="30"/>
                </a:lnTo>
                <a:lnTo>
                  <a:pt x="233" y="23"/>
                </a:lnTo>
                <a:lnTo>
                  <a:pt x="236" y="20"/>
                </a:lnTo>
                <a:lnTo>
                  <a:pt x="243" y="18"/>
                </a:lnTo>
                <a:close/>
                <a:moveTo>
                  <a:pt x="594" y="0"/>
                </a:moveTo>
                <a:lnTo>
                  <a:pt x="601" y="2"/>
                </a:lnTo>
                <a:lnTo>
                  <a:pt x="603" y="5"/>
                </a:lnTo>
                <a:lnTo>
                  <a:pt x="606" y="12"/>
                </a:lnTo>
                <a:lnTo>
                  <a:pt x="603" y="19"/>
                </a:lnTo>
                <a:lnTo>
                  <a:pt x="601" y="21"/>
                </a:lnTo>
                <a:lnTo>
                  <a:pt x="598" y="23"/>
                </a:lnTo>
                <a:lnTo>
                  <a:pt x="591" y="23"/>
                </a:lnTo>
                <a:lnTo>
                  <a:pt x="587" y="21"/>
                </a:lnTo>
                <a:lnTo>
                  <a:pt x="476" y="164"/>
                </a:lnTo>
                <a:lnTo>
                  <a:pt x="490" y="170"/>
                </a:lnTo>
                <a:lnTo>
                  <a:pt x="499" y="176"/>
                </a:lnTo>
                <a:lnTo>
                  <a:pt x="503" y="184"/>
                </a:lnTo>
                <a:lnTo>
                  <a:pt x="791" y="184"/>
                </a:lnTo>
                <a:lnTo>
                  <a:pt x="804" y="187"/>
                </a:lnTo>
                <a:lnTo>
                  <a:pt x="815" y="194"/>
                </a:lnTo>
                <a:lnTo>
                  <a:pt x="823" y="206"/>
                </a:lnTo>
                <a:lnTo>
                  <a:pt x="825" y="220"/>
                </a:lnTo>
                <a:lnTo>
                  <a:pt x="825" y="699"/>
                </a:lnTo>
                <a:lnTo>
                  <a:pt x="823" y="712"/>
                </a:lnTo>
                <a:lnTo>
                  <a:pt x="815" y="723"/>
                </a:lnTo>
                <a:lnTo>
                  <a:pt x="804" y="731"/>
                </a:lnTo>
                <a:lnTo>
                  <a:pt x="791" y="734"/>
                </a:lnTo>
                <a:lnTo>
                  <a:pt x="34" y="734"/>
                </a:lnTo>
                <a:lnTo>
                  <a:pt x="21" y="731"/>
                </a:lnTo>
                <a:lnTo>
                  <a:pt x="10" y="723"/>
                </a:lnTo>
                <a:lnTo>
                  <a:pt x="2" y="712"/>
                </a:lnTo>
                <a:lnTo>
                  <a:pt x="0" y="699"/>
                </a:lnTo>
                <a:lnTo>
                  <a:pt x="0" y="220"/>
                </a:lnTo>
                <a:lnTo>
                  <a:pt x="2" y="206"/>
                </a:lnTo>
                <a:lnTo>
                  <a:pt x="10" y="194"/>
                </a:lnTo>
                <a:lnTo>
                  <a:pt x="21" y="187"/>
                </a:lnTo>
                <a:lnTo>
                  <a:pt x="34" y="184"/>
                </a:lnTo>
                <a:lnTo>
                  <a:pt x="329" y="184"/>
                </a:lnTo>
                <a:lnTo>
                  <a:pt x="332" y="178"/>
                </a:lnTo>
                <a:lnTo>
                  <a:pt x="339" y="172"/>
                </a:lnTo>
                <a:lnTo>
                  <a:pt x="349" y="166"/>
                </a:lnTo>
                <a:lnTo>
                  <a:pt x="251" y="38"/>
                </a:lnTo>
                <a:lnTo>
                  <a:pt x="362" y="162"/>
                </a:lnTo>
                <a:lnTo>
                  <a:pt x="378" y="159"/>
                </a:lnTo>
                <a:lnTo>
                  <a:pt x="396" y="156"/>
                </a:lnTo>
                <a:lnTo>
                  <a:pt x="416" y="155"/>
                </a:lnTo>
                <a:lnTo>
                  <a:pt x="442" y="156"/>
                </a:lnTo>
                <a:lnTo>
                  <a:pt x="464" y="161"/>
                </a:lnTo>
                <a:lnTo>
                  <a:pt x="586" y="20"/>
                </a:lnTo>
                <a:lnTo>
                  <a:pt x="583" y="18"/>
                </a:lnTo>
                <a:lnTo>
                  <a:pt x="582" y="15"/>
                </a:lnTo>
                <a:lnTo>
                  <a:pt x="582" y="12"/>
                </a:lnTo>
                <a:lnTo>
                  <a:pt x="584" y="5"/>
                </a:lnTo>
                <a:lnTo>
                  <a:pt x="588" y="2"/>
                </a:lnTo>
                <a:lnTo>
                  <a:pt x="5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/>
        </p:nvSpPr>
        <p:spPr bwMode="auto">
          <a:xfrm>
            <a:off x="3212259" y="4379259"/>
            <a:ext cx="546290" cy="505804"/>
          </a:xfrm>
          <a:custGeom>
            <a:avLst/>
            <a:gdLst/>
            <a:ahLst/>
            <a:cxnLst>
              <a:cxn ang="0">
                <a:pos x="572" y="4"/>
              </a:cxn>
              <a:cxn ang="0">
                <a:pos x="733" y="61"/>
              </a:cxn>
              <a:cxn ang="0">
                <a:pos x="858" y="171"/>
              </a:cxn>
              <a:cxn ang="0">
                <a:pos x="868" y="258"/>
              </a:cxn>
              <a:cxn ang="0">
                <a:pos x="908" y="389"/>
              </a:cxn>
              <a:cxn ang="0">
                <a:pos x="927" y="524"/>
              </a:cxn>
              <a:cxn ang="0">
                <a:pos x="953" y="575"/>
              </a:cxn>
              <a:cxn ang="0">
                <a:pos x="976" y="617"/>
              </a:cxn>
              <a:cxn ang="0">
                <a:pos x="985" y="760"/>
              </a:cxn>
              <a:cxn ang="0">
                <a:pos x="966" y="800"/>
              </a:cxn>
              <a:cxn ang="0">
                <a:pos x="951" y="842"/>
              </a:cxn>
              <a:cxn ang="0">
                <a:pos x="909" y="883"/>
              </a:cxn>
              <a:cxn ang="0">
                <a:pos x="816" y="900"/>
              </a:cxn>
              <a:cxn ang="0">
                <a:pos x="777" y="909"/>
              </a:cxn>
              <a:cxn ang="0">
                <a:pos x="757" y="879"/>
              </a:cxn>
              <a:cxn ang="0">
                <a:pos x="766" y="500"/>
              </a:cxn>
              <a:cxn ang="0">
                <a:pos x="802" y="493"/>
              </a:cxn>
              <a:cxn ang="0">
                <a:pos x="885" y="512"/>
              </a:cxn>
              <a:cxn ang="0">
                <a:pos x="872" y="342"/>
              </a:cxn>
              <a:cxn ang="0">
                <a:pos x="813" y="218"/>
              </a:cxn>
              <a:cxn ang="0">
                <a:pos x="695" y="157"/>
              </a:cxn>
              <a:cxn ang="0">
                <a:pos x="562" y="107"/>
              </a:cxn>
              <a:cxn ang="0">
                <a:pos x="416" y="107"/>
              </a:cxn>
              <a:cxn ang="0">
                <a:pos x="284" y="157"/>
              </a:cxn>
              <a:cxn ang="0">
                <a:pos x="166" y="218"/>
              </a:cxn>
              <a:cxn ang="0">
                <a:pos x="106" y="342"/>
              </a:cxn>
              <a:cxn ang="0">
                <a:pos x="94" y="516"/>
              </a:cxn>
              <a:cxn ang="0">
                <a:pos x="182" y="493"/>
              </a:cxn>
              <a:cxn ang="0">
                <a:pos x="219" y="500"/>
              </a:cxn>
              <a:cxn ang="0">
                <a:pos x="229" y="879"/>
              </a:cxn>
              <a:cxn ang="0">
                <a:pos x="208" y="909"/>
              </a:cxn>
              <a:cxn ang="0">
                <a:pos x="173" y="901"/>
              </a:cxn>
              <a:cxn ang="0">
                <a:pos x="76" y="887"/>
              </a:cxn>
              <a:cxn ang="0">
                <a:pos x="35" y="846"/>
              </a:cxn>
              <a:cxn ang="0">
                <a:pos x="20" y="796"/>
              </a:cxn>
              <a:cxn ang="0">
                <a:pos x="0" y="756"/>
              </a:cxn>
              <a:cxn ang="0">
                <a:pos x="10" y="613"/>
              </a:cxn>
              <a:cxn ang="0">
                <a:pos x="32" y="580"/>
              </a:cxn>
              <a:cxn ang="0">
                <a:pos x="54" y="533"/>
              </a:cxn>
              <a:cxn ang="0">
                <a:pos x="73" y="377"/>
              </a:cxn>
              <a:cxn ang="0">
                <a:pos x="134" y="218"/>
              </a:cxn>
              <a:cxn ang="0">
                <a:pos x="157" y="130"/>
              </a:cxn>
              <a:cxn ang="0">
                <a:pos x="295" y="34"/>
              </a:cxn>
              <a:cxn ang="0">
                <a:pos x="466" y="0"/>
              </a:cxn>
            </a:cxnLst>
            <a:rect l="0" t="0" r="r" b="b"/>
            <a:pathLst>
              <a:path w="985" h="912">
                <a:moveTo>
                  <a:pt x="466" y="0"/>
                </a:moveTo>
                <a:lnTo>
                  <a:pt x="513" y="0"/>
                </a:lnTo>
                <a:lnTo>
                  <a:pt x="572" y="4"/>
                </a:lnTo>
                <a:lnTo>
                  <a:pt x="628" y="15"/>
                </a:lnTo>
                <a:lnTo>
                  <a:pt x="684" y="34"/>
                </a:lnTo>
                <a:lnTo>
                  <a:pt x="733" y="61"/>
                </a:lnTo>
                <a:lnTo>
                  <a:pt x="780" y="92"/>
                </a:lnTo>
                <a:lnTo>
                  <a:pt x="821" y="130"/>
                </a:lnTo>
                <a:lnTo>
                  <a:pt x="858" y="171"/>
                </a:lnTo>
                <a:lnTo>
                  <a:pt x="890" y="218"/>
                </a:lnTo>
                <a:lnTo>
                  <a:pt x="845" y="218"/>
                </a:lnTo>
                <a:lnTo>
                  <a:pt x="868" y="258"/>
                </a:lnTo>
                <a:lnTo>
                  <a:pt x="886" y="299"/>
                </a:lnTo>
                <a:lnTo>
                  <a:pt x="900" y="344"/>
                </a:lnTo>
                <a:lnTo>
                  <a:pt x="908" y="389"/>
                </a:lnTo>
                <a:lnTo>
                  <a:pt x="911" y="436"/>
                </a:lnTo>
                <a:lnTo>
                  <a:pt x="911" y="516"/>
                </a:lnTo>
                <a:lnTo>
                  <a:pt x="927" y="524"/>
                </a:lnTo>
                <a:lnTo>
                  <a:pt x="941" y="538"/>
                </a:lnTo>
                <a:lnTo>
                  <a:pt x="951" y="556"/>
                </a:lnTo>
                <a:lnTo>
                  <a:pt x="953" y="575"/>
                </a:lnTo>
                <a:lnTo>
                  <a:pt x="953" y="599"/>
                </a:lnTo>
                <a:lnTo>
                  <a:pt x="966" y="606"/>
                </a:lnTo>
                <a:lnTo>
                  <a:pt x="976" y="617"/>
                </a:lnTo>
                <a:lnTo>
                  <a:pt x="982" y="631"/>
                </a:lnTo>
                <a:lnTo>
                  <a:pt x="985" y="646"/>
                </a:lnTo>
                <a:lnTo>
                  <a:pt x="985" y="760"/>
                </a:lnTo>
                <a:lnTo>
                  <a:pt x="982" y="776"/>
                </a:lnTo>
                <a:lnTo>
                  <a:pt x="976" y="789"/>
                </a:lnTo>
                <a:lnTo>
                  <a:pt x="966" y="800"/>
                </a:lnTo>
                <a:lnTo>
                  <a:pt x="953" y="807"/>
                </a:lnTo>
                <a:lnTo>
                  <a:pt x="953" y="821"/>
                </a:lnTo>
                <a:lnTo>
                  <a:pt x="951" y="842"/>
                </a:lnTo>
                <a:lnTo>
                  <a:pt x="941" y="860"/>
                </a:lnTo>
                <a:lnTo>
                  <a:pt x="927" y="874"/>
                </a:lnTo>
                <a:lnTo>
                  <a:pt x="909" y="883"/>
                </a:lnTo>
                <a:lnTo>
                  <a:pt x="889" y="886"/>
                </a:lnTo>
                <a:lnTo>
                  <a:pt x="821" y="886"/>
                </a:lnTo>
                <a:lnTo>
                  <a:pt x="816" y="900"/>
                </a:lnTo>
                <a:lnTo>
                  <a:pt x="803" y="909"/>
                </a:lnTo>
                <a:lnTo>
                  <a:pt x="790" y="912"/>
                </a:lnTo>
                <a:lnTo>
                  <a:pt x="777" y="909"/>
                </a:lnTo>
                <a:lnTo>
                  <a:pt x="766" y="903"/>
                </a:lnTo>
                <a:lnTo>
                  <a:pt x="759" y="892"/>
                </a:lnTo>
                <a:lnTo>
                  <a:pt x="757" y="879"/>
                </a:lnTo>
                <a:lnTo>
                  <a:pt x="757" y="523"/>
                </a:lnTo>
                <a:lnTo>
                  <a:pt x="759" y="511"/>
                </a:lnTo>
                <a:lnTo>
                  <a:pt x="766" y="500"/>
                </a:lnTo>
                <a:lnTo>
                  <a:pt x="777" y="493"/>
                </a:lnTo>
                <a:lnTo>
                  <a:pt x="790" y="490"/>
                </a:lnTo>
                <a:lnTo>
                  <a:pt x="802" y="493"/>
                </a:lnTo>
                <a:lnTo>
                  <a:pt x="813" y="501"/>
                </a:lnTo>
                <a:lnTo>
                  <a:pt x="820" y="512"/>
                </a:lnTo>
                <a:lnTo>
                  <a:pt x="885" y="512"/>
                </a:lnTo>
                <a:lnTo>
                  <a:pt x="885" y="436"/>
                </a:lnTo>
                <a:lnTo>
                  <a:pt x="882" y="388"/>
                </a:lnTo>
                <a:lnTo>
                  <a:pt x="872" y="342"/>
                </a:lnTo>
                <a:lnTo>
                  <a:pt x="858" y="298"/>
                </a:lnTo>
                <a:lnTo>
                  <a:pt x="838" y="257"/>
                </a:lnTo>
                <a:lnTo>
                  <a:pt x="813" y="218"/>
                </a:lnTo>
                <a:lnTo>
                  <a:pt x="765" y="218"/>
                </a:lnTo>
                <a:lnTo>
                  <a:pt x="732" y="185"/>
                </a:lnTo>
                <a:lnTo>
                  <a:pt x="695" y="157"/>
                </a:lnTo>
                <a:lnTo>
                  <a:pt x="653" y="134"/>
                </a:lnTo>
                <a:lnTo>
                  <a:pt x="609" y="117"/>
                </a:lnTo>
                <a:lnTo>
                  <a:pt x="562" y="107"/>
                </a:lnTo>
                <a:lnTo>
                  <a:pt x="513" y="103"/>
                </a:lnTo>
                <a:lnTo>
                  <a:pt x="466" y="103"/>
                </a:lnTo>
                <a:lnTo>
                  <a:pt x="416" y="107"/>
                </a:lnTo>
                <a:lnTo>
                  <a:pt x="370" y="117"/>
                </a:lnTo>
                <a:lnTo>
                  <a:pt x="325" y="134"/>
                </a:lnTo>
                <a:lnTo>
                  <a:pt x="284" y="157"/>
                </a:lnTo>
                <a:lnTo>
                  <a:pt x="247" y="185"/>
                </a:lnTo>
                <a:lnTo>
                  <a:pt x="214" y="218"/>
                </a:lnTo>
                <a:lnTo>
                  <a:pt x="166" y="218"/>
                </a:lnTo>
                <a:lnTo>
                  <a:pt x="141" y="257"/>
                </a:lnTo>
                <a:lnTo>
                  <a:pt x="122" y="298"/>
                </a:lnTo>
                <a:lnTo>
                  <a:pt x="106" y="342"/>
                </a:lnTo>
                <a:lnTo>
                  <a:pt x="97" y="388"/>
                </a:lnTo>
                <a:lnTo>
                  <a:pt x="94" y="436"/>
                </a:lnTo>
                <a:lnTo>
                  <a:pt x="94" y="516"/>
                </a:lnTo>
                <a:lnTo>
                  <a:pt x="164" y="516"/>
                </a:lnTo>
                <a:lnTo>
                  <a:pt x="170" y="502"/>
                </a:lnTo>
                <a:lnTo>
                  <a:pt x="182" y="493"/>
                </a:lnTo>
                <a:lnTo>
                  <a:pt x="196" y="490"/>
                </a:lnTo>
                <a:lnTo>
                  <a:pt x="208" y="493"/>
                </a:lnTo>
                <a:lnTo>
                  <a:pt x="219" y="500"/>
                </a:lnTo>
                <a:lnTo>
                  <a:pt x="226" y="511"/>
                </a:lnTo>
                <a:lnTo>
                  <a:pt x="229" y="523"/>
                </a:lnTo>
                <a:lnTo>
                  <a:pt x="229" y="879"/>
                </a:lnTo>
                <a:lnTo>
                  <a:pt x="226" y="892"/>
                </a:lnTo>
                <a:lnTo>
                  <a:pt x="219" y="903"/>
                </a:lnTo>
                <a:lnTo>
                  <a:pt x="208" y="909"/>
                </a:lnTo>
                <a:lnTo>
                  <a:pt x="196" y="912"/>
                </a:lnTo>
                <a:lnTo>
                  <a:pt x="184" y="909"/>
                </a:lnTo>
                <a:lnTo>
                  <a:pt x="173" y="901"/>
                </a:lnTo>
                <a:lnTo>
                  <a:pt x="166" y="890"/>
                </a:lnTo>
                <a:lnTo>
                  <a:pt x="97" y="890"/>
                </a:lnTo>
                <a:lnTo>
                  <a:pt x="76" y="887"/>
                </a:lnTo>
                <a:lnTo>
                  <a:pt x="58" y="878"/>
                </a:lnTo>
                <a:lnTo>
                  <a:pt x="44" y="864"/>
                </a:lnTo>
                <a:lnTo>
                  <a:pt x="35" y="846"/>
                </a:lnTo>
                <a:lnTo>
                  <a:pt x="32" y="827"/>
                </a:lnTo>
                <a:lnTo>
                  <a:pt x="32" y="803"/>
                </a:lnTo>
                <a:lnTo>
                  <a:pt x="20" y="796"/>
                </a:lnTo>
                <a:lnTo>
                  <a:pt x="10" y="785"/>
                </a:lnTo>
                <a:lnTo>
                  <a:pt x="3" y="771"/>
                </a:lnTo>
                <a:lnTo>
                  <a:pt x="0" y="756"/>
                </a:lnTo>
                <a:lnTo>
                  <a:pt x="0" y="640"/>
                </a:lnTo>
                <a:lnTo>
                  <a:pt x="3" y="625"/>
                </a:lnTo>
                <a:lnTo>
                  <a:pt x="10" y="613"/>
                </a:lnTo>
                <a:lnTo>
                  <a:pt x="20" y="602"/>
                </a:lnTo>
                <a:lnTo>
                  <a:pt x="32" y="595"/>
                </a:lnTo>
                <a:lnTo>
                  <a:pt x="32" y="580"/>
                </a:lnTo>
                <a:lnTo>
                  <a:pt x="35" y="562"/>
                </a:lnTo>
                <a:lnTo>
                  <a:pt x="42" y="545"/>
                </a:lnTo>
                <a:lnTo>
                  <a:pt x="54" y="533"/>
                </a:lnTo>
                <a:lnTo>
                  <a:pt x="69" y="523"/>
                </a:lnTo>
                <a:lnTo>
                  <a:pt x="69" y="436"/>
                </a:lnTo>
                <a:lnTo>
                  <a:pt x="73" y="377"/>
                </a:lnTo>
                <a:lnTo>
                  <a:pt x="86" y="321"/>
                </a:lnTo>
                <a:lnTo>
                  <a:pt x="106" y="268"/>
                </a:lnTo>
                <a:lnTo>
                  <a:pt x="134" y="218"/>
                </a:lnTo>
                <a:lnTo>
                  <a:pt x="89" y="218"/>
                </a:lnTo>
                <a:lnTo>
                  <a:pt x="120" y="171"/>
                </a:lnTo>
                <a:lnTo>
                  <a:pt x="157" y="130"/>
                </a:lnTo>
                <a:lnTo>
                  <a:pt x="199" y="92"/>
                </a:lnTo>
                <a:lnTo>
                  <a:pt x="246" y="61"/>
                </a:lnTo>
                <a:lnTo>
                  <a:pt x="295" y="34"/>
                </a:lnTo>
                <a:lnTo>
                  <a:pt x="350" y="15"/>
                </a:lnTo>
                <a:lnTo>
                  <a:pt x="407" y="4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Freeform 7"/>
          <p:cNvSpPr>
            <a:spLocks noEditPoints="1"/>
          </p:cNvSpPr>
          <p:nvPr/>
        </p:nvSpPr>
        <p:spPr bwMode="auto">
          <a:xfrm>
            <a:off x="8326624" y="1564341"/>
            <a:ext cx="631700" cy="477518"/>
          </a:xfrm>
          <a:custGeom>
            <a:avLst/>
            <a:gdLst/>
            <a:ahLst/>
            <a:cxnLst>
              <a:cxn ang="0">
                <a:pos x="812" y="615"/>
              </a:cxn>
              <a:cxn ang="0">
                <a:pos x="788" y="662"/>
              </a:cxn>
              <a:cxn ang="0">
                <a:pos x="812" y="710"/>
              </a:cxn>
              <a:cxn ang="0">
                <a:pos x="865" y="719"/>
              </a:cxn>
              <a:cxn ang="0">
                <a:pos x="902" y="681"/>
              </a:cxn>
              <a:cxn ang="0">
                <a:pos x="894" y="628"/>
              </a:cxn>
              <a:cxn ang="0">
                <a:pos x="847" y="604"/>
              </a:cxn>
              <a:cxn ang="0">
                <a:pos x="652" y="579"/>
              </a:cxn>
              <a:cxn ang="0">
                <a:pos x="974" y="495"/>
              </a:cxn>
              <a:cxn ang="0">
                <a:pos x="931" y="524"/>
              </a:cxn>
              <a:cxn ang="0">
                <a:pos x="941" y="577"/>
              </a:cxn>
              <a:cxn ang="0">
                <a:pos x="992" y="586"/>
              </a:cxn>
              <a:cxn ang="0">
                <a:pos x="1022" y="542"/>
              </a:cxn>
              <a:cxn ang="0">
                <a:pos x="992" y="499"/>
              </a:cxn>
              <a:cxn ang="0">
                <a:pos x="229" y="582"/>
              </a:cxn>
              <a:cxn ang="0">
                <a:pos x="229" y="623"/>
              </a:cxn>
              <a:cxn ang="0">
                <a:pos x="276" y="623"/>
              </a:cxn>
              <a:cxn ang="0">
                <a:pos x="276" y="582"/>
              </a:cxn>
              <a:cxn ang="0">
                <a:pos x="535" y="0"/>
              </a:cxn>
              <a:cxn ang="0">
                <a:pos x="593" y="117"/>
              </a:cxn>
              <a:cxn ang="0">
                <a:pos x="617" y="243"/>
              </a:cxn>
              <a:cxn ang="0">
                <a:pos x="622" y="361"/>
              </a:cxn>
              <a:cxn ang="0">
                <a:pos x="916" y="365"/>
              </a:cxn>
              <a:cxn ang="0">
                <a:pos x="1014" y="397"/>
              </a:cxn>
              <a:cxn ang="0">
                <a:pos x="1105" y="487"/>
              </a:cxn>
              <a:cxn ang="0">
                <a:pos x="1139" y="612"/>
              </a:cxn>
              <a:cxn ang="0">
                <a:pos x="1105" y="738"/>
              </a:cxn>
              <a:cxn ang="0">
                <a:pos x="1017" y="826"/>
              </a:cxn>
              <a:cxn ang="0">
                <a:pos x="891" y="861"/>
              </a:cxn>
              <a:cxn ang="0">
                <a:pos x="780" y="835"/>
              </a:cxn>
              <a:cxn ang="0">
                <a:pos x="696" y="763"/>
              </a:cxn>
              <a:cxn ang="0">
                <a:pos x="438" y="770"/>
              </a:cxn>
              <a:cxn ang="0">
                <a:pos x="335" y="844"/>
              </a:cxn>
              <a:cxn ang="0">
                <a:pos x="204" y="857"/>
              </a:cxn>
              <a:cxn ang="0">
                <a:pos x="88" y="803"/>
              </a:cxn>
              <a:cxn ang="0">
                <a:pos x="15" y="699"/>
              </a:cxn>
              <a:cxn ang="0">
                <a:pos x="4" y="568"/>
              </a:cxn>
              <a:cxn ang="0">
                <a:pos x="58" y="454"/>
              </a:cxn>
              <a:cxn ang="0">
                <a:pos x="144" y="387"/>
              </a:cxn>
              <a:cxn ang="0">
                <a:pos x="221" y="361"/>
              </a:cxn>
              <a:cxn ang="0">
                <a:pos x="330" y="361"/>
              </a:cxn>
              <a:cxn ang="0">
                <a:pos x="544" y="255"/>
              </a:cxn>
              <a:cxn ang="0">
                <a:pos x="524" y="138"/>
              </a:cxn>
              <a:cxn ang="0">
                <a:pos x="495" y="69"/>
              </a:cxn>
              <a:cxn ang="0">
                <a:pos x="480" y="46"/>
              </a:cxn>
            </a:cxnLst>
            <a:rect l="0" t="0" r="r" b="b"/>
            <a:pathLst>
              <a:path w="1139" h="861">
                <a:moveTo>
                  <a:pt x="847" y="604"/>
                </a:moveTo>
                <a:lnTo>
                  <a:pt x="828" y="607"/>
                </a:lnTo>
                <a:lnTo>
                  <a:pt x="812" y="615"/>
                </a:lnTo>
                <a:lnTo>
                  <a:pt x="799" y="628"/>
                </a:lnTo>
                <a:lnTo>
                  <a:pt x="791" y="644"/>
                </a:lnTo>
                <a:lnTo>
                  <a:pt x="788" y="662"/>
                </a:lnTo>
                <a:lnTo>
                  <a:pt x="791" y="681"/>
                </a:lnTo>
                <a:lnTo>
                  <a:pt x="799" y="698"/>
                </a:lnTo>
                <a:lnTo>
                  <a:pt x="812" y="710"/>
                </a:lnTo>
                <a:lnTo>
                  <a:pt x="828" y="719"/>
                </a:lnTo>
                <a:lnTo>
                  <a:pt x="847" y="721"/>
                </a:lnTo>
                <a:lnTo>
                  <a:pt x="865" y="719"/>
                </a:lnTo>
                <a:lnTo>
                  <a:pt x="882" y="710"/>
                </a:lnTo>
                <a:lnTo>
                  <a:pt x="894" y="698"/>
                </a:lnTo>
                <a:lnTo>
                  <a:pt x="902" y="681"/>
                </a:lnTo>
                <a:lnTo>
                  <a:pt x="905" y="662"/>
                </a:lnTo>
                <a:lnTo>
                  <a:pt x="902" y="644"/>
                </a:lnTo>
                <a:lnTo>
                  <a:pt x="894" y="628"/>
                </a:lnTo>
                <a:lnTo>
                  <a:pt x="882" y="615"/>
                </a:lnTo>
                <a:lnTo>
                  <a:pt x="865" y="607"/>
                </a:lnTo>
                <a:lnTo>
                  <a:pt x="847" y="604"/>
                </a:lnTo>
                <a:close/>
                <a:moveTo>
                  <a:pt x="480" y="514"/>
                </a:moveTo>
                <a:lnTo>
                  <a:pt x="480" y="579"/>
                </a:lnTo>
                <a:lnTo>
                  <a:pt x="652" y="579"/>
                </a:lnTo>
                <a:lnTo>
                  <a:pt x="652" y="514"/>
                </a:lnTo>
                <a:lnTo>
                  <a:pt x="480" y="514"/>
                </a:lnTo>
                <a:close/>
                <a:moveTo>
                  <a:pt x="974" y="495"/>
                </a:moveTo>
                <a:lnTo>
                  <a:pt x="956" y="499"/>
                </a:lnTo>
                <a:lnTo>
                  <a:pt x="941" y="509"/>
                </a:lnTo>
                <a:lnTo>
                  <a:pt x="931" y="524"/>
                </a:lnTo>
                <a:lnTo>
                  <a:pt x="927" y="542"/>
                </a:lnTo>
                <a:lnTo>
                  <a:pt x="931" y="560"/>
                </a:lnTo>
                <a:lnTo>
                  <a:pt x="941" y="577"/>
                </a:lnTo>
                <a:lnTo>
                  <a:pt x="956" y="586"/>
                </a:lnTo>
                <a:lnTo>
                  <a:pt x="974" y="590"/>
                </a:lnTo>
                <a:lnTo>
                  <a:pt x="992" y="586"/>
                </a:lnTo>
                <a:lnTo>
                  <a:pt x="1009" y="577"/>
                </a:lnTo>
                <a:lnTo>
                  <a:pt x="1018" y="560"/>
                </a:lnTo>
                <a:lnTo>
                  <a:pt x="1022" y="542"/>
                </a:lnTo>
                <a:lnTo>
                  <a:pt x="1018" y="524"/>
                </a:lnTo>
                <a:lnTo>
                  <a:pt x="1009" y="509"/>
                </a:lnTo>
                <a:lnTo>
                  <a:pt x="992" y="499"/>
                </a:lnTo>
                <a:lnTo>
                  <a:pt x="974" y="495"/>
                </a:lnTo>
                <a:close/>
                <a:moveTo>
                  <a:pt x="229" y="495"/>
                </a:moveTo>
                <a:lnTo>
                  <a:pt x="229" y="582"/>
                </a:lnTo>
                <a:lnTo>
                  <a:pt x="146" y="582"/>
                </a:lnTo>
                <a:lnTo>
                  <a:pt x="146" y="623"/>
                </a:lnTo>
                <a:lnTo>
                  <a:pt x="229" y="623"/>
                </a:lnTo>
                <a:lnTo>
                  <a:pt x="229" y="721"/>
                </a:lnTo>
                <a:lnTo>
                  <a:pt x="276" y="721"/>
                </a:lnTo>
                <a:lnTo>
                  <a:pt x="276" y="623"/>
                </a:lnTo>
                <a:lnTo>
                  <a:pt x="357" y="623"/>
                </a:lnTo>
                <a:lnTo>
                  <a:pt x="357" y="582"/>
                </a:lnTo>
                <a:lnTo>
                  <a:pt x="276" y="582"/>
                </a:lnTo>
                <a:lnTo>
                  <a:pt x="276" y="495"/>
                </a:lnTo>
                <a:lnTo>
                  <a:pt x="229" y="495"/>
                </a:lnTo>
                <a:close/>
                <a:moveTo>
                  <a:pt x="535" y="0"/>
                </a:moveTo>
                <a:lnTo>
                  <a:pt x="560" y="35"/>
                </a:lnTo>
                <a:lnTo>
                  <a:pt x="579" y="75"/>
                </a:lnTo>
                <a:lnTo>
                  <a:pt x="593" y="117"/>
                </a:lnTo>
                <a:lnTo>
                  <a:pt x="605" y="160"/>
                </a:lnTo>
                <a:lnTo>
                  <a:pt x="612" y="201"/>
                </a:lnTo>
                <a:lnTo>
                  <a:pt x="617" y="243"/>
                </a:lnTo>
                <a:lnTo>
                  <a:pt x="620" y="280"/>
                </a:lnTo>
                <a:lnTo>
                  <a:pt x="622" y="313"/>
                </a:lnTo>
                <a:lnTo>
                  <a:pt x="622" y="361"/>
                </a:lnTo>
                <a:lnTo>
                  <a:pt x="894" y="361"/>
                </a:lnTo>
                <a:lnTo>
                  <a:pt x="902" y="363"/>
                </a:lnTo>
                <a:lnTo>
                  <a:pt x="916" y="365"/>
                </a:lnTo>
                <a:lnTo>
                  <a:pt x="933" y="368"/>
                </a:lnTo>
                <a:lnTo>
                  <a:pt x="975" y="379"/>
                </a:lnTo>
                <a:lnTo>
                  <a:pt x="1014" y="397"/>
                </a:lnTo>
                <a:lnTo>
                  <a:pt x="1050" y="422"/>
                </a:lnTo>
                <a:lnTo>
                  <a:pt x="1080" y="452"/>
                </a:lnTo>
                <a:lnTo>
                  <a:pt x="1105" y="487"/>
                </a:lnTo>
                <a:lnTo>
                  <a:pt x="1124" y="525"/>
                </a:lnTo>
                <a:lnTo>
                  <a:pt x="1135" y="567"/>
                </a:lnTo>
                <a:lnTo>
                  <a:pt x="1139" y="612"/>
                </a:lnTo>
                <a:lnTo>
                  <a:pt x="1135" y="657"/>
                </a:lnTo>
                <a:lnTo>
                  <a:pt x="1124" y="699"/>
                </a:lnTo>
                <a:lnTo>
                  <a:pt x="1105" y="738"/>
                </a:lnTo>
                <a:lnTo>
                  <a:pt x="1082" y="773"/>
                </a:lnTo>
                <a:lnTo>
                  <a:pt x="1051" y="803"/>
                </a:lnTo>
                <a:lnTo>
                  <a:pt x="1017" y="826"/>
                </a:lnTo>
                <a:lnTo>
                  <a:pt x="978" y="846"/>
                </a:lnTo>
                <a:lnTo>
                  <a:pt x="936" y="857"/>
                </a:lnTo>
                <a:lnTo>
                  <a:pt x="891" y="861"/>
                </a:lnTo>
                <a:lnTo>
                  <a:pt x="853" y="858"/>
                </a:lnTo>
                <a:lnTo>
                  <a:pt x="816" y="848"/>
                </a:lnTo>
                <a:lnTo>
                  <a:pt x="780" y="835"/>
                </a:lnTo>
                <a:lnTo>
                  <a:pt x="748" y="815"/>
                </a:lnTo>
                <a:lnTo>
                  <a:pt x="721" y="791"/>
                </a:lnTo>
                <a:lnTo>
                  <a:pt x="696" y="763"/>
                </a:lnTo>
                <a:lnTo>
                  <a:pt x="675" y="733"/>
                </a:lnTo>
                <a:lnTo>
                  <a:pt x="463" y="735"/>
                </a:lnTo>
                <a:lnTo>
                  <a:pt x="438" y="770"/>
                </a:lnTo>
                <a:lnTo>
                  <a:pt x="409" y="802"/>
                </a:lnTo>
                <a:lnTo>
                  <a:pt x="374" y="826"/>
                </a:lnTo>
                <a:lnTo>
                  <a:pt x="335" y="844"/>
                </a:lnTo>
                <a:lnTo>
                  <a:pt x="294" y="857"/>
                </a:lnTo>
                <a:lnTo>
                  <a:pt x="248" y="861"/>
                </a:lnTo>
                <a:lnTo>
                  <a:pt x="204" y="857"/>
                </a:lnTo>
                <a:lnTo>
                  <a:pt x="161" y="846"/>
                </a:lnTo>
                <a:lnTo>
                  <a:pt x="123" y="826"/>
                </a:lnTo>
                <a:lnTo>
                  <a:pt x="88" y="803"/>
                </a:lnTo>
                <a:lnTo>
                  <a:pt x="58" y="773"/>
                </a:lnTo>
                <a:lnTo>
                  <a:pt x="35" y="738"/>
                </a:lnTo>
                <a:lnTo>
                  <a:pt x="15" y="699"/>
                </a:lnTo>
                <a:lnTo>
                  <a:pt x="4" y="657"/>
                </a:lnTo>
                <a:lnTo>
                  <a:pt x="0" y="612"/>
                </a:lnTo>
                <a:lnTo>
                  <a:pt x="4" y="568"/>
                </a:lnTo>
                <a:lnTo>
                  <a:pt x="15" y="527"/>
                </a:lnTo>
                <a:lnTo>
                  <a:pt x="35" y="488"/>
                </a:lnTo>
                <a:lnTo>
                  <a:pt x="58" y="454"/>
                </a:lnTo>
                <a:lnTo>
                  <a:pt x="88" y="425"/>
                </a:lnTo>
                <a:lnTo>
                  <a:pt x="123" y="400"/>
                </a:lnTo>
                <a:lnTo>
                  <a:pt x="144" y="387"/>
                </a:lnTo>
                <a:lnTo>
                  <a:pt x="166" y="376"/>
                </a:lnTo>
                <a:lnTo>
                  <a:pt x="192" y="368"/>
                </a:lnTo>
                <a:lnTo>
                  <a:pt x="221" y="361"/>
                </a:lnTo>
                <a:lnTo>
                  <a:pt x="252" y="358"/>
                </a:lnTo>
                <a:lnTo>
                  <a:pt x="288" y="358"/>
                </a:lnTo>
                <a:lnTo>
                  <a:pt x="330" y="361"/>
                </a:lnTo>
                <a:lnTo>
                  <a:pt x="544" y="361"/>
                </a:lnTo>
                <a:lnTo>
                  <a:pt x="547" y="305"/>
                </a:lnTo>
                <a:lnTo>
                  <a:pt x="544" y="255"/>
                </a:lnTo>
                <a:lnTo>
                  <a:pt x="540" y="209"/>
                </a:lnTo>
                <a:lnTo>
                  <a:pt x="532" y="171"/>
                </a:lnTo>
                <a:lnTo>
                  <a:pt x="524" y="138"/>
                </a:lnTo>
                <a:lnTo>
                  <a:pt x="513" y="109"/>
                </a:lnTo>
                <a:lnTo>
                  <a:pt x="503" y="87"/>
                </a:lnTo>
                <a:lnTo>
                  <a:pt x="495" y="69"/>
                </a:lnTo>
                <a:lnTo>
                  <a:pt x="487" y="56"/>
                </a:lnTo>
                <a:lnTo>
                  <a:pt x="481" y="49"/>
                </a:lnTo>
                <a:lnTo>
                  <a:pt x="480" y="46"/>
                </a:lnTo>
                <a:lnTo>
                  <a:pt x="53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7" name="Group 206"/>
          <p:cNvGrpSpPr/>
          <p:nvPr/>
        </p:nvGrpSpPr>
        <p:grpSpPr>
          <a:xfrm>
            <a:off x="8436655" y="4304000"/>
            <a:ext cx="640110" cy="607088"/>
            <a:chOff x="7143750" y="4140201"/>
            <a:chExt cx="2000250" cy="189706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8" name="Freeform 8"/>
            <p:cNvSpPr>
              <a:spLocks noEditPoints="1"/>
            </p:cNvSpPr>
            <p:nvPr/>
          </p:nvSpPr>
          <p:spPr bwMode="auto">
            <a:xfrm>
              <a:off x="7702550" y="4140201"/>
              <a:ext cx="919162" cy="889000"/>
            </a:xfrm>
            <a:custGeom>
              <a:avLst/>
              <a:gdLst/>
              <a:ahLst/>
              <a:cxnLst>
                <a:cxn ang="0">
                  <a:pos x="255" y="121"/>
                </a:cxn>
                <a:cxn ang="0">
                  <a:pos x="166" y="386"/>
                </a:cxn>
                <a:cxn ang="0">
                  <a:pos x="202" y="386"/>
                </a:cxn>
                <a:cxn ang="0">
                  <a:pos x="229" y="302"/>
                </a:cxn>
                <a:cxn ang="0">
                  <a:pos x="323" y="302"/>
                </a:cxn>
                <a:cxn ang="0">
                  <a:pos x="350" y="386"/>
                </a:cxn>
                <a:cxn ang="0">
                  <a:pos x="388" y="386"/>
                </a:cxn>
                <a:cxn ang="0">
                  <a:pos x="297" y="121"/>
                </a:cxn>
                <a:cxn ang="0">
                  <a:pos x="255" y="121"/>
                </a:cxn>
                <a:cxn ang="0">
                  <a:pos x="73" y="0"/>
                </a:cxn>
                <a:cxn ang="0">
                  <a:pos x="506" y="0"/>
                </a:cxn>
                <a:cxn ang="0">
                  <a:pos x="529" y="4"/>
                </a:cxn>
                <a:cxn ang="0">
                  <a:pos x="549" y="13"/>
                </a:cxn>
                <a:cxn ang="0">
                  <a:pos x="565" y="29"/>
                </a:cxn>
                <a:cxn ang="0">
                  <a:pos x="575" y="49"/>
                </a:cxn>
                <a:cxn ang="0">
                  <a:pos x="579" y="73"/>
                </a:cxn>
                <a:cxn ang="0">
                  <a:pos x="579" y="487"/>
                </a:cxn>
                <a:cxn ang="0">
                  <a:pos x="575" y="510"/>
                </a:cxn>
                <a:cxn ang="0">
                  <a:pos x="565" y="530"/>
                </a:cxn>
                <a:cxn ang="0">
                  <a:pos x="549" y="546"/>
                </a:cxn>
                <a:cxn ang="0">
                  <a:pos x="529" y="556"/>
                </a:cxn>
                <a:cxn ang="0">
                  <a:pos x="506" y="560"/>
                </a:cxn>
                <a:cxn ang="0">
                  <a:pos x="73" y="560"/>
                </a:cxn>
                <a:cxn ang="0">
                  <a:pos x="50" y="556"/>
                </a:cxn>
                <a:cxn ang="0">
                  <a:pos x="31" y="546"/>
                </a:cxn>
                <a:cxn ang="0">
                  <a:pos x="14" y="530"/>
                </a:cxn>
                <a:cxn ang="0">
                  <a:pos x="5" y="510"/>
                </a:cxn>
                <a:cxn ang="0">
                  <a:pos x="0" y="487"/>
                </a:cxn>
                <a:cxn ang="0">
                  <a:pos x="0" y="73"/>
                </a:cxn>
                <a:cxn ang="0">
                  <a:pos x="5" y="49"/>
                </a:cxn>
                <a:cxn ang="0">
                  <a:pos x="14" y="29"/>
                </a:cxn>
                <a:cxn ang="0">
                  <a:pos x="31" y="13"/>
                </a:cxn>
                <a:cxn ang="0">
                  <a:pos x="50" y="4"/>
                </a:cxn>
                <a:cxn ang="0">
                  <a:pos x="73" y="0"/>
                </a:cxn>
              </a:cxnLst>
              <a:rect l="0" t="0" r="r" b="b"/>
              <a:pathLst>
                <a:path w="579" h="560">
                  <a:moveTo>
                    <a:pt x="255" y="121"/>
                  </a:moveTo>
                  <a:lnTo>
                    <a:pt x="166" y="386"/>
                  </a:lnTo>
                  <a:lnTo>
                    <a:pt x="202" y="386"/>
                  </a:lnTo>
                  <a:lnTo>
                    <a:pt x="229" y="302"/>
                  </a:lnTo>
                  <a:lnTo>
                    <a:pt x="323" y="302"/>
                  </a:lnTo>
                  <a:lnTo>
                    <a:pt x="350" y="386"/>
                  </a:lnTo>
                  <a:lnTo>
                    <a:pt x="388" y="386"/>
                  </a:lnTo>
                  <a:lnTo>
                    <a:pt x="297" y="121"/>
                  </a:lnTo>
                  <a:lnTo>
                    <a:pt x="255" y="121"/>
                  </a:lnTo>
                  <a:close/>
                  <a:moveTo>
                    <a:pt x="73" y="0"/>
                  </a:moveTo>
                  <a:lnTo>
                    <a:pt x="506" y="0"/>
                  </a:lnTo>
                  <a:lnTo>
                    <a:pt x="529" y="4"/>
                  </a:lnTo>
                  <a:lnTo>
                    <a:pt x="549" y="13"/>
                  </a:lnTo>
                  <a:lnTo>
                    <a:pt x="565" y="29"/>
                  </a:lnTo>
                  <a:lnTo>
                    <a:pt x="575" y="49"/>
                  </a:lnTo>
                  <a:lnTo>
                    <a:pt x="579" y="73"/>
                  </a:lnTo>
                  <a:lnTo>
                    <a:pt x="579" y="487"/>
                  </a:lnTo>
                  <a:lnTo>
                    <a:pt x="575" y="510"/>
                  </a:lnTo>
                  <a:lnTo>
                    <a:pt x="565" y="530"/>
                  </a:lnTo>
                  <a:lnTo>
                    <a:pt x="549" y="546"/>
                  </a:lnTo>
                  <a:lnTo>
                    <a:pt x="529" y="556"/>
                  </a:lnTo>
                  <a:lnTo>
                    <a:pt x="506" y="560"/>
                  </a:lnTo>
                  <a:lnTo>
                    <a:pt x="73" y="560"/>
                  </a:lnTo>
                  <a:lnTo>
                    <a:pt x="50" y="556"/>
                  </a:lnTo>
                  <a:lnTo>
                    <a:pt x="31" y="546"/>
                  </a:lnTo>
                  <a:lnTo>
                    <a:pt x="14" y="530"/>
                  </a:lnTo>
                  <a:lnTo>
                    <a:pt x="5" y="510"/>
                  </a:lnTo>
                  <a:lnTo>
                    <a:pt x="0" y="487"/>
                  </a:lnTo>
                  <a:lnTo>
                    <a:pt x="0" y="73"/>
                  </a:lnTo>
                  <a:lnTo>
                    <a:pt x="5" y="49"/>
                  </a:lnTo>
                  <a:lnTo>
                    <a:pt x="14" y="29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9"/>
            <p:cNvSpPr>
              <a:spLocks/>
            </p:cNvSpPr>
            <p:nvPr/>
          </p:nvSpPr>
          <p:spPr bwMode="auto">
            <a:xfrm>
              <a:off x="8077200" y="4381501"/>
              <a:ext cx="127000" cy="196850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40" y="0"/>
                </a:cxn>
                <a:cxn ang="0">
                  <a:pos x="47" y="23"/>
                </a:cxn>
                <a:cxn ang="0">
                  <a:pos x="54" y="48"/>
                </a:cxn>
                <a:cxn ang="0">
                  <a:pos x="80" y="124"/>
                </a:cxn>
                <a:cxn ang="0">
                  <a:pos x="0" y="124"/>
                </a:cxn>
                <a:cxn ang="0">
                  <a:pos x="26" y="48"/>
                </a:cxn>
                <a:cxn ang="0">
                  <a:pos x="39" y="0"/>
                </a:cxn>
              </a:cxnLst>
              <a:rect l="0" t="0" r="r" b="b"/>
              <a:pathLst>
                <a:path w="80" h="124">
                  <a:moveTo>
                    <a:pt x="39" y="0"/>
                  </a:moveTo>
                  <a:lnTo>
                    <a:pt x="40" y="0"/>
                  </a:lnTo>
                  <a:lnTo>
                    <a:pt x="47" y="23"/>
                  </a:lnTo>
                  <a:lnTo>
                    <a:pt x="54" y="48"/>
                  </a:lnTo>
                  <a:lnTo>
                    <a:pt x="80" y="124"/>
                  </a:lnTo>
                  <a:lnTo>
                    <a:pt x="0" y="124"/>
                  </a:lnTo>
                  <a:lnTo>
                    <a:pt x="26" y="48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"/>
            <p:cNvSpPr>
              <a:spLocks noEditPoints="1"/>
            </p:cNvSpPr>
            <p:nvPr/>
          </p:nvSpPr>
          <p:spPr bwMode="auto">
            <a:xfrm>
              <a:off x="7143750" y="5145088"/>
              <a:ext cx="917575" cy="892175"/>
            </a:xfrm>
            <a:custGeom>
              <a:avLst/>
              <a:gdLst/>
              <a:ahLst/>
              <a:cxnLst>
                <a:cxn ang="0">
                  <a:pos x="268" y="136"/>
                </a:cxn>
                <a:cxn ang="0">
                  <a:pos x="245" y="137"/>
                </a:cxn>
                <a:cxn ang="0">
                  <a:pos x="224" y="138"/>
                </a:cxn>
                <a:cxn ang="0">
                  <a:pos x="206" y="141"/>
                </a:cxn>
                <a:cxn ang="0">
                  <a:pos x="206" y="402"/>
                </a:cxn>
                <a:cxn ang="0">
                  <a:pos x="229" y="403"/>
                </a:cxn>
                <a:cxn ang="0">
                  <a:pos x="259" y="405"/>
                </a:cxn>
                <a:cxn ang="0">
                  <a:pos x="289" y="403"/>
                </a:cxn>
                <a:cxn ang="0">
                  <a:pos x="314" y="399"/>
                </a:cxn>
                <a:cxn ang="0">
                  <a:pos x="335" y="391"/>
                </a:cxn>
                <a:cxn ang="0">
                  <a:pos x="351" y="380"/>
                </a:cxn>
                <a:cxn ang="0">
                  <a:pos x="362" y="366"/>
                </a:cxn>
                <a:cxn ang="0">
                  <a:pos x="370" y="348"/>
                </a:cxn>
                <a:cxn ang="0">
                  <a:pos x="373" y="327"/>
                </a:cxn>
                <a:cxn ang="0">
                  <a:pos x="370" y="309"/>
                </a:cxn>
                <a:cxn ang="0">
                  <a:pos x="365" y="294"/>
                </a:cxn>
                <a:cxn ang="0">
                  <a:pos x="355" y="282"/>
                </a:cxn>
                <a:cxn ang="0">
                  <a:pos x="343" y="272"/>
                </a:cxn>
                <a:cxn ang="0">
                  <a:pos x="330" y="265"/>
                </a:cxn>
                <a:cxn ang="0">
                  <a:pos x="318" y="261"/>
                </a:cxn>
                <a:cxn ang="0">
                  <a:pos x="318" y="260"/>
                </a:cxn>
                <a:cxn ang="0">
                  <a:pos x="337" y="250"/>
                </a:cxn>
                <a:cxn ang="0">
                  <a:pos x="351" y="236"/>
                </a:cxn>
                <a:cxn ang="0">
                  <a:pos x="361" y="220"/>
                </a:cxn>
                <a:cxn ang="0">
                  <a:pos x="364" y="202"/>
                </a:cxn>
                <a:cxn ang="0">
                  <a:pos x="361" y="182"/>
                </a:cxn>
                <a:cxn ang="0">
                  <a:pos x="354" y="167"/>
                </a:cxn>
                <a:cxn ang="0">
                  <a:pos x="341" y="155"/>
                </a:cxn>
                <a:cxn ang="0">
                  <a:pos x="328" y="147"/>
                </a:cxn>
                <a:cxn ang="0">
                  <a:pos x="311" y="140"/>
                </a:cxn>
                <a:cxn ang="0">
                  <a:pos x="292" y="137"/>
                </a:cxn>
                <a:cxn ang="0">
                  <a:pos x="268" y="136"/>
                </a:cxn>
                <a:cxn ang="0">
                  <a:pos x="73" y="0"/>
                </a:cxn>
                <a:cxn ang="0">
                  <a:pos x="505" y="0"/>
                </a:cxn>
                <a:cxn ang="0">
                  <a:pos x="529" y="4"/>
                </a:cxn>
                <a:cxn ang="0">
                  <a:pos x="548" y="14"/>
                </a:cxn>
                <a:cxn ang="0">
                  <a:pos x="565" y="31"/>
                </a:cxn>
                <a:cxn ang="0">
                  <a:pos x="574" y="50"/>
                </a:cxn>
                <a:cxn ang="0">
                  <a:pos x="578" y="73"/>
                </a:cxn>
                <a:cxn ang="0">
                  <a:pos x="578" y="489"/>
                </a:cxn>
                <a:cxn ang="0">
                  <a:pos x="574" y="512"/>
                </a:cxn>
                <a:cxn ang="0">
                  <a:pos x="565" y="532"/>
                </a:cxn>
                <a:cxn ang="0">
                  <a:pos x="548" y="548"/>
                </a:cxn>
                <a:cxn ang="0">
                  <a:pos x="529" y="558"/>
                </a:cxn>
                <a:cxn ang="0">
                  <a:pos x="505" y="562"/>
                </a:cxn>
                <a:cxn ang="0">
                  <a:pos x="73" y="562"/>
                </a:cxn>
                <a:cxn ang="0">
                  <a:pos x="49" y="558"/>
                </a:cxn>
                <a:cxn ang="0">
                  <a:pos x="30" y="548"/>
                </a:cxn>
                <a:cxn ang="0">
                  <a:pos x="14" y="532"/>
                </a:cxn>
                <a:cxn ang="0">
                  <a:pos x="4" y="512"/>
                </a:cxn>
                <a:cxn ang="0">
                  <a:pos x="0" y="489"/>
                </a:cxn>
                <a:cxn ang="0">
                  <a:pos x="0" y="73"/>
                </a:cxn>
                <a:cxn ang="0">
                  <a:pos x="4" y="50"/>
                </a:cxn>
                <a:cxn ang="0">
                  <a:pos x="14" y="31"/>
                </a:cxn>
                <a:cxn ang="0">
                  <a:pos x="30" y="14"/>
                </a:cxn>
                <a:cxn ang="0">
                  <a:pos x="49" y="4"/>
                </a:cxn>
                <a:cxn ang="0">
                  <a:pos x="73" y="0"/>
                </a:cxn>
              </a:cxnLst>
              <a:rect l="0" t="0" r="r" b="b"/>
              <a:pathLst>
                <a:path w="578" h="562">
                  <a:moveTo>
                    <a:pt x="268" y="136"/>
                  </a:moveTo>
                  <a:lnTo>
                    <a:pt x="245" y="137"/>
                  </a:lnTo>
                  <a:lnTo>
                    <a:pt x="224" y="138"/>
                  </a:lnTo>
                  <a:lnTo>
                    <a:pt x="206" y="141"/>
                  </a:lnTo>
                  <a:lnTo>
                    <a:pt x="206" y="402"/>
                  </a:lnTo>
                  <a:lnTo>
                    <a:pt x="229" y="403"/>
                  </a:lnTo>
                  <a:lnTo>
                    <a:pt x="259" y="405"/>
                  </a:lnTo>
                  <a:lnTo>
                    <a:pt x="289" y="403"/>
                  </a:lnTo>
                  <a:lnTo>
                    <a:pt x="314" y="399"/>
                  </a:lnTo>
                  <a:lnTo>
                    <a:pt x="335" y="391"/>
                  </a:lnTo>
                  <a:lnTo>
                    <a:pt x="351" y="380"/>
                  </a:lnTo>
                  <a:lnTo>
                    <a:pt x="362" y="366"/>
                  </a:lnTo>
                  <a:lnTo>
                    <a:pt x="370" y="348"/>
                  </a:lnTo>
                  <a:lnTo>
                    <a:pt x="373" y="327"/>
                  </a:lnTo>
                  <a:lnTo>
                    <a:pt x="370" y="309"/>
                  </a:lnTo>
                  <a:lnTo>
                    <a:pt x="365" y="294"/>
                  </a:lnTo>
                  <a:lnTo>
                    <a:pt x="355" y="282"/>
                  </a:lnTo>
                  <a:lnTo>
                    <a:pt x="343" y="272"/>
                  </a:lnTo>
                  <a:lnTo>
                    <a:pt x="330" y="265"/>
                  </a:lnTo>
                  <a:lnTo>
                    <a:pt x="318" y="261"/>
                  </a:lnTo>
                  <a:lnTo>
                    <a:pt x="318" y="260"/>
                  </a:lnTo>
                  <a:lnTo>
                    <a:pt x="337" y="250"/>
                  </a:lnTo>
                  <a:lnTo>
                    <a:pt x="351" y="236"/>
                  </a:lnTo>
                  <a:lnTo>
                    <a:pt x="361" y="220"/>
                  </a:lnTo>
                  <a:lnTo>
                    <a:pt x="364" y="202"/>
                  </a:lnTo>
                  <a:lnTo>
                    <a:pt x="361" y="182"/>
                  </a:lnTo>
                  <a:lnTo>
                    <a:pt x="354" y="167"/>
                  </a:lnTo>
                  <a:lnTo>
                    <a:pt x="341" y="155"/>
                  </a:lnTo>
                  <a:lnTo>
                    <a:pt x="328" y="147"/>
                  </a:lnTo>
                  <a:lnTo>
                    <a:pt x="311" y="140"/>
                  </a:lnTo>
                  <a:lnTo>
                    <a:pt x="292" y="137"/>
                  </a:lnTo>
                  <a:lnTo>
                    <a:pt x="268" y="136"/>
                  </a:lnTo>
                  <a:close/>
                  <a:moveTo>
                    <a:pt x="73" y="0"/>
                  </a:moveTo>
                  <a:lnTo>
                    <a:pt x="505" y="0"/>
                  </a:lnTo>
                  <a:lnTo>
                    <a:pt x="529" y="4"/>
                  </a:lnTo>
                  <a:lnTo>
                    <a:pt x="548" y="14"/>
                  </a:lnTo>
                  <a:lnTo>
                    <a:pt x="565" y="31"/>
                  </a:lnTo>
                  <a:lnTo>
                    <a:pt x="574" y="50"/>
                  </a:lnTo>
                  <a:lnTo>
                    <a:pt x="578" y="73"/>
                  </a:lnTo>
                  <a:lnTo>
                    <a:pt x="578" y="489"/>
                  </a:lnTo>
                  <a:lnTo>
                    <a:pt x="574" y="512"/>
                  </a:lnTo>
                  <a:lnTo>
                    <a:pt x="565" y="532"/>
                  </a:lnTo>
                  <a:lnTo>
                    <a:pt x="548" y="548"/>
                  </a:lnTo>
                  <a:lnTo>
                    <a:pt x="529" y="558"/>
                  </a:lnTo>
                  <a:lnTo>
                    <a:pt x="505" y="562"/>
                  </a:lnTo>
                  <a:lnTo>
                    <a:pt x="73" y="562"/>
                  </a:lnTo>
                  <a:lnTo>
                    <a:pt x="49" y="558"/>
                  </a:lnTo>
                  <a:lnTo>
                    <a:pt x="30" y="548"/>
                  </a:lnTo>
                  <a:lnTo>
                    <a:pt x="14" y="532"/>
                  </a:lnTo>
                  <a:lnTo>
                    <a:pt x="4" y="512"/>
                  </a:lnTo>
                  <a:lnTo>
                    <a:pt x="0" y="489"/>
                  </a:lnTo>
                  <a:lnTo>
                    <a:pt x="0" y="73"/>
                  </a:lnTo>
                  <a:lnTo>
                    <a:pt x="4" y="50"/>
                  </a:lnTo>
                  <a:lnTo>
                    <a:pt x="14" y="31"/>
                  </a:lnTo>
                  <a:lnTo>
                    <a:pt x="30" y="14"/>
                  </a:lnTo>
                  <a:lnTo>
                    <a:pt x="49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1"/>
            <p:cNvSpPr>
              <a:spLocks/>
            </p:cNvSpPr>
            <p:nvPr/>
          </p:nvSpPr>
          <p:spPr bwMode="auto">
            <a:xfrm>
              <a:off x="7526338" y="5581651"/>
              <a:ext cx="152400" cy="163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45" y="1"/>
                </a:cxn>
                <a:cxn ang="0">
                  <a:pos x="62" y="5"/>
                </a:cxn>
                <a:cxn ang="0">
                  <a:pos x="76" y="12"/>
                </a:cxn>
                <a:cxn ang="0">
                  <a:pos x="87" y="22"/>
                </a:cxn>
                <a:cxn ang="0">
                  <a:pos x="94" y="34"/>
                </a:cxn>
                <a:cxn ang="0">
                  <a:pos x="96" y="51"/>
                </a:cxn>
                <a:cxn ang="0">
                  <a:pos x="94" y="69"/>
                </a:cxn>
                <a:cxn ang="0">
                  <a:pos x="87" y="81"/>
                </a:cxn>
                <a:cxn ang="0">
                  <a:pos x="76" y="92"/>
                </a:cxn>
                <a:cxn ang="0">
                  <a:pos x="62" y="98"/>
                </a:cxn>
                <a:cxn ang="0">
                  <a:pos x="45" y="102"/>
                </a:cxn>
                <a:cxn ang="0">
                  <a:pos x="27" y="103"/>
                </a:cxn>
                <a:cxn ang="0">
                  <a:pos x="12" y="103"/>
                </a:cxn>
                <a:cxn ang="0">
                  <a:pos x="0" y="102"/>
                </a:cxn>
                <a:cxn ang="0">
                  <a:pos x="0" y="0"/>
                </a:cxn>
              </a:cxnLst>
              <a:rect l="0" t="0" r="r" b="b"/>
              <a:pathLst>
                <a:path w="96" h="103">
                  <a:moveTo>
                    <a:pt x="0" y="0"/>
                  </a:moveTo>
                  <a:lnTo>
                    <a:pt x="27" y="0"/>
                  </a:lnTo>
                  <a:lnTo>
                    <a:pt x="45" y="1"/>
                  </a:lnTo>
                  <a:lnTo>
                    <a:pt x="62" y="5"/>
                  </a:lnTo>
                  <a:lnTo>
                    <a:pt x="76" y="12"/>
                  </a:lnTo>
                  <a:lnTo>
                    <a:pt x="87" y="22"/>
                  </a:lnTo>
                  <a:lnTo>
                    <a:pt x="94" y="34"/>
                  </a:lnTo>
                  <a:lnTo>
                    <a:pt x="96" y="51"/>
                  </a:lnTo>
                  <a:lnTo>
                    <a:pt x="94" y="69"/>
                  </a:lnTo>
                  <a:lnTo>
                    <a:pt x="87" y="81"/>
                  </a:lnTo>
                  <a:lnTo>
                    <a:pt x="76" y="92"/>
                  </a:lnTo>
                  <a:lnTo>
                    <a:pt x="62" y="98"/>
                  </a:lnTo>
                  <a:lnTo>
                    <a:pt x="45" y="102"/>
                  </a:lnTo>
                  <a:lnTo>
                    <a:pt x="27" y="103"/>
                  </a:lnTo>
                  <a:lnTo>
                    <a:pt x="12" y="103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2"/>
            <p:cNvSpPr>
              <a:spLocks/>
            </p:cNvSpPr>
            <p:nvPr/>
          </p:nvSpPr>
          <p:spPr bwMode="auto">
            <a:xfrm>
              <a:off x="7526338" y="5402263"/>
              <a:ext cx="139700" cy="1397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0"/>
                </a:cxn>
                <a:cxn ang="0">
                  <a:pos x="48" y="1"/>
                </a:cxn>
                <a:cxn ang="0">
                  <a:pos x="65" y="7"/>
                </a:cxn>
                <a:cxn ang="0">
                  <a:pos x="77" y="15"/>
                </a:cxn>
                <a:cxn ang="0">
                  <a:pos x="85" y="26"/>
                </a:cxn>
                <a:cxn ang="0">
                  <a:pos x="88" y="43"/>
                </a:cxn>
                <a:cxn ang="0">
                  <a:pos x="85" y="58"/>
                </a:cxn>
                <a:cxn ang="0">
                  <a:pos x="78" y="70"/>
                </a:cxn>
                <a:cxn ang="0">
                  <a:pos x="66" y="80"/>
                </a:cxn>
                <a:cxn ang="0">
                  <a:pos x="50" y="85"/>
                </a:cxn>
                <a:cxn ang="0">
                  <a:pos x="30" y="88"/>
                </a:cxn>
                <a:cxn ang="0">
                  <a:pos x="0" y="88"/>
                </a:cxn>
                <a:cxn ang="0">
                  <a:pos x="0" y="3"/>
                </a:cxn>
                <a:cxn ang="0">
                  <a:pos x="7" y="1"/>
                </a:cxn>
                <a:cxn ang="0">
                  <a:pos x="16" y="0"/>
                </a:cxn>
              </a:cxnLst>
              <a:rect l="0" t="0" r="r" b="b"/>
              <a:pathLst>
                <a:path w="88" h="88">
                  <a:moveTo>
                    <a:pt x="16" y="0"/>
                  </a:moveTo>
                  <a:lnTo>
                    <a:pt x="29" y="0"/>
                  </a:lnTo>
                  <a:lnTo>
                    <a:pt x="48" y="1"/>
                  </a:lnTo>
                  <a:lnTo>
                    <a:pt x="65" y="7"/>
                  </a:lnTo>
                  <a:lnTo>
                    <a:pt x="77" y="15"/>
                  </a:lnTo>
                  <a:lnTo>
                    <a:pt x="85" y="26"/>
                  </a:lnTo>
                  <a:lnTo>
                    <a:pt x="88" y="43"/>
                  </a:lnTo>
                  <a:lnTo>
                    <a:pt x="85" y="58"/>
                  </a:lnTo>
                  <a:lnTo>
                    <a:pt x="78" y="70"/>
                  </a:lnTo>
                  <a:lnTo>
                    <a:pt x="66" y="80"/>
                  </a:lnTo>
                  <a:lnTo>
                    <a:pt x="50" y="85"/>
                  </a:lnTo>
                  <a:lnTo>
                    <a:pt x="30" y="88"/>
                  </a:lnTo>
                  <a:lnTo>
                    <a:pt x="0" y="88"/>
                  </a:lnTo>
                  <a:lnTo>
                    <a:pt x="0" y="3"/>
                  </a:lnTo>
                  <a:lnTo>
                    <a:pt x="7" y="1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3"/>
            <p:cNvSpPr>
              <a:spLocks noEditPoints="1"/>
            </p:cNvSpPr>
            <p:nvPr/>
          </p:nvSpPr>
          <p:spPr bwMode="auto">
            <a:xfrm>
              <a:off x="8226425" y="5145088"/>
              <a:ext cx="917575" cy="892175"/>
            </a:xfrm>
            <a:custGeom>
              <a:avLst/>
              <a:gdLst/>
              <a:ahLst/>
              <a:cxnLst>
                <a:cxn ang="0">
                  <a:pos x="289" y="136"/>
                </a:cxn>
                <a:cxn ang="0">
                  <a:pos x="234" y="162"/>
                </a:cxn>
                <a:cxn ang="0">
                  <a:pos x="198" y="209"/>
                </a:cxn>
                <a:cxn ang="0">
                  <a:pos x="184" y="272"/>
                </a:cxn>
                <a:cxn ang="0">
                  <a:pos x="194" y="330"/>
                </a:cxn>
                <a:cxn ang="0">
                  <a:pos x="221" y="372"/>
                </a:cxn>
                <a:cxn ang="0">
                  <a:pos x="263" y="398"/>
                </a:cxn>
                <a:cxn ang="0">
                  <a:pos x="315" y="406"/>
                </a:cxn>
                <a:cxn ang="0">
                  <a:pos x="367" y="401"/>
                </a:cxn>
                <a:cxn ang="0">
                  <a:pos x="377" y="367"/>
                </a:cxn>
                <a:cxn ang="0">
                  <a:pos x="322" y="378"/>
                </a:cxn>
                <a:cxn ang="0">
                  <a:pos x="274" y="369"/>
                </a:cxn>
                <a:cxn ang="0">
                  <a:pos x="239" y="340"/>
                </a:cxn>
                <a:cxn ang="0">
                  <a:pos x="223" y="297"/>
                </a:cxn>
                <a:cxn ang="0">
                  <a:pos x="223" y="243"/>
                </a:cxn>
                <a:cxn ang="0">
                  <a:pos x="241" y="199"/>
                </a:cxn>
                <a:cxn ang="0">
                  <a:pos x="275" y="171"/>
                </a:cxn>
                <a:cxn ang="0">
                  <a:pos x="323" y="162"/>
                </a:cxn>
                <a:cxn ang="0">
                  <a:pos x="362" y="167"/>
                </a:cxn>
                <a:cxn ang="0">
                  <a:pos x="385" y="145"/>
                </a:cxn>
                <a:cxn ang="0">
                  <a:pos x="362" y="137"/>
                </a:cxn>
                <a:cxn ang="0">
                  <a:pos x="322" y="133"/>
                </a:cxn>
                <a:cxn ang="0">
                  <a:pos x="505" y="0"/>
                </a:cxn>
                <a:cxn ang="0">
                  <a:pos x="548" y="14"/>
                </a:cxn>
                <a:cxn ang="0">
                  <a:pos x="574" y="50"/>
                </a:cxn>
                <a:cxn ang="0">
                  <a:pos x="578" y="489"/>
                </a:cxn>
                <a:cxn ang="0">
                  <a:pos x="564" y="532"/>
                </a:cxn>
                <a:cxn ang="0">
                  <a:pos x="529" y="558"/>
                </a:cxn>
                <a:cxn ang="0">
                  <a:pos x="73" y="562"/>
                </a:cxn>
                <a:cxn ang="0">
                  <a:pos x="30" y="548"/>
                </a:cxn>
                <a:cxn ang="0">
                  <a:pos x="4" y="512"/>
                </a:cxn>
                <a:cxn ang="0">
                  <a:pos x="0" y="73"/>
                </a:cxn>
                <a:cxn ang="0">
                  <a:pos x="13" y="31"/>
                </a:cxn>
                <a:cxn ang="0">
                  <a:pos x="49" y="4"/>
                </a:cxn>
              </a:cxnLst>
              <a:rect l="0" t="0" r="r" b="b"/>
              <a:pathLst>
                <a:path w="578" h="562">
                  <a:moveTo>
                    <a:pt x="322" y="133"/>
                  </a:moveTo>
                  <a:lnTo>
                    <a:pt x="289" y="136"/>
                  </a:lnTo>
                  <a:lnTo>
                    <a:pt x="259" y="147"/>
                  </a:lnTo>
                  <a:lnTo>
                    <a:pt x="234" y="162"/>
                  </a:lnTo>
                  <a:lnTo>
                    <a:pt x="213" y="182"/>
                  </a:lnTo>
                  <a:lnTo>
                    <a:pt x="198" y="209"/>
                  </a:lnTo>
                  <a:lnTo>
                    <a:pt x="187" y="239"/>
                  </a:lnTo>
                  <a:lnTo>
                    <a:pt x="184" y="272"/>
                  </a:lnTo>
                  <a:lnTo>
                    <a:pt x="187" y="303"/>
                  </a:lnTo>
                  <a:lnTo>
                    <a:pt x="194" y="330"/>
                  </a:lnTo>
                  <a:lnTo>
                    <a:pt x="206" y="352"/>
                  </a:lnTo>
                  <a:lnTo>
                    <a:pt x="221" y="372"/>
                  </a:lnTo>
                  <a:lnTo>
                    <a:pt x="241" y="387"/>
                  </a:lnTo>
                  <a:lnTo>
                    <a:pt x="263" y="398"/>
                  </a:lnTo>
                  <a:lnTo>
                    <a:pt x="288" y="403"/>
                  </a:lnTo>
                  <a:lnTo>
                    <a:pt x="315" y="406"/>
                  </a:lnTo>
                  <a:lnTo>
                    <a:pt x="344" y="405"/>
                  </a:lnTo>
                  <a:lnTo>
                    <a:pt x="367" y="401"/>
                  </a:lnTo>
                  <a:lnTo>
                    <a:pt x="384" y="394"/>
                  </a:lnTo>
                  <a:lnTo>
                    <a:pt x="377" y="367"/>
                  </a:lnTo>
                  <a:lnTo>
                    <a:pt x="352" y="376"/>
                  </a:lnTo>
                  <a:lnTo>
                    <a:pt x="322" y="378"/>
                  </a:lnTo>
                  <a:lnTo>
                    <a:pt x="296" y="376"/>
                  </a:lnTo>
                  <a:lnTo>
                    <a:pt x="274" y="369"/>
                  </a:lnTo>
                  <a:lnTo>
                    <a:pt x="254" y="356"/>
                  </a:lnTo>
                  <a:lnTo>
                    <a:pt x="239" y="340"/>
                  </a:lnTo>
                  <a:lnTo>
                    <a:pt x="228" y="320"/>
                  </a:lnTo>
                  <a:lnTo>
                    <a:pt x="223" y="297"/>
                  </a:lnTo>
                  <a:lnTo>
                    <a:pt x="220" y="271"/>
                  </a:lnTo>
                  <a:lnTo>
                    <a:pt x="223" y="243"/>
                  </a:lnTo>
                  <a:lnTo>
                    <a:pt x="230" y="218"/>
                  </a:lnTo>
                  <a:lnTo>
                    <a:pt x="241" y="199"/>
                  </a:lnTo>
                  <a:lnTo>
                    <a:pt x="257" y="182"/>
                  </a:lnTo>
                  <a:lnTo>
                    <a:pt x="275" y="171"/>
                  </a:lnTo>
                  <a:lnTo>
                    <a:pt x="299" y="165"/>
                  </a:lnTo>
                  <a:lnTo>
                    <a:pt x="323" y="162"/>
                  </a:lnTo>
                  <a:lnTo>
                    <a:pt x="344" y="163"/>
                  </a:lnTo>
                  <a:lnTo>
                    <a:pt x="362" y="167"/>
                  </a:lnTo>
                  <a:lnTo>
                    <a:pt x="377" y="173"/>
                  </a:lnTo>
                  <a:lnTo>
                    <a:pt x="385" y="145"/>
                  </a:lnTo>
                  <a:lnTo>
                    <a:pt x="376" y="141"/>
                  </a:lnTo>
                  <a:lnTo>
                    <a:pt x="362" y="137"/>
                  </a:lnTo>
                  <a:lnTo>
                    <a:pt x="344" y="134"/>
                  </a:lnTo>
                  <a:lnTo>
                    <a:pt x="322" y="133"/>
                  </a:lnTo>
                  <a:close/>
                  <a:moveTo>
                    <a:pt x="73" y="0"/>
                  </a:moveTo>
                  <a:lnTo>
                    <a:pt x="505" y="0"/>
                  </a:lnTo>
                  <a:lnTo>
                    <a:pt x="529" y="4"/>
                  </a:lnTo>
                  <a:lnTo>
                    <a:pt x="548" y="14"/>
                  </a:lnTo>
                  <a:lnTo>
                    <a:pt x="564" y="31"/>
                  </a:lnTo>
                  <a:lnTo>
                    <a:pt x="574" y="50"/>
                  </a:lnTo>
                  <a:lnTo>
                    <a:pt x="578" y="73"/>
                  </a:lnTo>
                  <a:lnTo>
                    <a:pt x="578" y="489"/>
                  </a:lnTo>
                  <a:lnTo>
                    <a:pt x="574" y="512"/>
                  </a:lnTo>
                  <a:lnTo>
                    <a:pt x="564" y="532"/>
                  </a:lnTo>
                  <a:lnTo>
                    <a:pt x="548" y="548"/>
                  </a:lnTo>
                  <a:lnTo>
                    <a:pt x="529" y="558"/>
                  </a:lnTo>
                  <a:lnTo>
                    <a:pt x="505" y="562"/>
                  </a:lnTo>
                  <a:lnTo>
                    <a:pt x="73" y="562"/>
                  </a:lnTo>
                  <a:lnTo>
                    <a:pt x="49" y="558"/>
                  </a:lnTo>
                  <a:lnTo>
                    <a:pt x="30" y="548"/>
                  </a:lnTo>
                  <a:lnTo>
                    <a:pt x="13" y="532"/>
                  </a:lnTo>
                  <a:lnTo>
                    <a:pt x="4" y="512"/>
                  </a:lnTo>
                  <a:lnTo>
                    <a:pt x="0" y="489"/>
                  </a:lnTo>
                  <a:lnTo>
                    <a:pt x="0" y="73"/>
                  </a:lnTo>
                  <a:lnTo>
                    <a:pt x="4" y="50"/>
                  </a:lnTo>
                  <a:lnTo>
                    <a:pt x="13" y="31"/>
                  </a:lnTo>
                  <a:lnTo>
                    <a:pt x="30" y="14"/>
                  </a:lnTo>
                  <a:lnTo>
                    <a:pt x="49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8837612" y="2993939"/>
            <a:ext cx="629117" cy="509794"/>
            <a:chOff x="1928813" y="1470026"/>
            <a:chExt cx="2243137" cy="18176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5" name="Freeform 14"/>
            <p:cNvSpPr>
              <a:spLocks/>
            </p:cNvSpPr>
            <p:nvPr/>
          </p:nvSpPr>
          <p:spPr bwMode="auto">
            <a:xfrm>
              <a:off x="1928813" y="2943226"/>
              <a:ext cx="2243137" cy="103188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1380" y="0"/>
                </a:cxn>
                <a:cxn ang="0">
                  <a:pos x="1392" y="3"/>
                </a:cxn>
                <a:cxn ang="0">
                  <a:pos x="1403" y="10"/>
                </a:cxn>
                <a:cxn ang="0">
                  <a:pos x="1410" y="19"/>
                </a:cxn>
                <a:cxn ang="0">
                  <a:pos x="1413" y="32"/>
                </a:cxn>
                <a:cxn ang="0">
                  <a:pos x="1410" y="44"/>
                </a:cxn>
                <a:cxn ang="0">
                  <a:pos x="1403" y="55"/>
                </a:cxn>
                <a:cxn ang="0">
                  <a:pos x="1392" y="62"/>
                </a:cxn>
                <a:cxn ang="0">
                  <a:pos x="1380" y="65"/>
                </a:cxn>
                <a:cxn ang="0">
                  <a:pos x="32" y="65"/>
                </a:cxn>
                <a:cxn ang="0">
                  <a:pos x="19" y="62"/>
                </a:cxn>
                <a:cxn ang="0">
                  <a:pos x="10" y="55"/>
                </a:cxn>
                <a:cxn ang="0">
                  <a:pos x="3" y="44"/>
                </a:cxn>
                <a:cxn ang="0">
                  <a:pos x="0" y="32"/>
                </a:cxn>
                <a:cxn ang="0">
                  <a:pos x="3" y="19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2" y="0"/>
                </a:cxn>
              </a:cxnLst>
              <a:rect l="0" t="0" r="r" b="b"/>
              <a:pathLst>
                <a:path w="1413" h="65">
                  <a:moveTo>
                    <a:pt x="32" y="0"/>
                  </a:moveTo>
                  <a:lnTo>
                    <a:pt x="1380" y="0"/>
                  </a:lnTo>
                  <a:lnTo>
                    <a:pt x="1392" y="3"/>
                  </a:lnTo>
                  <a:lnTo>
                    <a:pt x="1403" y="10"/>
                  </a:lnTo>
                  <a:lnTo>
                    <a:pt x="1410" y="19"/>
                  </a:lnTo>
                  <a:lnTo>
                    <a:pt x="1413" y="32"/>
                  </a:lnTo>
                  <a:lnTo>
                    <a:pt x="1410" y="44"/>
                  </a:lnTo>
                  <a:lnTo>
                    <a:pt x="1403" y="55"/>
                  </a:lnTo>
                  <a:lnTo>
                    <a:pt x="1392" y="62"/>
                  </a:lnTo>
                  <a:lnTo>
                    <a:pt x="1380" y="65"/>
                  </a:lnTo>
                  <a:lnTo>
                    <a:pt x="32" y="65"/>
                  </a:lnTo>
                  <a:lnTo>
                    <a:pt x="19" y="62"/>
                  </a:lnTo>
                  <a:lnTo>
                    <a:pt x="10" y="55"/>
                  </a:lnTo>
                  <a:lnTo>
                    <a:pt x="3" y="44"/>
                  </a:lnTo>
                  <a:lnTo>
                    <a:pt x="0" y="32"/>
                  </a:lnTo>
                  <a:lnTo>
                    <a:pt x="3" y="19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5"/>
            <p:cNvSpPr>
              <a:spLocks/>
            </p:cNvSpPr>
            <p:nvPr/>
          </p:nvSpPr>
          <p:spPr bwMode="auto">
            <a:xfrm>
              <a:off x="2228850" y="1576388"/>
              <a:ext cx="109537" cy="147002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"/>
                </a:cxn>
                <a:cxn ang="0">
                  <a:pos x="59" y="9"/>
                </a:cxn>
                <a:cxn ang="0">
                  <a:pos x="66" y="20"/>
                </a:cxn>
                <a:cxn ang="0">
                  <a:pos x="69" y="34"/>
                </a:cxn>
                <a:cxn ang="0">
                  <a:pos x="69" y="890"/>
                </a:cxn>
                <a:cxn ang="0">
                  <a:pos x="66" y="904"/>
                </a:cxn>
                <a:cxn ang="0">
                  <a:pos x="59" y="915"/>
                </a:cxn>
                <a:cxn ang="0">
                  <a:pos x="48" y="923"/>
                </a:cxn>
                <a:cxn ang="0">
                  <a:pos x="34" y="926"/>
                </a:cxn>
                <a:cxn ang="0">
                  <a:pos x="20" y="923"/>
                </a:cxn>
                <a:cxn ang="0">
                  <a:pos x="9" y="915"/>
                </a:cxn>
                <a:cxn ang="0">
                  <a:pos x="2" y="904"/>
                </a:cxn>
                <a:cxn ang="0">
                  <a:pos x="0" y="890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9"/>
                </a:cxn>
                <a:cxn ang="0">
                  <a:pos x="20" y="2"/>
                </a:cxn>
                <a:cxn ang="0">
                  <a:pos x="34" y="0"/>
                </a:cxn>
              </a:cxnLst>
              <a:rect l="0" t="0" r="r" b="b"/>
              <a:pathLst>
                <a:path w="69" h="926">
                  <a:moveTo>
                    <a:pt x="34" y="0"/>
                  </a:moveTo>
                  <a:lnTo>
                    <a:pt x="48" y="2"/>
                  </a:lnTo>
                  <a:lnTo>
                    <a:pt x="59" y="9"/>
                  </a:lnTo>
                  <a:lnTo>
                    <a:pt x="66" y="20"/>
                  </a:lnTo>
                  <a:lnTo>
                    <a:pt x="69" y="34"/>
                  </a:lnTo>
                  <a:lnTo>
                    <a:pt x="69" y="890"/>
                  </a:lnTo>
                  <a:lnTo>
                    <a:pt x="66" y="904"/>
                  </a:lnTo>
                  <a:lnTo>
                    <a:pt x="59" y="915"/>
                  </a:lnTo>
                  <a:lnTo>
                    <a:pt x="48" y="923"/>
                  </a:lnTo>
                  <a:lnTo>
                    <a:pt x="34" y="926"/>
                  </a:lnTo>
                  <a:lnTo>
                    <a:pt x="20" y="923"/>
                  </a:lnTo>
                  <a:lnTo>
                    <a:pt x="9" y="915"/>
                  </a:lnTo>
                  <a:lnTo>
                    <a:pt x="2" y="904"/>
                  </a:lnTo>
                  <a:lnTo>
                    <a:pt x="0" y="890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"/>
            <p:cNvSpPr>
              <a:spLocks/>
            </p:cNvSpPr>
            <p:nvPr/>
          </p:nvSpPr>
          <p:spPr bwMode="auto">
            <a:xfrm>
              <a:off x="2000250" y="1470026"/>
              <a:ext cx="544512" cy="15398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295" y="0"/>
                </a:cxn>
                <a:cxn ang="0">
                  <a:pos x="313" y="5"/>
                </a:cxn>
                <a:cxn ang="0">
                  <a:pos x="330" y="14"/>
                </a:cxn>
                <a:cxn ang="0">
                  <a:pos x="339" y="31"/>
                </a:cxn>
                <a:cxn ang="0">
                  <a:pos x="343" y="49"/>
                </a:cxn>
                <a:cxn ang="0">
                  <a:pos x="339" y="67"/>
                </a:cxn>
                <a:cxn ang="0">
                  <a:pos x="330" y="83"/>
                </a:cxn>
                <a:cxn ang="0">
                  <a:pos x="313" y="93"/>
                </a:cxn>
                <a:cxn ang="0">
                  <a:pos x="295" y="97"/>
                </a:cxn>
                <a:cxn ang="0">
                  <a:pos x="49" y="97"/>
                </a:cxn>
                <a:cxn ang="0">
                  <a:pos x="29" y="93"/>
                </a:cxn>
                <a:cxn ang="0">
                  <a:pos x="14" y="83"/>
                </a:cxn>
                <a:cxn ang="0">
                  <a:pos x="5" y="67"/>
                </a:cxn>
                <a:cxn ang="0">
                  <a:pos x="0" y="49"/>
                </a:cxn>
                <a:cxn ang="0">
                  <a:pos x="5" y="31"/>
                </a:cxn>
                <a:cxn ang="0">
                  <a:pos x="14" y="14"/>
                </a:cxn>
                <a:cxn ang="0">
                  <a:pos x="29" y="5"/>
                </a:cxn>
                <a:cxn ang="0">
                  <a:pos x="49" y="0"/>
                </a:cxn>
              </a:cxnLst>
              <a:rect l="0" t="0" r="r" b="b"/>
              <a:pathLst>
                <a:path w="343" h="97">
                  <a:moveTo>
                    <a:pt x="49" y="0"/>
                  </a:moveTo>
                  <a:lnTo>
                    <a:pt x="295" y="0"/>
                  </a:lnTo>
                  <a:lnTo>
                    <a:pt x="313" y="5"/>
                  </a:lnTo>
                  <a:lnTo>
                    <a:pt x="330" y="14"/>
                  </a:lnTo>
                  <a:lnTo>
                    <a:pt x="339" y="31"/>
                  </a:lnTo>
                  <a:lnTo>
                    <a:pt x="343" y="49"/>
                  </a:lnTo>
                  <a:lnTo>
                    <a:pt x="339" y="67"/>
                  </a:lnTo>
                  <a:lnTo>
                    <a:pt x="330" y="83"/>
                  </a:lnTo>
                  <a:lnTo>
                    <a:pt x="313" y="93"/>
                  </a:lnTo>
                  <a:lnTo>
                    <a:pt x="295" y="97"/>
                  </a:lnTo>
                  <a:lnTo>
                    <a:pt x="49" y="97"/>
                  </a:lnTo>
                  <a:lnTo>
                    <a:pt x="29" y="93"/>
                  </a:lnTo>
                  <a:lnTo>
                    <a:pt x="14" y="83"/>
                  </a:lnTo>
                  <a:lnTo>
                    <a:pt x="5" y="67"/>
                  </a:lnTo>
                  <a:lnTo>
                    <a:pt x="0" y="49"/>
                  </a:lnTo>
                  <a:lnTo>
                    <a:pt x="5" y="31"/>
                  </a:lnTo>
                  <a:lnTo>
                    <a:pt x="14" y="14"/>
                  </a:lnTo>
                  <a:lnTo>
                    <a:pt x="29" y="5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7"/>
            <p:cNvSpPr>
              <a:spLocks/>
            </p:cNvSpPr>
            <p:nvPr/>
          </p:nvSpPr>
          <p:spPr bwMode="auto">
            <a:xfrm>
              <a:off x="2068513" y="2941638"/>
              <a:ext cx="334962" cy="33496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4" y="4"/>
                </a:cxn>
                <a:cxn ang="0">
                  <a:pos x="159" y="13"/>
                </a:cxn>
                <a:cxn ang="0">
                  <a:pos x="181" y="30"/>
                </a:cxn>
                <a:cxn ang="0">
                  <a:pos x="197" y="52"/>
                </a:cxn>
                <a:cxn ang="0">
                  <a:pos x="207" y="77"/>
                </a:cxn>
                <a:cxn ang="0">
                  <a:pos x="211" y="105"/>
                </a:cxn>
                <a:cxn ang="0">
                  <a:pos x="207" y="134"/>
                </a:cxn>
                <a:cxn ang="0">
                  <a:pos x="197" y="158"/>
                </a:cxn>
                <a:cxn ang="0">
                  <a:pos x="181" y="180"/>
                </a:cxn>
                <a:cxn ang="0">
                  <a:pos x="159" y="197"/>
                </a:cxn>
                <a:cxn ang="0">
                  <a:pos x="134" y="207"/>
                </a:cxn>
                <a:cxn ang="0">
                  <a:pos x="105" y="211"/>
                </a:cxn>
                <a:cxn ang="0">
                  <a:pos x="77" y="207"/>
                </a:cxn>
                <a:cxn ang="0">
                  <a:pos x="52" y="197"/>
                </a:cxn>
                <a:cxn ang="0">
                  <a:pos x="30" y="180"/>
                </a:cxn>
                <a:cxn ang="0">
                  <a:pos x="14" y="158"/>
                </a:cxn>
                <a:cxn ang="0">
                  <a:pos x="4" y="134"/>
                </a:cxn>
                <a:cxn ang="0">
                  <a:pos x="0" y="105"/>
                </a:cxn>
                <a:cxn ang="0">
                  <a:pos x="4" y="77"/>
                </a:cxn>
                <a:cxn ang="0">
                  <a:pos x="14" y="52"/>
                </a:cxn>
                <a:cxn ang="0">
                  <a:pos x="30" y="30"/>
                </a:cxn>
                <a:cxn ang="0">
                  <a:pos x="52" y="13"/>
                </a:cxn>
                <a:cxn ang="0">
                  <a:pos x="77" y="4"/>
                </a:cxn>
                <a:cxn ang="0">
                  <a:pos x="105" y="0"/>
                </a:cxn>
              </a:cxnLst>
              <a:rect l="0" t="0" r="r" b="b"/>
              <a:pathLst>
                <a:path w="211" h="211">
                  <a:moveTo>
                    <a:pt x="105" y="0"/>
                  </a:moveTo>
                  <a:lnTo>
                    <a:pt x="134" y="4"/>
                  </a:lnTo>
                  <a:lnTo>
                    <a:pt x="159" y="13"/>
                  </a:lnTo>
                  <a:lnTo>
                    <a:pt x="181" y="30"/>
                  </a:lnTo>
                  <a:lnTo>
                    <a:pt x="197" y="52"/>
                  </a:lnTo>
                  <a:lnTo>
                    <a:pt x="207" y="77"/>
                  </a:lnTo>
                  <a:lnTo>
                    <a:pt x="211" y="105"/>
                  </a:lnTo>
                  <a:lnTo>
                    <a:pt x="207" y="134"/>
                  </a:lnTo>
                  <a:lnTo>
                    <a:pt x="197" y="158"/>
                  </a:lnTo>
                  <a:lnTo>
                    <a:pt x="181" y="180"/>
                  </a:lnTo>
                  <a:lnTo>
                    <a:pt x="159" y="197"/>
                  </a:lnTo>
                  <a:lnTo>
                    <a:pt x="134" y="207"/>
                  </a:lnTo>
                  <a:lnTo>
                    <a:pt x="105" y="211"/>
                  </a:lnTo>
                  <a:lnTo>
                    <a:pt x="77" y="207"/>
                  </a:lnTo>
                  <a:lnTo>
                    <a:pt x="52" y="197"/>
                  </a:lnTo>
                  <a:lnTo>
                    <a:pt x="30" y="180"/>
                  </a:lnTo>
                  <a:lnTo>
                    <a:pt x="14" y="158"/>
                  </a:lnTo>
                  <a:lnTo>
                    <a:pt x="4" y="134"/>
                  </a:lnTo>
                  <a:lnTo>
                    <a:pt x="0" y="105"/>
                  </a:lnTo>
                  <a:lnTo>
                    <a:pt x="4" y="77"/>
                  </a:lnTo>
                  <a:lnTo>
                    <a:pt x="14" y="52"/>
                  </a:lnTo>
                  <a:lnTo>
                    <a:pt x="30" y="30"/>
                  </a:lnTo>
                  <a:lnTo>
                    <a:pt x="52" y="13"/>
                  </a:lnTo>
                  <a:lnTo>
                    <a:pt x="77" y="4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8"/>
            <p:cNvSpPr>
              <a:spLocks/>
            </p:cNvSpPr>
            <p:nvPr/>
          </p:nvSpPr>
          <p:spPr bwMode="auto">
            <a:xfrm>
              <a:off x="3665538" y="2952751"/>
              <a:ext cx="336550" cy="334963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133" y="4"/>
                </a:cxn>
                <a:cxn ang="0">
                  <a:pos x="159" y="13"/>
                </a:cxn>
                <a:cxn ang="0">
                  <a:pos x="180" y="30"/>
                </a:cxn>
                <a:cxn ang="0">
                  <a:pos x="197" y="52"/>
                </a:cxn>
                <a:cxn ang="0">
                  <a:pos x="208" y="77"/>
                </a:cxn>
                <a:cxn ang="0">
                  <a:pos x="212" y="106"/>
                </a:cxn>
                <a:cxn ang="0">
                  <a:pos x="208" y="133"/>
                </a:cxn>
                <a:cxn ang="0">
                  <a:pos x="197" y="158"/>
                </a:cxn>
                <a:cxn ang="0">
                  <a:pos x="180" y="180"/>
                </a:cxn>
                <a:cxn ang="0">
                  <a:pos x="159" y="197"/>
                </a:cxn>
                <a:cxn ang="0">
                  <a:pos x="133" y="207"/>
                </a:cxn>
                <a:cxn ang="0">
                  <a:pos x="106" y="211"/>
                </a:cxn>
                <a:cxn ang="0">
                  <a:pos x="78" y="207"/>
                </a:cxn>
                <a:cxn ang="0">
                  <a:pos x="52" y="197"/>
                </a:cxn>
                <a:cxn ang="0">
                  <a:pos x="31" y="180"/>
                </a:cxn>
                <a:cxn ang="0">
                  <a:pos x="15" y="158"/>
                </a:cxn>
                <a:cxn ang="0">
                  <a:pos x="4" y="133"/>
                </a:cxn>
                <a:cxn ang="0">
                  <a:pos x="0" y="106"/>
                </a:cxn>
                <a:cxn ang="0">
                  <a:pos x="4" y="77"/>
                </a:cxn>
                <a:cxn ang="0">
                  <a:pos x="15" y="52"/>
                </a:cxn>
                <a:cxn ang="0">
                  <a:pos x="31" y="30"/>
                </a:cxn>
                <a:cxn ang="0">
                  <a:pos x="52" y="13"/>
                </a:cxn>
                <a:cxn ang="0">
                  <a:pos x="78" y="4"/>
                </a:cxn>
                <a:cxn ang="0">
                  <a:pos x="106" y="0"/>
                </a:cxn>
              </a:cxnLst>
              <a:rect l="0" t="0" r="r" b="b"/>
              <a:pathLst>
                <a:path w="212" h="211">
                  <a:moveTo>
                    <a:pt x="106" y="0"/>
                  </a:moveTo>
                  <a:lnTo>
                    <a:pt x="133" y="4"/>
                  </a:lnTo>
                  <a:lnTo>
                    <a:pt x="159" y="13"/>
                  </a:lnTo>
                  <a:lnTo>
                    <a:pt x="180" y="30"/>
                  </a:lnTo>
                  <a:lnTo>
                    <a:pt x="197" y="52"/>
                  </a:lnTo>
                  <a:lnTo>
                    <a:pt x="208" y="77"/>
                  </a:lnTo>
                  <a:lnTo>
                    <a:pt x="212" y="106"/>
                  </a:lnTo>
                  <a:lnTo>
                    <a:pt x="208" y="133"/>
                  </a:lnTo>
                  <a:lnTo>
                    <a:pt x="197" y="158"/>
                  </a:lnTo>
                  <a:lnTo>
                    <a:pt x="180" y="180"/>
                  </a:lnTo>
                  <a:lnTo>
                    <a:pt x="159" y="197"/>
                  </a:lnTo>
                  <a:lnTo>
                    <a:pt x="133" y="207"/>
                  </a:lnTo>
                  <a:lnTo>
                    <a:pt x="106" y="211"/>
                  </a:lnTo>
                  <a:lnTo>
                    <a:pt x="78" y="207"/>
                  </a:lnTo>
                  <a:lnTo>
                    <a:pt x="52" y="197"/>
                  </a:lnTo>
                  <a:lnTo>
                    <a:pt x="31" y="180"/>
                  </a:lnTo>
                  <a:lnTo>
                    <a:pt x="15" y="158"/>
                  </a:lnTo>
                  <a:lnTo>
                    <a:pt x="4" y="133"/>
                  </a:lnTo>
                  <a:lnTo>
                    <a:pt x="0" y="106"/>
                  </a:lnTo>
                  <a:lnTo>
                    <a:pt x="4" y="77"/>
                  </a:lnTo>
                  <a:lnTo>
                    <a:pt x="15" y="52"/>
                  </a:lnTo>
                  <a:lnTo>
                    <a:pt x="31" y="30"/>
                  </a:lnTo>
                  <a:lnTo>
                    <a:pt x="52" y="13"/>
                  </a:lnTo>
                  <a:lnTo>
                    <a:pt x="78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4" name="TextBox 223"/>
          <p:cNvSpPr txBox="1"/>
          <p:nvPr/>
        </p:nvSpPr>
        <p:spPr>
          <a:xfrm flipH="1">
            <a:off x="1307260" y="1425388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 flipH="1">
            <a:off x="863507" y="2918011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 flipH="1">
            <a:off x="1240024" y="4338918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 flipH="1">
            <a:off x="9602789" y="4347882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 flipH="1">
            <a:off x="9995128" y="2886635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 flipH="1">
            <a:off x="9563753" y="1483658"/>
            <a:ext cx="14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2052608" y="2000183"/>
            <a:ext cx="2395164" cy="2353627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1204130 w 5636167"/>
              <a:gd name="connsiteY5" fmla="*/ 2373846 h 4289267"/>
              <a:gd name="connsiteX6" fmla="*/ 0 w 5636167"/>
              <a:gd name="connsiteY6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939765 w 5636167"/>
              <a:gd name="connsiteY4" fmla="*/ 2070200 h 4289267"/>
              <a:gd name="connsiteX5" fmla="*/ 1204130 w 5636167"/>
              <a:gd name="connsiteY5" fmla="*/ 2373846 h 4289267"/>
              <a:gd name="connsiteX6" fmla="*/ 0 w 5636167"/>
              <a:gd name="connsiteY6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2418698 w 5636167"/>
              <a:gd name="connsiteY4" fmla="*/ 1608766 h 4289267"/>
              <a:gd name="connsiteX5" fmla="*/ 1939765 w 5636167"/>
              <a:gd name="connsiteY5" fmla="*/ 2070200 h 4289267"/>
              <a:gd name="connsiteX6" fmla="*/ 1204130 w 5636167"/>
              <a:gd name="connsiteY6" fmla="*/ 2373846 h 4289267"/>
              <a:gd name="connsiteX7" fmla="*/ 0 w 5636167"/>
              <a:gd name="connsiteY7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2496512 w 5636167"/>
              <a:gd name="connsiteY4" fmla="*/ 804383 h 4289267"/>
              <a:gd name="connsiteX5" fmla="*/ 2418698 w 5636167"/>
              <a:gd name="connsiteY5" fmla="*/ 1608766 h 4289267"/>
              <a:gd name="connsiteX6" fmla="*/ 1939765 w 5636167"/>
              <a:gd name="connsiteY6" fmla="*/ 2070200 h 4289267"/>
              <a:gd name="connsiteX7" fmla="*/ 1204130 w 5636167"/>
              <a:gd name="connsiteY7" fmla="*/ 2373846 h 4289267"/>
              <a:gd name="connsiteX8" fmla="*/ 0 w 5636167"/>
              <a:gd name="connsiteY8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2496512" y="804383"/>
                </a:lnTo>
                <a:lnTo>
                  <a:pt x="2418698" y="1608766"/>
                </a:lnTo>
                <a:lnTo>
                  <a:pt x="1939765" y="2070200"/>
                </a:lnTo>
                <a:lnTo>
                  <a:pt x="1204130" y="2373846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Generations Comparison Infographics Presentation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807473528"/>
              </p:ext>
            </p:extLst>
          </p:nvPr>
        </p:nvGraphicFramePr>
        <p:xfrm>
          <a:off x="1141412" y="1757708"/>
          <a:ext cx="2608420" cy="1738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27880" y="2256100"/>
            <a:ext cx="8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920" y="3539925"/>
            <a:ext cx="2227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Younger Boomers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7476" y="347530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Gen X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2101" y="5532700"/>
            <a:ext cx="906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Gen Y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53269" y="5456500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Millennial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01456" y="3516775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Older Boomers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675487" y="2000183"/>
            <a:ext cx="2395164" cy="2353627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1204130 w 5636167"/>
              <a:gd name="connsiteY5" fmla="*/ 2373846 h 4289267"/>
              <a:gd name="connsiteX6" fmla="*/ 0 w 5636167"/>
              <a:gd name="connsiteY6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939765 w 5636167"/>
              <a:gd name="connsiteY4" fmla="*/ 2070200 h 4289267"/>
              <a:gd name="connsiteX5" fmla="*/ 1204130 w 5636167"/>
              <a:gd name="connsiteY5" fmla="*/ 2373846 h 4289267"/>
              <a:gd name="connsiteX6" fmla="*/ 0 w 5636167"/>
              <a:gd name="connsiteY6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2418698 w 5636167"/>
              <a:gd name="connsiteY4" fmla="*/ 1608766 h 4289267"/>
              <a:gd name="connsiteX5" fmla="*/ 1939765 w 5636167"/>
              <a:gd name="connsiteY5" fmla="*/ 2070200 h 4289267"/>
              <a:gd name="connsiteX6" fmla="*/ 1204130 w 5636167"/>
              <a:gd name="connsiteY6" fmla="*/ 2373846 h 4289267"/>
              <a:gd name="connsiteX7" fmla="*/ 0 w 5636167"/>
              <a:gd name="connsiteY7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2496512 w 5636167"/>
              <a:gd name="connsiteY4" fmla="*/ 804383 h 4289267"/>
              <a:gd name="connsiteX5" fmla="*/ 2418698 w 5636167"/>
              <a:gd name="connsiteY5" fmla="*/ 1608766 h 4289267"/>
              <a:gd name="connsiteX6" fmla="*/ 1939765 w 5636167"/>
              <a:gd name="connsiteY6" fmla="*/ 2070200 h 4289267"/>
              <a:gd name="connsiteX7" fmla="*/ 1204130 w 5636167"/>
              <a:gd name="connsiteY7" fmla="*/ 2373846 h 4289267"/>
              <a:gd name="connsiteX8" fmla="*/ 0 w 5636167"/>
              <a:gd name="connsiteY8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2496512" y="804383"/>
                </a:lnTo>
                <a:lnTo>
                  <a:pt x="2418698" y="1608766"/>
                </a:lnTo>
                <a:lnTo>
                  <a:pt x="1939765" y="2070200"/>
                </a:lnTo>
                <a:lnTo>
                  <a:pt x="1204130" y="2373846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3748884678"/>
              </p:ext>
            </p:extLst>
          </p:nvPr>
        </p:nvGraphicFramePr>
        <p:xfrm>
          <a:off x="4764291" y="1757708"/>
          <a:ext cx="2608420" cy="1738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650759" y="2256100"/>
            <a:ext cx="8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9275219" y="2000183"/>
            <a:ext cx="2395164" cy="2353627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1204130 w 5636167"/>
              <a:gd name="connsiteY5" fmla="*/ 2373846 h 4289267"/>
              <a:gd name="connsiteX6" fmla="*/ 0 w 5636167"/>
              <a:gd name="connsiteY6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939765 w 5636167"/>
              <a:gd name="connsiteY4" fmla="*/ 2070200 h 4289267"/>
              <a:gd name="connsiteX5" fmla="*/ 1204130 w 5636167"/>
              <a:gd name="connsiteY5" fmla="*/ 2373846 h 4289267"/>
              <a:gd name="connsiteX6" fmla="*/ 0 w 5636167"/>
              <a:gd name="connsiteY6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2418698 w 5636167"/>
              <a:gd name="connsiteY4" fmla="*/ 1608766 h 4289267"/>
              <a:gd name="connsiteX5" fmla="*/ 1939765 w 5636167"/>
              <a:gd name="connsiteY5" fmla="*/ 2070200 h 4289267"/>
              <a:gd name="connsiteX6" fmla="*/ 1204130 w 5636167"/>
              <a:gd name="connsiteY6" fmla="*/ 2373846 h 4289267"/>
              <a:gd name="connsiteX7" fmla="*/ 0 w 5636167"/>
              <a:gd name="connsiteY7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2496512 w 5636167"/>
              <a:gd name="connsiteY4" fmla="*/ 804383 h 4289267"/>
              <a:gd name="connsiteX5" fmla="*/ 2418698 w 5636167"/>
              <a:gd name="connsiteY5" fmla="*/ 1608766 h 4289267"/>
              <a:gd name="connsiteX6" fmla="*/ 1939765 w 5636167"/>
              <a:gd name="connsiteY6" fmla="*/ 2070200 h 4289267"/>
              <a:gd name="connsiteX7" fmla="*/ 1204130 w 5636167"/>
              <a:gd name="connsiteY7" fmla="*/ 2373846 h 4289267"/>
              <a:gd name="connsiteX8" fmla="*/ 0 w 5636167"/>
              <a:gd name="connsiteY8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2496512" y="804383"/>
                </a:lnTo>
                <a:lnTo>
                  <a:pt x="2418698" y="1608766"/>
                </a:lnTo>
                <a:lnTo>
                  <a:pt x="1939765" y="2070200"/>
                </a:lnTo>
                <a:lnTo>
                  <a:pt x="1204130" y="2373846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388189453"/>
              </p:ext>
            </p:extLst>
          </p:nvPr>
        </p:nvGraphicFramePr>
        <p:xfrm>
          <a:off x="8364023" y="1757708"/>
          <a:ext cx="2608420" cy="1738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250491" y="2256100"/>
            <a:ext cx="8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3886912" y="3970973"/>
            <a:ext cx="2395164" cy="2353627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1204130 w 5636167"/>
              <a:gd name="connsiteY5" fmla="*/ 2373846 h 4289267"/>
              <a:gd name="connsiteX6" fmla="*/ 0 w 5636167"/>
              <a:gd name="connsiteY6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939765 w 5636167"/>
              <a:gd name="connsiteY4" fmla="*/ 2070200 h 4289267"/>
              <a:gd name="connsiteX5" fmla="*/ 1204130 w 5636167"/>
              <a:gd name="connsiteY5" fmla="*/ 2373846 h 4289267"/>
              <a:gd name="connsiteX6" fmla="*/ 0 w 5636167"/>
              <a:gd name="connsiteY6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2418698 w 5636167"/>
              <a:gd name="connsiteY4" fmla="*/ 1608766 h 4289267"/>
              <a:gd name="connsiteX5" fmla="*/ 1939765 w 5636167"/>
              <a:gd name="connsiteY5" fmla="*/ 2070200 h 4289267"/>
              <a:gd name="connsiteX6" fmla="*/ 1204130 w 5636167"/>
              <a:gd name="connsiteY6" fmla="*/ 2373846 h 4289267"/>
              <a:gd name="connsiteX7" fmla="*/ 0 w 5636167"/>
              <a:gd name="connsiteY7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2496512 w 5636167"/>
              <a:gd name="connsiteY4" fmla="*/ 804383 h 4289267"/>
              <a:gd name="connsiteX5" fmla="*/ 2418698 w 5636167"/>
              <a:gd name="connsiteY5" fmla="*/ 1608766 h 4289267"/>
              <a:gd name="connsiteX6" fmla="*/ 1939765 w 5636167"/>
              <a:gd name="connsiteY6" fmla="*/ 2070200 h 4289267"/>
              <a:gd name="connsiteX7" fmla="*/ 1204130 w 5636167"/>
              <a:gd name="connsiteY7" fmla="*/ 2373846 h 4289267"/>
              <a:gd name="connsiteX8" fmla="*/ 0 w 5636167"/>
              <a:gd name="connsiteY8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2496512" y="804383"/>
                </a:lnTo>
                <a:lnTo>
                  <a:pt x="2418698" y="1608766"/>
                </a:lnTo>
                <a:lnTo>
                  <a:pt x="1939765" y="2070200"/>
                </a:lnTo>
                <a:lnTo>
                  <a:pt x="1204130" y="2373846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3909471940"/>
              </p:ext>
            </p:extLst>
          </p:nvPr>
        </p:nvGraphicFramePr>
        <p:xfrm>
          <a:off x="2975716" y="3728498"/>
          <a:ext cx="2608420" cy="1738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862184" y="4226890"/>
            <a:ext cx="8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7481475" y="3970973"/>
            <a:ext cx="2395164" cy="2353627"/>
          </a:xfrm>
          <a:custGeom>
            <a:avLst/>
            <a:gdLst>
              <a:gd name="connsiteX0" fmla="*/ 204849 w 4310743"/>
              <a:gd name="connsiteY0" fmla="*/ 1769423 h 3009404"/>
              <a:gd name="connsiteX1" fmla="*/ 1701140 w 4310743"/>
              <a:gd name="connsiteY1" fmla="*/ 2487880 h 3009404"/>
              <a:gd name="connsiteX2" fmla="*/ 3874325 w 4310743"/>
              <a:gd name="connsiteY2" fmla="*/ 2725386 h 3009404"/>
              <a:gd name="connsiteX3" fmla="*/ 4153395 w 4310743"/>
              <a:gd name="connsiteY3" fmla="*/ 783771 h 3009404"/>
              <a:gd name="connsiteX4" fmla="*/ 2930236 w 4310743"/>
              <a:gd name="connsiteY4" fmla="*/ 166254 h 3009404"/>
              <a:gd name="connsiteX5" fmla="*/ 204849 w 4310743"/>
              <a:gd name="connsiteY5" fmla="*/ 1769423 h 3009404"/>
              <a:gd name="connsiteX0" fmla="*/ 204849 w 4310743"/>
              <a:gd name="connsiteY0" fmla="*/ 1603169 h 2843150"/>
              <a:gd name="connsiteX1" fmla="*/ 1701140 w 4310743"/>
              <a:gd name="connsiteY1" fmla="*/ 2321626 h 2843150"/>
              <a:gd name="connsiteX2" fmla="*/ 3874325 w 4310743"/>
              <a:gd name="connsiteY2" fmla="*/ 2559132 h 2843150"/>
              <a:gd name="connsiteX3" fmla="*/ 4153395 w 4310743"/>
              <a:gd name="connsiteY3" fmla="*/ 617517 h 2843150"/>
              <a:gd name="connsiteX4" fmla="*/ 2930236 w 4310743"/>
              <a:gd name="connsiteY4" fmla="*/ 0 h 2843150"/>
              <a:gd name="connsiteX5" fmla="*/ 204849 w 4310743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0 w 4105894"/>
              <a:gd name="connsiteY5" fmla="*/ 1603169 h 2843150"/>
              <a:gd name="connsiteX0" fmla="*/ 0 w 4105894"/>
              <a:gd name="connsiteY0" fmla="*/ 1603169 h 2843150"/>
              <a:gd name="connsiteX1" fmla="*/ 1496291 w 4105894"/>
              <a:gd name="connsiteY1" fmla="*/ 2321626 h 2843150"/>
              <a:gd name="connsiteX2" fmla="*/ 3669476 w 4105894"/>
              <a:gd name="connsiteY2" fmla="*/ 2559132 h 2843150"/>
              <a:gd name="connsiteX3" fmla="*/ 3948546 w 4105894"/>
              <a:gd name="connsiteY3" fmla="*/ 617517 h 2843150"/>
              <a:gd name="connsiteX4" fmla="*/ 2725387 w 4105894"/>
              <a:gd name="connsiteY4" fmla="*/ 0 h 2843150"/>
              <a:gd name="connsiteX5" fmla="*/ 1790596 w 4105894"/>
              <a:gd name="connsiteY5" fmla="*/ 1406236 h 2843150"/>
              <a:gd name="connsiteX6" fmla="*/ 0 w 4105894"/>
              <a:gd name="connsiteY6" fmla="*/ 1603169 h 2843150"/>
              <a:gd name="connsiteX0" fmla="*/ 0 w 4069378"/>
              <a:gd name="connsiteY0" fmla="*/ 1603169 h 2815276"/>
              <a:gd name="connsiteX1" fmla="*/ 1496291 w 4069378"/>
              <a:gd name="connsiteY1" fmla="*/ 2321626 h 2815276"/>
              <a:gd name="connsiteX2" fmla="*/ 3669476 w 4069378"/>
              <a:gd name="connsiteY2" fmla="*/ 2559132 h 2815276"/>
              <a:gd name="connsiteX3" fmla="*/ 3895705 w 4069378"/>
              <a:gd name="connsiteY3" fmla="*/ 784761 h 2815276"/>
              <a:gd name="connsiteX4" fmla="*/ 2725387 w 4069378"/>
              <a:gd name="connsiteY4" fmla="*/ 0 h 2815276"/>
              <a:gd name="connsiteX5" fmla="*/ 1790596 w 4069378"/>
              <a:gd name="connsiteY5" fmla="*/ 1406236 h 2815276"/>
              <a:gd name="connsiteX6" fmla="*/ 0 w 4069378"/>
              <a:gd name="connsiteY6" fmla="*/ 1603169 h 2815276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880425"/>
              <a:gd name="connsiteX1" fmla="*/ 2272744 w 4053053"/>
              <a:gd name="connsiteY1" fmla="*/ 2712522 h 2880425"/>
              <a:gd name="connsiteX2" fmla="*/ 3669476 w 4053053"/>
              <a:gd name="connsiteY2" fmla="*/ 2559132 h 2880425"/>
              <a:gd name="connsiteX3" fmla="*/ 3895705 w 4053053"/>
              <a:gd name="connsiteY3" fmla="*/ 784761 h 2880425"/>
              <a:gd name="connsiteX4" fmla="*/ 2725387 w 4053053"/>
              <a:gd name="connsiteY4" fmla="*/ 0 h 2880425"/>
              <a:gd name="connsiteX5" fmla="*/ 1790596 w 4053053"/>
              <a:gd name="connsiteY5" fmla="*/ 1406236 h 2880425"/>
              <a:gd name="connsiteX6" fmla="*/ 0 w 4053053"/>
              <a:gd name="connsiteY6" fmla="*/ 1603169 h 2880425"/>
              <a:gd name="connsiteX0" fmla="*/ 0 w 4053053"/>
              <a:gd name="connsiteY0" fmla="*/ 1603169 h 2712522"/>
              <a:gd name="connsiteX1" fmla="*/ 2272744 w 4053053"/>
              <a:gd name="connsiteY1" fmla="*/ 2712522 h 2712522"/>
              <a:gd name="connsiteX2" fmla="*/ 3669476 w 4053053"/>
              <a:gd name="connsiteY2" fmla="*/ 2559132 h 2712522"/>
              <a:gd name="connsiteX3" fmla="*/ 3895705 w 4053053"/>
              <a:gd name="connsiteY3" fmla="*/ 784761 h 2712522"/>
              <a:gd name="connsiteX4" fmla="*/ 2725387 w 4053053"/>
              <a:gd name="connsiteY4" fmla="*/ 0 h 2712522"/>
              <a:gd name="connsiteX5" fmla="*/ 1790596 w 4053053"/>
              <a:gd name="connsiteY5" fmla="*/ 1406236 h 2712522"/>
              <a:gd name="connsiteX6" fmla="*/ 0 w 4053053"/>
              <a:gd name="connsiteY6" fmla="*/ 1603169 h 2712522"/>
              <a:gd name="connsiteX0" fmla="*/ 0 w 3895705"/>
              <a:gd name="connsiteY0" fmla="*/ 1603169 h 2712522"/>
              <a:gd name="connsiteX1" fmla="*/ 2272744 w 3895705"/>
              <a:gd name="connsiteY1" fmla="*/ 2712522 h 2712522"/>
              <a:gd name="connsiteX2" fmla="*/ 3669476 w 3895705"/>
              <a:gd name="connsiteY2" fmla="*/ 2559132 h 2712522"/>
              <a:gd name="connsiteX3" fmla="*/ 3895705 w 3895705"/>
              <a:gd name="connsiteY3" fmla="*/ 784761 h 2712522"/>
              <a:gd name="connsiteX4" fmla="*/ 2725387 w 3895705"/>
              <a:gd name="connsiteY4" fmla="*/ 0 h 2712522"/>
              <a:gd name="connsiteX5" fmla="*/ 1790596 w 3895705"/>
              <a:gd name="connsiteY5" fmla="*/ 1406236 h 2712522"/>
              <a:gd name="connsiteX6" fmla="*/ 0 w 3895705"/>
              <a:gd name="connsiteY6" fmla="*/ 1603169 h 2712522"/>
              <a:gd name="connsiteX0" fmla="*/ 0 w 3895705"/>
              <a:gd name="connsiteY0" fmla="*/ 1967270 h 3076623"/>
              <a:gd name="connsiteX1" fmla="*/ 2272744 w 3895705"/>
              <a:gd name="connsiteY1" fmla="*/ 3076623 h 3076623"/>
              <a:gd name="connsiteX2" fmla="*/ 3669476 w 3895705"/>
              <a:gd name="connsiteY2" fmla="*/ 2923233 h 3076623"/>
              <a:gd name="connsiteX3" fmla="*/ 3895705 w 3895705"/>
              <a:gd name="connsiteY3" fmla="*/ 1148862 h 3076623"/>
              <a:gd name="connsiteX4" fmla="*/ 2396624 w 3895705"/>
              <a:gd name="connsiteY4" fmla="*/ 0 h 3076623"/>
              <a:gd name="connsiteX5" fmla="*/ 1790596 w 3895705"/>
              <a:gd name="connsiteY5" fmla="*/ 1770337 h 3076623"/>
              <a:gd name="connsiteX6" fmla="*/ 0 w 3895705"/>
              <a:gd name="connsiteY6" fmla="*/ 1967270 h 3076623"/>
              <a:gd name="connsiteX0" fmla="*/ 0 w 4549138"/>
              <a:gd name="connsiteY0" fmla="*/ 1967270 h 3076623"/>
              <a:gd name="connsiteX1" fmla="*/ 2272744 w 4549138"/>
              <a:gd name="connsiteY1" fmla="*/ 3076623 h 3076623"/>
              <a:gd name="connsiteX2" fmla="*/ 3669476 w 4549138"/>
              <a:gd name="connsiteY2" fmla="*/ 2923233 h 3076623"/>
              <a:gd name="connsiteX3" fmla="*/ 4549138 w 4549138"/>
              <a:gd name="connsiteY3" fmla="*/ 1356920 h 3076623"/>
              <a:gd name="connsiteX4" fmla="*/ 2396624 w 4549138"/>
              <a:gd name="connsiteY4" fmla="*/ 0 h 3076623"/>
              <a:gd name="connsiteX5" fmla="*/ 1790596 w 4549138"/>
              <a:gd name="connsiteY5" fmla="*/ 1770337 h 3076623"/>
              <a:gd name="connsiteX6" fmla="*/ 0 w 4549138"/>
              <a:gd name="connsiteY6" fmla="*/ 1967270 h 3076623"/>
              <a:gd name="connsiteX0" fmla="*/ 0 w 4549138"/>
              <a:gd name="connsiteY0" fmla="*/ 2282853 h 3392206"/>
              <a:gd name="connsiteX1" fmla="*/ 2272744 w 4549138"/>
              <a:gd name="connsiteY1" fmla="*/ 3392206 h 3392206"/>
              <a:gd name="connsiteX2" fmla="*/ 3669476 w 4549138"/>
              <a:gd name="connsiteY2" fmla="*/ 3238816 h 3392206"/>
              <a:gd name="connsiteX3" fmla="*/ 4549138 w 4549138"/>
              <a:gd name="connsiteY3" fmla="*/ 1672503 h 3392206"/>
              <a:gd name="connsiteX4" fmla="*/ 1914290 w 4549138"/>
              <a:gd name="connsiteY4" fmla="*/ 0 h 3392206"/>
              <a:gd name="connsiteX5" fmla="*/ 1790596 w 4549138"/>
              <a:gd name="connsiteY5" fmla="*/ 2085920 h 3392206"/>
              <a:gd name="connsiteX6" fmla="*/ 0 w 4549138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549138 w 4800560"/>
              <a:gd name="connsiteY3" fmla="*/ 1672503 h 3392206"/>
              <a:gd name="connsiteX4" fmla="*/ 4800560 w 4800560"/>
              <a:gd name="connsiteY4" fmla="*/ 1661452 h 3392206"/>
              <a:gd name="connsiteX5" fmla="*/ 1914290 w 4800560"/>
              <a:gd name="connsiteY5" fmla="*/ 0 h 3392206"/>
              <a:gd name="connsiteX6" fmla="*/ 1790596 w 4800560"/>
              <a:gd name="connsiteY6" fmla="*/ 2085920 h 3392206"/>
              <a:gd name="connsiteX7" fmla="*/ 0 w 4800560"/>
              <a:gd name="connsiteY7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3669476 w 4800560"/>
              <a:gd name="connsiteY2" fmla="*/ 3238816 h 3392206"/>
              <a:gd name="connsiteX3" fmla="*/ 4800560 w 4800560"/>
              <a:gd name="connsiteY3" fmla="*/ 1661452 h 3392206"/>
              <a:gd name="connsiteX4" fmla="*/ 1914290 w 4800560"/>
              <a:gd name="connsiteY4" fmla="*/ 0 h 3392206"/>
              <a:gd name="connsiteX5" fmla="*/ 1790596 w 4800560"/>
              <a:gd name="connsiteY5" fmla="*/ 2085920 h 3392206"/>
              <a:gd name="connsiteX6" fmla="*/ 0 w 4800560"/>
              <a:gd name="connsiteY6" fmla="*/ 2282853 h 3392206"/>
              <a:gd name="connsiteX0" fmla="*/ 0 w 4800560"/>
              <a:gd name="connsiteY0" fmla="*/ 2282853 h 3392206"/>
              <a:gd name="connsiteX1" fmla="*/ 2272744 w 4800560"/>
              <a:gd name="connsiteY1" fmla="*/ 3392206 h 3392206"/>
              <a:gd name="connsiteX2" fmla="*/ 4800560 w 4800560"/>
              <a:gd name="connsiteY2" fmla="*/ 1661452 h 3392206"/>
              <a:gd name="connsiteX3" fmla="*/ 1914290 w 4800560"/>
              <a:gd name="connsiteY3" fmla="*/ 0 h 3392206"/>
              <a:gd name="connsiteX4" fmla="*/ 1790596 w 4800560"/>
              <a:gd name="connsiteY4" fmla="*/ 2085920 h 3392206"/>
              <a:gd name="connsiteX5" fmla="*/ 0 w 4800560"/>
              <a:gd name="connsiteY5" fmla="*/ 2282853 h 3392206"/>
              <a:gd name="connsiteX0" fmla="*/ 0 w 4800560"/>
              <a:gd name="connsiteY0" fmla="*/ 2282853 h 4887308"/>
              <a:gd name="connsiteX1" fmla="*/ 4527397 w 4800560"/>
              <a:gd name="connsiteY1" fmla="*/ 4887308 h 4887308"/>
              <a:gd name="connsiteX2" fmla="*/ 4800560 w 4800560"/>
              <a:gd name="connsiteY2" fmla="*/ 1661452 h 4887308"/>
              <a:gd name="connsiteX3" fmla="*/ 1914290 w 4800560"/>
              <a:gd name="connsiteY3" fmla="*/ 0 h 4887308"/>
              <a:gd name="connsiteX4" fmla="*/ 1790596 w 4800560"/>
              <a:gd name="connsiteY4" fmla="*/ 2085920 h 4887308"/>
              <a:gd name="connsiteX5" fmla="*/ 0 w 4800560"/>
              <a:gd name="connsiteY5" fmla="*/ 2282853 h 4887308"/>
              <a:gd name="connsiteX0" fmla="*/ 0 w 5737710"/>
              <a:gd name="connsiteY0" fmla="*/ 2282853 h 4887308"/>
              <a:gd name="connsiteX1" fmla="*/ 4527397 w 5737710"/>
              <a:gd name="connsiteY1" fmla="*/ 4887308 h 4887308"/>
              <a:gd name="connsiteX2" fmla="*/ 5737710 w 5737710"/>
              <a:gd name="connsiteY2" fmla="*/ 2109983 h 4887308"/>
              <a:gd name="connsiteX3" fmla="*/ 1914290 w 5737710"/>
              <a:gd name="connsiteY3" fmla="*/ 0 h 4887308"/>
              <a:gd name="connsiteX4" fmla="*/ 1790596 w 5737710"/>
              <a:gd name="connsiteY4" fmla="*/ 2085920 h 4887308"/>
              <a:gd name="connsiteX5" fmla="*/ 0 w 5737710"/>
              <a:gd name="connsiteY5" fmla="*/ 2282853 h 4887308"/>
              <a:gd name="connsiteX0" fmla="*/ 0 w 5737710"/>
              <a:gd name="connsiteY0" fmla="*/ 2282853 h 4289267"/>
              <a:gd name="connsiteX1" fmla="*/ 3958831 w 5737710"/>
              <a:gd name="connsiteY1" fmla="*/ 4289267 h 4289267"/>
              <a:gd name="connsiteX2" fmla="*/ 5737710 w 5737710"/>
              <a:gd name="connsiteY2" fmla="*/ 2109983 h 4289267"/>
              <a:gd name="connsiteX3" fmla="*/ 1914290 w 5737710"/>
              <a:gd name="connsiteY3" fmla="*/ 0 h 4289267"/>
              <a:gd name="connsiteX4" fmla="*/ 1790596 w 5737710"/>
              <a:gd name="connsiteY4" fmla="*/ 2085920 h 4289267"/>
              <a:gd name="connsiteX5" fmla="*/ 0 w 5737710"/>
              <a:gd name="connsiteY5" fmla="*/ 2282853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0 w 5636167"/>
              <a:gd name="connsiteY5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689053 w 5636167"/>
              <a:gd name="connsiteY4" fmla="*/ 2085920 h 4289267"/>
              <a:gd name="connsiteX5" fmla="*/ 1204130 w 5636167"/>
              <a:gd name="connsiteY5" fmla="*/ 2373846 h 4289267"/>
              <a:gd name="connsiteX6" fmla="*/ 0 w 5636167"/>
              <a:gd name="connsiteY6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1939765 w 5636167"/>
              <a:gd name="connsiteY4" fmla="*/ 2070200 h 4289267"/>
              <a:gd name="connsiteX5" fmla="*/ 1204130 w 5636167"/>
              <a:gd name="connsiteY5" fmla="*/ 2373846 h 4289267"/>
              <a:gd name="connsiteX6" fmla="*/ 0 w 5636167"/>
              <a:gd name="connsiteY6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2418698 w 5636167"/>
              <a:gd name="connsiteY4" fmla="*/ 1608766 h 4289267"/>
              <a:gd name="connsiteX5" fmla="*/ 1939765 w 5636167"/>
              <a:gd name="connsiteY5" fmla="*/ 2070200 h 4289267"/>
              <a:gd name="connsiteX6" fmla="*/ 1204130 w 5636167"/>
              <a:gd name="connsiteY6" fmla="*/ 2373846 h 4289267"/>
              <a:gd name="connsiteX7" fmla="*/ 0 w 5636167"/>
              <a:gd name="connsiteY7" fmla="*/ 2269012 h 4289267"/>
              <a:gd name="connsiteX0" fmla="*/ 0 w 5636167"/>
              <a:gd name="connsiteY0" fmla="*/ 2269012 h 4289267"/>
              <a:gd name="connsiteX1" fmla="*/ 3857288 w 5636167"/>
              <a:gd name="connsiteY1" fmla="*/ 4289267 h 4289267"/>
              <a:gd name="connsiteX2" fmla="*/ 5636167 w 5636167"/>
              <a:gd name="connsiteY2" fmla="*/ 2109983 h 4289267"/>
              <a:gd name="connsiteX3" fmla="*/ 1812747 w 5636167"/>
              <a:gd name="connsiteY3" fmla="*/ 0 h 4289267"/>
              <a:gd name="connsiteX4" fmla="*/ 2496512 w 5636167"/>
              <a:gd name="connsiteY4" fmla="*/ 804383 h 4289267"/>
              <a:gd name="connsiteX5" fmla="*/ 2418698 w 5636167"/>
              <a:gd name="connsiteY5" fmla="*/ 1608766 h 4289267"/>
              <a:gd name="connsiteX6" fmla="*/ 1939765 w 5636167"/>
              <a:gd name="connsiteY6" fmla="*/ 2070200 h 4289267"/>
              <a:gd name="connsiteX7" fmla="*/ 1204130 w 5636167"/>
              <a:gd name="connsiteY7" fmla="*/ 2373846 h 4289267"/>
              <a:gd name="connsiteX8" fmla="*/ 0 w 5636167"/>
              <a:gd name="connsiteY8" fmla="*/ 2269012 h 42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6167" h="4289267">
                <a:moveTo>
                  <a:pt x="0" y="2269012"/>
                </a:moveTo>
                <a:lnTo>
                  <a:pt x="3857288" y="4289267"/>
                </a:lnTo>
                <a:lnTo>
                  <a:pt x="5636167" y="2109983"/>
                </a:lnTo>
                <a:lnTo>
                  <a:pt x="1812747" y="0"/>
                </a:lnTo>
                <a:lnTo>
                  <a:pt x="2496512" y="804383"/>
                </a:lnTo>
                <a:lnTo>
                  <a:pt x="2418698" y="1608766"/>
                </a:lnTo>
                <a:lnTo>
                  <a:pt x="1939765" y="2070200"/>
                </a:lnTo>
                <a:lnTo>
                  <a:pt x="1204130" y="2373846"/>
                </a:lnTo>
                <a:lnTo>
                  <a:pt x="0" y="226901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46000">
                <a:schemeClr val="bg1">
                  <a:lumMod val="50000"/>
                  <a:shade val="67500"/>
                  <a:satMod val="11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0" name="Chart 39"/>
          <p:cNvGraphicFramePr/>
          <p:nvPr>
            <p:extLst>
              <p:ext uri="{D42A27DB-BD31-4B8C-83A1-F6EECF244321}">
                <p14:modId xmlns:p14="http://schemas.microsoft.com/office/powerpoint/2010/main" val="2916155834"/>
              </p:ext>
            </p:extLst>
          </p:nvPr>
        </p:nvGraphicFramePr>
        <p:xfrm>
          <a:off x="6570279" y="3728498"/>
          <a:ext cx="2608420" cy="1738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456747" y="4226890"/>
            <a:ext cx="8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Generations Comparison Infographics Presentation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4212" y="3429000"/>
            <a:ext cx="10820400" cy="2486026"/>
            <a:chOff x="1141413" y="2819400"/>
            <a:chExt cx="10066337" cy="2714626"/>
          </a:xfrm>
        </p:grpSpPr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951163" y="2981325"/>
              <a:ext cx="2463800" cy="2552700"/>
            </a:xfrm>
            <a:custGeom>
              <a:avLst/>
              <a:gdLst/>
              <a:ahLst/>
              <a:cxnLst>
                <a:cxn ang="0">
                  <a:pos x="1460" y="2"/>
                </a:cxn>
                <a:cxn ang="0">
                  <a:pos x="1490" y="8"/>
                </a:cxn>
                <a:cxn ang="0">
                  <a:pos x="1527" y="23"/>
                </a:cxn>
                <a:cxn ang="0">
                  <a:pos x="1552" y="1608"/>
                </a:cxn>
                <a:cxn ang="0">
                  <a:pos x="0" y="581"/>
                </a:cxn>
                <a:cxn ang="0">
                  <a:pos x="35" y="561"/>
                </a:cxn>
                <a:cxn ang="0">
                  <a:pos x="56" y="550"/>
                </a:cxn>
                <a:cxn ang="0">
                  <a:pos x="68" y="527"/>
                </a:cxn>
                <a:cxn ang="0">
                  <a:pos x="79" y="486"/>
                </a:cxn>
                <a:cxn ang="0">
                  <a:pos x="93" y="449"/>
                </a:cxn>
                <a:cxn ang="0">
                  <a:pos x="110" y="411"/>
                </a:cxn>
                <a:cxn ang="0">
                  <a:pos x="135" y="357"/>
                </a:cxn>
                <a:cxn ang="0">
                  <a:pos x="143" y="343"/>
                </a:cxn>
                <a:cxn ang="0">
                  <a:pos x="156" y="351"/>
                </a:cxn>
                <a:cxn ang="0">
                  <a:pos x="185" y="365"/>
                </a:cxn>
                <a:cxn ang="0">
                  <a:pos x="208" y="380"/>
                </a:cxn>
                <a:cxn ang="0">
                  <a:pos x="242" y="390"/>
                </a:cxn>
                <a:cxn ang="0">
                  <a:pos x="287" y="395"/>
                </a:cxn>
                <a:cxn ang="0">
                  <a:pos x="292" y="397"/>
                </a:cxn>
                <a:cxn ang="0">
                  <a:pos x="314" y="394"/>
                </a:cxn>
                <a:cxn ang="0">
                  <a:pos x="352" y="363"/>
                </a:cxn>
                <a:cxn ang="0">
                  <a:pos x="379" y="347"/>
                </a:cxn>
                <a:cxn ang="0">
                  <a:pos x="421" y="341"/>
                </a:cxn>
                <a:cxn ang="0">
                  <a:pos x="466" y="336"/>
                </a:cxn>
                <a:cxn ang="0">
                  <a:pos x="514" y="326"/>
                </a:cxn>
                <a:cxn ang="0">
                  <a:pos x="573" y="307"/>
                </a:cxn>
                <a:cxn ang="0">
                  <a:pos x="606" y="287"/>
                </a:cxn>
                <a:cxn ang="0">
                  <a:pos x="629" y="272"/>
                </a:cxn>
                <a:cxn ang="0">
                  <a:pos x="644" y="270"/>
                </a:cxn>
                <a:cxn ang="0">
                  <a:pos x="679" y="266"/>
                </a:cxn>
                <a:cxn ang="0">
                  <a:pos x="714" y="260"/>
                </a:cxn>
                <a:cxn ang="0">
                  <a:pos x="752" y="253"/>
                </a:cxn>
                <a:cxn ang="0">
                  <a:pos x="812" y="220"/>
                </a:cxn>
                <a:cxn ang="0">
                  <a:pos x="854" y="189"/>
                </a:cxn>
                <a:cxn ang="0">
                  <a:pos x="892" y="180"/>
                </a:cxn>
                <a:cxn ang="0">
                  <a:pos x="921" y="176"/>
                </a:cxn>
                <a:cxn ang="0">
                  <a:pos x="969" y="166"/>
                </a:cxn>
                <a:cxn ang="0">
                  <a:pos x="1008" y="153"/>
                </a:cxn>
                <a:cxn ang="0">
                  <a:pos x="1054" y="135"/>
                </a:cxn>
                <a:cxn ang="0">
                  <a:pos x="1083" y="122"/>
                </a:cxn>
                <a:cxn ang="0">
                  <a:pos x="1110" y="112"/>
                </a:cxn>
                <a:cxn ang="0">
                  <a:pos x="1202" y="79"/>
                </a:cxn>
                <a:cxn ang="0">
                  <a:pos x="1233" y="66"/>
                </a:cxn>
                <a:cxn ang="0">
                  <a:pos x="1263" y="41"/>
                </a:cxn>
                <a:cxn ang="0">
                  <a:pos x="1298" y="25"/>
                </a:cxn>
                <a:cxn ang="0">
                  <a:pos x="1358" y="12"/>
                </a:cxn>
                <a:cxn ang="0">
                  <a:pos x="1412" y="2"/>
                </a:cxn>
              </a:cxnLst>
              <a:rect l="0" t="0" r="r" b="b"/>
              <a:pathLst>
                <a:path w="1552" h="1608">
                  <a:moveTo>
                    <a:pt x="1437" y="0"/>
                  </a:moveTo>
                  <a:lnTo>
                    <a:pt x="1460" y="2"/>
                  </a:lnTo>
                  <a:lnTo>
                    <a:pt x="1479" y="4"/>
                  </a:lnTo>
                  <a:lnTo>
                    <a:pt x="1490" y="8"/>
                  </a:lnTo>
                  <a:lnTo>
                    <a:pt x="1506" y="16"/>
                  </a:lnTo>
                  <a:lnTo>
                    <a:pt x="1527" y="23"/>
                  </a:lnTo>
                  <a:lnTo>
                    <a:pt x="1552" y="33"/>
                  </a:lnTo>
                  <a:lnTo>
                    <a:pt x="1552" y="1608"/>
                  </a:lnTo>
                  <a:lnTo>
                    <a:pt x="0" y="1608"/>
                  </a:lnTo>
                  <a:lnTo>
                    <a:pt x="0" y="581"/>
                  </a:lnTo>
                  <a:lnTo>
                    <a:pt x="19" y="571"/>
                  </a:lnTo>
                  <a:lnTo>
                    <a:pt x="35" y="561"/>
                  </a:lnTo>
                  <a:lnTo>
                    <a:pt x="48" y="554"/>
                  </a:lnTo>
                  <a:lnTo>
                    <a:pt x="56" y="550"/>
                  </a:lnTo>
                  <a:lnTo>
                    <a:pt x="62" y="542"/>
                  </a:lnTo>
                  <a:lnTo>
                    <a:pt x="68" y="527"/>
                  </a:lnTo>
                  <a:lnTo>
                    <a:pt x="73" y="507"/>
                  </a:lnTo>
                  <a:lnTo>
                    <a:pt x="79" y="486"/>
                  </a:lnTo>
                  <a:lnTo>
                    <a:pt x="87" y="465"/>
                  </a:lnTo>
                  <a:lnTo>
                    <a:pt x="93" y="449"/>
                  </a:lnTo>
                  <a:lnTo>
                    <a:pt x="100" y="432"/>
                  </a:lnTo>
                  <a:lnTo>
                    <a:pt x="110" y="411"/>
                  </a:lnTo>
                  <a:lnTo>
                    <a:pt x="129" y="372"/>
                  </a:lnTo>
                  <a:lnTo>
                    <a:pt x="135" y="357"/>
                  </a:lnTo>
                  <a:lnTo>
                    <a:pt x="141" y="347"/>
                  </a:lnTo>
                  <a:lnTo>
                    <a:pt x="143" y="343"/>
                  </a:lnTo>
                  <a:lnTo>
                    <a:pt x="146" y="345"/>
                  </a:lnTo>
                  <a:lnTo>
                    <a:pt x="156" y="351"/>
                  </a:lnTo>
                  <a:lnTo>
                    <a:pt x="169" y="357"/>
                  </a:lnTo>
                  <a:lnTo>
                    <a:pt x="185" y="365"/>
                  </a:lnTo>
                  <a:lnTo>
                    <a:pt x="198" y="374"/>
                  </a:lnTo>
                  <a:lnTo>
                    <a:pt x="208" y="380"/>
                  </a:lnTo>
                  <a:lnTo>
                    <a:pt x="223" y="386"/>
                  </a:lnTo>
                  <a:lnTo>
                    <a:pt x="242" y="390"/>
                  </a:lnTo>
                  <a:lnTo>
                    <a:pt x="266" y="394"/>
                  </a:lnTo>
                  <a:lnTo>
                    <a:pt x="287" y="395"/>
                  </a:lnTo>
                  <a:lnTo>
                    <a:pt x="291" y="395"/>
                  </a:lnTo>
                  <a:lnTo>
                    <a:pt x="292" y="397"/>
                  </a:lnTo>
                  <a:lnTo>
                    <a:pt x="296" y="397"/>
                  </a:lnTo>
                  <a:lnTo>
                    <a:pt x="314" y="394"/>
                  </a:lnTo>
                  <a:lnTo>
                    <a:pt x="329" y="386"/>
                  </a:lnTo>
                  <a:lnTo>
                    <a:pt x="352" y="363"/>
                  </a:lnTo>
                  <a:lnTo>
                    <a:pt x="366" y="353"/>
                  </a:lnTo>
                  <a:lnTo>
                    <a:pt x="379" y="347"/>
                  </a:lnTo>
                  <a:lnTo>
                    <a:pt x="402" y="343"/>
                  </a:lnTo>
                  <a:lnTo>
                    <a:pt x="421" y="341"/>
                  </a:lnTo>
                  <a:lnTo>
                    <a:pt x="442" y="338"/>
                  </a:lnTo>
                  <a:lnTo>
                    <a:pt x="466" y="336"/>
                  </a:lnTo>
                  <a:lnTo>
                    <a:pt x="487" y="332"/>
                  </a:lnTo>
                  <a:lnTo>
                    <a:pt x="514" y="326"/>
                  </a:lnTo>
                  <a:lnTo>
                    <a:pt x="552" y="314"/>
                  </a:lnTo>
                  <a:lnTo>
                    <a:pt x="573" y="307"/>
                  </a:lnTo>
                  <a:lnTo>
                    <a:pt x="592" y="297"/>
                  </a:lnTo>
                  <a:lnTo>
                    <a:pt x="606" y="287"/>
                  </a:lnTo>
                  <a:lnTo>
                    <a:pt x="617" y="278"/>
                  </a:lnTo>
                  <a:lnTo>
                    <a:pt x="629" y="272"/>
                  </a:lnTo>
                  <a:lnTo>
                    <a:pt x="640" y="270"/>
                  </a:lnTo>
                  <a:lnTo>
                    <a:pt x="644" y="270"/>
                  </a:lnTo>
                  <a:lnTo>
                    <a:pt x="660" y="268"/>
                  </a:lnTo>
                  <a:lnTo>
                    <a:pt x="679" y="266"/>
                  </a:lnTo>
                  <a:lnTo>
                    <a:pt x="698" y="262"/>
                  </a:lnTo>
                  <a:lnTo>
                    <a:pt x="714" y="260"/>
                  </a:lnTo>
                  <a:lnTo>
                    <a:pt x="731" y="259"/>
                  </a:lnTo>
                  <a:lnTo>
                    <a:pt x="752" y="253"/>
                  </a:lnTo>
                  <a:lnTo>
                    <a:pt x="777" y="241"/>
                  </a:lnTo>
                  <a:lnTo>
                    <a:pt x="812" y="220"/>
                  </a:lnTo>
                  <a:lnTo>
                    <a:pt x="839" y="199"/>
                  </a:lnTo>
                  <a:lnTo>
                    <a:pt x="854" y="189"/>
                  </a:lnTo>
                  <a:lnTo>
                    <a:pt x="873" y="183"/>
                  </a:lnTo>
                  <a:lnTo>
                    <a:pt x="892" y="180"/>
                  </a:lnTo>
                  <a:lnTo>
                    <a:pt x="906" y="178"/>
                  </a:lnTo>
                  <a:lnTo>
                    <a:pt x="921" y="176"/>
                  </a:lnTo>
                  <a:lnTo>
                    <a:pt x="942" y="172"/>
                  </a:lnTo>
                  <a:lnTo>
                    <a:pt x="969" y="166"/>
                  </a:lnTo>
                  <a:lnTo>
                    <a:pt x="987" y="160"/>
                  </a:lnTo>
                  <a:lnTo>
                    <a:pt x="1008" y="153"/>
                  </a:lnTo>
                  <a:lnTo>
                    <a:pt x="1031" y="143"/>
                  </a:lnTo>
                  <a:lnTo>
                    <a:pt x="1054" y="135"/>
                  </a:lnTo>
                  <a:lnTo>
                    <a:pt x="1071" y="127"/>
                  </a:lnTo>
                  <a:lnTo>
                    <a:pt x="1083" y="122"/>
                  </a:lnTo>
                  <a:lnTo>
                    <a:pt x="1092" y="118"/>
                  </a:lnTo>
                  <a:lnTo>
                    <a:pt x="1110" y="112"/>
                  </a:lnTo>
                  <a:lnTo>
                    <a:pt x="1173" y="89"/>
                  </a:lnTo>
                  <a:lnTo>
                    <a:pt x="1202" y="79"/>
                  </a:lnTo>
                  <a:lnTo>
                    <a:pt x="1215" y="75"/>
                  </a:lnTo>
                  <a:lnTo>
                    <a:pt x="1233" y="66"/>
                  </a:lnTo>
                  <a:lnTo>
                    <a:pt x="1248" y="54"/>
                  </a:lnTo>
                  <a:lnTo>
                    <a:pt x="1263" y="41"/>
                  </a:lnTo>
                  <a:lnTo>
                    <a:pt x="1279" y="31"/>
                  </a:lnTo>
                  <a:lnTo>
                    <a:pt x="1298" y="25"/>
                  </a:lnTo>
                  <a:lnTo>
                    <a:pt x="1325" y="19"/>
                  </a:lnTo>
                  <a:lnTo>
                    <a:pt x="1358" y="12"/>
                  </a:lnTo>
                  <a:lnTo>
                    <a:pt x="1385" y="6"/>
                  </a:lnTo>
                  <a:lnTo>
                    <a:pt x="1412" y="2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1141413" y="3903663"/>
              <a:ext cx="1809750" cy="1630363"/>
            </a:xfrm>
            <a:custGeom>
              <a:avLst/>
              <a:gdLst/>
              <a:ahLst/>
              <a:cxnLst>
                <a:cxn ang="0">
                  <a:pos x="1140" y="0"/>
                </a:cxn>
                <a:cxn ang="0">
                  <a:pos x="1140" y="1027"/>
                </a:cxn>
                <a:cxn ang="0">
                  <a:pos x="0" y="1027"/>
                </a:cxn>
                <a:cxn ang="0">
                  <a:pos x="0" y="526"/>
                </a:cxn>
                <a:cxn ang="0">
                  <a:pos x="27" y="526"/>
                </a:cxn>
                <a:cxn ang="0">
                  <a:pos x="123" y="522"/>
                </a:cxn>
                <a:cxn ang="0">
                  <a:pos x="169" y="516"/>
                </a:cxn>
                <a:cxn ang="0">
                  <a:pos x="210" y="512"/>
                </a:cxn>
                <a:cxn ang="0">
                  <a:pos x="242" y="507"/>
                </a:cxn>
                <a:cxn ang="0">
                  <a:pos x="267" y="501"/>
                </a:cxn>
                <a:cxn ang="0">
                  <a:pos x="302" y="493"/>
                </a:cxn>
                <a:cxn ang="0">
                  <a:pos x="337" y="482"/>
                </a:cxn>
                <a:cxn ang="0">
                  <a:pos x="369" y="470"/>
                </a:cxn>
                <a:cxn ang="0">
                  <a:pos x="392" y="458"/>
                </a:cxn>
                <a:cxn ang="0">
                  <a:pos x="411" y="447"/>
                </a:cxn>
                <a:cxn ang="0">
                  <a:pos x="429" y="435"/>
                </a:cxn>
                <a:cxn ang="0">
                  <a:pos x="448" y="422"/>
                </a:cxn>
                <a:cxn ang="0">
                  <a:pos x="502" y="399"/>
                </a:cxn>
                <a:cxn ang="0">
                  <a:pos x="563" y="372"/>
                </a:cxn>
                <a:cxn ang="0">
                  <a:pos x="592" y="356"/>
                </a:cxn>
                <a:cxn ang="0">
                  <a:pos x="615" y="345"/>
                </a:cxn>
                <a:cxn ang="0">
                  <a:pos x="633" y="335"/>
                </a:cxn>
                <a:cxn ang="0">
                  <a:pos x="658" y="322"/>
                </a:cxn>
                <a:cxn ang="0">
                  <a:pos x="686" y="308"/>
                </a:cxn>
                <a:cxn ang="0">
                  <a:pos x="715" y="293"/>
                </a:cxn>
                <a:cxn ang="0">
                  <a:pos x="742" y="277"/>
                </a:cxn>
                <a:cxn ang="0">
                  <a:pos x="800" y="248"/>
                </a:cxn>
                <a:cxn ang="0">
                  <a:pos x="823" y="235"/>
                </a:cxn>
                <a:cxn ang="0">
                  <a:pos x="848" y="219"/>
                </a:cxn>
                <a:cxn ang="0">
                  <a:pos x="871" y="204"/>
                </a:cxn>
                <a:cxn ang="0">
                  <a:pos x="892" y="192"/>
                </a:cxn>
                <a:cxn ang="0">
                  <a:pos x="915" y="183"/>
                </a:cxn>
                <a:cxn ang="0">
                  <a:pos x="958" y="167"/>
                </a:cxn>
                <a:cxn ang="0">
                  <a:pos x="973" y="158"/>
                </a:cxn>
                <a:cxn ang="0">
                  <a:pos x="981" y="148"/>
                </a:cxn>
                <a:cxn ang="0">
                  <a:pos x="988" y="140"/>
                </a:cxn>
                <a:cxn ang="0">
                  <a:pos x="996" y="129"/>
                </a:cxn>
                <a:cxn ang="0">
                  <a:pos x="1004" y="113"/>
                </a:cxn>
                <a:cxn ang="0">
                  <a:pos x="1013" y="90"/>
                </a:cxn>
                <a:cxn ang="0">
                  <a:pos x="1027" y="67"/>
                </a:cxn>
                <a:cxn ang="0">
                  <a:pos x="1046" y="50"/>
                </a:cxn>
                <a:cxn ang="0">
                  <a:pos x="1067" y="36"/>
                </a:cxn>
                <a:cxn ang="0">
                  <a:pos x="1088" y="27"/>
                </a:cxn>
                <a:cxn ang="0">
                  <a:pos x="1106" y="17"/>
                </a:cxn>
                <a:cxn ang="0">
                  <a:pos x="1140" y="0"/>
                </a:cxn>
              </a:cxnLst>
              <a:rect l="0" t="0" r="r" b="b"/>
              <a:pathLst>
                <a:path w="1140" h="1027">
                  <a:moveTo>
                    <a:pt x="1140" y="0"/>
                  </a:moveTo>
                  <a:lnTo>
                    <a:pt x="1140" y="1027"/>
                  </a:lnTo>
                  <a:lnTo>
                    <a:pt x="0" y="1027"/>
                  </a:lnTo>
                  <a:lnTo>
                    <a:pt x="0" y="526"/>
                  </a:lnTo>
                  <a:lnTo>
                    <a:pt x="27" y="526"/>
                  </a:lnTo>
                  <a:lnTo>
                    <a:pt x="123" y="522"/>
                  </a:lnTo>
                  <a:lnTo>
                    <a:pt x="169" y="516"/>
                  </a:lnTo>
                  <a:lnTo>
                    <a:pt x="210" y="512"/>
                  </a:lnTo>
                  <a:lnTo>
                    <a:pt x="242" y="507"/>
                  </a:lnTo>
                  <a:lnTo>
                    <a:pt x="267" y="501"/>
                  </a:lnTo>
                  <a:lnTo>
                    <a:pt x="302" y="493"/>
                  </a:lnTo>
                  <a:lnTo>
                    <a:pt x="337" y="482"/>
                  </a:lnTo>
                  <a:lnTo>
                    <a:pt x="369" y="470"/>
                  </a:lnTo>
                  <a:lnTo>
                    <a:pt x="392" y="458"/>
                  </a:lnTo>
                  <a:lnTo>
                    <a:pt x="411" y="447"/>
                  </a:lnTo>
                  <a:lnTo>
                    <a:pt x="429" y="435"/>
                  </a:lnTo>
                  <a:lnTo>
                    <a:pt x="448" y="422"/>
                  </a:lnTo>
                  <a:lnTo>
                    <a:pt x="502" y="399"/>
                  </a:lnTo>
                  <a:lnTo>
                    <a:pt x="563" y="372"/>
                  </a:lnTo>
                  <a:lnTo>
                    <a:pt x="592" y="356"/>
                  </a:lnTo>
                  <a:lnTo>
                    <a:pt x="615" y="345"/>
                  </a:lnTo>
                  <a:lnTo>
                    <a:pt x="633" y="335"/>
                  </a:lnTo>
                  <a:lnTo>
                    <a:pt x="658" y="322"/>
                  </a:lnTo>
                  <a:lnTo>
                    <a:pt x="686" y="308"/>
                  </a:lnTo>
                  <a:lnTo>
                    <a:pt x="715" y="293"/>
                  </a:lnTo>
                  <a:lnTo>
                    <a:pt x="742" y="277"/>
                  </a:lnTo>
                  <a:lnTo>
                    <a:pt x="800" y="248"/>
                  </a:lnTo>
                  <a:lnTo>
                    <a:pt x="823" y="235"/>
                  </a:lnTo>
                  <a:lnTo>
                    <a:pt x="848" y="219"/>
                  </a:lnTo>
                  <a:lnTo>
                    <a:pt x="871" y="204"/>
                  </a:lnTo>
                  <a:lnTo>
                    <a:pt x="892" y="192"/>
                  </a:lnTo>
                  <a:lnTo>
                    <a:pt x="915" y="183"/>
                  </a:lnTo>
                  <a:lnTo>
                    <a:pt x="958" y="167"/>
                  </a:lnTo>
                  <a:lnTo>
                    <a:pt x="973" y="158"/>
                  </a:lnTo>
                  <a:lnTo>
                    <a:pt x="981" y="148"/>
                  </a:lnTo>
                  <a:lnTo>
                    <a:pt x="988" y="140"/>
                  </a:lnTo>
                  <a:lnTo>
                    <a:pt x="996" y="129"/>
                  </a:lnTo>
                  <a:lnTo>
                    <a:pt x="1004" y="113"/>
                  </a:lnTo>
                  <a:lnTo>
                    <a:pt x="1013" y="90"/>
                  </a:lnTo>
                  <a:lnTo>
                    <a:pt x="1027" y="67"/>
                  </a:lnTo>
                  <a:lnTo>
                    <a:pt x="1046" y="50"/>
                  </a:lnTo>
                  <a:lnTo>
                    <a:pt x="1067" y="36"/>
                  </a:lnTo>
                  <a:lnTo>
                    <a:pt x="1088" y="27"/>
                  </a:lnTo>
                  <a:lnTo>
                    <a:pt x="1106" y="17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5414963" y="2819400"/>
              <a:ext cx="1819275" cy="2714625"/>
            </a:xfrm>
            <a:custGeom>
              <a:avLst/>
              <a:gdLst/>
              <a:ahLst/>
              <a:cxnLst>
                <a:cxn ang="0">
                  <a:pos x="515" y="0"/>
                </a:cxn>
                <a:cxn ang="0">
                  <a:pos x="563" y="0"/>
                </a:cxn>
                <a:cxn ang="0">
                  <a:pos x="571" y="4"/>
                </a:cxn>
                <a:cxn ang="0">
                  <a:pos x="584" y="12"/>
                </a:cxn>
                <a:cxn ang="0">
                  <a:pos x="600" y="21"/>
                </a:cxn>
                <a:cxn ang="0">
                  <a:pos x="615" y="33"/>
                </a:cxn>
                <a:cxn ang="0">
                  <a:pos x="629" y="41"/>
                </a:cxn>
                <a:cxn ang="0">
                  <a:pos x="642" y="52"/>
                </a:cxn>
                <a:cxn ang="0">
                  <a:pos x="657" y="66"/>
                </a:cxn>
                <a:cxn ang="0">
                  <a:pos x="675" y="79"/>
                </a:cxn>
                <a:cxn ang="0">
                  <a:pos x="692" y="91"/>
                </a:cxn>
                <a:cxn ang="0">
                  <a:pos x="706" y="98"/>
                </a:cxn>
                <a:cxn ang="0">
                  <a:pos x="725" y="108"/>
                </a:cxn>
                <a:cxn ang="0">
                  <a:pos x="750" y="120"/>
                </a:cxn>
                <a:cxn ang="0">
                  <a:pos x="777" y="131"/>
                </a:cxn>
                <a:cxn ang="0">
                  <a:pos x="804" y="145"/>
                </a:cxn>
                <a:cxn ang="0">
                  <a:pos x="829" y="154"/>
                </a:cxn>
                <a:cxn ang="0">
                  <a:pos x="850" y="164"/>
                </a:cxn>
                <a:cxn ang="0">
                  <a:pos x="865" y="170"/>
                </a:cxn>
                <a:cxn ang="0">
                  <a:pos x="888" y="175"/>
                </a:cxn>
                <a:cxn ang="0">
                  <a:pos x="907" y="177"/>
                </a:cxn>
                <a:cxn ang="0">
                  <a:pos x="930" y="181"/>
                </a:cxn>
                <a:cxn ang="0">
                  <a:pos x="971" y="181"/>
                </a:cxn>
                <a:cxn ang="0">
                  <a:pos x="982" y="183"/>
                </a:cxn>
                <a:cxn ang="0">
                  <a:pos x="1029" y="181"/>
                </a:cxn>
                <a:cxn ang="0">
                  <a:pos x="1073" y="177"/>
                </a:cxn>
                <a:cxn ang="0">
                  <a:pos x="1111" y="172"/>
                </a:cxn>
                <a:cxn ang="0">
                  <a:pos x="1146" y="164"/>
                </a:cxn>
                <a:cxn ang="0">
                  <a:pos x="1146" y="1710"/>
                </a:cxn>
                <a:cxn ang="0">
                  <a:pos x="0" y="1710"/>
                </a:cxn>
                <a:cxn ang="0">
                  <a:pos x="0" y="135"/>
                </a:cxn>
                <a:cxn ang="0">
                  <a:pos x="63" y="164"/>
                </a:cxn>
                <a:cxn ang="0">
                  <a:pos x="98" y="175"/>
                </a:cxn>
                <a:cxn ang="0">
                  <a:pos x="138" y="183"/>
                </a:cxn>
                <a:cxn ang="0">
                  <a:pos x="177" y="185"/>
                </a:cxn>
                <a:cxn ang="0">
                  <a:pos x="215" y="183"/>
                </a:cxn>
                <a:cxn ang="0">
                  <a:pos x="250" y="175"/>
                </a:cxn>
                <a:cxn ang="0">
                  <a:pos x="277" y="166"/>
                </a:cxn>
                <a:cxn ang="0">
                  <a:pos x="298" y="154"/>
                </a:cxn>
                <a:cxn ang="0">
                  <a:pos x="313" y="143"/>
                </a:cxn>
                <a:cxn ang="0">
                  <a:pos x="325" y="133"/>
                </a:cxn>
                <a:cxn ang="0">
                  <a:pos x="336" y="125"/>
                </a:cxn>
                <a:cxn ang="0">
                  <a:pos x="352" y="118"/>
                </a:cxn>
                <a:cxn ang="0">
                  <a:pos x="367" y="108"/>
                </a:cxn>
                <a:cxn ang="0">
                  <a:pos x="383" y="100"/>
                </a:cxn>
                <a:cxn ang="0">
                  <a:pos x="409" y="93"/>
                </a:cxn>
                <a:cxn ang="0">
                  <a:pos x="427" y="87"/>
                </a:cxn>
                <a:cxn ang="0">
                  <a:pos x="442" y="81"/>
                </a:cxn>
                <a:cxn ang="0">
                  <a:pos x="452" y="75"/>
                </a:cxn>
                <a:cxn ang="0">
                  <a:pos x="461" y="66"/>
                </a:cxn>
                <a:cxn ang="0">
                  <a:pos x="461" y="64"/>
                </a:cxn>
                <a:cxn ang="0">
                  <a:pos x="471" y="54"/>
                </a:cxn>
                <a:cxn ang="0">
                  <a:pos x="477" y="50"/>
                </a:cxn>
                <a:cxn ang="0">
                  <a:pos x="479" y="46"/>
                </a:cxn>
                <a:cxn ang="0">
                  <a:pos x="488" y="37"/>
                </a:cxn>
                <a:cxn ang="0">
                  <a:pos x="500" y="21"/>
                </a:cxn>
                <a:cxn ang="0">
                  <a:pos x="507" y="12"/>
                </a:cxn>
                <a:cxn ang="0">
                  <a:pos x="513" y="4"/>
                </a:cxn>
                <a:cxn ang="0">
                  <a:pos x="515" y="0"/>
                </a:cxn>
              </a:cxnLst>
              <a:rect l="0" t="0" r="r" b="b"/>
              <a:pathLst>
                <a:path w="1146" h="1710">
                  <a:moveTo>
                    <a:pt x="515" y="0"/>
                  </a:moveTo>
                  <a:lnTo>
                    <a:pt x="563" y="0"/>
                  </a:lnTo>
                  <a:lnTo>
                    <a:pt x="571" y="4"/>
                  </a:lnTo>
                  <a:lnTo>
                    <a:pt x="584" y="12"/>
                  </a:lnTo>
                  <a:lnTo>
                    <a:pt x="600" y="21"/>
                  </a:lnTo>
                  <a:lnTo>
                    <a:pt x="615" y="33"/>
                  </a:lnTo>
                  <a:lnTo>
                    <a:pt x="629" y="41"/>
                  </a:lnTo>
                  <a:lnTo>
                    <a:pt x="642" y="52"/>
                  </a:lnTo>
                  <a:lnTo>
                    <a:pt x="657" y="66"/>
                  </a:lnTo>
                  <a:lnTo>
                    <a:pt x="675" y="79"/>
                  </a:lnTo>
                  <a:lnTo>
                    <a:pt x="692" y="91"/>
                  </a:lnTo>
                  <a:lnTo>
                    <a:pt x="706" y="98"/>
                  </a:lnTo>
                  <a:lnTo>
                    <a:pt x="725" y="108"/>
                  </a:lnTo>
                  <a:lnTo>
                    <a:pt x="750" y="120"/>
                  </a:lnTo>
                  <a:lnTo>
                    <a:pt x="777" y="131"/>
                  </a:lnTo>
                  <a:lnTo>
                    <a:pt x="804" y="145"/>
                  </a:lnTo>
                  <a:lnTo>
                    <a:pt x="829" y="154"/>
                  </a:lnTo>
                  <a:lnTo>
                    <a:pt x="850" y="164"/>
                  </a:lnTo>
                  <a:lnTo>
                    <a:pt x="865" y="170"/>
                  </a:lnTo>
                  <a:lnTo>
                    <a:pt x="888" y="175"/>
                  </a:lnTo>
                  <a:lnTo>
                    <a:pt x="907" y="177"/>
                  </a:lnTo>
                  <a:lnTo>
                    <a:pt x="930" y="181"/>
                  </a:lnTo>
                  <a:lnTo>
                    <a:pt x="971" y="181"/>
                  </a:lnTo>
                  <a:lnTo>
                    <a:pt x="982" y="183"/>
                  </a:lnTo>
                  <a:lnTo>
                    <a:pt x="1029" y="181"/>
                  </a:lnTo>
                  <a:lnTo>
                    <a:pt x="1073" y="177"/>
                  </a:lnTo>
                  <a:lnTo>
                    <a:pt x="1111" y="172"/>
                  </a:lnTo>
                  <a:lnTo>
                    <a:pt x="1146" y="164"/>
                  </a:lnTo>
                  <a:lnTo>
                    <a:pt x="1146" y="1710"/>
                  </a:lnTo>
                  <a:lnTo>
                    <a:pt x="0" y="1710"/>
                  </a:lnTo>
                  <a:lnTo>
                    <a:pt x="0" y="135"/>
                  </a:lnTo>
                  <a:lnTo>
                    <a:pt x="63" y="164"/>
                  </a:lnTo>
                  <a:lnTo>
                    <a:pt x="98" y="175"/>
                  </a:lnTo>
                  <a:lnTo>
                    <a:pt x="138" y="183"/>
                  </a:lnTo>
                  <a:lnTo>
                    <a:pt x="177" y="185"/>
                  </a:lnTo>
                  <a:lnTo>
                    <a:pt x="215" y="183"/>
                  </a:lnTo>
                  <a:lnTo>
                    <a:pt x="250" y="175"/>
                  </a:lnTo>
                  <a:lnTo>
                    <a:pt x="277" y="166"/>
                  </a:lnTo>
                  <a:lnTo>
                    <a:pt x="298" y="154"/>
                  </a:lnTo>
                  <a:lnTo>
                    <a:pt x="313" y="143"/>
                  </a:lnTo>
                  <a:lnTo>
                    <a:pt x="325" y="133"/>
                  </a:lnTo>
                  <a:lnTo>
                    <a:pt x="336" y="125"/>
                  </a:lnTo>
                  <a:lnTo>
                    <a:pt x="352" y="118"/>
                  </a:lnTo>
                  <a:lnTo>
                    <a:pt x="367" y="108"/>
                  </a:lnTo>
                  <a:lnTo>
                    <a:pt x="383" y="100"/>
                  </a:lnTo>
                  <a:lnTo>
                    <a:pt x="409" y="93"/>
                  </a:lnTo>
                  <a:lnTo>
                    <a:pt x="427" y="87"/>
                  </a:lnTo>
                  <a:lnTo>
                    <a:pt x="442" y="81"/>
                  </a:lnTo>
                  <a:lnTo>
                    <a:pt x="452" y="75"/>
                  </a:lnTo>
                  <a:lnTo>
                    <a:pt x="461" y="66"/>
                  </a:lnTo>
                  <a:lnTo>
                    <a:pt x="461" y="64"/>
                  </a:lnTo>
                  <a:lnTo>
                    <a:pt x="471" y="54"/>
                  </a:lnTo>
                  <a:lnTo>
                    <a:pt x="477" y="50"/>
                  </a:lnTo>
                  <a:lnTo>
                    <a:pt x="479" y="46"/>
                  </a:lnTo>
                  <a:lnTo>
                    <a:pt x="488" y="37"/>
                  </a:lnTo>
                  <a:lnTo>
                    <a:pt x="500" y="21"/>
                  </a:lnTo>
                  <a:lnTo>
                    <a:pt x="507" y="12"/>
                  </a:lnTo>
                  <a:lnTo>
                    <a:pt x="513" y="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10866438" y="3017838"/>
              <a:ext cx="341312" cy="2516188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15" y="0"/>
                </a:cxn>
                <a:cxn ang="0">
                  <a:pos x="215" y="1585"/>
                </a:cxn>
                <a:cxn ang="0">
                  <a:pos x="0" y="1585"/>
                </a:cxn>
                <a:cxn ang="0">
                  <a:pos x="0" y="66"/>
                </a:cxn>
                <a:cxn ang="0">
                  <a:pos x="31" y="62"/>
                </a:cxn>
                <a:cxn ang="0">
                  <a:pos x="44" y="60"/>
                </a:cxn>
                <a:cxn ang="0">
                  <a:pos x="50" y="60"/>
                </a:cxn>
                <a:cxn ang="0">
                  <a:pos x="58" y="58"/>
                </a:cxn>
                <a:cxn ang="0">
                  <a:pos x="69" y="52"/>
                </a:cxn>
                <a:cxn ang="0">
                  <a:pos x="79" y="47"/>
                </a:cxn>
                <a:cxn ang="0">
                  <a:pos x="86" y="39"/>
                </a:cxn>
                <a:cxn ang="0">
                  <a:pos x="98" y="29"/>
                </a:cxn>
                <a:cxn ang="0">
                  <a:pos x="117" y="22"/>
                </a:cxn>
                <a:cxn ang="0">
                  <a:pos x="144" y="14"/>
                </a:cxn>
                <a:cxn ang="0">
                  <a:pos x="161" y="10"/>
                </a:cxn>
                <a:cxn ang="0">
                  <a:pos x="181" y="6"/>
                </a:cxn>
                <a:cxn ang="0">
                  <a:pos x="198" y="4"/>
                </a:cxn>
                <a:cxn ang="0">
                  <a:pos x="209" y="0"/>
                </a:cxn>
              </a:cxnLst>
              <a:rect l="0" t="0" r="r" b="b"/>
              <a:pathLst>
                <a:path w="215" h="1585">
                  <a:moveTo>
                    <a:pt x="209" y="0"/>
                  </a:moveTo>
                  <a:lnTo>
                    <a:pt x="215" y="0"/>
                  </a:lnTo>
                  <a:lnTo>
                    <a:pt x="215" y="1585"/>
                  </a:lnTo>
                  <a:lnTo>
                    <a:pt x="0" y="1585"/>
                  </a:lnTo>
                  <a:lnTo>
                    <a:pt x="0" y="66"/>
                  </a:lnTo>
                  <a:lnTo>
                    <a:pt x="31" y="62"/>
                  </a:lnTo>
                  <a:lnTo>
                    <a:pt x="44" y="60"/>
                  </a:lnTo>
                  <a:lnTo>
                    <a:pt x="50" y="60"/>
                  </a:lnTo>
                  <a:lnTo>
                    <a:pt x="58" y="58"/>
                  </a:lnTo>
                  <a:lnTo>
                    <a:pt x="69" y="52"/>
                  </a:lnTo>
                  <a:lnTo>
                    <a:pt x="79" y="47"/>
                  </a:lnTo>
                  <a:lnTo>
                    <a:pt x="86" y="39"/>
                  </a:lnTo>
                  <a:lnTo>
                    <a:pt x="98" y="29"/>
                  </a:lnTo>
                  <a:lnTo>
                    <a:pt x="117" y="22"/>
                  </a:lnTo>
                  <a:lnTo>
                    <a:pt x="144" y="14"/>
                  </a:lnTo>
                  <a:lnTo>
                    <a:pt x="161" y="10"/>
                  </a:lnTo>
                  <a:lnTo>
                    <a:pt x="181" y="6"/>
                  </a:lnTo>
                  <a:lnTo>
                    <a:pt x="198" y="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9110663" y="3122613"/>
              <a:ext cx="1755775" cy="2411413"/>
            </a:xfrm>
            <a:custGeom>
              <a:avLst/>
              <a:gdLst/>
              <a:ahLst/>
              <a:cxnLst>
                <a:cxn ang="0">
                  <a:pos x="1106" y="0"/>
                </a:cxn>
                <a:cxn ang="0">
                  <a:pos x="1106" y="1519"/>
                </a:cxn>
                <a:cxn ang="0">
                  <a:pos x="0" y="1519"/>
                </a:cxn>
                <a:cxn ang="0">
                  <a:pos x="0" y="4"/>
                </a:cxn>
                <a:cxn ang="0">
                  <a:pos x="10" y="6"/>
                </a:cxn>
                <a:cxn ang="0">
                  <a:pos x="20" y="10"/>
                </a:cxn>
                <a:cxn ang="0">
                  <a:pos x="43" y="17"/>
                </a:cxn>
                <a:cxn ang="0">
                  <a:pos x="89" y="44"/>
                </a:cxn>
                <a:cxn ang="0">
                  <a:pos x="110" y="58"/>
                </a:cxn>
                <a:cxn ang="0">
                  <a:pos x="131" y="65"/>
                </a:cxn>
                <a:cxn ang="0">
                  <a:pos x="173" y="79"/>
                </a:cxn>
                <a:cxn ang="0">
                  <a:pos x="212" y="89"/>
                </a:cxn>
                <a:cxn ang="0">
                  <a:pos x="235" y="91"/>
                </a:cxn>
                <a:cxn ang="0">
                  <a:pos x="264" y="94"/>
                </a:cxn>
                <a:cxn ang="0">
                  <a:pos x="298" y="96"/>
                </a:cxn>
                <a:cxn ang="0">
                  <a:pos x="331" y="98"/>
                </a:cxn>
                <a:cxn ang="0">
                  <a:pos x="360" y="98"/>
                </a:cxn>
                <a:cxn ang="0">
                  <a:pos x="410" y="102"/>
                </a:cxn>
                <a:cxn ang="0">
                  <a:pos x="443" y="104"/>
                </a:cxn>
                <a:cxn ang="0">
                  <a:pos x="468" y="106"/>
                </a:cxn>
                <a:cxn ang="0">
                  <a:pos x="485" y="112"/>
                </a:cxn>
                <a:cxn ang="0">
                  <a:pos x="494" y="117"/>
                </a:cxn>
                <a:cxn ang="0">
                  <a:pos x="510" y="129"/>
                </a:cxn>
                <a:cxn ang="0">
                  <a:pos x="523" y="135"/>
                </a:cxn>
                <a:cxn ang="0">
                  <a:pos x="541" y="137"/>
                </a:cxn>
                <a:cxn ang="0">
                  <a:pos x="564" y="139"/>
                </a:cxn>
                <a:cxn ang="0">
                  <a:pos x="581" y="139"/>
                </a:cxn>
                <a:cxn ang="0">
                  <a:pos x="600" y="137"/>
                </a:cxn>
                <a:cxn ang="0">
                  <a:pos x="625" y="135"/>
                </a:cxn>
                <a:cxn ang="0">
                  <a:pos x="643" y="135"/>
                </a:cxn>
                <a:cxn ang="0">
                  <a:pos x="656" y="133"/>
                </a:cxn>
                <a:cxn ang="0">
                  <a:pos x="671" y="133"/>
                </a:cxn>
                <a:cxn ang="0">
                  <a:pos x="689" y="131"/>
                </a:cxn>
                <a:cxn ang="0">
                  <a:pos x="712" y="127"/>
                </a:cxn>
                <a:cxn ang="0">
                  <a:pos x="739" y="121"/>
                </a:cxn>
                <a:cxn ang="0">
                  <a:pos x="764" y="114"/>
                </a:cxn>
                <a:cxn ang="0">
                  <a:pos x="785" y="106"/>
                </a:cxn>
                <a:cxn ang="0">
                  <a:pos x="800" y="100"/>
                </a:cxn>
                <a:cxn ang="0">
                  <a:pos x="817" y="91"/>
                </a:cxn>
                <a:cxn ang="0">
                  <a:pos x="839" y="79"/>
                </a:cxn>
                <a:cxn ang="0">
                  <a:pos x="864" y="69"/>
                </a:cxn>
                <a:cxn ang="0">
                  <a:pos x="889" y="64"/>
                </a:cxn>
                <a:cxn ang="0">
                  <a:pos x="910" y="62"/>
                </a:cxn>
                <a:cxn ang="0">
                  <a:pos x="933" y="62"/>
                </a:cxn>
                <a:cxn ang="0">
                  <a:pos x="952" y="60"/>
                </a:cxn>
                <a:cxn ang="0">
                  <a:pos x="969" y="60"/>
                </a:cxn>
                <a:cxn ang="0">
                  <a:pos x="981" y="58"/>
                </a:cxn>
                <a:cxn ang="0">
                  <a:pos x="996" y="52"/>
                </a:cxn>
                <a:cxn ang="0">
                  <a:pos x="1016" y="42"/>
                </a:cxn>
                <a:cxn ang="0">
                  <a:pos x="1033" y="33"/>
                </a:cxn>
                <a:cxn ang="0">
                  <a:pos x="1046" y="25"/>
                </a:cxn>
                <a:cxn ang="0">
                  <a:pos x="1064" y="17"/>
                </a:cxn>
                <a:cxn ang="0">
                  <a:pos x="1083" y="8"/>
                </a:cxn>
                <a:cxn ang="0">
                  <a:pos x="1098" y="2"/>
                </a:cxn>
                <a:cxn ang="0">
                  <a:pos x="1104" y="2"/>
                </a:cxn>
                <a:cxn ang="0">
                  <a:pos x="1106" y="0"/>
                </a:cxn>
              </a:cxnLst>
              <a:rect l="0" t="0" r="r" b="b"/>
              <a:pathLst>
                <a:path w="1106" h="1519">
                  <a:moveTo>
                    <a:pt x="1106" y="0"/>
                  </a:moveTo>
                  <a:lnTo>
                    <a:pt x="1106" y="1519"/>
                  </a:lnTo>
                  <a:lnTo>
                    <a:pt x="0" y="1519"/>
                  </a:lnTo>
                  <a:lnTo>
                    <a:pt x="0" y="4"/>
                  </a:lnTo>
                  <a:lnTo>
                    <a:pt x="10" y="6"/>
                  </a:lnTo>
                  <a:lnTo>
                    <a:pt x="20" y="10"/>
                  </a:lnTo>
                  <a:lnTo>
                    <a:pt x="43" y="17"/>
                  </a:lnTo>
                  <a:lnTo>
                    <a:pt x="89" y="44"/>
                  </a:lnTo>
                  <a:lnTo>
                    <a:pt x="110" y="58"/>
                  </a:lnTo>
                  <a:lnTo>
                    <a:pt x="131" y="65"/>
                  </a:lnTo>
                  <a:lnTo>
                    <a:pt x="173" y="79"/>
                  </a:lnTo>
                  <a:lnTo>
                    <a:pt x="212" y="89"/>
                  </a:lnTo>
                  <a:lnTo>
                    <a:pt x="235" y="91"/>
                  </a:lnTo>
                  <a:lnTo>
                    <a:pt x="264" y="94"/>
                  </a:lnTo>
                  <a:lnTo>
                    <a:pt x="298" y="96"/>
                  </a:lnTo>
                  <a:lnTo>
                    <a:pt x="331" y="98"/>
                  </a:lnTo>
                  <a:lnTo>
                    <a:pt x="360" y="98"/>
                  </a:lnTo>
                  <a:lnTo>
                    <a:pt x="410" y="102"/>
                  </a:lnTo>
                  <a:lnTo>
                    <a:pt x="443" y="104"/>
                  </a:lnTo>
                  <a:lnTo>
                    <a:pt x="468" y="106"/>
                  </a:lnTo>
                  <a:lnTo>
                    <a:pt x="485" y="112"/>
                  </a:lnTo>
                  <a:lnTo>
                    <a:pt x="494" y="117"/>
                  </a:lnTo>
                  <a:lnTo>
                    <a:pt x="510" y="129"/>
                  </a:lnTo>
                  <a:lnTo>
                    <a:pt x="523" y="135"/>
                  </a:lnTo>
                  <a:lnTo>
                    <a:pt x="541" y="137"/>
                  </a:lnTo>
                  <a:lnTo>
                    <a:pt x="564" y="139"/>
                  </a:lnTo>
                  <a:lnTo>
                    <a:pt x="581" y="139"/>
                  </a:lnTo>
                  <a:lnTo>
                    <a:pt x="600" y="137"/>
                  </a:lnTo>
                  <a:lnTo>
                    <a:pt x="625" y="135"/>
                  </a:lnTo>
                  <a:lnTo>
                    <a:pt x="643" y="135"/>
                  </a:lnTo>
                  <a:lnTo>
                    <a:pt x="656" y="133"/>
                  </a:lnTo>
                  <a:lnTo>
                    <a:pt x="671" y="133"/>
                  </a:lnTo>
                  <a:lnTo>
                    <a:pt x="689" y="131"/>
                  </a:lnTo>
                  <a:lnTo>
                    <a:pt x="712" y="127"/>
                  </a:lnTo>
                  <a:lnTo>
                    <a:pt x="739" y="121"/>
                  </a:lnTo>
                  <a:lnTo>
                    <a:pt x="764" y="114"/>
                  </a:lnTo>
                  <a:lnTo>
                    <a:pt x="785" y="106"/>
                  </a:lnTo>
                  <a:lnTo>
                    <a:pt x="800" y="100"/>
                  </a:lnTo>
                  <a:lnTo>
                    <a:pt x="817" y="91"/>
                  </a:lnTo>
                  <a:lnTo>
                    <a:pt x="839" y="79"/>
                  </a:lnTo>
                  <a:lnTo>
                    <a:pt x="864" y="69"/>
                  </a:lnTo>
                  <a:lnTo>
                    <a:pt x="889" y="64"/>
                  </a:lnTo>
                  <a:lnTo>
                    <a:pt x="910" y="62"/>
                  </a:lnTo>
                  <a:lnTo>
                    <a:pt x="933" y="62"/>
                  </a:lnTo>
                  <a:lnTo>
                    <a:pt x="952" y="60"/>
                  </a:lnTo>
                  <a:lnTo>
                    <a:pt x="969" y="60"/>
                  </a:lnTo>
                  <a:lnTo>
                    <a:pt x="981" y="58"/>
                  </a:lnTo>
                  <a:lnTo>
                    <a:pt x="996" y="52"/>
                  </a:lnTo>
                  <a:lnTo>
                    <a:pt x="1016" y="42"/>
                  </a:lnTo>
                  <a:lnTo>
                    <a:pt x="1033" y="33"/>
                  </a:lnTo>
                  <a:lnTo>
                    <a:pt x="1046" y="25"/>
                  </a:lnTo>
                  <a:lnTo>
                    <a:pt x="1064" y="17"/>
                  </a:lnTo>
                  <a:lnTo>
                    <a:pt x="1083" y="8"/>
                  </a:lnTo>
                  <a:lnTo>
                    <a:pt x="1098" y="2"/>
                  </a:lnTo>
                  <a:lnTo>
                    <a:pt x="1104" y="2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7234238" y="2892425"/>
              <a:ext cx="1876425" cy="2641600"/>
            </a:xfrm>
            <a:custGeom>
              <a:avLst/>
              <a:gdLst/>
              <a:ahLst/>
              <a:cxnLst>
                <a:cxn ang="0">
                  <a:pos x="359" y="0"/>
                </a:cxn>
                <a:cxn ang="0">
                  <a:pos x="384" y="0"/>
                </a:cxn>
                <a:cxn ang="0">
                  <a:pos x="423" y="2"/>
                </a:cxn>
                <a:cxn ang="0">
                  <a:pos x="457" y="6"/>
                </a:cxn>
                <a:cxn ang="0">
                  <a:pos x="486" y="10"/>
                </a:cxn>
                <a:cxn ang="0">
                  <a:pos x="506" y="14"/>
                </a:cxn>
                <a:cxn ang="0">
                  <a:pos x="544" y="29"/>
                </a:cxn>
                <a:cxn ang="0">
                  <a:pos x="561" y="39"/>
                </a:cxn>
                <a:cxn ang="0">
                  <a:pos x="573" y="47"/>
                </a:cxn>
                <a:cxn ang="0">
                  <a:pos x="581" y="50"/>
                </a:cxn>
                <a:cxn ang="0">
                  <a:pos x="609" y="56"/>
                </a:cxn>
                <a:cxn ang="0">
                  <a:pos x="632" y="58"/>
                </a:cxn>
                <a:cxn ang="0">
                  <a:pos x="694" y="58"/>
                </a:cxn>
                <a:cxn ang="0">
                  <a:pos x="721" y="56"/>
                </a:cxn>
                <a:cxn ang="0">
                  <a:pos x="750" y="54"/>
                </a:cxn>
                <a:cxn ang="0">
                  <a:pos x="775" y="52"/>
                </a:cxn>
                <a:cxn ang="0">
                  <a:pos x="813" y="45"/>
                </a:cxn>
                <a:cxn ang="0">
                  <a:pos x="829" y="43"/>
                </a:cxn>
                <a:cxn ang="0">
                  <a:pos x="842" y="43"/>
                </a:cxn>
                <a:cxn ang="0">
                  <a:pos x="859" y="45"/>
                </a:cxn>
                <a:cxn ang="0">
                  <a:pos x="880" y="48"/>
                </a:cxn>
                <a:cxn ang="0">
                  <a:pos x="907" y="56"/>
                </a:cxn>
                <a:cxn ang="0">
                  <a:pos x="936" y="66"/>
                </a:cxn>
                <a:cxn ang="0">
                  <a:pos x="961" y="75"/>
                </a:cxn>
                <a:cxn ang="0">
                  <a:pos x="980" y="83"/>
                </a:cxn>
                <a:cxn ang="0">
                  <a:pos x="994" y="87"/>
                </a:cxn>
                <a:cxn ang="0">
                  <a:pos x="1011" y="95"/>
                </a:cxn>
                <a:cxn ang="0">
                  <a:pos x="1032" y="102"/>
                </a:cxn>
                <a:cxn ang="0">
                  <a:pos x="1052" y="112"/>
                </a:cxn>
                <a:cxn ang="0">
                  <a:pos x="1069" y="120"/>
                </a:cxn>
                <a:cxn ang="0">
                  <a:pos x="1082" y="126"/>
                </a:cxn>
                <a:cxn ang="0">
                  <a:pos x="1098" y="129"/>
                </a:cxn>
                <a:cxn ang="0">
                  <a:pos x="1125" y="137"/>
                </a:cxn>
                <a:cxn ang="0">
                  <a:pos x="1138" y="143"/>
                </a:cxn>
                <a:cxn ang="0">
                  <a:pos x="1148" y="145"/>
                </a:cxn>
                <a:cxn ang="0">
                  <a:pos x="1152" y="147"/>
                </a:cxn>
                <a:cxn ang="0">
                  <a:pos x="1173" y="147"/>
                </a:cxn>
                <a:cxn ang="0">
                  <a:pos x="1182" y="149"/>
                </a:cxn>
                <a:cxn ang="0">
                  <a:pos x="1182" y="1664"/>
                </a:cxn>
                <a:cxn ang="0">
                  <a:pos x="0" y="1664"/>
                </a:cxn>
                <a:cxn ang="0">
                  <a:pos x="0" y="118"/>
                </a:cxn>
                <a:cxn ang="0">
                  <a:pos x="8" y="116"/>
                </a:cxn>
                <a:cxn ang="0">
                  <a:pos x="13" y="114"/>
                </a:cxn>
                <a:cxn ang="0">
                  <a:pos x="17" y="114"/>
                </a:cxn>
                <a:cxn ang="0">
                  <a:pos x="33" y="108"/>
                </a:cxn>
                <a:cxn ang="0">
                  <a:pos x="46" y="102"/>
                </a:cxn>
                <a:cxn ang="0">
                  <a:pos x="65" y="95"/>
                </a:cxn>
                <a:cxn ang="0">
                  <a:pos x="92" y="79"/>
                </a:cxn>
                <a:cxn ang="0">
                  <a:pos x="119" y="62"/>
                </a:cxn>
                <a:cxn ang="0">
                  <a:pos x="140" y="50"/>
                </a:cxn>
                <a:cxn ang="0">
                  <a:pos x="169" y="41"/>
                </a:cxn>
                <a:cxn ang="0">
                  <a:pos x="204" y="33"/>
                </a:cxn>
                <a:cxn ang="0">
                  <a:pos x="242" y="23"/>
                </a:cxn>
                <a:cxn ang="0">
                  <a:pos x="284" y="14"/>
                </a:cxn>
                <a:cxn ang="0">
                  <a:pos x="334" y="4"/>
                </a:cxn>
                <a:cxn ang="0">
                  <a:pos x="359" y="0"/>
                </a:cxn>
              </a:cxnLst>
              <a:rect l="0" t="0" r="r" b="b"/>
              <a:pathLst>
                <a:path w="1182" h="1664">
                  <a:moveTo>
                    <a:pt x="359" y="0"/>
                  </a:moveTo>
                  <a:lnTo>
                    <a:pt x="384" y="0"/>
                  </a:lnTo>
                  <a:lnTo>
                    <a:pt x="423" y="2"/>
                  </a:lnTo>
                  <a:lnTo>
                    <a:pt x="457" y="6"/>
                  </a:lnTo>
                  <a:lnTo>
                    <a:pt x="486" y="10"/>
                  </a:lnTo>
                  <a:lnTo>
                    <a:pt x="506" y="14"/>
                  </a:lnTo>
                  <a:lnTo>
                    <a:pt x="544" y="29"/>
                  </a:lnTo>
                  <a:lnTo>
                    <a:pt x="561" y="39"/>
                  </a:lnTo>
                  <a:lnTo>
                    <a:pt x="573" y="47"/>
                  </a:lnTo>
                  <a:lnTo>
                    <a:pt x="581" y="50"/>
                  </a:lnTo>
                  <a:lnTo>
                    <a:pt x="609" y="56"/>
                  </a:lnTo>
                  <a:lnTo>
                    <a:pt x="632" y="58"/>
                  </a:lnTo>
                  <a:lnTo>
                    <a:pt x="694" y="58"/>
                  </a:lnTo>
                  <a:lnTo>
                    <a:pt x="721" y="56"/>
                  </a:lnTo>
                  <a:lnTo>
                    <a:pt x="750" y="54"/>
                  </a:lnTo>
                  <a:lnTo>
                    <a:pt x="775" y="52"/>
                  </a:lnTo>
                  <a:lnTo>
                    <a:pt x="813" y="45"/>
                  </a:lnTo>
                  <a:lnTo>
                    <a:pt x="829" y="43"/>
                  </a:lnTo>
                  <a:lnTo>
                    <a:pt x="842" y="43"/>
                  </a:lnTo>
                  <a:lnTo>
                    <a:pt x="859" y="45"/>
                  </a:lnTo>
                  <a:lnTo>
                    <a:pt x="880" y="48"/>
                  </a:lnTo>
                  <a:lnTo>
                    <a:pt x="907" y="56"/>
                  </a:lnTo>
                  <a:lnTo>
                    <a:pt x="936" y="66"/>
                  </a:lnTo>
                  <a:lnTo>
                    <a:pt x="961" y="75"/>
                  </a:lnTo>
                  <a:lnTo>
                    <a:pt x="980" y="83"/>
                  </a:lnTo>
                  <a:lnTo>
                    <a:pt x="994" y="87"/>
                  </a:lnTo>
                  <a:lnTo>
                    <a:pt x="1011" y="95"/>
                  </a:lnTo>
                  <a:lnTo>
                    <a:pt x="1032" y="102"/>
                  </a:lnTo>
                  <a:lnTo>
                    <a:pt x="1052" y="112"/>
                  </a:lnTo>
                  <a:lnTo>
                    <a:pt x="1069" y="120"/>
                  </a:lnTo>
                  <a:lnTo>
                    <a:pt x="1082" y="126"/>
                  </a:lnTo>
                  <a:lnTo>
                    <a:pt x="1098" y="129"/>
                  </a:lnTo>
                  <a:lnTo>
                    <a:pt x="1125" y="137"/>
                  </a:lnTo>
                  <a:lnTo>
                    <a:pt x="1138" y="143"/>
                  </a:lnTo>
                  <a:lnTo>
                    <a:pt x="1148" y="145"/>
                  </a:lnTo>
                  <a:lnTo>
                    <a:pt x="1152" y="147"/>
                  </a:lnTo>
                  <a:lnTo>
                    <a:pt x="1173" y="147"/>
                  </a:lnTo>
                  <a:lnTo>
                    <a:pt x="1182" y="149"/>
                  </a:lnTo>
                  <a:lnTo>
                    <a:pt x="1182" y="1664"/>
                  </a:lnTo>
                  <a:lnTo>
                    <a:pt x="0" y="1664"/>
                  </a:lnTo>
                  <a:lnTo>
                    <a:pt x="0" y="118"/>
                  </a:lnTo>
                  <a:lnTo>
                    <a:pt x="8" y="116"/>
                  </a:lnTo>
                  <a:lnTo>
                    <a:pt x="13" y="114"/>
                  </a:lnTo>
                  <a:lnTo>
                    <a:pt x="17" y="114"/>
                  </a:lnTo>
                  <a:lnTo>
                    <a:pt x="33" y="108"/>
                  </a:lnTo>
                  <a:lnTo>
                    <a:pt x="46" y="102"/>
                  </a:lnTo>
                  <a:lnTo>
                    <a:pt x="65" y="95"/>
                  </a:lnTo>
                  <a:lnTo>
                    <a:pt x="92" y="79"/>
                  </a:lnTo>
                  <a:lnTo>
                    <a:pt x="119" y="62"/>
                  </a:lnTo>
                  <a:lnTo>
                    <a:pt x="140" y="50"/>
                  </a:lnTo>
                  <a:lnTo>
                    <a:pt x="169" y="41"/>
                  </a:lnTo>
                  <a:lnTo>
                    <a:pt x="204" y="33"/>
                  </a:lnTo>
                  <a:lnTo>
                    <a:pt x="242" y="23"/>
                  </a:lnTo>
                  <a:lnTo>
                    <a:pt x="284" y="14"/>
                  </a:lnTo>
                  <a:lnTo>
                    <a:pt x="334" y="4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5006" y="5943600"/>
            <a:ext cx="10812172" cy="86810"/>
            <a:chOff x="685006" y="5943600"/>
            <a:chExt cx="10812172" cy="86810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642395" y="5986211"/>
              <a:ext cx="8681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843571" y="5986211"/>
              <a:ext cx="8681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044747" y="5986211"/>
              <a:ext cx="8681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245923" y="5986211"/>
              <a:ext cx="8681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447099" y="5986211"/>
              <a:ext cx="8681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6648275" y="5986211"/>
              <a:ext cx="8681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7849451" y="5986211"/>
              <a:ext cx="8681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9050627" y="5986211"/>
              <a:ext cx="8681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0251803" y="5986211"/>
              <a:ext cx="8681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11452979" y="5986211"/>
              <a:ext cx="8681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42762" y="6088284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1930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48119" y="6088284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1940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49617" y="6088284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1950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4008" y="6088284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1960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42966" y="6088284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1970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51215" y="6088284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1980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57535" y="6088284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1990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58068" y="6088284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2000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945096" y="6088284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2010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51417" y="6088284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2020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10331088" y="463725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Generation alpha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8937" y="5244219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67+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50709" y="5063925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35512" y="4382869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48-66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91987" y="5063925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BB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51612" y="506392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69376" y="381000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33-47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589380" y="506392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7412" y="376370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18-32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76053" y="5063925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41762" y="4001869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U18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760412" y="1219200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Sample text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Sample text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Sample text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 flipH="1" flipV="1">
            <a:off x="1092362" y="2731313"/>
            <a:ext cx="3070185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4117070" y="2335362"/>
            <a:ext cx="227828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9904412" y="2415420"/>
            <a:ext cx="2438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8060662" y="2377320"/>
            <a:ext cx="2362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6092880" y="2340752"/>
            <a:ext cx="228906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84212" y="1108445"/>
            <a:ext cx="10820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flipH="1">
            <a:off x="2866663" y="1219200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Sample text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Sample text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Sample text</a:t>
            </a:r>
          </a:p>
        </p:txBody>
      </p:sp>
      <p:sp>
        <p:nvSpPr>
          <p:cNvPr id="72" name="TextBox 71"/>
          <p:cNvSpPr txBox="1"/>
          <p:nvPr/>
        </p:nvSpPr>
        <p:spPr>
          <a:xfrm flipH="1">
            <a:off x="5355222" y="1219200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Sample text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Sample text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Sample text</a:t>
            </a:r>
          </a:p>
        </p:txBody>
      </p:sp>
      <p:sp>
        <p:nvSpPr>
          <p:cNvPr id="73" name="TextBox 72"/>
          <p:cNvSpPr txBox="1"/>
          <p:nvPr/>
        </p:nvSpPr>
        <p:spPr>
          <a:xfrm flipH="1">
            <a:off x="7307144" y="1219200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Sample text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Sample text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Sample text</a:t>
            </a:r>
          </a:p>
        </p:txBody>
      </p:sp>
      <p:sp>
        <p:nvSpPr>
          <p:cNvPr id="74" name="TextBox 73"/>
          <p:cNvSpPr txBox="1"/>
          <p:nvPr/>
        </p:nvSpPr>
        <p:spPr>
          <a:xfrm flipH="1">
            <a:off x="9257137" y="1219200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Sample text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Sample text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Sample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 Comparison Infographics Presentation</a:t>
            </a:r>
            <a:endParaRPr lang="en-US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1365666" y="1490318"/>
            <a:ext cx="9457492" cy="4816373"/>
            <a:chOff x="1603236" y="1690744"/>
            <a:chExt cx="8982352" cy="4574401"/>
          </a:xfrm>
        </p:grpSpPr>
        <p:grpSp>
          <p:nvGrpSpPr>
            <p:cNvPr id="142" name="Group 141"/>
            <p:cNvGrpSpPr/>
            <p:nvPr/>
          </p:nvGrpSpPr>
          <p:grpSpPr>
            <a:xfrm>
              <a:off x="1603236" y="1690744"/>
              <a:ext cx="8982352" cy="4223919"/>
              <a:chOff x="1603236" y="1690744"/>
              <a:chExt cx="8982352" cy="4223919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603236" y="3717345"/>
                <a:ext cx="8982352" cy="2197318"/>
                <a:chOff x="2117854" y="3717345"/>
                <a:chExt cx="8982352" cy="2197318"/>
              </a:xfrm>
            </p:grpSpPr>
            <p:sp>
              <p:nvSpPr>
                <p:cNvPr id="25" name="Right Arrow 24"/>
                <p:cNvSpPr/>
                <p:nvPr/>
              </p:nvSpPr>
              <p:spPr>
                <a:xfrm>
                  <a:off x="3180030" y="4839729"/>
                  <a:ext cx="6952982" cy="436584"/>
                </a:xfrm>
                <a:prstGeom prst="rightArrow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       </a:t>
                  </a:r>
                  <a:endParaRPr lang="en-US" dirty="0"/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>
                  <a:off x="5008830" y="4465601"/>
                  <a:ext cx="5124182" cy="436584"/>
                </a:xfrm>
                <a:prstGeom prst="rightArrow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>
                  <a:off x="6761430" y="4091473"/>
                  <a:ext cx="3371582" cy="436584"/>
                </a:xfrm>
                <a:prstGeom prst="rightArrow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>
                  <a:off x="8685212" y="3717345"/>
                  <a:ext cx="1447801" cy="436584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2117854" y="5366274"/>
                  <a:ext cx="8982352" cy="548389"/>
                  <a:chOff x="2117854" y="5366274"/>
                  <a:chExt cx="8982352" cy="548389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2117854" y="5388359"/>
                    <a:ext cx="8982352" cy="526304"/>
                    <a:chOff x="1429859" y="5943600"/>
                    <a:chExt cx="10519399" cy="616364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1886182" y="5943600"/>
                      <a:ext cx="9610996" cy="86810"/>
                      <a:chOff x="1886182" y="5943600"/>
                      <a:chExt cx="9610996" cy="86810"/>
                    </a:xfrm>
                  </p:grpSpPr>
                  <p:cxnSp>
                    <p:nvCxnSpPr>
                      <p:cNvPr id="5" name="Straight Connector 4"/>
                      <p:cNvCxnSpPr/>
                      <p:nvPr/>
                    </p:nvCxnSpPr>
                    <p:spPr>
                      <a:xfrm rot="5400000">
                        <a:off x="1843571" y="5986211"/>
                        <a:ext cx="86810" cy="1588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/>
                      <p:cNvCxnSpPr/>
                      <p:nvPr/>
                    </p:nvCxnSpPr>
                    <p:spPr>
                      <a:xfrm rot="5400000">
                        <a:off x="3044747" y="5986211"/>
                        <a:ext cx="86810" cy="1588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" name="Straight Connector 6"/>
                      <p:cNvCxnSpPr/>
                      <p:nvPr/>
                    </p:nvCxnSpPr>
                    <p:spPr>
                      <a:xfrm rot="5400000">
                        <a:off x="4245923" y="5986211"/>
                        <a:ext cx="86810" cy="1588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" name="Straight Connector 7"/>
                      <p:cNvCxnSpPr/>
                      <p:nvPr/>
                    </p:nvCxnSpPr>
                    <p:spPr>
                      <a:xfrm rot="5400000">
                        <a:off x="5447099" y="5986211"/>
                        <a:ext cx="86810" cy="1588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" name="Straight Connector 8"/>
                      <p:cNvCxnSpPr/>
                      <p:nvPr/>
                    </p:nvCxnSpPr>
                    <p:spPr>
                      <a:xfrm rot="5400000">
                        <a:off x="6648275" y="5986211"/>
                        <a:ext cx="86810" cy="1588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Straight Connector 9"/>
                      <p:cNvCxnSpPr/>
                      <p:nvPr/>
                    </p:nvCxnSpPr>
                    <p:spPr>
                      <a:xfrm rot="5400000">
                        <a:off x="7849451" y="5986211"/>
                        <a:ext cx="86810" cy="1588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" name="Straight Connector 10"/>
                      <p:cNvCxnSpPr/>
                      <p:nvPr/>
                    </p:nvCxnSpPr>
                    <p:spPr>
                      <a:xfrm rot="5400000">
                        <a:off x="9050627" y="5986211"/>
                        <a:ext cx="86810" cy="1588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" name="Straight Connector 11"/>
                      <p:cNvCxnSpPr/>
                      <p:nvPr/>
                    </p:nvCxnSpPr>
                    <p:spPr>
                      <a:xfrm rot="5400000">
                        <a:off x="10251803" y="5986211"/>
                        <a:ext cx="86810" cy="1588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" name="Straight Connector 12"/>
                      <p:cNvCxnSpPr/>
                      <p:nvPr/>
                    </p:nvCxnSpPr>
                    <p:spPr>
                      <a:xfrm rot="5400000">
                        <a:off x="11452979" y="5986211"/>
                        <a:ext cx="86810" cy="1588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1429859" y="6088284"/>
                      <a:ext cx="916101" cy="4716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1940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2631357" y="6088284"/>
                      <a:ext cx="916101" cy="4716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1950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3835748" y="6088284"/>
                      <a:ext cx="916101" cy="4716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1960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024706" y="6088284"/>
                      <a:ext cx="916101" cy="4716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1970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6232955" y="6088284"/>
                      <a:ext cx="916101" cy="4716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1980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439275" y="6088284"/>
                      <a:ext cx="916101" cy="4716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1990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8639808" y="6088284"/>
                      <a:ext cx="916101" cy="4716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9826836" y="6088284"/>
                      <a:ext cx="916101" cy="4108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2010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11033157" y="6088284"/>
                      <a:ext cx="916101" cy="4108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2284412" y="5366274"/>
                    <a:ext cx="8610600" cy="1588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3" name="Group 632"/>
              <p:cNvGrpSpPr/>
              <p:nvPr/>
            </p:nvGrpSpPr>
            <p:grpSpPr>
              <a:xfrm>
                <a:off x="2894012" y="3604515"/>
                <a:ext cx="550888" cy="1353476"/>
                <a:chOff x="1979613" y="2032000"/>
                <a:chExt cx="1289049" cy="3167063"/>
              </a:xfrm>
            </p:grpSpPr>
            <p:sp>
              <p:nvSpPr>
                <p:cNvPr id="34" name="Freeform 513"/>
                <p:cNvSpPr>
                  <a:spLocks/>
                </p:cNvSpPr>
                <p:nvPr/>
              </p:nvSpPr>
              <p:spPr bwMode="auto">
                <a:xfrm>
                  <a:off x="2366963" y="3132138"/>
                  <a:ext cx="568325" cy="108902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300" y="2"/>
                    </a:cxn>
                    <a:cxn ang="0">
                      <a:pos x="304" y="5"/>
                    </a:cxn>
                    <a:cxn ang="0">
                      <a:pos x="313" y="9"/>
                    </a:cxn>
                    <a:cxn ang="0">
                      <a:pos x="322" y="12"/>
                    </a:cxn>
                    <a:cxn ang="0">
                      <a:pos x="330" y="12"/>
                    </a:cxn>
                    <a:cxn ang="0">
                      <a:pos x="358" y="635"/>
                    </a:cxn>
                    <a:cxn ang="0">
                      <a:pos x="80" y="686"/>
                    </a:cxn>
                    <a:cxn ang="0">
                      <a:pos x="0" y="24"/>
                    </a:cxn>
                    <a:cxn ang="0">
                      <a:pos x="14" y="12"/>
                    </a:cxn>
                    <a:cxn ang="0">
                      <a:pos x="107" y="12"/>
                    </a:cxn>
                    <a:cxn ang="0">
                      <a:pos x="150" y="11"/>
                    </a:cxn>
                    <a:cxn ang="0">
                      <a:pos x="198" y="9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58" h="686">
                      <a:moveTo>
                        <a:pt x="297" y="0"/>
                      </a:moveTo>
                      <a:lnTo>
                        <a:pt x="300" y="2"/>
                      </a:lnTo>
                      <a:lnTo>
                        <a:pt x="304" y="5"/>
                      </a:lnTo>
                      <a:lnTo>
                        <a:pt x="313" y="9"/>
                      </a:lnTo>
                      <a:lnTo>
                        <a:pt x="322" y="12"/>
                      </a:lnTo>
                      <a:lnTo>
                        <a:pt x="330" y="12"/>
                      </a:lnTo>
                      <a:lnTo>
                        <a:pt x="358" y="635"/>
                      </a:lnTo>
                      <a:lnTo>
                        <a:pt x="80" y="686"/>
                      </a:lnTo>
                      <a:lnTo>
                        <a:pt x="0" y="24"/>
                      </a:lnTo>
                      <a:lnTo>
                        <a:pt x="14" y="12"/>
                      </a:lnTo>
                      <a:lnTo>
                        <a:pt x="107" y="12"/>
                      </a:lnTo>
                      <a:lnTo>
                        <a:pt x="150" y="11"/>
                      </a:lnTo>
                      <a:lnTo>
                        <a:pt x="198" y="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514"/>
                <p:cNvSpPr>
                  <a:spLocks/>
                </p:cNvSpPr>
                <p:nvPr/>
              </p:nvSpPr>
              <p:spPr bwMode="auto">
                <a:xfrm>
                  <a:off x="2366963" y="3132138"/>
                  <a:ext cx="568325" cy="108902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300" y="2"/>
                    </a:cxn>
                    <a:cxn ang="0">
                      <a:pos x="304" y="5"/>
                    </a:cxn>
                    <a:cxn ang="0">
                      <a:pos x="313" y="9"/>
                    </a:cxn>
                    <a:cxn ang="0">
                      <a:pos x="322" y="12"/>
                    </a:cxn>
                    <a:cxn ang="0">
                      <a:pos x="330" y="12"/>
                    </a:cxn>
                    <a:cxn ang="0">
                      <a:pos x="358" y="635"/>
                    </a:cxn>
                    <a:cxn ang="0">
                      <a:pos x="80" y="686"/>
                    </a:cxn>
                    <a:cxn ang="0">
                      <a:pos x="0" y="24"/>
                    </a:cxn>
                    <a:cxn ang="0">
                      <a:pos x="14" y="12"/>
                    </a:cxn>
                    <a:cxn ang="0">
                      <a:pos x="107" y="12"/>
                    </a:cxn>
                    <a:cxn ang="0">
                      <a:pos x="150" y="11"/>
                    </a:cxn>
                    <a:cxn ang="0">
                      <a:pos x="198" y="9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58" h="686">
                      <a:moveTo>
                        <a:pt x="297" y="0"/>
                      </a:moveTo>
                      <a:lnTo>
                        <a:pt x="300" y="2"/>
                      </a:lnTo>
                      <a:lnTo>
                        <a:pt x="304" y="5"/>
                      </a:lnTo>
                      <a:lnTo>
                        <a:pt x="313" y="9"/>
                      </a:lnTo>
                      <a:lnTo>
                        <a:pt x="322" y="12"/>
                      </a:lnTo>
                      <a:lnTo>
                        <a:pt x="330" y="12"/>
                      </a:lnTo>
                      <a:lnTo>
                        <a:pt x="358" y="635"/>
                      </a:lnTo>
                      <a:lnTo>
                        <a:pt x="80" y="686"/>
                      </a:lnTo>
                      <a:lnTo>
                        <a:pt x="0" y="24"/>
                      </a:lnTo>
                      <a:lnTo>
                        <a:pt x="14" y="12"/>
                      </a:lnTo>
                      <a:lnTo>
                        <a:pt x="107" y="12"/>
                      </a:lnTo>
                      <a:lnTo>
                        <a:pt x="150" y="11"/>
                      </a:lnTo>
                      <a:lnTo>
                        <a:pt x="198" y="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BFE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515"/>
                <p:cNvSpPr>
                  <a:spLocks/>
                </p:cNvSpPr>
                <p:nvPr/>
              </p:nvSpPr>
              <p:spPr bwMode="auto">
                <a:xfrm>
                  <a:off x="2236788" y="4033838"/>
                  <a:ext cx="760412" cy="1136650"/>
                </a:xfrm>
                <a:custGeom>
                  <a:avLst/>
                  <a:gdLst/>
                  <a:ahLst/>
                  <a:cxnLst>
                    <a:cxn ang="0">
                      <a:pos x="479" y="0"/>
                    </a:cxn>
                    <a:cxn ang="0">
                      <a:pos x="479" y="4"/>
                    </a:cxn>
                    <a:cxn ang="0">
                      <a:pos x="478" y="19"/>
                    </a:cxn>
                    <a:cxn ang="0">
                      <a:pos x="478" y="42"/>
                    </a:cxn>
                    <a:cxn ang="0">
                      <a:pos x="476" y="70"/>
                    </a:cxn>
                    <a:cxn ang="0">
                      <a:pos x="473" y="105"/>
                    </a:cxn>
                    <a:cxn ang="0">
                      <a:pos x="470" y="144"/>
                    </a:cxn>
                    <a:cxn ang="0">
                      <a:pos x="467" y="186"/>
                    </a:cxn>
                    <a:cxn ang="0">
                      <a:pos x="464" y="231"/>
                    </a:cxn>
                    <a:cxn ang="0">
                      <a:pos x="460" y="276"/>
                    </a:cxn>
                    <a:cxn ang="0">
                      <a:pos x="455" y="319"/>
                    </a:cxn>
                    <a:cxn ang="0">
                      <a:pos x="449" y="363"/>
                    </a:cxn>
                    <a:cxn ang="0">
                      <a:pos x="443" y="409"/>
                    </a:cxn>
                    <a:cxn ang="0">
                      <a:pos x="436" y="454"/>
                    </a:cxn>
                    <a:cxn ang="0">
                      <a:pos x="428" y="498"/>
                    </a:cxn>
                    <a:cxn ang="0">
                      <a:pos x="421" y="538"/>
                    </a:cxn>
                    <a:cxn ang="0">
                      <a:pos x="413" y="576"/>
                    </a:cxn>
                    <a:cxn ang="0">
                      <a:pos x="406" y="609"/>
                    </a:cxn>
                    <a:cxn ang="0">
                      <a:pos x="400" y="636"/>
                    </a:cxn>
                    <a:cxn ang="0">
                      <a:pos x="395" y="656"/>
                    </a:cxn>
                    <a:cxn ang="0">
                      <a:pos x="392" y="669"/>
                    </a:cxn>
                    <a:cxn ang="0">
                      <a:pos x="391" y="674"/>
                    </a:cxn>
                    <a:cxn ang="0">
                      <a:pos x="256" y="716"/>
                    </a:cxn>
                    <a:cxn ang="0">
                      <a:pos x="109" y="678"/>
                    </a:cxn>
                    <a:cxn ang="0">
                      <a:pos x="108" y="677"/>
                    </a:cxn>
                    <a:cxn ang="0">
                      <a:pos x="106" y="671"/>
                    </a:cxn>
                    <a:cxn ang="0">
                      <a:pos x="102" y="659"/>
                    </a:cxn>
                    <a:cxn ang="0">
                      <a:pos x="97" y="642"/>
                    </a:cxn>
                    <a:cxn ang="0">
                      <a:pos x="91" y="620"/>
                    </a:cxn>
                    <a:cxn ang="0">
                      <a:pos x="84" y="591"/>
                    </a:cxn>
                    <a:cxn ang="0">
                      <a:pos x="75" y="555"/>
                    </a:cxn>
                    <a:cxn ang="0">
                      <a:pos x="66" y="510"/>
                    </a:cxn>
                    <a:cxn ang="0">
                      <a:pos x="57" y="459"/>
                    </a:cxn>
                    <a:cxn ang="0">
                      <a:pos x="46" y="397"/>
                    </a:cxn>
                    <a:cxn ang="0">
                      <a:pos x="34" y="327"/>
                    </a:cxn>
                    <a:cxn ang="0">
                      <a:pos x="24" y="247"/>
                    </a:cxn>
                    <a:cxn ang="0">
                      <a:pos x="12" y="156"/>
                    </a:cxn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18" y="55"/>
                    </a:cxn>
                    <a:cxn ang="0">
                      <a:pos x="40" y="55"/>
                    </a:cxn>
                    <a:cxn ang="0">
                      <a:pos x="69" y="57"/>
                    </a:cxn>
                    <a:cxn ang="0">
                      <a:pos x="141" y="57"/>
                    </a:cxn>
                    <a:cxn ang="0">
                      <a:pos x="183" y="55"/>
                    </a:cxn>
                    <a:cxn ang="0">
                      <a:pos x="226" y="52"/>
                    </a:cxn>
                    <a:cxn ang="0">
                      <a:pos x="273" y="49"/>
                    </a:cxn>
                    <a:cxn ang="0">
                      <a:pos x="317" y="43"/>
                    </a:cxn>
                    <a:cxn ang="0">
                      <a:pos x="362" y="36"/>
                    </a:cxn>
                    <a:cxn ang="0">
                      <a:pos x="404" y="27"/>
                    </a:cxn>
                    <a:cxn ang="0">
                      <a:pos x="443" y="15"/>
                    </a:cxn>
                    <a:cxn ang="0">
                      <a:pos x="479" y="0"/>
                    </a:cxn>
                  </a:cxnLst>
                  <a:rect l="0" t="0" r="r" b="b"/>
                  <a:pathLst>
                    <a:path w="479" h="716">
                      <a:moveTo>
                        <a:pt x="479" y="0"/>
                      </a:moveTo>
                      <a:lnTo>
                        <a:pt x="479" y="4"/>
                      </a:lnTo>
                      <a:lnTo>
                        <a:pt x="478" y="19"/>
                      </a:lnTo>
                      <a:lnTo>
                        <a:pt x="478" y="42"/>
                      </a:lnTo>
                      <a:lnTo>
                        <a:pt x="476" y="70"/>
                      </a:lnTo>
                      <a:lnTo>
                        <a:pt x="473" y="105"/>
                      </a:lnTo>
                      <a:lnTo>
                        <a:pt x="470" y="144"/>
                      </a:lnTo>
                      <a:lnTo>
                        <a:pt x="467" y="186"/>
                      </a:lnTo>
                      <a:lnTo>
                        <a:pt x="464" y="231"/>
                      </a:lnTo>
                      <a:lnTo>
                        <a:pt x="460" y="276"/>
                      </a:lnTo>
                      <a:lnTo>
                        <a:pt x="455" y="319"/>
                      </a:lnTo>
                      <a:lnTo>
                        <a:pt x="449" y="363"/>
                      </a:lnTo>
                      <a:lnTo>
                        <a:pt x="443" y="409"/>
                      </a:lnTo>
                      <a:lnTo>
                        <a:pt x="436" y="454"/>
                      </a:lnTo>
                      <a:lnTo>
                        <a:pt x="428" y="498"/>
                      </a:lnTo>
                      <a:lnTo>
                        <a:pt x="421" y="538"/>
                      </a:lnTo>
                      <a:lnTo>
                        <a:pt x="413" y="576"/>
                      </a:lnTo>
                      <a:lnTo>
                        <a:pt x="406" y="609"/>
                      </a:lnTo>
                      <a:lnTo>
                        <a:pt x="400" y="636"/>
                      </a:lnTo>
                      <a:lnTo>
                        <a:pt x="395" y="656"/>
                      </a:lnTo>
                      <a:lnTo>
                        <a:pt x="392" y="669"/>
                      </a:lnTo>
                      <a:lnTo>
                        <a:pt x="391" y="674"/>
                      </a:lnTo>
                      <a:lnTo>
                        <a:pt x="256" y="716"/>
                      </a:lnTo>
                      <a:lnTo>
                        <a:pt x="109" y="678"/>
                      </a:lnTo>
                      <a:lnTo>
                        <a:pt x="108" y="677"/>
                      </a:lnTo>
                      <a:lnTo>
                        <a:pt x="106" y="671"/>
                      </a:lnTo>
                      <a:lnTo>
                        <a:pt x="102" y="659"/>
                      </a:lnTo>
                      <a:lnTo>
                        <a:pt x="97" y="642"/>
                      </a:lnTo>
                      <a:lnTo>
                        <a:pt x="91" y="620"/>
                      </a:lnTo>
                      <a:lnTo>
                        <a:pt x="84" y="591"/>
                      </a:lnTo>
                      <a:lnTo>
                        <a:pt x="75" y="555"/>
                      </a:lnTo>
                      <a:lnTo>
                        <a:pt x="66" y="510"/>
                      </a:lnTo>
                      <a:lnTo>
                        <a:pt x="57" y="459"/>
                      </a:lnTo>
                      <a:lnTo>
                        <a:pt x="46" y="397"/>
                      </a:lnTo>
                      <a:lnTo>
                        <a:pt x="34" y="327"/>
                      </a:lnTo>
                      <a:lnTo>
                        <a:pt x="24" y="247"/>
                      </a:lnTo>
                      <a:lnTo>
                        <a:pt x="12" y="156"/>
                      </a:lnTo>
                      <a:lnTo>
                        <a:pt x="0" y="54"/>
                      </a:lnTo>
                      <a:lnTo>
                        <a:pt x="4" y="54"/>
                      </a:lnTo>
                      <a:lnTo>
                        <a:pt x="18" y="55"/>
                      </a:lnTo>
                      <a:lnTo>
                        <a:pt x="40" y="55"/>
                      </a:lnTo>
                      <a:lnTo>
                        <a:pt x="69" y="57"/>
                      </a:lnTo>
                      <a:lnTo>
                        <a:pt x="141" y="57"/>
                      </a:lnTo>
                      <a:lnTo>
                        <a:pt x="183" y="55"/>
                      </a:lnTo>
                      <a:lnTo>
                        <a:pt x="226" y="52"/>
                      </a:lnTo>
                      <a:lnTo>
                        <a:pt x="273" y="49"/>
                      </a:lnTo>
                      <a:lnTo>
                        <a:pt x="317" y="43"/>
                      </a:lnTo>
                      <a:lnTo>
                        <a:pt x="362" y="36"/>
                      </a:lnTo>
                      <a:lnTo>
                        <a:pt x="404" y="27"/>
                      </a:lnTo>
                      <a:lnTo>
                        <a:pt x="443" y="15"/>
                      </a:lnTo>
                      <a:lnTo>
                        <a:pt x="479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516"/>
                <p:cNvSpPr>
                  <a:spLocks/>
                </p:cNvSpPr>
                <p:nvPr/>
              </p:nvSpPr>
              <p:spPr bwMode="auto">
                <a:xfrm>
                  <a:off x="2574925" y="4359275"/>
                  <a:ext cx="184150" cy="811213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15" y="3"/>
                    </a:cxn>
                    <a:cxn ang="0">
                      <a:pos x="101" y="17"/>
                    </a:cxn>
                    <a:cxn ang="0">
                      <a:pos x="88" y="24"/>
                    </a:cxn>
                    <a:cxn ang="0">
                      <a:pos x="70" y="32"/>
                    </a:cxn>
                    <a:cxn ang="0">
                      <a:pos x="51" y="511"/>
                    </a:cxn>
                    <a:cxn ang="0">
                      <a:pos x="33" y="509"/>
                    </a:cxn>
                    <a:cxn ang="0">
                      <a:pos x="48" y="35"/>
                    </a:cxn>
                    <a:cxn ang="0">
                      <a:pos x="43" y="35"/>
                    </a:cxn>
                    <a:cxn ang="0">
                      <a:pos x="31" y="32"/>
                    </a:cxn>
                    <a:cxn ang="0">
                      <a:pos x="15" y="26"/>
                    </a:cxn>
                    <a:cxn ang="0">
                      <a:pos x="0" y="17"/>
                    </a:cxn>
                    <a:cxn ang="0">
                      <a:pos x="16" y="17"/>
                    </a:cxn>
                    <a:cxn ang="0">
                      <a:pos x="33" y="15"/>
                    </a:cxn>
                    <a:cxn ang="0">
                      <a:pos x="54" y="14"/>
                    </a:cxn>
                    <a:cxn ang="0">
                      <a:pos x="76" y="11"/>
                    </a:cxn>
                    <a:cxn ang="0">
                      <a:pos x="97" y="6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16" h="511">
                      <a:moveTo>
                        <a:pt x="116" y="0"/>
                      </a:moveTo>
                      <a:lnTo>
                        <a:pt x="115" y="3"/>
                      </a:lnTo>
                      <a:lnTo>
                        <a:pt x="101" y="17"/>
                      </a:lnTo>
                      <a:lnTo>
                        <a:pt x="88" y="24"/>
                      </a:lnTo>
                      <a:lnTo>
                        <a:pt x="70" y="32"/>
                      </a:lnTo>
                      <a:lnTo>
                        <a:pt x="51" y="511"/>
                      </a:lnTo>
                      <a:lnTo>
                        <a:pt x="33" y="509"/>
                      </a:lnTo>
                      <a:lnTo>
                        <a:pt x="48" y="35"/>
                      </a:lnTo>
                      <a:lnTo>
                        <a:pt x="43" y="35"/>
                      </a:lnTo>
                      <a:lnTo>
                        <a:pt x="31" y="32"/>
                      </a:lnTo>
                      <a:lnTo>
                        <a:pt x="15" y="26"/>
                      </a:lnTo>
                      <a:lnTo>
                        <a:pt x="0" y="17"/>
                      </a:lnTo>
                      <a:lnTo>
                        <a:pt x="16" y="17"/>
                      </a:lnTo>
                      <a:lnTo>
                        <a:pt x="33" y="15"/>
                      </a:lnTo>
                      <a:lnTo>
                        <a:pt x="54" y="14"/>
                      </a:lnTo>
                      <a:lnTo>
                        <a:pt x="76" y="11"/>
                      </a:lnTo>
                      <a:lnTo>
                        <a:pt x="97" y="6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517"/>
                <p:cNvSpPr>
                  <a:spLocks/>
                </p:cNvSpPr>
                <p:nvPr/>
              </p:nvSpPr>
              <p:spPr bwMode="auto">
                <a:xfrm>
                  <a:off x="2309813" y="5053013"/>
                  <a:ext cx="661987" cy="146050"/>
                </a:xfrm>
                <a:custGeom>
                  <a:avLst/>
                  <a:gdLst/>
                  <a:ahLst/>
                  <a:cxnLst>
                    <a:cxn ang="0">
                      <a:pos x="96" y="0"/>
                    </a:cxn>
                    <a:cxn ang="0">
                      <a:pos x="120" y="2"/>
                    </a:cxn>
                    <a:cxn ang="0">
                      <a:pos x="149" y="8"/>
                    </a:cxn>
                    <a:cxn ang="0">
                      <a:pos x="180" y="20"/>
                    </a:cxn>
                    <a:cxn ang="0">
                      <a:pos x="216" y="39"/>
                    </a:cxn>
                    <a:cxn ang="0">
                      <a:pos x="218" y="38"/>
                    </a:cxn>
                    <a:cxn ang="0">
                      <a:pos x="224" y="35"/>
                    </a:cxn>
                    <a:cxn ang="0">
                      <a:pos x="234" y="29"/>
                    </a:cxn>
                    <a:cxn ang="0">
                      <a:pos x="246" y="23"/>
                    </a:cxn>
                    <a:cxn ang="0">
                      <a:pos x="260" y="15"/>
                    </a:cxn>
                    <a:cxn ang="0">
                      <a:pos x="276" y="9"/>
                    </a:cxn>
                    <a:cxn ang="0">
                      <a:pos x="294" y="5"/>
                    </a:cxn>
                    <a:cxn ang="0">
                      <a:pos x="312" y="2"/>
                    </a:cxn>
                    <a:cxn ang="0">
                      <a:pos x="330" y="0"/>
                    </a:cxn>
                    <a:cxn ang="0">
                      <a:pos x="348" y="3"/>
                    </a:cxn>
                    <a:cxn ang="0">
                      <a:pos x="366" y="11"/>
                    </a:cxn>
                    <a:cxn ang="0">
                      <a:pos x="381" y="21"/>
                    </a:cxn>
                    <a:cxn ang="0">
                      <a:pos x="396" y="39"/>
                    </a:cxn>
                    <a:cxn ang="0">
                      <a:pos x="408" y="62"/>
                    </a:cxn>
                    <a:cxn ang="0">
                      <a:pos x="417" y="92"/>
                    </a:cxn>
                    <a:cxn ang="0">
                      <a:pos x="0" y="92"/>
                    </a:cxn>
                    <a:cxn ang="0">
                      <a:pos x="0" y="90"/>
                    </a:cxn>
                    <a:cxn ang="0">
                      <a:pos x="2" y="84"/>
                    </a:cxn>
                    <a:cxn ang="0">
                      <a:pos x="5" y="75"/>
                    </a:cxn>
                    <a:cxn ang="0">
                      <a:pos x="8" y="65"/>
                    </a:cxn>
                    <a:cxn ang="0">
                      <a:pos x="14" y="53"/>
                    </a:cxn>
                    <a:cxn ang="0">
                      <a:pos x="21" y="41"/>
                    </a:cxn>
                    <a:cxn ang="0">
                      <a:pos x="30" y="29"/>
                    </a:cxn>
                    <a:cxn ang="0">
                      <a:pos x="42" y="18"/>
                    </a:cxn>
                    <a:cxn ang="0">
                      <a:pos x="57" y="9"/>
                    </a:cxn>
                    <a:cxn ang="0">
                      <a:pos x="75" y="3"/>
                    </a:cxn>
                    <a:cxn ang="0">
                      <a:pos x="96" y="0"/>
                    </a:cxn>
                  </a:cxnLst>
                  <a:rect l="0" t="0" r="r" b="b"/>
                  <a:pathLst>
                    <a:path w="417" h="92">
                      <a:moveTo>
                        <a:pt x="96" y="0"/>
                      </a:moveTo>
                      <a:lnTo>
                        <a:pt x="120" y="2"/>
                      </a:lnTo>
                      <a:lnTo>
                        <a:pt x="149" y="8"/>
                      </a:lnTo>
                      <a:lnTo>
                        <a:pt x="180" y="20"/>
                      </a:lnTo>
                      <a:lnTo>
                        <a:pt x="216" y="39"/>
                      </a:lnTo>
                      <a:lnTo>
                        <a:pt x="218" y="38"/>
                      </a:lnTo>
                      <a:lnTo>
                        <a:pt x="224" y="35"/>
                      </a:lnTo>
                      <a:lnTo>
                        <a:pt x="234" y="29"/>
                      </a:lnTo>
                      <a:lnTo>
                        <a:pt x="246" y="23"/>
                      </a:lnTo>
                      <a:lnTo>
                        <a:pt x="260" y="15"/>
                      </a:lnTo>
                      <a:lnTo>
                        <a:pt x="276" y="9"/>
                      </a:lnTo>
                      <a:lnTo>
                        <a:pt x="294" y="5"/>
                      </a:lnTo>
                      <a:lnTo>
                        <a:pt x="312" y="2"/>
                      </a:lnTo>
                      <a:lnTo>
                        <a:pt x="330" y="0"/>
                      </a:lnTo>
                      <a:lnTo>
                        <a:pt x="348" y="3"/>
                      </a:lnTo>
                      <a:lnTo>
                        <a:pt x="366" y="11"/>
                      </a:lnTo>
                      <a:lnTo>
                        <a:pt x="381" y="21"/>
                      </a:lnTo>
                      <a:lnTo>
                        <a:pt x="396" y="39"/>
                      </a:lnTo>
                      <a:lnTo>
                        <a:pt x="408" y="62"/>
                      </a:lnTo>
                      <a:lnTo>
                        <a:pt x="417" y="92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2" y="84"/>
                      </a:lnTo>
                      <a:lnTo>
                        <a:pt x="5" y="75"/>
                      </a:lnTo>
                      <a:lnTo>
                        <a:pt x="8" y="65"/>
                      </a:lnTo>
                      <a:lnTo>
                        <a:pt x="14" y="53"/>
                      </a:lnTo>
                      <a:lnTo>
                        <a:pt x="21" y="41"/>
                      </a:lnTo>
                      <a:lnTo>
                        <a:pt x="30" y="29"/>
                      </a:lnTo>
                      <a:lnTo>
                        <a:pt x="42" y="18"/>
                      </a:lnTo>
                      <a:lnTo>
                        <a:pt x="57" y="9"/>
                      </a:lnTo>
                      <a:lnTo>
                        <a:pt x="75" y="3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518"/>
                <p:cNvSpPr>
                  <a:spLocks/>
                </p:cNvSpPr>
                <p:nvPr/>
              </p:nvSpPr>
              <p:spPr bwMode="auto">
                <a:xfrm>
                  <a:off x="3016250" y="3976688"/>
                  <a:ext cx="223837" cy="182563"/>
                </a:xfrm>
                <a:custGeom>
                  <a:avLst/>
                  <a:gdLst/>
                  <a:ahLst/>
                  <a:cxnLst>
                    <a:cxn ang="0">
                      <a:pos x="140" y="0"/>
                    </a:cxn>
                    <a:cxn ang="0">
                      <a:pos x="141" y="25"/>
                    </a:cxn>
                    <a:cxn ang="0">
                      <a:pos x="138" y="51"/>
                    </a:cxn>
                    <a:cxn ang="0">
                      <a:pos x="131" y="72"/>
                    </a:cxn>
                    <a:cxn ang="0">
                      <a:pos x="119" y="91"/>
                    </a:cxn>
                    <a:cxn ang="0">
                      <a:pos x="102" y="105"/>
                    </a:cxn>
                    <a:cxn ang="0">
                      <a:pos x="83" y="114"/>
                    </a:cxn>
                    <a:cxn ang="0">
                      <a:pos x="60" y="115"/>
                    </a:cxn>
                    <a:cxn ang="0">
                      <a:pos x="42" y="111"/>
                    </a:cxn>
                    <a:cxn ang="0">
                      <a:pos x="27" y="103"/>
                    </a:cxn>
                    <a:cxn ang="0">
                      <a:pos x="17" y="93"/>
                    </a:cxn>
                    <a:cxn ang="0">
                      <a:pos x="9" y="81"/>
                    </a:cxn>
                    <a:cxn ang="0">
                      <a:pos x="5" y="69"/>
                    </a:cxn>
                    <a:cxn ang="0">
                      <a:pos x="2" y="58"/>
                    </a:cxn>
                    <a:cxn ang="0">
                      <a:pos x="0" y="51"/>
                    </a:cxn>
                    <a:cxn ang="0">
                      <a:pos x="0" y="48"/>
                    </a:cxn>
                    <a:cxn ang="0">
                      <a:pos x="140" y="0"/>
                    </a:cxn>
                  </a:cxnLst>
                  <a:rect l="0" t="0" r="r" b="b"/>
                  <a:pathLst>
                    <a:path w="141" h="115">
                      <a:moveTo>
                        <a:pt x="140" y="0"/>
                      </a:moveTo>
                      <a:lnTo>
                        <a:pt x="141" y="25"/>
                      </a:lnTo>
                      <a:lnTo>
                        <a:pt x="138" y="51"/>
                      </a:lnTo>
                      <a:lnTo>
                        <a:pt x="131" y="72"/>
                      </a:lnTo>
                      <a:lnTo>
                        <a:pt x="119" y="91"/>
                      </a:lnTo>
                      <a:lnTo>
                        <a:pt x="102" y="105"/>
                      </a:lnTo>
                      <a:lnTo>
                        <a:pt x="83" y="114"/>
                      </a:lnTo>
                      <a:lnTo>
                        <a:pt x="60" y="115"/>
                      </a:lnTo>
                      <a:lnTo>
                        <a:pt x="42" y="111"/>
                      </a:lnTo>
                      <a:lnTo>
                        <a:pt x="27" y="103"/>
                      </a:lnTo>
                      <a:lnTo>
                        <a:pt x="17" y="93"/>
                      </a:lnTo>
                      <a:lnTo>
                        <a:pt x="9" y="81"/>
                      </a:lnTo>
                      <a:lnTo>
                        <a:pt x="5" y="69"/>
                      </a:lnTo>
                      <a:lnTo>
                        <a:pt x="2" y="58"/>
                      </a:lnTo>
                      <a:lnTo>
                        <a:pt x="0" y="51"/>
                      </a:lnTo>
                      <a:lnTo>
                        <a:pt x="0" y="48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519"/>
                <p:cNvSpPr>
                  <a:spLocks/>
                </p:cNvSpPr>
                <p:nvPr/>
              </p:nvSpPr>
              <p:spPr bwMode="auto">
                <a:xfrm>
                  <a:off x="2038350" y="2032000"/>
                  <a:ext cx="1016000" cy="984250"/>
                </a:xfrm>
                <a:custGeom>
                  <a:avLst/>
                  <a:gdLst/>
                  <a:ahLst/>
                  <a:cxnLst>
                    <a:cxn ang="0">
                      <a:pos x="302" y="0"/>
                    </a:cxn>
                    <a:cxn ang="0">
                      <a:pos x="347" y="3"/>
                    </a:cxn>
                    <a:cxn ang="0">
                      <a:pos x="393" y="12"/>
                    </a:cxn>
                    <a:cxn ang="0">
                      <a:pos x="438" y="28"/>
                    </a:cxn>
                    <a:cxn ang="0">
                      <a:pos x="477" y="49"/>
                    </a:cxn>
                    <a:cxn ang="0">
                      <a:pos x="513" y="75"/>
                    </a:cxn>
                    <a:cxn ang="0">
                      <a:pos x="544" y="106"/>
                    </a:cxn>
                    <a:cxn ang="0">
                      <a:pos x="571" y="141"/>
                    </a:cxn>
                    <a:cxn ang="0">
                      <a:pos x="595" y="178"/>
                    </a:cxn>
                    <a:cxn ang="0">
                      <a:pos x="613" y="219"/>
                    </a:cxn>
                    <a:cxn ang="0">
                      <a:pos x="627" y="259"/>
                    </a:cxn>
                    <a:cxn ang="0">
                      <a:pos x="637" y="301"/>
                    </a:cxn>
                    <a:cxn ang="0">
                      <a:pos x="640" y="342"/>
                    </a:cxn>
                    <a:cxn ang="0">
                      <a:pos x="640" y="382"/>
                    </a:cxn>
                    <a:cxn ang="0">
                      <a:pos x="634" y="420"/>
                    </a:cxn>
                    <a:cxn ang="0">
                      <a:pos x="624" y="454"/>
                    </a:cxn>
                    <a:cxn ang="0">
                      <a:pos x="604" y="493"/>
                    </a:cxn>
                    <a:cxn ang="0">
                      <a:pos x="579" y="528"/>
                    </a:cxn>
                    <a:cxn ang="0">
                      <a:pos x="549" y="556"/>
                    </a:cxn>
                    <a:cxn ang="0">
                      <a:pos x="514" y="580"/>
                    </a:cxn>
                    <a:cxn ang="0">
                      <a:pos x="477" y="599"/>
                    </a:cxn>
                    <a:cxn ang="0">
                      <a:pos x="438" y="611"/>
                    </a:cxn>
                    <a:cxn ang="0">
                      <a:pos x="395" y="618"/>
                    </a:cxn>
                    <a:cxn ang="0">
                      <a:pos x="351" y="620"/>
                    </a:cxn>
                    <a:cxn ang="0">
                      <a:pos x="305" y="617"/>
                    </a:cxn>
                    <a:cxn ang="0">
                      <a:pos x="260" y="606"/>
                    </a:cxn>
                    <a:cxn ang="0">
                      <a:pos x="213" y="590"/>
                    </a:cxn>
                    <a:cxn ang="0">
                      <a:pos x="165" y="565"/>
                    </a:cxn>
                    <a:cxn ang="0">
                      <a:pos x="123" y="535"/>
                    </a:cxn>
                    <a:cxn ang="0">
                      <a:pos x="86" y="501"/>
                    </a:cxn>
                    <a:cxn ang="0">
                      <a:pos x="54" y="462"/>
                    </a:cxn>
                    <a:cxn ang="0">
                      <a:pos x="30" y="418"/>
                    </a:cxn>
                    <a:cxn ang="0">
                      <a:pos x="12" y="373"/>
                    </a:cxn>
                    <a:cxn ang="0">
                      <a:pos x="2" y="327"/>
                    </a:cxn>
                    <a:cxn ang="0">
                      <a:pos x="0" y="279"/>
                    </a:cxn>
                    <a:cxn ang="0">
                      <a:pos x="6" y="229"/>
                    </a:cxn>
                    <a:cxn ang="0">
                      <a:pos x="21" y="181"/>
                    </a:cxn>
                    <a:cxn ang="0">
                      <a:pos x="42" y="141"/>
                    </a:cxn>
                    <a:cxn ang="0">
                      <a:pos x="69" y="105"/>
                    </a:cxn>
                    <a:cxn ang="0">
                      <a:pos x="99" y="73"/>
                    </a:cxn>
                    <a:cxn ang="0">
                      <a:pos x="134" y="48"/>
                    </a:cxn>
                    <a:cxn ang="0">
                      <a:pos x="173" y="27"/>
                    </a:cxn>
                    <a:cxn ang="0">
                      <a:pos x="213" y="12"/>
                    </a:cxn>
                    <a:cxn ang="0">
                      <a:pos x="257" y="3"/>
                    </a:cxn>
                    <a:cxn ang="0">
                      <a:pos x="302" y="0"/>
                    </a:cxn>
                  </a:cxnLst>
                  <a:rect l="0" t="0" r="r" b="b"/>
                  <a:pathLst>
                    <a:path w="640" h="620">
                      <a:moveTo>
                        <a:pt x="302" y="0"/>
                      </a:moveTo>
                      <a:lnTo>
                        <a:pt x="347" y="3"/>
                      </a:lnTo>
                      <a:lnTo>
                        <a:pt x="393" y="12"/>
                      </a:lnTo>
                      <a:lnTo>
                        <a:pt x="438" y="28"/>
                      </a:lnTo>
                      <a:lnTo>
                        <a:pt x="477" y="49"/>
                      </a:lnTo>
                      <a:lnTo>
                        <a:pt x="513" y="75"/>
                      </a:lnTo>
                      <a:lnTo>
                        <a:pt x="544" y="106"/>
                      </a:lnTo>
                      <a:lnTo>
                        <a:pt x="571" y="141"/>
                      </a:lnTo>
                      <a:lnTo>
                        <a:pt x="595" y="178"/>
                      </a:lnTo>
                      <a:lnTo>
                        <a:pt x="613" y="219"/>
                      </a:lnTo>
                      <a:lnTo>
                        <a:pt x="627" y="259"/>
                      </a:lnTo>
                      <a:lnTo>
                        <a:pt x="637" y="301"/>
                      </a:lnTo>
                      <a:lnTo>
                        <a:pt x="640" y="342"/>
                      </a:lnTo>
                      <a:lnTo>
                        <a:pt x="640" y="382"/>
                      </a:lnTo>
                      <a:lnTo>
                        <a:pt x="634" y="420"/>
                      </a:lnTo>
                      <a:lnTo>
                        <a:pt x="624" y="454"/>
                      </a:lnTo>
                      <a:lnTo>
                        <a:pt x="604" y="493"/>
                      </a:lnTo>
                      <a:lnTo>
                        <a:pt x="579" y="528"/>
                      </a:lnTo>
                      <a:lnTo>
                        <a:pt x="549" y="556"/>
                      </a:lnTo>
                      <a:lnTo>
                        <a:pt x="514" y="580"/>
                      </a:lnTo>
                      <a:lnTo>
                        <a:pt x="477" y="599"/>
                      </a:lnTo>
                      <a:lnTo>
                        <a:pt x="438" y="611"/>
                      </a:lnTo>
                      <a:lnTo>
                        <a:pt x="395" y="618"/>
                      </a:lnTo>
                      <a:lnTo>
                        <a:pt x="351" y="620"/>
                      </a:lnTo>
                      <a:lnTo>
                        <a:pt x="305" y="617"/>
                      </a:lnTo>
                      <a:lnTo>
                        <a:pt x="260" y="606"/>
                      </a:lnTo>
                      <a:lnTo>
                        <a:pt x="213" y="590"/>
                      </a:lnTo>
                      <a:lnTo>
                        <a:pt x="165" y="565"/>
                      </a:lnTo>
                      <a:lnTo>
                        <a:pt x="123" y="535"/>
                      </a:lnTo>
                      <a:lnTo>
                        <a:pt x="86" y="501"/>
                      </a:lnTo>
                      <a:lnTo>
                        <a:pt x="54" y="462"/>
                      </a:lnTo>
                      <a:lnTo>
                        <a:pt x="30" y="418"/>
                      </a:lnTo>
                      <a:lnTo>
                        <a:pt x="12" y="373"/>
                      </a:lnTo>
                      <a:lnTo>
                        <a:pt x="2" y="327"/>
                      </a:lnTo>
                      <a:lnTo>
                        <a:pt x="0" y="279"/>
                      </a:lnTo>
                      <a:lnTo>
                        <a:pt x="6" y="229"/>
                      </a:lnTo>
                      <a:lnTo>
                        <a:pt x="21" y="181"/>
                      </a:lnTo>
                      <a:lnTo>
                        <a:pt x="42" y="141"/>
                      </a:lnTo>
                      <a:lnTo>
                        <a:pt x="69" y="105"/>
                      </a:lnTo>
                      <a:lnTo>
                        <a:pt x="99" y="73"/>
                      </a:lnTo>
                      <a:lnTo>
                        <a:pt x="134" y="48"/>
                      </a:lnTo>
                      <a:lnTo>
                        <a:pt x="173" y="27"/>
                      </a:lnTo>
                      <a:lnTo>
                        <a:pt x="213" y="12"/>
                      </a:lnTo>
                      <a:lnTo>
                        <a:pt x="257" y="3"/>
                      </a:lnTo>
                      <a:lnTo>
                        <a:pt x="302" y="0"/>
                      </a:lnTo>
                      <a:close/>
                    </a:path>
                  </a:pathLst>
                </a:custGeom>
                <a:solidFill>
                  <a:srgbClr val="FFDAA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523"/>
                <p:cNvSpPr>
                  <a:spLocks/>
                </p:cNvSpPr>
                <p:nvPr/>
              </p:nvSpPr>
              <p:spPr bwMode="auto">
                <a:xfrm>
                  <a:off x="2038350" y="2032000"/>
                  <a:ext cx="877887" cy="796925"/>
                </a:xfrm>
                <a:custGeom>
                  <a:avLst/>
                  <a:gdLst/>
                  <a:ahLst/>
                  <a:cxnLst>
                    <a:cxn ang="0">
                      <a:pos x="302" y="0"/>
                    </a:cxn>
                    <a:cxn ang="0">
                      <a:pos x="347" y="3"/>
                    </a:cxn>
                    <a:cxn ang="0">
                      <a:pos x="393" y="12"/>
                    </a:cxn>
                    <a:cxn ang="0">
                      <a:pos x="438" y="28"/>
                    </a:cxn>
                    <a:cxn ang="0">
                      <a:pos x="469" y="43"/>
                    </a:cxn>
                    <a:cxn ang="0">
                      <a:pos x="496" y="60"/>
                    </a:cxn>
                    <a:cxn ang="0">
                      <a:pos x="517" y="78"/>
                    </a:cxn>
                    <a:cxn ang="0">
                      <a:pos x="537" y="97"/>
                    </a:cxn>
                    <a:cxn ang="0">
                      <a:pos x="553" y="118"/>
                    </a:cxn>
                    <a:cxn ang="0">
                      <a:pos x="550" y="151"/>
                    </a:cxn>
                    <a:cxn ang="0">
                      <a:pos x="543" y="178"/>
                    </a:cxn>
                    <a:cxn ang="0">
                      <a:pos x="528" y="201"/>
                    </a:cxn>
                    <a:cxn ang="0">
                      <a:pos x="510" y="220"/>
                    </a:cxn>
                    <a:cxn ang="0">
                      <a:pos x="489" y="234"/>
                    </a:cxn>
                    <a:cxn ang="0">
                      <a:pos x="463" y="246"/>
                    </a:cxn>
                    <a:cxn ang="0">
                      <a:pos x="436" y="253"/>
                    </a:cxn>
                    <a:cxn ang="0">
                      <a:pos x="408" y="259"/>
                    </a:cxn>
                    <a:cxn ang="0">
                      <a:pos x="377" y="262"/>
                    </a:cxn>
                    <a:cxn ang="0">
                      <a:pos x="347" y="264"/>
                    </a:cxn>
                    <a:cxn ang="0">
                      <a:pos x="287" y="261"/>
                    </a:cxn>
                    <a:cxn ang="0">
                      <a:pos x="260" y="258"/>
                    </a:cxn>
                    <a:cxn ang="0">
                      <a:pos x="234" y="255"/>
                    </a:cxn>
                    <a:cxn ang="0">
                      <a:pos x="213" y="250"/>
                    </a:cxn>
                    <a:cxn ang="0">
                      <a:pos x="194" y="247"/>
                    </a:cxn>
                    <a:cxn ang="0">
                      <a:pos x="180" y="244"/>
                    </a:cxn>
                    <a:cxn ang="0">
                      <a:pos x="171" y="243"/>
                    </a:cxn>
                    <a:cxn ang="0">
                      <a:pos x="168" y="241"/>
                    </a:cxn>
                    <a:cxn ang="0">
                      <a:pos x="177" y="286"/>
                    </a:cxn>
                    <a:cxn ang="0">
                      <a:pos x="180" y="325"/>
                    </a:cxn>
                    <a:cxn ang="0">
                      <a:pos x="180" y="361"/>
                    </a:cxn>
                    <a:cxn ang="0">
                      <a:pos x="174" y="393"/>
                    </a:cxn>
                    <a:cxn ang="0">
                      <a:pos x="167" y="420"/>
                    </a:cxn>
                    <a:cxn ang="0">
                      <a:pos x="156" y="444"/>
                    </a:cxn>
                    <a:cxn ang="0">
                      <a:pos x="143" y="463"/>
                    </a:cxn>
                    <a:cxn ang="0">
                      <a:pos x="129" y="478"/>
                    </a:cxn>
                    <a:cxn ang="0">
                      <a:pos x="114" y="490"/>
                    </a:cxn>
                    <a:cxn ang="0">
                      <a:pos x="101" y="498"/>
                    </a:cxn>
                    <a:cxn ang="0">
                      <a:pos x="87" y="502"/>
                    </a:cxn>
                    <a:cxn ang="0">
                      <a:pos x="56" y="463"/>
                    </a:cxn>
                    <a:cxn ang="0">
                      <a:pos x="30" y="421"/>
                    </a:cxn>
                    <a:cxn ang="0">
                      <a:pos x="12" y="375"/>
                    </a:cxn>
                    <a:cxn ang="0">
                      <a:pos x="2" y="328"/>
                    </a:cxn>
                    <a:cxn ang="0">
                      <a:pos x="0" y="279"/>
                    </a:cxn>
                    <a:cxn ang="0">
                      <a:pos x="6" y="229"/>
                    </a:cxn>
                    <a:cxn ang="0">
                      <a:pos x="21" y="181"/>
                    </a:cxn>
                    <a:cxn ang="0">
                      <a:pos x="42" y="141"/>
                    </a:cxn>
                    <a:cxn ang="0">
                      <a:pos x="69" y="105"/>
                    </a:cxn>
                    <a:cxn ang="0">
                      <a:pos x="99" y="73"/>
                    </a:cxn>
                    <a:cxn ang="0">
                      <a:pos x="134" y="48"/>
                    </a:cxn>
                    <a:cxn ang="0">
                      <a:pos x="173" y="27"/>
                    </a:cxn>
                    <a:cxn ang="0">
                      <a:pos x="213" y="12"/>
                    </a:cxn>
                    <a:cxn ang="0">
                      <a:pos x="257" y="3"/>
                    </a:cxn>
                    <a:cxn ang="0">
                      <a:pos x="302" y="0"/>
                    </a:cxn>
                  </a:cxnLst>
                  <a:rect l="0" t="0" r="r" b="b"/>
                  <a:pathLst>
                    <a:path w="553" h="502">
                      <a:moveTo>
                        <a:pt x="302" y="0"/>
                      </a:moveTo>
                      <a:lnTo>
                        <a:pt x="347" y="3"/>
                      </a:lnTo>
                      <a:lnTo>
                        <a:pt x="393" y="12"/>
                      </a:lnTo>
                      <a:lnTo>
                        <a:pt x="438" y="28"/>
                      </a:lnTo>
                      <a:lnTo>
                        <a:pt x="469" y="43"/>
                      </a:lnTo>
                      <a:lnTo>
                        <a:pt x="496" y="60"/>
                      </a:lnTo>
                      <a:lnTo>
                        <a:pt x="517" y="78"/>
                      </a:lnTo>
                      <a:lnTo>
                        <a:pt x="537" y="97"/>
                      </a:lnTo>
                      <a:lnTo>
                        <a:pt x="553" y="118"/>
                      </a:lnTo>
                      <a:lnTo>
                        <a:pt x="550" y="151"/>
                      </a:lnTo>
                      <a:lnTo>
                        <a:pt x="543" y="178"/>
                      </a:lnTo>
                      <a:lnTo>
                        <a:pt x="528" y="201"/>
                      </a:lnTo>
                      <a:lnTo>
                        <a:pt x="510" y="220"/>
                      </a:lnTo>
                      <a:lnTo>
                        <a:pt x="489" y="234"/>
                      </a:lnTo>
                      <a:lnTo>
                        <a:pt x="463" y="246"/>
                      </a:lnTo>
                      <a:lnTo>
                        <a:pt x="436" y="253"/>
                      </a:lnTo>
                      <a:lnTo>
                        <a:pt x="408" y="259"/>
                      </a:lnTo>
                      <a:lnTo>
                        <a:pt x="377" y="262"/>
                      </a:lnTo>
                      <a:lnTo>
                        <a:pt x="347" y="264"/>
                      </a:lnTo>
                      <a:lnTo>
                        <a:pt x="287" y="261"/>
                      </a:lnTo>
                      <a:lnTo>
                        <a:pt x="260" y="258"/>
                      </a:lnTo>
                      <a:lnTo>
                        <a:pt x="234" y="255"/>
                      </a:lnTo>
                      <a:lnTo>
                        <a:pt x="213" y="250"/>
                      </a:lnTo>
                      <a:lnTo>
                        <a:pt x="194" y="247"/>
                      </a:lnTo>
                      <a:lnTo>
                        <a:pt x="180" y="244"/>
                      </a:lnTo>
                      <a:lnTo>
                        <a:pt x="171" y="243"/>
                      </a:lnTo>
                      <a:lnTo>
                        <a:pt x="168" y="241"/>
                      </a:lnTo>
                      <a:lnTo>
                        <a:pt x="177" y="286"/>
                      </a:lnTo>
                      <a:lnTo>
                        <a:pt x="180" y="325"/>
                      </a:lnTo>
                      <a:lnTo>
                        <a:pt x="180" y="361"/>
                      </a:lnTo>
                      <a:lnTo>
                        <a:pt x="174" y="393"/>
                      </a:lnTo>
                      <a:lnTo>
                        <a:pt x="167" y="420"/>
                      </a:lnTo>
                      <a:lnTo>
                        <a:pt x="156" y="444"/>
                      </a:lnTo>
                      <a:lnTo>
                        <a:pt x="143" y="463"/>
                      </a:lnTo>
                      <a:lnTo>
                        <a:pt x="129" y="478"/>
                      </a:lnTo>
                      <a:lnTo>
                        <a:pt x="114" y="490"/>
                      </a:lnTo>
                      <a:lnTo>
                        <a:pt x="101" y="498"/>
                      </a:lnTo>
                      <a:lnTo>
                        <a:pt x="87" y="502"/>
                      </a:lnTo>
                      <a:lnTo>
                        <a:pt x="56" y="463"/>
                      </a:lnTo>
                      <a:lnTo>
                        <a:pt x="30" y="421"/>
                      </a:lnTo>
                      <a:lnTo>
                        <a:pt x="12" y="375"/>
                      </a:lnTo>
                      <a:lnTo>
                        <a:pt x="2" y="328"/>
                      </a:lnTo>
                      <a:lnTo>
                        <a:pt x="0" y="279"/>
                      </a:lnTo>
                      <a:lnTo>
                        <a:pt x="6" y="229"/>
                      </a:lnTo>
                      <a:lnTo>
                        <a:pt x="21" y="181"/>
                      </a:lnTo>
                      <a:lnTo>
                        <a:pt x="42" y="141"/>
                      </a:lnTo>
                      <a:lnTo>
                        <a:pt x="69" y="105"/>
                      </a:lnTo>
                      <a:lnTo>
                        <a:pt x="99" y="73"/>
                      </a:lnTo>
                      <a:lnTo>
                        <a:pt x="134" y="48"/>
                      </a:lnTo>
                      <a:lnTo>
                        <a:pt x="173" y="27"/>
                      </a:lnTo>
                      <a:lnTo>
                        <a:pt x="213" y="12"/>
                      </a:lnTo>
                      <a:lnTo>
                        <a:pt x="257" y="3"/>
                      </a:lnTo>
                      <a:lnTo>
                        <a:pt x="302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524"/>
                <p:cNvSpPr>
                  <a:spLocks/>
                </p:cNvSpPr>
                <p:nvPr/>
              </p:nvSpPr>
              <p:spPr bwMode="auto">
                <a:xfrm>
                  <a:off x="1979613" y="3140075"/>
                  <a:ext cx="309562" cy="1069975"/>
                </a:xfrm>
                <a:custGeom>
                  <a:avLst/>
                  <a:gdLst/>
                  <a:ahLst/>
                  <a:cxnLst>
                    <a:cxn ang="0">
                      <a:pos x="139" y="0"/>
                    </a:cxn>
                    <a:cxn ang="0">
                      <a:pos x="192" y="271"/>
                    </a:cxn>
                    <a:cxn ang="0">
                      <a:pos x="192" y="276"/>
                    </a:cxn>
                    <a:cxn ang="0">
                      <a:pos x="190" y="291"/>
                    </a:cxn>
                    <a:cxn ang="0">
                      <a:pos x="189" y="313"/>
                    </a:cxn>
                    <a:cxn ang="0">
                      <a:pos x="187" y="343"/>
                    </a:cxn>
                    <a:cxn ang="0">
                      <a:pos x="186" y="378"/>
                    </a:cxn>
                    <a:cxn ang="0">
                      <a:pos x="184" y="415"/>
                    </a:cxn>
                    <a:cxn ang="0">
                      <a:pos x="183" y="457"/>
                    </a:cxn>
                    <a:cxn ang="0">
                      <a:pos x="183" y="499"/>
                    </a:cxn>
                    <a:cxn ang="0">
                      <a:pos x="184" y="542"/>
                    </a:cxn>
                    <a:cxn ang="0">
                      <a:pos x="186" y="582"/>
                    </a:cxn>
                    <a:cxn ang="0">
                      <a:pos x="189" y="620"/>
                    </a:cxn>
                    <a:cxn ang="0">
                      <a:pos x="195" y="653"/>
                    </a:cxn>
                    <a:cxn ang="0">
                      <a:pos x="190" y="654"/>
                    </a:cxn>
                    <a:cxn ang="0">
                      <a:pos x="180" y="656"/>
                    </a:cxn>
                    <a:cxn ang="0">
                      <a:pos x="163" y="659"/>
                    </a:cxn>
                    <a:cxn ang="0">
                      <a:pos x="139" y="662"/>
                    </a:cxn>
                    <a:cxn ang="0">
                      <a:pos x="112" y="666"/>
                    </a:cxn>
                    <a:cxn ang="0">
                      <a:pos x="81" y="669"/>
                    </a:cxn>
                    <a:cxn ang="0">
                      <a:pos x="46" y="672"/>
                    </a:cxn>
                    <a:cxn ang="0">
                      <a:pos x="9" y="674"/>
                    </a:cxn>
                    <a:cxn ang="0">
                      <a:pos x="9" y="669"/>
                    </a:cxn>
                    <a:cxn ang="0">
                      <a:pos x="8" y="657"/>
                    </a:cxn>
                    <a:cxn ang="0">
                      <a:pos x="5" y="636"/>
                    </a:cxn>
                    <a:cxn ang="0">
                      <a:pos x="3" y="611"/>
                    </a:cxn>
                    <a:cxn ang="0">
                      <a:pos x="2" y="578"/>
                    </a:cxn>
                    <a:cxn ang="0">
                      <a:pos x="0" y="542"/>
                    </a:cxn>
                    <a:cxn ang="0">
                      <a:pos x="0" y="501"/>
                    </a:cxn>
                    <a:cxn ang="0">
                      <a:pos x="6" y="411"/>
                    </a:cxn>
                    <a:cxn ang="0">
                      <a:pos x="13" y="363"/>
                    </a:cxn>
                    <a:cxn ang="0">
                      <a:pos x="22" y="315"/>
                    </a:cxn>
                    <a:cxn ang="0">
                      <a:pos x="34" y="267"/>
                    </a:cxn>
                    <a:cxn ang="0">
                      <a:pos x="51" y="214"/>
                    </a:cxn>
                    <a:cxn ang="0">
                      <a:pos x="66" y="171"/>
                    </a:cxn>
                    <a:cxn ang="0">
                      <a:pos x="79" y="136"/>
                    </a:cxn>
                    <a:cxn ang="0">
                      <a:pos x="91" y="108"/>
                    </a:cxn>
                    <a:cxn ang="0">
                      <a:pos x="103" y="84"/>
                    </a:cxn>
                    <a:cxn ang="0">
                      <a:pos x="114" y="64"/>
                    </a:cxn>
                    <a:cxn ang="0">
                      <a:pos x="129" y="31"/>
                    </a:cxn>
                    <a:cxn ang="0">
                      <a:pos x="135" y="16"/>
                    </a:cxn>
                    <a:cxn ang="0">
                      <a:pos x="139" y="0"/>
                    </a:cxn>
                  </a:cxnLst>
                  <a:rect l="0" t="0" r="r" b="b"/>
                  <a:pathLst>
                    <a:path w="195" h="674">
                      <a:moveTo>
                        <a:pt x="139" y="0"/>
                      </a:moveTo>
                      <a:lnTo>
                        <a:pt x="192" y="271"/>
                      </a:lnTo>
                      <a:lnTo>
                        <a:pt x="192" y="276"/>
                      </a:lnTo>
                      <a:lnTo>
                        <a:pt x="190" y="291"/>
                      </a:lnTo>
                      <a:lnTo>
                        <a:pt x="189" y="313"/>
                      </a:lnTo>
                      <a:lnTo>
                        <a:pt x="187" y="343"/>
                      </a:lnTo>
                      <a:lnTo>
                        <a:pt x="186" y="378"/>
                      </a:lnTo>
                      <a:lnTo>
                        <a:pt x="184" y="415"/>
                      </a:lnTo>
                      <a:lnTo>
                        <a:pt x="183" y="457"/>
                      </a:lnTo>
                      <a:lnTo>
                        <a:pt x="183" y="499"/>
                      </a:lnTo>
                      <a:lnTo>
                        <a:pt x="184" y="542"/>
                      </a:lnTo>
                      <a:lnTo>
                        <a:pt x="186" y="582"/>
                      </a:lnTo>
                      <a:lnTo>
                        <a:pt x="189" y="620"/>
                      </a:lnTo>
                      <a:lnTo>
                        <a:pt x="195" y="653"/>
                      </a:lnTo>
                      <a:lnTo>
                        <a:pt x="190" y="654"/>
                      </a:lnTo>
                      <a:lnTo>
                        <a:pt x="180" y="656"/>
                      </a:lnTo>
                      <a:lnTo>
                        <a:pt x="163" y="659"/>
                      </a:lnTo>
                      <a:lnTo>
                        <a:pt x="139" y="662"/>
                      </a:lnTo>
                      <a:lnTo>
                        <a:pt x="112" y="666"/>
                      </a:lnTo>
                      <a:lnTo>
                        <a:pt x="81" y="669"/>
                      </a:lnTo>
                      <a:lnTo>
                        <a:pt x="46" y="672"/>
                      </a:lnTo>
                      <a:lnTo>
                        <a:pt x="9" y="674"/>
                      </a:lnTo>
                      <a:lnTo>
                        <a:pt x="9" y="669"/>
                      </a:lnTo>
                      <a:lnTo>
                        <a:pt x="8" y="657"/>
                      </a:lnTo>
                      <a:lnTo>
                        <a:pt x="5" y="636"/>
                      </a:lnTo>
                      <a:lnTo>
                        <a:pt x="3" y="611"/>
                      </a:lnTo>
                      <a:lnTo>
                        <a:pt x="2" y="578"/>
                      </a:lnTo>
                      <a:lnTo>
                        <a:pt x="0" y="542"/>
                      </a:lnTo>
                      <a:lnTo>
                        <a:pt x="0" y="501"/>
                      </a:lnTo>
                      <a:lnTo>
                        <a:pt x="6" y="411"/>
                      </a:lnTo>
                      <a:lnTo>
                        <a:pt x="13" y="363"/>
                      </a:lnTo>
                      <a:lnTo>
                        <a:pt x="22" y="315"/>
                      </a:lnTo>
                      <a:lnTo>
                        <a:pt x="34" y="267"/>
                      </a:lnTo>
                      <a:lnTo>
                        <a:pt x="51" y="214"/>
                      </a:lnTo>
                      <a:lnTo>
                        <a:pt x="66" y="171"/>
                      </a:lnTo>
                      <a:lnTo>
                        <a:pt x="79" y="136"/>
                      </a:lnTo>
                      <a:lnTo>
                        <a:pt x="91" y="108"/>
                      </a:lnTo>
                      <a:lnTo>
                        <a:pt x="103" y="84"/>
                      </a:lnTo>
                      <a:lnTo>
                        <a:pt x="114" y="64"/>
                      </a:lnTo>
                      <a:lnTo>
                        <a:pt x="129" y="31"/>
                      </a:lnTo>
                      <a:lnTo>
                        <a:pt x="135" y="16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525"/>
                <p:cNvSpPr>
                  <a:spLocks/>
                </p:cNvSpPr>
                <p:nvPr/>
              </p:nvSpPr>
              <p:spPr bwMode="auto">
                <a:xfrm>
                  <a:off x="2236788" y="4054475"/>
                  <a:ext cx="512762" cy="246063"/>
                </a:xfrm>
                <a:custGeom>
                  <a:avLst/>
                  <a:gdLst/>
                  <a:ahLst/>
                  <a:cxnLst>
                    <a:cxn ang="0">
                      <a:pos x="323" y="0"/>
                    </a:cxn>
                    <a:cxn ang="0">
                      <a:pos x="322" y="18"/>
                    </a:cxn>
                    <a:cxn ang="0">
                      <a:pos x="319" y="38"/>
                    </a:cxn>
                    <a:cxn ang="0">
                      <a:pos x="314" y="60"/>
                    </a:cxn>
                    <a:cxn ang="0">
                      <a:pos x="301" y="101"/>
                    </a:cxn>
                    <a:cxn ang="0">
                      <a:pos x="294" y="114"/>
                    </a:cxn>
                    <a:cxn ang="0">
                      <a:pos x="289" y="116"/>
                    </a:cxn>
                    <a:cxn ang="0">
                      <a:pos x="277" y="117"/>
                    </a:cxn>
                    <a:cxn ang="0">
                      <a:pos x="259" y="122"/>
                    </a:cxn>
                    <a:cxn ang="0">
                      <a:pos x="234" y="126"/>
                    </a:cxn>
                    <a:cxn ang="0">
                      <a:pos x="204" y="132"/>
                    </a:cxn>
                    <a:cxn ang="0">
                      <a:pos x="171" y="138"/>
                    </a:cxn>
                    <a:cxn ang="0">
                      <a:pos x="133" y="143"/>
                    </a:cxn>
                    <a:cxn ang="0">
                      <a:pos x="94" y="149"/>
                    </a:cxn>
                    <a:cxn ang="0">
                      <a:pos x="54" y="152"/>
                    </a:cxn>
                    <a:cxn ang="0">
                      <a:pos x="12" y="155"/>
                    </a:cxn>
                    <a:cxn ang="0">
                      <a:pos x="7" y="119"/>
                    </a:cxn>
                    <a:cxn ang="0">
                      <a:pos x="4" y="81"/>
                    </a:cxn>
                    <a:cxn ang="0">
                      <a:pos x="0" y="41"/>
                    </a:cxn>
                    <a:cxn ang="0">
                      <a:pos x="4" y="41"/>
                    </a:cxn>
                    <a:cxn ang="0">
                      <a:pos x="18" y="38"/>
                    </a:cxn>
                    <a:cxn ang="0">
                      <a:pos x="39" y="35"/>
                    </a:cxn>
                    <a:cxn ang="0">
                      <a:pos x="66" y="30"/>
                    </a:cxn>
                    <a:cxn ang="0">
                      <a:pos x="99" y="26"/>
                    </a:cxn>
                    <a:cxn ang="0">
                      <a:pos x="133" y="21"/>
                    </a:cxn>
                    <a:cxn ang="0">
                      <a:pos x="250" y="8"/>
                    </a:cxn>
                    <a:cxn ang="0">
                      <a:pos x="288" y="3"/>
                    </a:cxn>
                    <a:cxn ang="0">
                      <a:pos x="323" y="0"/>
                    </a:cxn>
                  </a:cxnLst>
                  <a:rect l="0" t="0" r="r" b="b"/>
                  <a:pathLst>
                    <a:path w="323" h="155">
                      <a:moveTo>
                        <a:pt x="323" y="0"/>
                      </a:moveTo>
                      <a:lnTo>
                        <a:pt x="322" y="18"/>
                      </a:lnTo>
                      <a:lnTo>
                        <a:pt x="319" y="38"/>
                      </a:lnTo>
                      <a:lnTo>
                        <a:pt x="314" y="60"/>
                      </a:lnTo>
                      <a:lnTo>
                        <a:pt x="301" y="101"/>
                      </a:lnTo>
                      <a:lnTo>
                        <a:pt x="294" y="114"/>
                      </a:lnTo>
                      <a:lnTo>
                        <a:pt x="289" y="116"/>
                      </a:lnTo>
                      <a:lnTo>
                        <a:pt x="277" y="117"/>
                      </a:lnTo>
                      <a:lnTo>
                        <a:pt x="259" y="122"/>
                      </a:lnTo>
                      <a:lnTo>
                        <a:pt x="234" y="126"/>
                      </a:lnTo>
                      <a:lnTo>
                        <a:pt x="204" y="132"/>
                      </a:lnTo>
                      <a:lnTo>
                        <a:pt x="171" y="138"/>
                      </a:lnTo>
                      <a:lnTo>
                        <a:pt x="133" y="143"/>
                      </a:lnTo>
                      <a:lnTo>
                        <a:pt x="94" y="149"/>
                      </a:lnTo>
                      <a:lnTo>
                        <a:pt x="54" y="152"/>
                      </a:lnTo>
                      <a:lnTo>
                        <a:pt x="12" y="155"/>
                      </a:lnTo>
                      <a:lnTo>
                        <a:pt x="7" y="119"/>
                      </a:lnTo>
                      <a:lnTo>
                        <a:pt x="4" y="81"/>
                      </a:lnTo>
                      <a:lnTo>
                        <a:pt x="0" y="41"/>
                      </a:lnTo>
                      <a:lnTo>
                        <a:pt x="4" y="41"/>
                      </a:lnTo>
                      <a:lnTo>
                        <a:pt x="18" y="38"/>
                      </a:lnTo>
                      <a:lnTo>
                        <a:pt x="39" y="35"/>
                      </a:lnTo>
                      <a:lnTo>
                        <a:pt x="66" y="30"/>
                      </a:lnTo>
                      <a:lnTo>
                        <a:pt x="99" y="26"/>
                      </a:lnTo>
                      <a:lnTo>
                        <a:pt x="133" y="21"/>
                      </a:lnTo>
                      <a:lnTo>
                        <a:pt x="250" y="8"/>
                      </a:lnTo>
                      <a:lnTo>
                        <a:pt x="288" y="3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526"/>
                <p:cNvSpPr>
                  <a:spLocks/>
                </p:cNvSpPr>
                <p:nvPr/>
              </p:nvSpPr>
              <p:spPr bwMode="auto">
                <a:xfrm>
                  <a:off x="2528888" y="3141663"/>
                  <a:ext cx="200025" cy="123825"/>
                </a:xfrm>
                <a:custGeom>
                  <a:avLst/>
                  <a:gdLst/>
                  <a:ahLst/>
                  <a:cxnLst>
                    <a:cxn ang="0">
                      <a:pos x="126" y="0"/>
                    </a:cxn>
                    <a:cxn ang="0">
                      <a:pos x="99" y="75"/>
                    </a:cxn>
                    <a:cxn ang="0">
                      <a:pos x="65" y="78"/>
                    </a:cxn>
                    <a:cxn ang="0">
                      <a:pos x="0" y="6"/>
                    </a:cxn>
                    <a:cxn ang="0">
                      <a:pos x="39" y="5"/>
                    </a:cxn>
                    <a:cxn ang="0">
                      <a:pos x="81" y="3"/>
                    </a:cxn>
                    <a:cxn ang="0">
                      <a:pos x="126" y="0"/>
                    </a:cxn>
                  </a:cxnLst>
                  <a:rect l="0" t="0" r="r" b="b"/>
                  <a:pathLst>
                    <a:path w="126" h="78">
                      <a:moveTo>
                        <a:pt x="126" y="0"/>
                      </a:moveTo>
                      <a:lnTo>
                        <a:pt x="99" y="75"/>
                      </a:lnTo>
                      <a:lnTo>
                        <a:pt x="65" y="78"/>
                      </a:lnTo>
                      <a:lnTo>
                        <a:pt x="0" y="6"/>
                      </a:lnTo>
                      <a:lnTo>
                        <a:pt x="39" y="5"/>
                      </a:lnTo>
                      <a:lnTo>
                        <a:pt x="81" y="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527"/>
                <p:cNvSpPr>
                  <a:spLocks/>
                </p:cNvSpPr>
                <p:nvPr/>
              </p:nvSpPr>
              <p:spPr bwMode="auto">
                <a:xfrm>
                  <a:off x="2603500" y="3241675"/>
                  <a:ext cx="182562" cy="704850"/>
                </a:xfrm>
                <a:custGeom>
                  <a:avLst/>
                  <a:gdLst/>
                  <a:ahLst/>
                  <a:cxnLst>
                    <a:cxn ang="0">
                      <a:pos x="49" y="0"/>
                    </a:cxn>
                    <a:cxn ang="0">
                      <a:pos x="61" y="45"/>
                    </a:cxn>
                    <a:cxn ang="0">
                      <a:pos x="72" y="92"/>
                    </a:cxn>
                    <a:cxn ang="0">
                      <a:pos x="80" y="138"/>
                    </a:cxn>
                    <a:cxn ang="0">
                      <a:pos x="88" y="185"/>
                    </a:cxn>
                    <a:cxn ang="0">
                      <a:pos x="95" y="230"/>
                    </a:cxn>
                    <a:cxn ang="0">
                      <a:pos x="100" y="272"/>
                    </a:cxn>
                    <a:cxn ang="0">
                      <a:pos x="104" y="309"/>
                    </a:cxn>
                    <a:cxn ang="0">
                      <a:pos x="109" y="344"/>
                    </a:cxn>
                    <a:cxn ang="0">
                      <a:pos x="112" y="372"/>
                    </a:cxn>
                    <a:cxn ang="0">
                      <a:pos x="113" y="393"/>
                    </a:cxn>
                    <a:cxn ang="0">
                      <a:pos x="115" y="407"/>
                    </a:cxn>
                    <a:cxn ang="0">
                      <a:pos x="115" y="411"/>
                    </a:cxn>
                    <a:cxn ang="0">
                      <a:pos x="54" y="444"/>
                    </a:cxn>
                    <a:cxn ang="0">
                      <a:pos x="0" y="384"/>
                    </a:cxn>
                    <a:cxn ang="0">
                      <a:pos x="6" y="350"/>
                    </a:cxn>
                    <a:cxn ang="0">
                      <a:pos x="10" y="312"/>
                    </a:cxn>
                    <a:cxn ang="0">
                      <a:pos x="15" y="272"/>
                    </a:cxn>
                    <a:cxn ang="0">
                      <a:pos x="18" y="230"/>
                    </a:cxn>
                    <a:cxn ang="0">
                      <a:pos x="19" y="188"/>
                    </a:cxn>
                    <a:cxn ang="0">
                      <a:pos x="19" y="47"/>
                    </a:cxn>
                    <a:cxn ang="0">
                      <a:pos x="18" y="24"/>
                    </a:cxn>
                    <a:cxn ang="0">
                      <a:pos x="18" y="5"/>
                    </a:cxn>
                    <a:cxn ang="0">
                      <a:pos x="49" y="0"/>
                    </a:cxn>
                  </a:cxnLst>
                  <a:rect l="0" t="0" r="r" b="b"/>
                  <a:pathLst>
                    <a:path w="115" h="444">
                      <a:moveTo>
                        <a:pt x="49" y="0"/>
                      </a:moveTo>
                      <a:lnTo>
                        <a:pt x="61" y="45"/>
                      </a:lnTo>
                      <a:lnTo>
                        <a:pt x="72" y="92"/>
                      </a:lnTo>
                      <a:lnTo>
                        <a:pt x="80" y="138"/>
                      </a:lnTo>
                      <a:lnTo>
                        <a:pt x="88" y="185"/>
                      </a:lnTo>
                      <a:lnTo>
                        <a:pt x="95" y="230"/>
                      </a:lnTo>
                      <a:lnTo>
                        <a:pt x="100" y="272"/>
                      </a:lnTo>
                      <a:lnTo>
                        <a:pt x="104" y="309"/>
                      </a:lnTo>
                      <a:lnTo>
                        <a:pt x="109" y="344"/>
                      </a:lnTo>
                      <a:lnTo>
                        <a:pt x="112" y="372"/>
                      </a:lnTo>
                      <a:lnTo>
                        <a:pt x="113" y="393"/>
                      </a:lnTo>
                      <a:lnTo>
                        <a:pt x="115" y="407"/>
                      </a:lnTo>
                      <a:lnTo>
                        <a:pt x="115" y="411"/>
                      </a:lnTo>
                      <a:lnTo>
                        <a:pt x="54" y="444"/>
                      </a:lnTo>
                      <a:lnTo>
                        <a:pt x="0" y="384"/>
                      </a:lnTo>
                      <a:lnTo>
                        <a:pt x="6" y="350"/>
                      </a:lnTo>
                      <a:lnTo>
                        <a:pt x="10" y="312"/>
                      </a:lnTo>
                      <a:lnTo>
                        <a:pt x="15" y="272"/>
                      </a:lnTo>
                      <a:lnTo>
                        <a:pt x="18" y="230"/>
                      </a:lnTo>
                      <a:lnTo>
                        <a:pt x="19" y="188"/>
                      </a:lnTo>
                      <a:lnTo>
                        <a:pt x="19" y="47"/>
                      </a:lnTo>
                      <a:lnTo>
                        <a:pt x="18" y="24"/>
                      </a:lnTo>
                      <a:lnTo>
                        <a:pt x="18" y="5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528"/>
                <p:cNvSpPr>
                  <a:spLocks/>
                </p:cNvSpPr>
                <p:nvPr/>
              </p:nvSpPr>
              <p:spPr bwMode="auto">
                <a:xfrm>
                  <a:off x="2724150" y="4033838"/>
                  <a:ext cx="273050" cy="182563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72" y="4"/>
                    </a:cxn>
                    <a:cxn ang="0">
                      <a:pos x="171" y="16"/>
                    </a:cxn>
                    <a:cxn ang="0">
                      <a:pos x="169" y="37"/>
                    </a:cxn>
                    <a:cxn ang="0">
                      <a:pos x="168" y="64"/>
                    </a:cxn>
                    <a:cxn ang="0">
                      <a:pos x="166" y="99"/>
                    </a:cxn>
                    <a:cxn ang="0">
                      <a:pos x="148" y="102"/>
                    </a:cxn>
                    <a:cxn ang="0">
                      <a:pos x="126" y="105"/>
                    </a:cxn>
                    <a:cxn ang="0">
                      <a:pos x="75" y="111"/>
                    </a:cxn>
                    <a:cxn ang="0">
                      <a:pos x="54" y="114"/>
                    </a:cxn>
                    <a:cxn ang="0">
                      <a:pos x="40" y="115"/>
                    </a:cxn>
                    <a:cxn ang="0">
                      <a:pos x="39" y="112"/>
                    </a:cxn>
                    <a:cxn ang="0">
                      <a:pos x="33" y="105"/>
                    </a:cxn>
                    <a:cxn ang="0">
                      <a:pos x="25" y="94"/>
                    </a:cxn>
                    <a:cxn ang="0">
                      <a:pos x="16" y="81"/>
                    </a:cxn>
                    <a:cxn ang="0">
                      <a:pos x="7" y="64"/>
                    </a:cxn>
                    <a:cxn ang="0">
                      <a:pos x="0" y="48"/>
                    </a:cxn>
                    <a:cxn ang="0">
                      <a:pos x="16" y="45"/>
                    </a:cxn>
                    <a:cxn ang="0">
                      <a:pos x="39" y="39"/>
                    </a:cxn>
                    <a:cxn ang="0">
                      <a:pos x="63" y="33"/>
                    </a:cxn>
                    <a:cxn ang="0">
                      <a:pos x="90" y="27"/>
                    </a:cxn>
                    <a:cxn ang="0">
                      <a:pos x="115" y="19"/>
                    </a:cxn>
                    <a:cxn ang="0">
                      <a:pos x="139" y="12"/>
                    </a:cxn>
                    <a:cxn ang="0">
                      <a:pos x="159" y="6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5">
                      <a:moveTo>
                        <a:pt x="172" y="0"/>
                      </a:moveTo>
                      <a:lnTo>
                        <a:pt x="172" y="4"/>
                      </a:lnTo>
                      <a:lnTo>
                        <a:pt x="171" y="16"/>
                      </a:lnTo>
                      <a:lnTo>
                        <a:pt x="169" y="37"/>
                      </a:lnTo>
                      <a:lnTo>
                        <a:pt x="168" y="64"/>
                      </a:lnTo>
                      <a:lnTo>
                        <a:pt x="166" y="99"/>
                      </a:lnTo>
                      <a:lnTo>
                        <a:pt x="148" y="102"/>
                      </a:lnTo>
                      <a:lnTo>
                        <a:pt x="126" y="105"/>
                      </a:lnTo>
                      <a:lnTo>
                        <a:pt x="75" y="111"/>
                      </a:lnTo>
                      <a:lnTo>
                        <a:pt x="54" y="114"/>
                      </a:lnTo>
                      <a:lnTo>
                        <a:pt x="40" y="115"/>
                      </a:lnTo>
                      <a:lnTo>
                        <a:pt x="39" y="112"/>
                      </a:lnTo>
                      <a:lnTo>
                        <a:pt x="33" y="105"/>
                      </a:lnTo>
                      <a:lnTo>
                        <a:pt x="25" y="94"/>
                      </a:lnTo>
                      <a:lnTo>
                        <a:pt x="16" y="81"/>
                      </a:lnTo>
                      <a:lnTo>
                        <a:pt x="7" y="64"/>
                      </a:lnTo>
                      <a:lnTo>
                        <a:pt x="0" y="48"/>
                      </a:lnTo>
                      <a:lnTo>
                        <a:pt x="16" y="45"/>
                      </a:lnTo>
                      <a:lnTo>
                        <a:pt x="39" y="39"/>
                      </a:lnTo>
                      <a:lnTo>
                        <a:pt x="63" y="33"/>
                      </a:lnTo>
                      <a:lnTo>
                        <a:pt x="90" y="27"/>
                      </a:lnTo>
                      <a:lnTo>
                        <a:pt x="115" y="19"/>
                      </a:lnTo>
                      <a:lnTo>
                        <a:pt x="139" y="12"/>
                      </a:lnTo>
                      <a:lnTo>
                        <a:pt x="159" y="6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529"/>
                <p:cNvSpPr>
                  <a:spLocks/>
                </p:cNvSpPr>
                <p:nvPr/>
              </p:nvSpPr>
              <p:spPr bwMode="auto">
                <a:xfrm>
                  <a:off x="2198688" y="3140075"/>
                  <a:ext cx="523875" cy="1131888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34" y="3"/>
                    </a:cxn>
                    <a:cxn ang="0">
                      <a:pos x="78" y="6"/>
                    </a:cxn>
                    <a:cxn ang="0">
                      <a:pos x="120" y="7"/>
                    </a:cxn>
                    <a:cxn ang="0">
                      <a:pos x="148" y="51"/>
                    </a:cxn>
                    <a:cxn ang="0">
                      <a:pos x="177" y="99"/>
                    </a:cxn>
                    <a:cxn ang="0">
                      <a:pos x="211" y="159"/>
                    </a:cxn>
                    <a:cxn ang="0">
                      <a:pos x="267" y="256"/>
                    </a:cxn>
                    <a:cxn ang="0">
                      <a:pos x="300" y="322"/>
                    </a:cxn>
                    <a:cxn ang="0">
                      <a:pos x="315" y="361"/>
                    </a:cxn>
                    <a:cxn ang="0">
                      <a:pos x="318" y="397"/>
                    </a:cxn>
                    <a:cxn ang="0">
                      <a:pos x="322" y="451"/>
                    </a:cxn>
                    <a:cxn ang="0">
                      <a:pos x="325" y="510"/>
                    </a:cxn>
                    <a:cxn ang="0">
                      <a:pos x="328" y="557"/>
                    </a:cxn>
                    <a:cxn ang="0">
                      <a:pos x="330" y="578"/>
                    </a:cxn>
                    <a:cxn ang="0">
                      <a:pos x="324" y="608"/>
                    </a:cxn>
                    <a:cxn ang="0">
                      <a:pos x="313" y="645"/>
                    </a:cxn>
                    <a:cxn ang="0">
                      <a:pos x="304" y="672"/>
                    </a:cxn>
                    <a:cxn ang="0">
                      <a:pos x="289" y="675"/>
                    </a:cxn>
                    <a:cxn ang="0">
                      <a:pos x="249" y="683"/>
                    </a:cxn>
                    <a:cxn ang="0">
                      <a:pos x="195" y="693"/>
                    </a:cxn>
                    <a:cxn ang="0">
                      <a:pos x="78" y="710"/>
                    </a:cxn>
                    <a:cxn ang="0">
                      <a:pos x="34" y="713"/>
                    </a:cxn>
                    <a:cxn ang="0">
                      <a:pos x="31" y="695"/>
                    </a:cxn>
                    <a:cxn ang="0">
                      <a:pos x="27" y="645"/>
                    </a:cxn>
                    <a:cxn ang="0">
                      <a:pos x="18" y="575"/>
                    </a:cxn>
                    <a:cxn ang="0">
                      <a:pos x="10" y="490"/>
                    </a:cxn>
                    <a:cxn ang="0">
                      <a:pos x="1" y="357"/>
                    </a:cxn>
                    <a:cxn ang="0">
                      <a:pos x="0" y="277"/>
                    </a:cxn>
                    <a:cxn ang="0">
                      <a:pos x="4" y="190"/>
                    </a:cxn>
                    <a:cxn ang="0">
                      <a:pos x="6" y="100"/>
                    </a:cxn>
                    <a:cxn ang="0">
                      <a:pos x="4" y="37"/>
                    </a:cxn>
                    <a:cxn ang="0">
                      <a:pos x="1" y="4"/>
                    </a:cxn>
                  </a:cxnLst>
                  <a:rect l="0" t="0" r="r" b="b"/>
                  <a:pathLst>
                    <a:path w="330" h="713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18" y="1"/>
                      </a:lnTo>
                      <a:lnTo>
                        <a:pt x="34" y="3"/>
                      </a:lnTo>
                      <a:lnTo>
                        <a:pt x="55" y="4"/>
                      </a:lnTo>
                      <a:lnTo>
                        <a:pt x="78" y="6"/>
                      </a:lnTo>
                      <a:lnTo>
                        <a:pt x="99" y="7"/>
                      </a:lnTo>
                      <a:lnTo>
                        <a:pt x="120" y="7"/>
                      </a:lnTo>
                      <a:lnTo>
                        <a:pt x="121" y="10"/>
                      </a:lnTo>
                      <a:lnTo>
                        <a:pt x="148" y="51"/>
                      </a:lnTo>
                      <a:lnTo>
                        <a:pt x="162" y="73"/>
                      </a:lnTo>
                      <a:lnTo>
                        <a:pt x="177" y="99"/>
                      </a:lnTo>
                      <a:lnTo>
                        <a:pt x="193" y="127"/>
                      </a:lnTo>
                      <a:lnTo>
                        <a:pt x="211" y="159"/>
                      </a:lnTo>
                      <a:lnTo>
                        <a:pt x="231" y="190"/>
                      </a:lnTo>
                      <a:lnTo>
                        <a:pt x="267" y="256"/>
                      </a:lnTo>
                      <a:lnTo>
                        <a:pt x="283" y="291"/>
                      </a:lnTo>
                      <a:lnTo>
                        <a:pt x="300" y="322"/>
                      </a:lnTo>
                      <a:lnTo>
                        <a:pt x="313" y="354"/>
                      </a:lnTo>
                      <a:lnTo>
                        <a:pt x="315" y="361"/>
                      </a:lnTo>
                      <a:lnTo>
                        <a:pt x="316" y="376"/>
                      </a:lnTo>
                      <a:lnTo>
                        <a:pt x="318" y="397"/>
                      </a:lnTo>
                      <a:lnTo>
                        <a:pt x="321" y="423"/>
                      </a:lnTo>
                      <a:lnTo>
                        <a:pt x="322" y="451"/>
                      </a:lnTo>
                      <a:lnTo>
                        <a:pt x="324" y="481"/>
                      </a:lnTo>
                      <a:lnTo>
                        <a:pt x="325" y="510"/>
                      </a:lnTo>
                      <a:lnTo>
                        <a:pt x="327" y="536"/>
                      </a:lnTo>
                      <a:lnTo>
                        <a:pt x="328" y="557"/>
                      </a:lnTo>
                      <a:lnTo>
                        <a:pt x="330" y="572"/>
                      </a:lnTo>
                      <a:lnTo>
                        <a:pt x="330" y="578"/>
                      </a:lnTo>
                      <a:lnTo>
                        <a:pt x="328" y="591"/>
                      </a:lnTo>
                      <a:lnTo>
                        <a:pt x="324" y="608"/>
                      </a:lnTo>
                      <a:lnTo>
                        <a:pt x="319" y="627"/>
                      </a:lnTo>
                      <a:lnTo>
                        <a:pt x="313" y="645"/>
                      </a:lnTo>
                      <a:lnTo>
                        <a:pt x="309" y="660"/>
                      </a:lnTo>
                      <a:lnTo>
                        <a:pt x="304" y="672"/>
                      </a:lnTo>
                      <a:lnTo>
                        <a:pt x="300" y="674"/>
                      </a:lnTo>
                      <a:lnTo>
                        <a:pt x="289" y="675"/>
                      </a:lnTo>
                      <a:lnTo>
                        <a:pt x="271" y="678"/>
                      </a:lnTo>
                      <a:lnTo>
                        <a:pt x="249" y="683"/>
                      </a:lnTo>
                      <a:lnTo>
                        <a:pt x="223" y="687"/>
                      </a:lnTo>
                      <a:lnTo>
                        <a:pt x="195" y="693"/>
                      </a:lnTo>
                      <a:lnTo>
                        <a:pt x="105" y="707"/>
                      </a:lnTo>
                      <a:lnTo>
                        <a:pt x="78" y="710"/>
                      </a:lnTo>
                      <a:lnTo>
                        <a:pt x="54" y="713"/>
                      </a:lnTo>
                      <a:lnTo>
                        <a:pt x="34" y="713"/>
                      </a:lnTo>
                      <a:lnTo>
                        <a:pt x="34" y="708"/>
                      </a:lnTo>
                      <a:lnTo>
                        <a:pt x="31" y="695"/>
                      </a:lnTo>
                      <a:lnTo>
                        <a:pt x="30" y="674"/>
                      </a:lnTo>
                      <a:lnTo>
                        <a:pt x="27" y="645"/>
                      </a:lnTo>
                      <a:lnTo>
                        <a:pt x="22" y="612"/>
                      </a:lnTo>
                      <a:lnTo>
                        <a:pt x="18" y="575"/>
                      </a:lnTo>
                      <a:lnTo>
                        <a:pt x="15" y="534"/>
                      </a:lnTo>
                      <a:lnTo>
                        <a:pt x="10" y="490"/>
                      </a:lnTo>
                      <a:lnTo>
                        <a:pt x="4" y="400"/>
                      </a:lnTo>
                      <a:lnTo>
                        <a:pt x="1" y="357"/>
                      </a:lnTo>
                      <a:lnTo>
                        <a:pt x="0" y="316"/>
                      </a:lnTo>
                      <a:lnTo>
                        <a:pt x="0" y="277"/>
                      </a:lnTo>
                      <a:lnTo>
                        <a:pt x="1" y="243"/>
                      </a:lnTo>
                      <a:lnTo>
                        <a:pt x="4" y="190"/>
                      </a:lnTo>
                      <a:lnTo>
                        <a:pt x="6" y="142"/>
                      </a:lnTo>
                      <a:lnTo>
                        <a:pt x="6" y="100"/>
                      </a:lnTo>
                      <a:lnTo>
                        <a:pt x="4" y="66"/>
                      </a:lnTo>
                      <a:lnTo>
                        <a:pt x="4" y="37"/>
                      </a:lnTo>
                      <a:lnTo>
                        <a:pt x="3" y="16"/>
                      </a:lnTo>
                      <a:lnTo>
                        <a:pt x="1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530"/>
                <p:cNvSpPr>
                  <a:spLocks/>
                </p:cNvSpPr>
                <p:nvPr/>
              </p:nvSpPr>
              <p:spPr bwMode="auto">
                <a:xfrm>
                  <a:off x="2024063" y="4178300"/>
                  <a:ext cx="255587" cy="152400"/>
                </a:xfrm>
                <a:custGeom>
                  <a:avLst/>
                  <a:gdLst/>
                  <a:ahLst/>
                  <a:cxnLst>
                    <a:cxn ang="0">
                      <a:pos x="153" y="0"/>
                    </a:cxn>
                    <a:cxn ang="0">
                      <a:pos x="156" y="0"/>
                    </a:cxn>
                    <a:cxn ang="0">
                      <a:pos x="158" y="3"/>
                    </a:cxn>
                    <a:cxn ang="0">
                      <a:pos x="159" y="11"/>
                    </a:cxn>
                    <a:cxn ang="0">
                      <a:pos x="161" y="23"/>
                    </a:cxn>
                    <a:cxn ang="0">
                      <a:pos x="161" y="50"/>
                    </a:cxn>
                    <a:cxn ang="0">
                      <a:pos x="156" y="65"/>
                    </a:cxn>
                    <a:cxn ang="0">
                      <a:pos x="149" y="78"/>
                    </a:cxn>
                    <a:cxn ang="0">
                      <a:pos x="137" y="89"/>
                    </a:cxn>
                    <a:cxn ang="0">
                      <a:pos x="119" y="95"/>
                    </a:cxn>
                    <a:cxn ang="0">
                      <a:pos x="93" y="96"/>
                    </a:cxn>
                    <a:cxn ang="0">
                      <a:pos x="71" y="92"/>
                    </a:cxn>
                    <a:cxn ang="0">
                      <a:pos x="53" y="81"/>
                    </a:cxn>
                    <a:cxn ang="0">
                      <a:pos x="36" y="69"/>
                    </a:cxn>
                    <a:cxn ang="0">
                      <a:pos x="23" y="56"/>
                    </a:cxn>
                    <a:cxn ang="0">
                      <a:pos x="12" y="41"/>
                    </a:cxn>
                    <a:cxn ang="0">
                      <a:pos x="6" y="30"/>
                    </a:cxn>
                    <a:cxn ang="0">
                      <a:pos x="0" y="18"/>
                    </a:cxn>
                    <a:cxn ang="0">
                      <a:pos x="5" y="18"/>
                    </a:cxn>
                    <a:cxn ang="0">
                      <a:pos x="18" y="17"/>
                    </a:cxn>
                    <a:cxn ang="0">
                      <a:pos x="36" y="15"/>
                    </a:cxn>
                    <a:cxn ang="0">
                      <a:pos x="60" y="14"/>
                    </a:cxn>
                    <a:cxn ang="0">
                      <a:pos x="86" y="11"/>
                    </a:cxn>
                    <a:cxn ang="0">
                      <a:pos x="113" y="8"/>
                    </a:cxn>
                    <a:cxn ang="0">
                      <a:pos x="132" y="5"/>
                    </a:cxn>
                    <a:cxn ang="0">
                      <a:pos x="146" y="3"/>
                    </a:cxn>
                    <a:cxn ang="0">
                      <a:pos x="153" y="0"/>
                    </a:cxn>
                  </a:cxnLst>
                  <a:rect l="0" t="0" r="r" b="b"/>
                  <a:pathLst>
                    <a:path w="161" h="96">
                      <a:moveTo>
                        <a:pt x="153" y="0"/>
                      </a:moveTo>
                      <a:lnTo>
                        <a:pt x="156" y="0"/>
                      </a:lnTo>
                      <a:lnTo>
                        <a:pt x="158" y="3"/>
                      </a:lnTo>
                      <a:lnTo>
                        <a:pt x="159" y="11"/>
                      </a:lnTo>
                      <a:lnTo>
                        <a:pt x="161" y="23"/>
                      </a:lnTo>
                      <a:lnTo>
                        <a:pt x="161" y="50"/>
                      </a:lnTo>
                      <a:lnTo>
                        <a:pt x="156" y="65"/>
                      </a:lnTo>
                      <a:lnTo>
                        <a:pt x="149" y="78"/>
                      </a:lnTo>
                      <a:lnTo>
                        <a:pt x="137" y="89"/>
                      </a:lnTo>
                      <a:lnTo>
                        <a:pt x="119" y="95"/>
                      </a:lnTo>
                      <a:lnTo>
                        <a:pt x="93" y="96"/>
                      </a:lnTo>
                      <a:lnTo>
                        <a:pt x="71" y="92"/>
                      </a:lnTo>
                      <a:lnTo>
                        <a:pt x="53" y="81"/>
                      </a:lnTo>
                      <a:lnTo>
                        <a:pt x="36" y="69"/>
                      </a:lnTo>
                      <a:lnTo>
                        <a:pt x="23" y="56"/>
                      </a:lnTo>
                      <a:lnTo>
                        <a:pt x="12" y="41"/>
                      </a:lnTo>
                      <a:lnTo>
                        <a:pt x="6" y="30"/>
                      </a:lnTo>
                      <a:lnTo>
                        <a:pt x="0" y="18"/>
                      </a:lnTo>
                      <a:lnTo>
                        <a:pt x="5" y="18"/>
                      </a:lnTo>
                      <a:lnTo>
                        <a:pt x="18" y="17"/>
                      </a:lnTo>
                      <a:lnTo>
                        <a:pt x="36" y="15"/>
                      </a:lnTo>
                      <a:lnTo>
                        <a:pt x="60" y="14"/>
                      </a:lnTo>
                      <a:lnTo>
                        <a:pt x="86" y="11"/>
                      </a:lnTo>
                      <a:lnTo>
                        <a:pt x="113" y="8"/>
                      </a:lnTo>
                      <a:lnTo>
                        <a:pt x="132" y="5"/>
                      </a:lnTo>
                      <a:lnTo>
                        <a:pt x="146" y="3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531"/>
                <p:cNvSpPr>
                  <a:spLocks/>
                </p:cNvSpPr>
                <p:nvPr/>
              </p:nvSpPr>
              <p:spPr bwMode="auto">
                <a:xfrm>
                  <a:off x="2686050" y="3106738"/>
                  <a:ext cx="582612" cy="1081088"/>
                </a:xfrm>
                <a:custGeom>
                  <a:avLst/>
                  <a:gdLst/>
                  <a:ahLst/>
                  <a:cxnLst>
                    <a:cxn ang="0">
                      <a:pos x="199" y="0"/>
                    </a:cxn>
                    <a:cxn ang="0">
                      <a:pos x="201" y="3"/>
                    </a:cxn>
                    <a:cxn ang="0">
                      <a:pos x="208" y="13"/>
                    </a:cxn>
                    <a:cxn ang="0">
                      <a:pos x="217" y="27"/>
                    </a:cxn>
                    <a:cxn ang="0">
                      <a:pos x="229" y="48"/>
                    </a:cxn>
                    <a:cxn ang="0">
                      <a:pos x="243" y="72"/>
                    </a:cxn>
                    <a:cxn ang="0">
                      <a:pos x="258" y="99"/>
                    </a:cxn>
                    <a:cxn ang="0">
                      <a:pos x="274" y="130"/>
                    </a:cxn>
                    <a:cxn ang="0">
                      <a:pos x="295" y="180"/>
                    </a:cxn>
                    <a:cxn ang="0">
                      <a:pos x="315" y="235"/>
                    </a:cxn>
                    <a:cxn ang="0">
                      <a:pos x="331" y="292"/>
                    </a:cxn>
                    <a:cxn ang="0">
                      <a:pos x="345" y="351"/>
                    </a:cxn>
                    <a:cxn ang="0">
                      <a:pos x="355" y="408"/>
                    </a:cxn>
                    <a:cxn ang="0">
                      <a:pos x="361" y="465"/>
                    </a:cxn>
                    <a:cxn ang="0">
                      <a:pos x="366" y="517"/>
                    </a:cxn>
                    <a:cxn ang="0">
                      <a:pos x="367" y="564"/>
                    </a:cxn>
                    <a:cxn ang="0">
                      <a:pos x="363" y="566"/>
                    </a:cxn>
                    <a:cxn ang="0">
                      <a:pos x="352" y="569"/>
                    </a:cxn>
                    <a:cxn ang="0">
                      <a:pos x="337" y="573"/>
                    </a:cxn>
                    <a:cxn ang="0">
                      <a:pos x="318" y="578"/>
                    </a:cxn>
                    <a:cxn ang="0">
                      <a:pos x="273" y="587"/>
                    </a:cxn>
                    <a:cxn ang="0">
                      <a:pos x="252" y="591"/>
                    </a:cxn>
                    <a:cxn ang="0">
                      <a:pos x="255" y="651"/>
                    </a:cxn>
                    <a:cxn ang="0">
                      <a:pos x="250" y="653"/>
                    </a:cxn>
                    <a:cxn ang="0">
                      <a:pos x="238" y="654"/>
                    </a:cxn>
                    <a:cxn ang="0">
                      <a:pos x="222" y="657"/>
                    </a:cxn>
                    <a:cxn ang="0">
                      <a:pos x="201" y="662"/>
                    </a:cxn>
                    <a:cxn ang="0">
                      <a:pos x="175" y="666"/>
                    </a:cxn>
                    <a:cxn ang="0">
                      <a:pos x="127" y="675"/>
                    </a:cxn>
                    <a:cxn ang="0">
                      <a:pos x="105" y="678"/>
                    </a:cxn>
                    <a:cxn ang="0">
                      <a:pos x="87" y="680"/>
                    </a:cxn>
                    <a:cxn ang="0">
                      <a:pos x="75" y="681"/>
                    </a:cxn>
                    <a:cxn ang="0">
                      <a:pos x="12" y="594"/>
                    </a:cxn>
                    <a:cxn ang="0">
                      <a:pos x="0" y="388"/>
                    </a:cxn>
                    <a:cxn ang="0">
                      <a:pos x="12" y="349"/>
                    </a:cxn>
                    <a:cxn ang="0">
                      <a:pos x="23" y="309"/>
                    </a:cxn>
                    <a:cxn ang="0">
                      <a:pos x="34" y="267"/>
                    </a:cxn>
                    <a:cxn ang="0">
                      <a:pos x="55" y="186"/>
                    </a:cxn>
                    <a:cxn ang="0">
                      <a:pos x="64" y="147"/>
                    </a:cxn>
                    <a:cxn ang="0">
                      <a:pos x="73" y="111"/>
                    </a:cxn>
                    <a:cxn ang="0">
                      <a:pos x="81" y="79"/>
                    </a:cxn>
                    <a:cxn ang="0">
                      <a:pos x="87" y="54"/>
                    </a:cxn>
                    <a:cxn ang="0">
                      <a:pos x="91" y="33"/>
                    </a:cxn>
                    <a:cxn ang="0">
                      <a:pos x="94" y="21"/>
                    </a:cxn>
                    <a:cxn ang="0">
                      <a:pos x="96" y="16"/>
                    </a:cxn>
                    <a:cxn ang="0">
                      <a:pos x="199" y="0"/>
                    </a:cxn>
                  </a:cxnLst>
                  <a:rect l="0" t="0" r="r" b="b"/>
                  <a:pathLst>
                    <a:path w="367" h="681">
                      <a:moveTo>
                        <a:pt x="199" y="0"/>
                      </a:moveTo>
                      <a:lnTo>
                        <a:pt x="201" y="3"/>
                      </a:lnTo>
                      <a:lnTo>
                        <a:pt x="208" y="13"/>
                      </a:lnTo>
                      <a:lnTo>
                        <a:pt x="217" y="27"/>
                      </a:lnTo>
                      <a:lnTo>
                        <a:pt x="229" y="48"/>
                      </a:lnTo>
                      <a:lnTo>
                        <a:pt x="243" y="72"/>
                      </a:lnTo>
                      <a:lnTo>
                        <a:pt x="258" y="99"/>
                      </a:lnTo>
                      <a:lnTo>
                        <a:pt x="274" y="130"/>
                      </a:lnTo>
                      <a:lnTo>
                        <a:pt x="295" y="180"/>
                      </a:lnTo>
                      <a:lnTo>
                        <a:pt x="315" y="235"/>
                      </a:lnTo>
                      <a:lnTo>
                        <a:pt x="331" y="292"/>
                      </a:lnTo>
                      <a:lnTo>
                        <a:pt x="345" y="351"/>
                      </a:lnTo>
                      <a:lnTo>
                        <a:pt x="355" y="408"/>
                      </a:lnTo>
                      <a:lnTo>
                        <a:pt x="361" y="465"/>
                      </a:lnTo>
                      <a:lnTo>
                        <a:pt x="366" y="517"/>
                      </a:lnTo>
                      <a:lnTo>
                        <a:pt x="367" y="564"/>
                      </a:lnTo>
                      <a:lnTo>
                        <a:pt x="363" y="566"/>
                      </a:lnTo>
                      <a:lnTo>
                        <a:pt x="352" y="569"/>
                      </a:lnTo>
                      <a:lnTo>
                        <a:pt x="337" y="573"/>
                      </a:lnTo>
                      <a:lnTo>
                        <a:pt x="318" y="578"/>
                      </a:lnTo>
                      <a:lnTo>
                        <a:pt x="273" y="587"/>
                      </a:lnTo>
                      <a:lnTo>
                        <a:pt x="252" y="591"/>
                      </a:lnTo>
                      <a:lnTo>
                        <a:pt x="255" y="651"/>
                      </a:lnTo>
                      <a:lnTo>
                        <a:pt x="250" y="653"/>
                      </a:lnTo>
                      <a:lnTo>
                        <a:pt x="238" y="654"/>
                      </a:lnTo>
                      <a:lnTo>
                        <a:pt x="222" y="657"/>
                      </a:lnTo>
                      <a:lnTo>
                        <a:pt x="201" y="662"/>
                      </a:lnTo>
                      <a:lnTo>
                        <a:pt x="175" y="666"/>
                      </a:lnTo>
                      <a:lnTo>
                        <a:pt x="127" y="675"/>
                      </a:lnTo>
                      <a:lnTo>
                        <a:pt x="105" y="678"/>
                      </a:lnTo>
                      <a:lnTo>
                        <a:pt x="87" y="680"/>
                      </a:lnTo>
                      <a:lnTo>
                        <a:pt x="75" y="681"/>
                      </a:lnTo>
                      <a:lnTo>
                        <a:pt x="12" y="594"/>
                      </a:lnTo>
                      <a:lnTo>
                        <a:pt x="0" y="388"/>
                      </a:lnTo>
                      <a:lnTo>
                        <a:pt x="12" y="349"/>
                      </a:lnTo>
                      <a:lnTo>
                        <a:pt x="23" y="309"/>
                      </a:lnTo>
                      <a:lnTo>
                        <a:pt x="34" y="267"/>
                      </a:lnTo>
                      <a:lnTo>
                        <a:pt x="55" y="186"/>
                      </a:lnTo>
                      <a:lnTo>
                        <a:pt x="64" y="147"/>
                      </a:lnTo>
                      <a:lnTo>
                        <a:pt x="73" y="111"/>
                      </a:lnTo>
                      <a:lnTo>
                        <a:pt x="81" y="79"/>
                      </a:lnTo>
                      <a:lnTo>
                        <a:pt x="87" y="54"/>
                      </a:lnTo>
                      <a:lnTo>
                        <a:pt x="91" y="33"/>
                      </a:lnTo>
                      <a:lnTo>
                        <a:pt x="94" y="21"/>
                      </a:lnTo>
                      <a:lnTo>
                        <a:pt x="96" y="16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533"/>
                <p:cNvSpPr>
                  <a:spLocks/>
                </p:cNvSpPr>
                <p:nvPr/>
              </p:nvSpPr>
              <p:spPr bwMode="auto">
                <a:xfrm>
                  <a:off x="2319338" y="3579813"/>
                  <a:ext cx="152400" cy="57150"/>
                </a:xfrm>
                <a:custGeom>
                  <a:avLst/>
                  <a:gdLst/>
                  <a:ahLst/>
                  <a:cxnLst>
                    <a:cxn ang="0">
                      <a:pos x="93" y="0"/>
                    </a:cxn>
                    <a:cxn ang="0">
                      <a:pos x="96" y="23"/>
                    </a:cxn>
                    <a:cxn ang="0">
                      <a:pos x="3" y="36"/>
                    </a:cxn>
                    <a:cxn ang="0">
                      <a:pos x="0" y="14"/>
                    </a:cxn>
                    <a:cxn ang="0">
                      <a:pos x="93" y="0"/>
                    </a:cxn>
                  </a:cxnLst>
                  <a:rect l="0" t="0" r="r" b="b"/>
                  <a:pathLst>
                    <a:path w="96" h="36">
                      <a:moveTo>
                        <a:pt x="93" y="0"/>
                      </a:moveTo>
                      <a:lnTo>
                        <a:pt x="96" y="23"/>
                      </a:lnTo>
                      <a:lnTo>
                        <a:pt x="3" y="36"/>
                      </a:lnTo>
                      <a:lnTo>
                        <a:pt x="0" y="14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534"/>
                <p:cNvSpPr>
                  <a:spLocks/>
                </p:cNvSpPr>
                <p:nvPr/>
              </p:nvSpPr>
              <p:spPr bwMode="auto">
                <a:xfrm>
                  <a:off x="3006725" y="3511550"/>
                  <a:ext cx="107950" cy="5334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3"/>
                    </a:cxn>
                    <a:cxn ang="0">
                      <a:pos x="5" y="12"/>
                    </a:cxn>
                    <a:cxn ang="0">
                      <a:pos x="11" y="25"/>
                    </a:cxn>
                    <a:cxn ang="0">
                      <a:pos x="18" y="48"/>
                    </a:cxn>
                    <a:cxn ang="0">
                      <a:pos x="26" y="76"/>
                    </a:cxn>
                    <a:cxn ang="0">
                      <a:pos x="35" y="111"/>
                    </a:cxn>
                    <a:cxn ang="0">
                      <a:pos x="44" y="154"/>
                    </a:cxn>
                    <a:cxn ang="0">
                      <a:pos x="53" y="205"/>
                    </a:cxn>
                    <a:cxn ang="0">
                      <a:pos x="60" y="264"/>
                    </a:cxn>
                    <a:cxn ang="0">
                      <a:pos x="68" y="332"/>
                    </a:cxn>
                    <a:cxn ang="0">
                      <a:pos x="50" y="336"/>
                    </a:cxn>
                    <a:cxn ang="0">
                      <a:pos x="50" y="332"/>
                    </a:cxn>
                    <a:cxn ang="0">
                      <a:pos x="48" y="318"/>
                    </a:cxn>
                    <a:cxn ang="0">
                      <a:pos x="47" y="297"/>
                    </a:cxn>
                    <a:cxn ang="0">
                      <a:pos x="45" y="270"/>
                    </a:cxn>
                    <a:cxn ang="0">
                      <a:pos x="42" y="237"/>
                    </a:cxn>
                    <a:cxn ang="0">
                      <a:pos x="38" y="201"/>
                    </a:cxn>
                    <a:cxn ang="0">
                      <a:pos x="33" y="162"/>
                    </a:cxn>
                    <a:cxn ang="0">
                      <a:pos x="27" y="120"/>
                    </a:cxn>
                    <a:cxn ang="0">
                      <a:pos x="20" y="79"/>
                    </a:cxn>
                    <a:cxn ang="0">
                      <a:pos x="11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8" h="336">
                      <a:moveTo>
                        <a:pt x="0" y="0"/>
                      </a:moveTo>
                      <a:lnTo>
                        <a:pt x="2" y="3"/>
                      </a:lnTo>
                      <a:lnTo>
                        <a:pt x="5" y="12"/>
                      </a:lnTo>
                      <a:lnTo>
                        <a:pt x="11" y="25"/>
                      </a:lnTo>
                      <a:lnTo>
                        <a:pt x="18" y="48"/>
                      </a:lnTo>
                      <a:lnTo>
                        <a:pt x="26" y="76"/>
                      </a:lnTo>
                      <a:lnTo>
                        <a:pt x="35" y="111"/>
                      </a:lnTo>
                      <a:lnTo>
                        <a:pt x="44" y="154"/>
                      </a:lnTo>
                      <a:lnTo>
                        <a:pt x="53" y="205"/>
                      </a:lnTo>
                      <a:lnTo>
                        <a:pt x="60" y="264"/>
                      </a:lnTo>
                      <a:lnTo>
                        <a:pt x="68" y="332"/>
                      </a:lnTo>
                      <a:lnTo>
                        <a:pt x="50" y="336"/>
                      </a:lnTo>
                      <a:lnTo>
                        <a:pt x="50" y="332"/>
                      </a:lnTo>
                      <a:lnTo>
                        <a:pt x="48" y="318"/>
                      </a:lnTo>
                      <a:lnTo>
                        <a:pt x="47" y="297"/>
                      </a:lnTo>
                      <a:lnTo>
                        <a:pt x="45" y="270"/>
                      </a:lnTo>
                      <a:lnTo>
                        <a:pt x="42" y="237"/>
                      </a:lnTo>
                      <a:lnTo>
                        <a:pt x="38" y="201"/>
                      </a:lnTo>
                      <a:lnTo>
                        <a:pt x="33" y="162"/>
                      </a:lnTo>
                      <a:lnTo>
                        <a:pt x="27" y="120"/>
                      </a:lnTo>
                      <a:lnTo>
                        <a:pt x="20" y="79"/>
                      </a:lnTo>
                      <a:lnTo>
                        <a:pt x="11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535"/>
                <p:cNvSpPr>
                  <a:spLocks/>
                </p:cNvSpPr>
                <p:nvPr/>
              </p:nvSpPr>
              <p:spPr bwMode="auto">
                <a:xfrm>
                  <a:off x="2251075" y="3560763"/>
                  <a:ext cx="39687" cy="620713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21" y="51"/>
                    </a:cxn>
                    <a:cxn ang="0">
                      <a:pos x="18" y="150"/>
                    </a:cxn>
                    <a:cxn ang="0">
                      <a:pos x="16" y="197"/>
                    </a:cxn>
                    <a:cxn ang="0">
                      <a:pos x="18" y="242"/>
                    </a:cxn>
                    <a:cxn ang="0">
                      <a:pos x="18" y="283"/>
                    </a:cxn>
                    <a:cxn ang="0">
                      <a:pos x="19" y="317"/>
                    </a:cxn>
                    <a:cxn ang="0">
                      <a:pos x="21" y="347"/>
                    </a:cxn>
                    <a:cxn ang="0">
                      <a:pos x="22" y="368"/>
                    </a:cxn>
                    <a:cxn ang="0">
                      <a:pos x="24" y="383"/>
                    </a:cxn>
                    <a:cxn ang="0">
                      <a:pos x="24" y="388"/>
                    </a:cxn>
                    <a:cxn ang="0">
                      <a:pos x="6" y="391"/>
                    </a:cxn>
                    <a:cxn ang="0">
                      <a:pos x="1" y="317"/>
                    </a:cxn>
                    <a:cxn ang="0">
                      <a:pos x="0" y="251"/>
                    </a:cxn>
                    <a:cxn ang="0">
                      <a:pos x="0" y="192"/>
                    </a:cxn>
                    <a:cxn ang="0">
                      <a:pos x="3" y="143"/>
                    </a:cxn>
                    <a:cxn ang="0">
                      <a:pos x="7" y="99"/>
                    </a:cxn>
                    <a:cxn ang="0">
                      <a:pos x="12" y="63"/>
                    </a:cxn>
                    <a:cxn ang="0">
                      <a:pos x="16" y="36"/>
                    </a:cxn>
                    <a:cxn ang="0">
                      <a:pos x="21" y="17"/>
                    </a:cxn>
                    <a:cxn ang="0">
                      <a:pos x="24" y="5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25" h="391">
                      <a:moveTo>
                        <a:pt x="25" y="0"/>
                      </a:moveTo>
                      <a:lnTo>
                        <a:pt x="21" y="51"/>
                      </a:lnTo>
                      <a:lnTo>
                        <a:pt x="18" y="150"/>
                      </a:lnTo>
                      <a:lnTo>
                        <a:pt x="16" y="197"/>
                      </a:lnTo>
                      <a:lnTo>
                        <a:pt x="18" y="242"/>
                      </a:lnTo>
                      <a:lnTo>
                        <a:pt x="18" y="283"/>
                      </a:lnTo>
                      <a:lnTo>
                        <a:pt x="19" y="317"/>
                      </a:lnTo>
                      <a:lnTo>
                        <a:pt x="21" y="347"/>
                      </a:lnTo>
                      <a:lnTo>
                        <a:pt x="22" y="368"/>
                      </a:lnTo>
                      <a:lnTo>
                        <a:pt x="24" y="383"/>
                      </a:lnTo>
                      <a:lnTo>
                        <a:pt x="24" y="388"/>
                      </a:lnTo>
                      <a:lnTo>
                        <a:pt x="6" y="391"/>
                      </a:lnTo>
                      <a:lnTo>
                        <a:pt x="1" y="317"/>
                      </a:lnTo>
                      <a:lnTo>
                        <a:pt x="0" y="251"/>
                      </a:lnTo>
                      <a:lnTo>
                        <a:pt x="0" y="192"/>
                      </a:lnTo>
                      <a:lnTo>
                        <a:pt x="3" y="143"/>
                      </a:lnTo>
                      <a:lnTo>
                        <a:pt x="7" y="99"/>
                      </a:lnTo>
                      <a:lnTo>
                        <a:pt x="12" y="63"/>
                      </a:lnTo>
                      <a:lnTo>
                        <a:pt x="16" y="36"/>
                      </a:lnTo>
                      <a:lnTo>
                        <a:pt x="21" y="17"/>
                      </a:lnTo>
                      <a:lnTo>
                        <a:pt x="24" y="5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537"/>
                <p:cNvSpPr>
                  <a:spLocks noEditPoints="1"/>
                </p:cNvSpPr>
                <p:nvPr/>
              </p:nvSpPr>
              <p:spPr bwMode="auto">
                <a:xfrm>
                  <a:off x="2589213" y="2222500"/>
                  <a:ext cx="244475" cy="176213"/>
                </a:xfrm>
                <a:custGeom>
                  <a:avLst/>
                  <a:gdLst/>
                  <a:ahLst/>
                  <a:cxnLst>
                    <a:cxn ang="0">
                      <a:pos x="4" y="111"/>
                    </a:cxn>
                    <a:cxn ang="0">
                      <a:pos x="0" y="111"/>
                    </a:cxn>
                    <a:cxn ang="0">
                      <a:pos x="4" y="111"/>
                    </a:cxn>
                    <a:cxn ang="0">
                      <a:pos x="152" y="0"/>
                    </a:cxn>
                    <a:cxn ang="0">
                      <a:pos x="152" y="1"/>
                    </a:cxn>
                    <a:cxn ang="0">
                      <a:pos x="154" y="7"/>
                    </a:cxn>
                    <a:cxn ang="0">
                      <a:pos x="154" y="25"/>
                    </a:cxn>
                    <a:cxn ang="0">
                      <a:pos x="152" y="37"/>
                    </a:cxn>
                    <a:cxn ang="0">
                      <a:pos x="148" y="49"/>
                    </a:cxn>
                    <a:cxn ang="0">
                      <a:pos x="140" y="63"/>
                    </a:cxn>
                    <a:cxn ang="0">
                      <a:pos x="130" y="75"/>
                    </a:cxn>
                    <a:cxn ang="0">
                      <a:pos x="115" y="87"/>
                    </a:cxn>
                    <a:cxn ang="0">
                      <a:pos x="95" y="96"/>
                    </a:cxn>
                    <a:cxn ang="0">
                      <a:pos x="70" y="105"/>
                    </a:cxn>
                    <a:cxn ang="0">
                      <a:pos x="39" y="109"/>
                    </a:cxn>
                    <a:cxn ang="0">
                      <a:pos x="4" y="111"/>
                    </a:cxn>
                    <a:cxn ang="0">
                      <a:pos x="12" y="109"/>
                    </a:cxn>
                    <a:cxn ang="0">
                      <a:pos x="24" y="108"/>
                    </a:cxn>
                    <a:cxn ang="0">
                      <a:pos x="40" y="105"/>
                    </a:cxn>
                    <a:cxn ang="0">
                      <a:pos x="58" y="100"/>
                    </a:cxn>
                    <a:cxn ang="0">
                      <a:pos x="78" y="94"/>
                    </a:cxn>
                    <a:cxn ang="0">
                      <a:pos x="97" y="85"/>
                    </a:cxn>
                    <a:cxn ang="0">
                      <a:pos x="115" y="75"/>
                    </a:cxn>
                    <a:cxn ang="0">
                      <a:pos x="130" y="61"/>
                    </a:cxn>
                    <a:cxn ang="0">
                      <a:pos x="142" y="43"/>
                    </a:cxn>
                    <a:cxn ang="0">
                      <a:pos x="151" y="24"/>
                    </a:cxn>
                    <a:cxn ang="0">
                      <a:pos x="152" y="0"/>
                    </a:cxn>
                  </a:cxnLst>
                  <a:rect l="0" t="0" r="r" b="b"/>
                  <a:pathLst>
                    <a:path w="154" h="111">
                      <a:moveTo>
                        <a:pt x="4" y="111"/>
                      </a:moveTo>
                      <a:lnTo>
                        <a:pt x="0" y="111"/>
                      </a:lnTo>
                      <a:lnTo>
                        <a:pt x="4" y="111"/>
                      </a:lnTo>
                      <a:close/>
                      <a:moveTo>
                        <a:pt x="152" y="0"/>
                      </a:moveTo>
                      <a:lnTo>
                        <a:pt x="152" y="1"/>
                      </a:lnTo>
                      <a:lnTo>
                        <a:pt x="154" y="7"/>
                      </a:lnTo>
                      <a:lnTo>
                        <a:pt x="154" y="25"/>
                      </a:lnTo>
                      <a:lnTo>
                        <a:pt x="152" y="37"/>
                      </a:lnTo>
                      <a:lnTo>
                        <a:pt x="148" y="49"/>
                      </a:lnTo>
                      <a:lnTo>
                        <a:pt x="140" y="63"/>
                      </a:lnTo>
                      <a:lnTo>
                        <a:pt x="130" y="75"/>
                      </a:lnTo>
                      <a:lnTo>
                        <a:pt x="115" y="87"/>
                      </a:lnTo>
                      <a:lnTo>
                        <a:pt x="95" y="96"/>
                      </a:lnTo>
                      <a:lnTo>
                        <a:pt x="70" y="105"/>
                      </a:lnTo>
                      <a:lnTo>
                        <a:pt x="39" y="109"/>
                      </a:lnTo>
                      <a:lnTo>
                        <a:pt x="4" y="111"/>
                      </a:lnTo>
                      <a:lnTo>
                        <a:pt x="12" y="109"/>
                      </a:lnTo>
                      <a:lnTo>
                        <a:pt x="24" y="108"/>
                      </a:lnTo>
                      <a:lnTo>
                        <a:pt x="40" y="105"/>
                      </a:lnTo>
                      <a:lnTo>
                        <a:pt x="58" y="100"/>
                      </a:lnTo>
                      <a:lnTo>
                        <a:pt x="78" y="94"/>
                      </a:lnTo>
                      <a:lnTo>
                        <a:pt x="97" y="85"/>
                      </a:lnTo>
                      <a:lnTo>
                        <a:pt x="115" y="75"/>
                      </a:lnTo>
                      <a:lnTo>
                        <a:pt x="130" y="61"/>
                      </a:lnTo>
                      <a:lnTo>
                        <a:pt x="142" y="43"/>
                      </a:lnTo>
                      <a:lnTo>
                        <a:pt x="151" y="24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539"/>
                <p:cNvSpPr>
                  <a:spLocks noEditPoints="1"/>
                </p:cNvSpPr>
                <p:nvPr/>
              </p:nvSpPr>
              <p:spPr bwMode="auto">
                <a:xfrm>
                  <a:off x="2479675" y="2547938"/>
                  <a:ext cx="258762" cy="217488"/>
                </a:xfrm>
                <a:custGeom>
                  <a:avLst/>
                  <a:gdLst/>
                  <a:ahLst/>
                  <a:cxnLst>
                    <a:cxn ang="0">
                      <a:pos x="82" y="9"/>
                    </a:cxn>
                    <a:cxn ang="0">
                      <a:pos x="58" y="15"/>
                    </a:cxn>
                    <a:cxn ang="0">
                      <a:pos x="39" y="27"/>
                    </a:cxn>
                    <a:cxn ang="0">
                      <a:pos x="22" y="42"/>
                    </a:cxn>
                    <a:cxn ang="0">
                      <a:pos x="12" y="60"/>
                    </a:cxn>
                    <a:cxn ang="0">
                      <a:pos x="7" y="80"/>
                    </a:cxn>
                    <a:cxn ang="0">
                      <a:pos x="10" y="96"/>
                    </a:cxn>
                    <a:cxn ang="0">
                      <a:pos x="18" y="110"/>
                    </a:cxn>
                    <a:cxn ang="0">
                      <a:pos x="31" y="120"/>
                    </a:cxn>
                    <a:cxn ang="0">
                      <a:pos x="48" y="126"/>
                    </a:cxn>
                    <a:cxn ang="0">
                      <a:pos x="67" y="129"/>
                    </a:cxn>
                    <a:cxn ang="0">
                      <a:pos x="72" y="129"/>
                    </a:cxn>
                    <a:cxn ang="0">
                      <a:pos x="78" y="128"/>
                    </a:cxn>
                    <a:cxn ang="0">
                      <a:pos x="82" y="128"/>
                    </a:cxn>
                    <a:cxn ang="0">
                      <a:pos x="105" y="120"/>
                    </a:cxn>
                    <a:cxn ang="0">
                      <a:pos x="126" y="108"/>
                    </a:cxn>
                    <a:cxn ang="0">
                      <a:pos x="141" y="93"/>
                    </a:cxn>
                    <a:cxn ang="0">
                      <a:pos x="151" y="75"/>
                    </a:cxn>
                    <a:cxn ang="0">
                      <a:pos x="154" y="57"/>
                    </a:cxn>
                    <a:cxn ang="0">
                      <a:pos x="151" y="41"/>
                    </a:cxn>
                    <a:cxn ang="0">
                      <a:pos x="144" y="29"/>
                    </a:cxn>
                    <a:cxn ang="0">
                      <a:pos x="130" y="18"/>
                    </a:cxn>
                    <a:cxn ang="0">
                      <a:pos x="114" y="12"/>
                    </a:cxn>
                    <a:cxn ang="0">
                      <a:pos x="94" y="9"/>
                    </a:cxn>
                    <a:cxn ang="0">
                      <a:pos x="82" y="9"/>
                    </a:cxn>
                    <a:cxn ang="0">
                      <a:pos x="91" y="0"/>
                    </a:cxn>
                    <a:cxn ang="0">
                      <a:pos x="94" y="0"/>
                    </a:cxn>
                    <a:cxn ang="0">
                      <a:pos x="117" y="3"/>
                    </a:cxn>
                    <a:cxn ang="0">
                      <a:pos x="135" y="11"/>
                    </a:cxn>
                    <a:cxn ang="0">
                      <a:pos x="150" y="23"/>
                    </a:cxn>
                    <a:cxn ang="0">
                      <a:pos x="158" y="39"/>
                    </a:cxn>
                    <a:cxn ang="0">
                      <a:pos x="163" y="57"/>
                    </a:cxn>
                    <a:cxn ang="0">
                      <a:pos x="158" y="78"/>
                    </a:cxn>
                    <a:cxn ang="0">
                      <a:pos x="148" y="98"/>
                    </a:cxn>
                    <a:cxn ang="0">
                      <a:pos x="130" y="114"/>
                    </a:cxn>
                    <a:cxn ang="0">
                      <a:pos x="109" y="128"/>
                    </a:cxn>
                    <a:cxn ang="0">
                      <a:pos x="84" y="135"/>
                    </a:cxn>
                    <a:cxn ang="0">
                      <a:pos x="78" y="137"/>
                    </a:cxn>
                    <a:cxn ang="0">
                      <a:pos x="67" y="137"/>
                    </a:cxn>
                    <a:cxn ang="0">
                      <a:pos x="45" y="134"/>
                    </a:cxn>
                    <a:cxn ang="0">
                      <a:pos x="27" y="126"/>
                    </a:cxn>
                    <a:cxn ang="0">
                      <a:pos x="12" y="114"/>
                    </a:cxn>
                    <a:cxn ang="0">
                      <a:pos x="3" y="98"/>
                    </a:cxn>
                    <a:cxn ang="0">
                      <a:pos x="0" y="80"/>
                    </a:cxn>
                    <a:cxn ang="0">
                      <a:pos x="4" y="57"/>
                    </a:cxn>
                    <a:cxn ang="0">
                      <a:pos x="15" y="38"/>
                    </a:cxn>
                    <a:cxn ang="0">
                      <a:pos x="33" y="21"/>
                    </a:cxn>
                    <a:cxn ang="0">
                      <a:pos x="55" y="9"/>
                    </a:cxn>
                    <a:cxn ang="0">
                      <a:pos x="82" y="2"/>
                    </a:cxn>
                    <a:cxn ang="0">
                      <a:pos x="87" y="2"/>
                    </a:cxn>
                    <a:cxn ang="0">
                      <a:pos x="91" y="0"/>
                    </a:cxn>
                  </a:cxnLst>
                  <a:rect l="0" t="0" r="r" b="b"/>
                  <a:pathLst>
                    <a:path w="163" h="137">
                      <a:moveTo>
                        <a:pt x="82" y="9"/>
                      </a:moveTo>
                      <a:lnTo>
                        <a:pt x="58" y="15"/>
                      </a:lnTo>
                      <a:lnTo>
                        <a:pt x="39" y="27"/>
                      </a:lnTo>
                      <a:lnTo>
                        <a:pt x="22" y="42"/>
                      </a:lnTo>
                      <a:lnTo>
                        <a:pt x="12" y="60"/>
                      </a:lnTo>
                      <a:lnTo>
                        <a:pt x="7" y="80"/>
                      </a:lnTo>
                      <a:lnTo>
                        <a:pt x="10" y="96"/>
                      </a:lnTo>
                      <a:lnTo>
                        <a:pt x="18" y="110"/>
                      </a:lnTo>
                      <a:lnTo>
                        <a:pt x="31" y="120"/>
                      </a:lnTo>
                      <a:lnTo>
                        <a:pt x="48" y="126"/>
                      </a:lnTo>
                      <a:lnTo>
                        <a:pt x="67" y="129"/>
                      </a:lnTo>
                      <a:lnTo>
                        <a:pt x="72" y="129"/>
                      </a:lnTo>
                      <a:lnTo>
                        <a:pt x="78" y="128"/>
                      </a:lnTo>
                      <a:lnTo>
                        <a:pt x="82" y="128"/>
                      </a:lnTo>
                      <a:lnTo>
                        <a:pt x="105" y="120"/>
                      </a:lnTo>
                      <a:lnTo>
                        <a:pt x="126" y="108"/>
                      </a:lnTo>
                      <a:lnTo>
                        <a:pt x="141" y="93"/>
                      </a:lnTo>
                      <a:lnTo>
                        <a:pt x="151" y="75"/>
                      </a:lnTo>
                      <a:lnTo>
                        <a:pt x="154" y="57"/>
                      </a:lnTo>
                      <a:lnTo>
                        <a:pt x="151" y="41"/>
                      </a:lnTo>
                      <a:lnTo>
                        <a:pt x="144" y="29"/>
                      </a:lnTo>
                      <a:lnTo>
                        <a:pt x="130" y="18"/>
                      </a:lnTo>
                      <a:lnTo>
                        <a:pt x="114" y="12"/>
                      </a:lnTo>
                      <a:lnTo>
                        <a:pt x="94" y="9"/>
                      </a:lnTo>
                      <a:lnTo>
                        <a:pt x="82" y="9"/>
                      </a:lnTo>
                      <a:close/>
                      <a:moveTo>
                        <a:pt x="91" y="0"/>
                      </a:moveTo>
                      <a:lnTo>
                        <a:pt x="94" y="0"/>
                      </a:lnTo>
                      <a:lnTo>
                        <a:pt x="117" y="3"/>
                      </a:lnTo>
                      <a:lnTo>
                        <a:pt x="135" y="11"/>
                      </a:lnTo>
                      <a:lnTo>
                        <a:pt x="150" y="23"/>
                      </a:lnTo>
                      <a:lnTo>
                        <a:pt x="158" y="39"/>
                      </a:lnTo>
                      <a:lnTo>
                        <a:pt x="163" y="57"/>
                      </a:lnTo>
                      <a:lnTo>
                        <a:pt x="158" y="78"/>
                      </a:lnTo>
                      <a:lnTo>
                        <a:pt x="148" y="98"/>
                      </a:lnTo>
                      <a:lnTo>
                        <a:pt x="130" y="114"/>
                      </a:lnTo>
                      <a:lnTo>
                        <a:pt x="109" y="128"/>
                      </a:lnTo>
                      <a:lnTo>
                        <a:pt x="84" y="135"/>
                      </a:lnTo>
                      <a:lnTo>
                        <a:pt x="78" y="137"/>
                      </a:lnTo>
                      <a:lnTo>
                        <a:pt x="67" y="137"/>
                      </a:lnTo>
                      <a:lnTo>
                        <a:pt x="45" y="134"/>
                      </a:lnTo>
                      <a:lnTo>
                        <a:pt x="27" y="126"/>
                      </a:lnTo>
                      <a:lnTo>
                        <a:pt x="12" y="114"/>
                      </a:lnTo>
                      <a:lnTo>
                        <a:pt x="3" y="98"/>
                      </a:lnTo>
                      <a:lnTo>
                        <a:pt x="0" y="80"/>
                      </a:lnTo>
                      <a:lnTo>
                        <a:pt x="4" y="57"/>
                      </a:lnTo>
                      <a:lnTo>
                        <a:pt x="15" y="38"/>
                      </a:lnTo>
                      <a:lnTo>
                        <a:pt x="33" y="21"/>
                      </a:lnTo>
                      <a:lnTo>
                        <a:pt x="55" y="9"/>
                      </a:lnTo>
                      <a:lnTo>
                        <a:pt x="82" y="2"/>
                      </a:lnTo>
                      <a:lnTo>
                        <a:pt x="87" y="2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540"/>
                <p:cNvSpPr>
                  <a:spLocks/>
                </p:cNvSpPr>
                <p:nvPr/>
              </p:nvSpPr>
              <p:spPr bwMode="auto">
                <a:xfrm>
                  <a:off x="3019425" y="2566988"/>
                  <a:ext cx="6350" cy="555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6"/>
                    </a:cxn>
                    <a:cxn ang="0">
                      <a:pos x="4" y="14"/>
                    </a:cxn>
                    <a:cxn ang="0">
                      <a:pos x="4" y="21"/>
                    </a:cxn>
                    <a:cxn ang="0">
                      <a:pos x="3" y="29"/>
                    </a:cxn>
                    <a:cxn ang="0">
                      <a:pos x="0" y="35"/>
                    </a:cxn>
                    <a:cxn ang="0">
                      <a:pos x="1" y="18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35">
                      <a:moveTo>
                        <a:pt x="1" y="0"/>
                      </a:moveTo>
                      <a:lnTo>
                        <a:pt x="3" y="6"/>
                      </a:lnTo>
                      <a:lnTo>
                        <a:pt x="4" y="14"/>
                      </a:lnTo>
                      <a:lnTo>
                        <a:pt x="4" y="21"/>
                      </a:lnTo>
                      <a:lnTo>
                        <a:pt x="3" y="29"/>
                      </a:lnTo>
                      <a:lnTo>
                        <a:pt x="0" y="35"/>
                      </a:lnTo>
                      <a:lnTo>
                        <a:pt x="1" y="1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D8A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542"/>
                <p:cNvSpPr>
                  <a:spLocks noEditPoints="1"/>
                </p:cNvSpPr>
                <p:nvPr/>
              </p:nvSpPr>
              <p:spPr bwMode="auto">
                <a:xfrm>
                  <a:off x="2800350" y="2505075"/>
                  <a:ext cx="230187" cy="203200"/>
                </a:xfrm>
                <a:custGeom>
                  <a:avLst/>
                  <a:gdLst/>
                  <a:ahLst/>
                  <a:cxnLst>
                    <a:cxn ang="0">
                      <a:pos x="78" y="8"/>
                    </a:cxn>
                    <a:cxn ang="0">
                      <a:pos x="73" y="9"/>
                    </a:cxn>
                    <a:cxn ang="0">
                      <a:pos x="52" y="15"/>
                    </a:cxn>
                    <a:cxn ang="0">
                      <a:pos x="34" y="24"/>
                    </a:cxn>
                    <a:cxn ang="0">
                      <a:pos x="19" y="39"/>
                    </a:cxn>
                    <a:cxn ang="0">
                      <a:pos x="10" y="56"/>
                    </a:cxn>
                    <a:cxn ang="0">
                      <a:pos x="7" y="74"/>
                    </a:cxn>
                    <a:cxn ang="0">
                      <a:pos x="12" y="92"/>
                    </a:cxn>
                    <a:cxn ang="0">
                      <a:pos x="22" y="107"/>
                    </a:cxn>
                    <a:cxn ang="0">
                      <a:pos x="40" y="117"/>
                    </a:cxn>
                    <a:cxn ang="0">
                      <a:pos x="61" y="120"/>
                    </a:cxn>
                    <a:cxn ang="0">
                      <a:pos x="67" y="120"/>
                    </a:cxn>
                    <a:cxn ang="0">
                      <a:pos x="75" y="119"/>
                    </a:cxn>
                    <a:cxn ang="0">
                      <a:pos x="100" y="110"/>
                    </a:cxn>
                    <a:cxn ang="0">
                      <a:pos x="120" y="95"/>
                    </a:cxn>
                    <a:cxn ang="0">
                      <a:pos x="133" y="77"/>
                    </a:cxn>
                    <a:cxn ang="0">
                      <a:pos x="138" y="54"/>
                    </a:cxn>
                    <a:cxn ang="0">
                      <a:pos x="133" y="36"/>
                    </a:cxn>
                    <a:cxn ang="0">
                      <a:pos x="121" y="21"/>
                    </a:cxn>
                    <a:cxn ang="0">
                      <a:pos x="105" y="11"/>
                    </a:cxn>
                    <a:cxn ang="0">
                      <a:pos x="84" y="8"/>
                    </a:cxn>
                    <a:cxn ang="0">
                      <a:pos x="78" y="8"/>
                    </a:cxn>
                    <a:cxn ang="0">
                      <a:pos x="72" y="0"/>
                    </a:cxn>
                    <a:cxn ang="0">
                      <a:pos x="84" y="0"/>
                    </a:cxn>
                    <a:cxn ang="0">
                      <a:pos x="103" y="3"/>
                    </a:cxn>
                    <a:cxn ang="0">
                      <a:pos x="120" y="11"/>
                    </a:cxn>
                    <a:cxn ang="0">
                      <a:pos x="133" y="21"/>
                    </a:cxn>
                    <a:cxn ang="0">
                      <a:pos x="142" y="36"/>
                    </a:cxn>
                    <a:cxn ang="0">
                      <a:pos x="145" y="53"/>
                    </a:cxn>
                    <a:cxn ang="0">
                      <a:pos x="142" y="74"/>
                    </a:cxn>
                    <a:cxn ang="0">
                      <a:pos x="133" y="92"/>
                    </a:cxn>
                    <a:cxn ang="0">
                      <a:pos x="118" y="108"/>
                    </a:cxn>
                    <a:cxn ang="0">
                      <a:pos x="99" y="120"/>
                    </a:cxn>
                    <a:cxn ang="0">
                      <a:pos x="76" y="126"/>
                    </a:cxn>
                    <a:cxn ang="0">
                      <a:pos x="69" y="128"/>
                    </a:cxn>
                    <a:cxn ang="0">
                      <a:pos x="61" y="128"/>
                    </a:cxn>
                    <a:cxn ang="0">
                      <a:pos x="42" y="125"/>
                    </a:cxn>
                    <a:cxn ang="0">
                      <a:pos x="25" y="117"/>
                    </a:cxn>
                    <a:cxn ang="0">
                      <a:pos x="12" y="107"/>
                    </a:cxn>
                    <a:cxn ang="0">
                      <a:pos x="3" y="92"/>
                    </a:cxn>
                    <a:cxn ang="0">
                      <a:pos x="0" y="74"/>
                    </a:cxn>
                    <a:cxn ang="0">
                      <a:pos x="3" y="53"/>
                    </a:cxn>
                    <a:cxn ang="0">
                      <a:pos x="13" y="35"/>
                    </a:cxn>
                    <a:cxn ang="0">
                      <a:pos x="28" y="18"/>
                    </a:cxn>
                    <a:cxn ang="0">
                      <a:pos x="49" y="6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145" h="128">
                      <a:moveTo>
                        <a:pt x="78" y="8"/>
                      </a:moveTo>
                      <a:lnTo>
                        <a:pt x="73" y="9"/>
                      </a:lnTo>
                      <a:lnTo>
                        <a:pt x="52" y="15"/>
                      </a:lnTo>
                      <a:lnTo>
                        <a:pt x="34" y="24"/>
                      </a:lnTo>
                      <a:lnTo>
                        <a:pt x="19" y="39"/>
                      </a:lnTo>
                      <a:lnTo>
                        <a:pt x="10" y="56"/>
                      </a:lnTo>
                      <a:lnTo>
                        <a:pt x="7" y="74"/>
                      </a:lnTo>
                      <a:lnTo>
                        <a:pt x="12" y="92"/>
                      </a:lnTo>
                      <a:lnTo>
                        <a:pt x="22" y="107"/>
                      </a:lnTo>
                      <a:lnTo>
                        <a:pt x="40" y="117"/>
                      </a:lnTo>
                      <a:lnTo>
                        <a:pt x="61" y="120"/>
                      </a:lnTo>
                      <a:lnTo>
                        <a:pt x="67" y="120"/>
                      </a:lnTo>
                      <a:lnTo>
                        <a:pt x="75" y="119"/>
                      </a:lnTo>
                      <a:lnTo>
                        <a:pt x="100" y="110"/>
                      </a:lnTo>
                      <a:lnTo>
                        <a:pt x="120" y="95"/>
                      </a:lnTo>
                      <a:lnTo>
                        <a:pt x="133" y="77"/>
                      </a:lnTo>
                      <a:lnTo>
                        <a:pt x="138" y="54"/>
                      </a:lnTo>
                      <a:lnTo>
                        <a:pt x="133" y="36"/>
                      </a:lnTo>
                      <a:lnTo>
                        <a:pt x="121" y="21"/>
                      </a:lnTo>
                      <a:lnTo>
                        <a:pt x="105" y="11"/>
                      </a:lnTo>
                      <a:lnTo>
                        <a:pt x="84" y="8"/>
                      </a:lnTo>
                      <a:lnTo>
                        <a:pt x="78" y="8"/>
                      </a:lnTo>
                      <a:close/>
                      <a:moveTo>
                        <a:pt x="72" y="0"/>
                      </a:moveTo>
                      <a:lnTo>
                        <a:pt x="84" y="0"/>
                      </a:lnTo>
                      <a:lnTo>
                        <a:pt x="103" y="3"/>
                      </a:lnTo>
                      <a:lnTo>
                        <a:pt x="120" y="11"/>
                      </a:lnTo>
                      <a:lnTo>
                        <a:pt x="133" y="21"/>
                      </a:lnTo>
                      <a:lnTo>
                        <a:pt x="142" y="36"/>
                      </a:lnTo>
                      <a:lnTo>
                        <a:pt x="145" y="53"/>
                      </a:lnTo>
                      <a:lnTo>
                        <a:pt x="142" y="74"/>
                      </a:lnTo>
                      <a:lnTo>
                        <a:pt x="133" y="92"/>
                      </a:lnTo>
                      <a:lnTo>
                        <a:pt x="118" y="108"/>
                      </a:lnTo>
                      <a:lnTo>
                        <a:pt x="99" y="120"/>
                      </a:lnTo>
                      <a:lnTo>
                        <a:pt x="76" y="126"/>
                      </a:lnTo>
                      <a:lnTo>
                        <a:pt x="69" y="128"/>
                      </a:lnTo>
                      <a:lnTo>
                        <a:pt x="61" y="128"/>
                      </a:lnTo>
                      <a:lnTo>
                        <a:pt x="42" y="125"/>
                      </a:lnTo>
                      <a:lnTo>
                        <a:pt x="25" y="117"/>
                      </a:lnTo>
                      <a:lnTo>
                        <a:pt x="12" y="107"/>
                      </a:lnTo>
                      <a:lnTo>
                        <a:pt x="3" y="92"/>
                      </a:lnTo>
                      <a:lnTo>
                        <a:pt x="0" y="74"/>
                      </a:lnTo>
                      <a:lnTo>
                        <a:pt x="3" y="53"/>
                      </a:lnTo>
                      <a:lnTo>
                        <a:pt x="13" y="35"/>
                      </a:lnTo>
                      <a:lnTo>
                        <a:pt x="28" y="18"/>
                      </a:lnTo>
                      <a:lnTo>
                        <a:pt x="49" y="6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543"/>
                <p:cNvSpPr>
                  <a:spLocks/>
                </p:cNvSpPr>
                <p:nvPr/>
              </p:nvSpPr>
              <p:spPr bwMode="auto">
                <a:xfrm>
                  <a:off x="2724150" y="2600325"/>
                  <a:ext cx="87312" cy="50800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42" y="0"/>
                    </a:cxn>
                    <a:cxn ang="0">
                      <a:pos x="49" y="3"/>
                    </a:cxn>
                    <a:cxn ang="0">
                      <a:pos x="54" y="9"/>
                    </a:cxn>
                    <a:cxn ang="0">
                      <a:pos x="55" y="15"/>
                    </a:cxn>
                    <a:cxn ang="0">
                      <a:pos x="48" y="17"/>
                    </a:cxn>
                    <a:cxn ang="0">
                      <a:pos x="48" y="15"/>
                    </a:cxn>
                    <a:cxn ang="0">
                      <a:pos x="46" y="14"/>
                    </a:cxn>
                    <a:cxn ang="0">
                      <a:pos x="46" y="12"/>
                    </a:cxn>
                    <a:cxn ang="0">
                      <a:pos x="43" y="9"/>
                    </a:cxn>
                    <a:cxn ang="0">
                      <a:pos x="40" y="8"/>
                    </a:cxn>
                    <a:cxn ang="0">
                      <a:pos x="31" y="8"/>
                    </a:cxn>
                    <a:cxn ang="0">
                      <a:pos x="24" y="11"/>
                    </a:cxn>
                    <a:cxn ang="0">
                      <a:pos x="16" y="18"/>
                    </a:cxn>
                    <a:cxn ang="0">
                      <a:pos x="10" y="26"/>
                    </a:cxn>
                    <a:cxn ang="0">
                      <a:pos x="7" y="32"/>
                    </a:cxn>
                    <a:cxn ang="0">
                      <a:pos x="0" y="27"/>
                    </a:cxn>
                    <a:cxn ang="0">
                      <a:pos x="1" y="24"/>
                    </a:cxn>
                    <a:cxn ang="0">
                      <a:pos x="6" y="18"/>
                    </a:cxn>
                    <a:cxn ang="0">
                      <a:pos x="12" y="11"/>
                    </a:cxn>
                    <a:cxn ang="0">
                      <a:pos x="21" y="5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55" h="32">
                      <a:moveTo>
                        <a:pt x="30" y="0"/>
                      </a:moveTo>
                      <a:lnTo>
                        <a:pt x="42" y="0"/>
                      </a:lnTo>
                      <a:lnTo>
                        <a:pt x="49" y="3"/>
                      </a:lnTo>
                      <a:lnTo>
                        <a:pt x="54" y="9"/>
                      </a:lnTo>
                      <a:lnTo>
                        <a:pt x="55" y="15"/>
                      </a:lnTo>
                      <a:lnTo>
                        <a:pt x="48" y="17"/>
                      </a:lnTo>
                      <a:lnTo>
                        <a:pt x="48" y="15"/>
                      </a:lnTo>
                      <a:lnTo>
                        <a:pt x="46" y="14"/>
                      </a:lnTo>
                      <a:lnTo>
                        <a:pt x="46" y="12"/>
                      </a:lnTo>
                      <a:lnTo>
                        <a:pt x="43" y="9"/>
                      </a:lnTo>
                      <a:lnTo>
                        <a:pt x="40" y="8"/>
                      </a:lnTo>
                      <a:lnTo>
                        <a:pt x="31" y="8"/>
                      </a:lnTo>
                      <a:lnTo>
                        <a:pt x="24" y="11"/>
                      </a:lnTo>
                      <a:lnTo>
                        <a:pt x="16" y="18"/>
                      </a:lnTo>
                      <a:lnTo>
                        <a:pt x="10" y="26"/>
                      </a:lnTo>
                      <a:lnTo>
                        <a:pt x="7" y="32"/>
                      </a:lnTo>
                      <a:lnTo>
                        <a:pt x="0" y="27"/>
                      </a:lnTo>
                      <a:lnTo>
                        <a:pt x="1" y="24"/>
                      </a:lnTo>
                      <a:lnTo>
                        <a:pt x="6" y="18"/>
                      </a:lnTo>
                      <a:lnTo>
                        <a:pt x="12" y="11"/>
                      </a:lnTo>
                      <a:lnTo>
                        <a:pt x="21" y="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633"/>
              <p:cNvGrpSpPr/>
              <p:nvPr/>
            </p:nvGrpSpPr>
            <p:grpSpPr>
              <a:xfrm>
                <a:off x="4799012" y="3101790"/>
                <a:ext cx="609250" cy="1495028"/>
                <a:chOff x="4248150" y="2027238"/>
                <a:chExt cx="1290637" cy="3167062"/>
              </a:xfrm>
            </p:grpSpPr>
            <p:sp>
              <p:nvSpPr>
                <p:cNvPr id="59" name="Freeform 468"/>
                <p:cNvSpPr>
                  <a:spLocks/>
                </p:cNvSpPr>
                <p:nvPr/>
              </p:nvSpPr>
              <p:spPr bwMode="auto">
                <a:xfrm>
                  <a:off x="4637088" y="3127375"/>
                  <a:ext cx="569912" cy="1089025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05" y="5"/>
                    </a:cxn>
                    <a:cxn ang="0">
                      <a:pos x="313" y="9"/>
                    </a:cxn>
                    <a:cxn ang="0">
                      <a:pos x="322" y="12"/>
                    </a:cxn>
                    <a:cxn ang="0">
                      <a:pos x="331" y="12"/>
                    </a:cxn>
                    <a:cxn ang="0">
                      <a:pos x="359" y="635"/>
                    </a:cxn>
                    <a:cxn ang="0">
                      <a:pos x="79" y="686"/>
                    </a:cxn>
                    <a:cxn ang="0">
                      <a:pos x="0" y="24"/>
                    </a:cxn>
                    <a:cxn ang="0">
                      <a:pos x="13" y="14"/>
                    </a:cxn>
                    <a:cxn ang="0">
                      <a:pos x="67" y="14"/>
                    </a:cxn>
                    <a:cxn ang="0">
                      <a:pos x="106" y="12"/>
                    </a:cxn>
                    <a:cxn ang="0">
                      <a:pos x="151" y="11"/>
                    </a:cxn>
                    <a:cxn ang="0">
                      <a:pos x="197" y="9"/>
                    </a:cxn>
                    <a:cxn ang="0">
                      <a:pos x="296" y="0"/>
                    </a:cxn>
                  </a:cxnLst>
                  <a:rect l="0" t="0" r="r" b="b"/>
                  <a:pathLst>
                    <a:path w="359" h="686">
                      <a:moveTo>
                        <a:pt x="296" y="0"/>
                      </a:moveTo>
                      <a:lnTo>
                        <a:pt x="305" y="5"/>
                      </a:lnTo>
                      <a:lnTo>
                        <a:pt x="313" y="9"/>
                      </a:lnTo>
                      <a:lnTo>
                        <a:pt x="322" y="12"/>
                      </a:lnTo>
                      <a:lnTo>
                        <a:pt x="331" y="12"/>
                      </a:lnTo>
                      <a:lnTo>
                        <a:pt x="359" y="635"/>
                      </a:lnTo>
                      <a:lnTo>
                        <a:pt x="79" y="686"/>
                      </a:lnTo>
                      <a:lnTo>
                        <a:pt x="0" y="24"/>
                      </a:lnTo>
                      <a:lnTo>
                        <a:pt x="13" y="14"/>
                      </a:lnTo>
                      <a:lnTo>
                        <a:pt x="67" y="14"/>
                      </a:lnTo>
                      <a:lnTo>
                        <a:pt x="106" y="12"/>
                      </a:lnTo>
                      <a:lnTo>
                        <a:pt x="151" y="11"/>
                      </a:lnTo>
                      <a:lnTo>
                        <a:pt x="197" y="9"/>
                      </a:lnTo>
                      <a:lnTo>
                        <a:pt x="2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469"/>
                <p:cNvSpPr>
                  <a:spLocks/>
                </p:cNvSpPr>
                <p:nvPr/>
              </p:nvSpPr>
              <p:spPr bwMode="auto">
                <a:xfrm>
                  <a:off x="4637088" y="3127375"/>
                  <a:ext cx="569912" cy="1089025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05" y="5"/>
                    </a:cxn>
                    <a:cxn ang="0">
                      <a:pos x="313" y="9"/>
                    </a:cxn>
                    <a:cxn ang="0">
                      <a:pos x="322" y="12"/>
                    </a:cxn>
                    <a:cxn ang="0">
                      <a:pos x="331" y="12"/>
                    </a:cxn>
                    <a:cxn ang="0">
                      <a:pos x="359" y="635"/>
                    </a:cxn>
                    <a:cxn ang="0">
                      <a:pos x="79" y="686"/>
                    </a:cxn>
                    <a:cxn ang="0">
                      <a:pos x="0" y="24"/>
                    </a:cxn>
                    <a:cxn ang="0">
                      <a:pos x="13" y="14"/>
                    </a:cxn>
                    <a:cxn ang="0">
                      <a:pos x="67" y="14"/>
                    </a:cxn>
                    <a:cxn ang="0">
                      <a:pos x="106" y="12"/>
                    </a:cxn>
                    <a:cxn ang="0">
                      <a:pos x="151" y="11"/>
                    </a:cxn>
                    <a:cxn ang="0">
                      <a:pos x="197" y="9"/>
                    </a:cxn>
                    <a:cxn ang="0">
                      <a:pos x="296" y="0"/>
                    </a:cxn>
                  </a:cxnLst>
                  <a:rect l="0" t="0" r="r" b="b"/>
                  <a:pathLst>
                    <a:path w="359" h="686">
                      <a:moveTo>
                        <a:pt x="296" y="0"/>
                      </a:moveTo>
                      <a:lnTo>
                        <a:pt x="305" y="5"/>
                      </a:lnTo>
                      <a:lnTo>
                        <a:pt x="313" y="9"/>
                      </a:lnTo>
                      <a:lnTo>
                        <a:pt x="322" y="12"/>
                      </a:lnTo>
                      <a:lnTo>
                        <a:pt x="331" y="12"/>
                      </a:lnTo>
                      <a:lnTo>
                        <a:pt x="359" y="635"/>
                      </a:lnTo>
                      <a:lnTo>
                        <a:pt x="79" y="686"/>
                      </a:lnTo>
                      <a:lnTo>
                        <a:pt x="0" y="24"/>
                      </a:lnTo>
                      <a:lnTo>
                        <a:pt x="13" y="14"/>
                      </a:lnTo>
                      <a:lnTo>
                        <a:pt x="67" y="14"/>
                      </a:lnTo>
                      <a:lnTo>
                        <a:pt x="106" y="12"/>
                      </a:lnTo>
                      <a:lnTo>
                        <a:pt x="151" y="11"/>
                      </a:lnTo>
                      <a:lnTo>
                        <a:pt x="197" y="9"/>
                      </a:lnTo>
                      <a:lnTo>
                        <a:pt x="296" y="0"/>
                      </a:lnTo>
                      <a:close/>
                    </a:path>
                  </a:pathLst>
                </a:custGeom>
                <a:solidFill>
                  <a:srgbClr val="F9FCF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470"/>
                <p:cNvSpPr>
                  <a:spLocks/>
                </p:cNvSpPr>
                <p:nvPr/>
              </p:nvSpPr>
              <p:spPr bwMode="auto">
                <a:xfrm>
                  <a:off x="4505325" y="4029075"/>
                  <a:ext cx="763587" cy="1136650"/>
                </a:xfrm>
                <a:custGeom>
                  <a:avLst/>
                  <a:gdLst/>
                  <a:ahLst/>
                  <a:cxnLst>
                    <a:cxn ang="0">
                      <a:pos x="481" y="0"/>
                    </a:cxn>
                    <a:cxn ang="0">
                      <a:pos x="481" y="4"/>
                    </a:cxn>
                    <a:cxn ang="0">
                      <a:pos x="480" y="19"/>
                    </a:cxn>
                    <a:cxn ang="0">
                      <a:pos x="478" y="42"/>
                    </a:cxn>
                    <a:cxn ang="0">
                      <a:pos x="477" y="70"/>
                    </a:cxn>
                    <a:cxn ang="0">
                      <a:pos x="475" y="105"/>
                    </a:cxn>
                    <a:cxn ang="0">
                      <a:pos x="472" y="144"/>
                    </a:cxn>
                    <a:cxn ang="0">
                      <a:pos x="469" y="186"/>
                    </a:cxn>
                    <a:cxn ang="0">
                      <a:pos x="460" y="276"/>
                    </a:cxn>
                    <a:cxn ang="0">
                      <a:pos x="451" y="363"/>
                    </a:cxn>
                    <a:cxn ang="0">
                      <a:pos x="445" y="409"/>
                    </a:cxn>
                    <a:cxn ang="0">
                      <a:pos x="438" y="454"/>
                    </a:cxn>
                    <a:cxn ang="0">
                      <a:pos x="429" y="498"/>
                    </a:cxn>
                    <a:cxn ang="0">
                      <a:pos x="421" y="538"/>
                    </a:cxn>
                    <a:cxn ang="0">
                      <a:pos x="414" y="576"/>
                    </a:cxn>
                    <a:cxn ang="0">
                      <a:pos x="408" y="609"/>
                    </a:cxn>
                    <a:cxn ang="0">
                      <a:pos x="402" y="636"/>
                    </a:cxn>
                    <a:cxn ang="0">
                      <a:pos x="397" y="656"/>
                    </a:cxn>
                    <a:cxn ang="0">
                      <a:pos x="394" y="669"/>
                    </a:cxn>
                    <a:cxn ang="0">
                      <a:pos x="393" y="674"/>
                    </a:cxn>
                    <a:cxn ang="0">
                      <a:pos x="258" y="716"/>
                    </a:cxn>
                    <a:cxn ang="0">
                      <a:pos x="110" y="678"/>
                    </a:cxn>
                    <a:cxn ang="0">
                      <a:pos x="108" y="677"/>
                    </a:cxn>
                    <a:cxn ang="0">
                      <a:pos x="107" y="671"/>
                    </a:cxn>
                    <a:cxn ang="0">
                      <a:pos x="102" y="659"/>
                    </a:cxn>
                    <a:cxn ang="0">
                      <a:pos x="98" y="642"/>
                    </a:cxn>
                    <a:cxn ang="0">
                      <a:pos x="92" y="620"/>
                    </a:cxn>
                    <a:cxn ang="0">
                      <a:pos x="84" y="591"/>
                    </a:cxn>
                    <a:cxn ang="0">
                      <a:pos x="75" y="555"/>
                    </a:cxn>
                    <a:cxn ang="0">
                      <a:pos x="66" y="510"/>
                    </a:cxn>
                    <a:cxn ang="0">
                      <a:pos x="57" y="459"/>
                    </a:cxn>
                    <a:cxn ang="0">
                      <a:pos x="47" y="397"/>
                    </a:cxn>
                    <a:cxn ang="0">
                      <a:pos x="35" y="327"/>
                    </a:cxn>
                    <a:cxn ang="0">
                      <a:pos x="24" y="247"/>
                    </a:cxn>
                    <a:cxn ang="0">
                      <a:pos x="12" y="156"/>
                    </a:cxn>
                    <a:cxn ang="0">
                      <a:pos x="0" y="54"/>
                    </a:cxn>
                    <a:cxn ang="0">
                      <a:pos x="5" y="54"/>
                    </a:cxn>
                    <a:cxn ang="0">
                      <a:pos x="18" y="55"/>
                    </a:cxn>
                    <a:cxn ang="0">
                      <a:pos x="41" y="55"/>
                    </a:cxn>
                    <a:cxn ang="0">
                      <a:pos x="69" y="57"/>
                    </a:cxn>
                    <a:cxn ang="0">
                      <a:pos x="141" y="57"/>
                    </a:cxn>
                    <a:cxn ang="0">
                      <a:pos x="183" y="55"/>
                    </a:cxn>
                    <a:cxn ang="0">
                      <a:pos x="273" y="49"/>
                    </a:cxn>
                    <a:cxn ang="0">
                      <a:pos x="319" y="43"/>
                    </a:cxn>
                    <a:cxn ang="0">
                      <a:pos x="364" y="36"/>
                    </a:cxn>
                    <a:cxn ang="0">
                      <a:pos x="406" y="27"/>
                    </a:cxn>
                    <a:cxn ang="0">
                      <a:pos x="445" y="15"/>
                    </a:cxn>
                    <a:cxn ang="0">
                      <a:pos x="481" y="0"/>
                    </a:cxn>
                  </a:cxnLst>
                  <a:rect l="0" t="0" r="r" b="b"/>
                  <a:pathLst>
                    <a:path w="481" h="716">
                      <a:moveTo>
                        <a:pt x="481" y="0"/>
                      </a:moveTo>
                      <a:lnTo>
                        <a:pt x="481" y="4"/>
                      </a:lnTo>
                      <a:lnTo>
                        <a:pt x="480" y="19"/>
                      </a:lnTo>
                      <a:lnTo>
                        <a:pt x="478" y="42"/>
                      </a:lnTo>
                      <a:lnTo>
                        <a:pt x="477" y="70"/>
                      </a:lnTo>
                      <a:lnTo>
                        <a:pt x="475" y="105"/>
                      </a:lnTo>
                      <a:lnTo>
                        <a:pt x="472" y="144"/>
                      </a:lnTo>
                      <a:lnTo>
                        <a:pt x="469" y="186"/>
                      </a:lnTo>
                      <a:lnTo>
                        <a:pt x="460" y="276"/>
                      </a:lnTo>
                      <a:lnTo>
                        <a:pt x="451" y="363"/>
                      </a:lnTo>
                      <a:lnTo>
                        <a:pt x="445" y="409"/>
                      </a:lnTo>
                      <a:lnTo>
                        <a:pt x="438" y="454"/>
                      </a:lnTo>
                      <a:lnTo>
                        <a:pt x="429" y="498"/>
                      </a:lnTo>
                      <a:lnTo>
                        <a:pt x="421" y="538"/>
                      </a:lnTo>
                      <a:lnTo>
                        <a:pt x="414" y="576"/>
                      </a:lnTo>
                      <a:lnTo>
                        <a:pt x="408" y="609"/>
                      </a:lnTo>
                      <a:lnTo>
                        <a:pt x="402" y="636"/>
                      </a:lnTo>
                      <a:lnTo>
                        <a:pt x="397" y="656"/>
                      </a:lnTo>
                      <a:lnTo>
                        <a:pt x="394" y="669"/>
                      </a:lnTo>
                      <a:lnTo>
                        <a:pt x="393" y="674"/>
                      </a:lnTo>
                      <a:lnTo>
                        <a:pt x="258" y="716"/>
                      </a:lnTo>
                      <a:lnTo>
                        <a:pt x="110" y="678"/>
                      </a:lnTo>
                      <a:lnTo>
                        <a:pt x="108" y="677"/>
                      </a:lnTo>
                      <a:lnTo>
                        <a:pt x="107" y="671"/>
                      </a:lnTo>
                      <a:lnTo>
                        <a:pt x="102" y="659"/>
                      </a:lnTo>
                      <a:lnTo>
                        <a:pt x="98" y="642"/>
                      </a:lnTo>
                      <a:lnTo>
                        <a:pt x="92" y="620"/>
                      </a:lnTo>
                      <a:lnTo>
                        <a:pt x="84" y="591"/>
                      </a:lnTo>
                      <a:lnTo>
                        <a:pt x="75" y="555"/>
                      </a:lnTo>
                      <a:lnTo>
                        <a:pt x="66" y="510"/>
                      </a:lnTo>
                      <a:lnTo>
                        <a:pt x="57" y="459"/>
                      </a:lnTo>
                      <a:lnTo>
                        <a:pt x="47" y="397"/>
                      </a:lnTo>
                      <a:lnTo>
                        <a:pt x="35" y="327"/>
                      </a:lnTo>
                      <a:lnTo>
                        <a:pt x="24" y="247"/>
                      </a:lnTo>
                      <a:lnTo>
                        <a:pt x="12" y="156"/>
                      </a:lnTo>
                      <a:lnTo>
                        <a:pt x="0" y="54"/>
                      </a:lnTo>
                      <a:lnTo>
                        <a:pt x="5" y="54"/>
                      </a:lnTo>
                      <a:lnTo>
                        <a:pt x="18" y="55"/>
                      </a:lnTo>
                      <a:lnTo>
                        <a:pt x="41" y="55"/>
                      </a:lnTo>
                      <a:lnTo>
                        <a:pt x="69" y="57"/>
                      </a:lnTo>
                      <a:lnTo>
                        <a:pt x="141" y="57"/>
                      </a:lnTo>
                      <a:lnTo>
                        <a:pt x="183" y="55"/>
                      </a:lnTo>
                      <a:lnTo>
                        <a:pt x="273" y="49"/>
                      </a:lnTo>
                      <a:lnTo>
                        <a:pt x="319" y="43"/>
                      </a:lnTo>
                      <a:lnTo>
                        <a:pt x="364" y="36"/>
                      </a:lnTo>
                      <a:lnTo>
                        <a:pt x="406" y="27"/>
                      </a:lnTo>
                      <a:lnTo>
                        <a:pt x="445" y="15"/>
                      </a:lnTo>
                      <a:lnTo>
                        <a:pt x="481" y="0"/>
                      </a:lnTo>
                      <a:close/>
                    </a:path>
                  </a:pathLst>
                </a:custGeom>
                <a:solidFill>
                  <a:srgbClr val="133A6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471"/>
                <p:cNvSpPr>
                  <a:spLocks/>
                </p:cNvSpPr>
                <p:nvPr/>
              </p:nvSpPr>
              <p:spPr bwMode="auto">
                <a:xfrm>
                  <a:off x="4843463" y="4354513"/>
                  <a:ext cx="185737" cy="811213"/>
                </a:xfrm>
                <a:custGeom>
                  <a:avLst/>
                  <a:gdLst/>
                  <a:ahLst/>
                  <a:cxnLst>
                    <a:cxn ang="0">
                      <a:pos x="117" y="0"/>
                    </a:cxn>
                    <a:cxn ang="0">
                      <a:pos x="115" y="3"/>
                    </a:cxn>
                    <a:cxn ang="0">
                      <a:pos x="102" y="17"/>
                    </a:cxn>
                    <a:cxn ang="0">
                      <a:pos x="90" y="24"/>
                    </a:cxn>
                    <a:cxn ang="0">
                      <a:pos x="72" y="32"/>
                    </a:cxn>
                    <a:cxn ang="0">
                      <a:pos x="52" y="511"/>
                    </a:cxn>
                    <a:cxn ang="0">
                      <a:pos x="33" y="509"/>
                    </a:cxn>
                    <a:cxn ang="0">
                      <a:pos x="48" y="36"/>
                    </a:cxn>
                    <a:cxn ang="0">
                      <a:pos x="43" y="35"/>
                    </a:cxn>
                    <a:cxn ang="0">
                      <a:pos x="32" y="32"/>
                    </a:cxn>
                    <a:cxn ang="0">
                      <a:pos x="17" y="26"/>
                    </a:cxn>
                    <a:cxn ang="0">
                      <a:pos x="0" y="17"/>
                    </a:cxn>
                    <a:cxn ang="0">
                      <a:pos x="17" y="17"/>
                    </a:cxn>
                    <a:cxn ang="0">
                      <a:pos x="35" y="15"/>
                    </a:cxn>
                    <a:cxn ang="0">
                      <a:pos x="54" y="14"/>
                    </a:cxn>
                    <a:cxn ang="0">
                      <a:pos x="76" y="11"/>
                    </a:cxn>
                    <a:cxn ang="0">
                      <a:pos x="97" y="6"/>
                    </a:cxn>
                    <a:cxn ang="0">
                      <a:pos x="117" y="0"/>
                    </a:cxn>
                  </a:cxnLst>
                  <a:rect l="0" t="0" r="r" b="b"/>
                  <a:pathLst>
                    <a:path w="117" h="511">
                      <a:moveTo>
                        <a:pt x="117" y="0"/>
                      </a:moveTo>
                      <a:lnTo>
                        <a:pt x="115" y="3"/>
                      </a:lnTo>
                      <a:lnTo>
                        <a:pt x="102" y="17"/>
                      </a:lnTo>
                      <a:lnTo>
                        <a:pt x="90" y="24"/>
                      </a:lnTo>
                      <a:lnTo>
                        <a:pt x="72" y="32"/>
                      </a:lnTo>
                      <a:lnTo>
                        <a:pt x="52" y="511"/>
                      </a:lnTo>
                      <a:lnTo>
                        <a:pt x="33" y="509"/>
                      </a:lnTo>
                      <a:lnTo>
                        <a:pt x="48" y="36"/>
                      </a:lnTo>
                      <a:lnTo>
                        <a:pt x="43" y="35"/>
                      </a:lnTo>
                      <a:lnTo>
                        <a:pt x="32" y="32"/>
                      </a:lnTo>
                      <a:lnTo>
                        <a:pt x="17" y="26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35" y="15"/>
                      </a:lnTo>
                      <a:lnTo>
                        <a:pt x="54" y="14"/>
                      </a:lnTo>
                      <a:lnTo>
                        <a:pt x="76" y="11"/>
                      </a:lnTo>
                      <a:lnTo>
                        <a:pt x="97" y="6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00001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472"/>
                <p:cNvSpPr>
                  <a:spLocks/>
                </p:cNvSpPr>
                <p:nvPr/>
              </p:nvSpPr>
              <p:spPr bwMode="auto">
                <a:xfrm>
                  <a:off x="4581525" y="5048250"/>
                  <a:ext cx="658812" cy="146050"/>
                </a:xfrm>
                <a:custGeom>
                  <a:avLst/>
                  <a:gdLst/>
                  <a:ahLst/>
                  <a:cxnLst>
                    <a:cxn ang="0">
                      <a:pos x="95" y="0"/>
                    </a:cxn>
                    <a:cxn ang="0">
                      <a:pos x="119" y="2"/>
                    </a:cxn>
                    <a:cxn ang="0">
                      <a:pos x="147" y="8"/>
                    </a:cxn>
                    <a:cxn ang="0">
                      <a:pos x="179" y="21"/>
                    </a:cxn>
                    <a:cxn ang="0">
                      <a:pos x="214" y="39"/>
                    </a:cxn>
                    <a:cxn ang="0">
                      <a:pos x="216" y="38"/>
                    </a:cxn>
                    <a:cxn ang="0">
                      <a:pos x="222" y="35"/>
                    </a:cxn>
                    <a:cxn ang="0">
                      <a:pos x="232" y="29"/>
                    </a:cxn>
                    <a:cxn ang="0">
                      <a:pos x="244" y="23"/>
                    </a:cxn>
                    <a:cxn ang="0">
                      <a:pos x="258" y="15"/>
                    </a:cxn>
                    <a:cxn ang="0">
                      <a:pos x="274" y="9"/>
                    </a:cxn>
                    <a:cxn ang="0">
                      <a:pos x="292" y="5"/>
                    </a:cxn>
                    <a:cxn ang="0">
                      <a:pos x="310" y="2"/>
                    </a:cxn>
                    <a:cxn ang="0">
                      <a:pos x="328" y="0"/>
                    </a:cxn>
                    <a:cxn ang="0">
                      <a:pos x="348" y="3"/>
                    </a:cxn>
                    <a:cxn ang="0">
                      <a:pos x="364" y="11"/>
                    </a:cxn>
                    <a:cxn ang="0">
                      <a:pos x="381" y="21"/>
                    </a:cxn>
                    <a:cxn ang="0">
                      <a:pos x="394" y="39"/>
                    </a:cxn>
                    <a:cxn ang="0">
                      <a:pos x="406" y="62"/>
                    </a:cxn>
                    <a:cxn ang="0">
                      <a:pos x="415" y="92"/>
                    </a:cxn>
                    <a:cxn ang="0">
                      <a:pos x="0" y="92"/>
                    </a:cxn>
                    <a:cxn ang="0">
                      <a:pos x="0" y="90"/>
                    </a:cxn>
                    <a:cxn ang="0">
                      <a:pos x="2" y="84"/>
                    </a:cxn>
                    <a:cxn ang="0">
                      <a:pos x="5" y="75"/>
                    </a:cxn>
                    <a:cxn ang="0">
                      <a:pos x="8" y="65"/>
                    </a:cxn>
                    <a:cxn ang="0">
                      <a:pos x="14" y="53"/>
                    </a:cxn>
                    <a:cxn ang="0">
                      <a:pos x="21" y="41"/>
                    </a:cxn>
                    <a:cxn ang="0">
                      <a:pos x="30" y="29"/>
                    </a:cxn>
                    <a:cxn ang="0">
                      <a:pos x="42" y="18"/>
                    </a:cxn>
                    <a:cxn ang="0">
                      <a:pos x="57" y="9"/>
                    </a:cxn>
                    <a:cxn ang="0">
                      <a:pos x="74" y="3"/>
                    </a:cxn>
                    <a:cxn ang="0">
                      <a:pos x="95" y="0"/>
                    </a:cxn>
                  </a:cxnLst>
                  <a:rect l="0" t="0" r="r" b="b"/>
                  <a:pathLst>
                    <a:path w="415" h="92">
                      <a:moveTo>
                        <a:pt x="95" y="0"/>
                      </a:moveTo>
                      <a:lnTo>
                        <a:pt x="119" y="2"/>
                      </a:lnTo>
                      <a:lnTo>
                        <a:pt x="147" y="8"/>
                      </a:lnTo>
                      <a:lnTo>
                        <a:pt x="179" y="21"/>
                      </a:lnTo>
                      <a:lnTo>
                        <a:pt x="214" y="39"/>
                      </a:lnTo>
                      <a:lnTo>
                        <a:pt x="216" y="38"/>
                      </a:lnTo>
                      <a:lnTo>
                        <a:pt x="222" y="35"/>
                      </a:lnTo>
                      <a:lnTo>
                        <a:pt x="232" y="29"/>
                      </a:lnTo>
                      <a:lnTo>
                        <a:pt x="244" y="23"/>
                      </a:lnTo>
                      <a:lnTo>
                        <a:pt x="258" y="15"/>
                      </a:lnTo>
                      <a:lnTo>
                        <a:pt x="274" y="9"/>
                      </a:lnTo>
                      <a:lnTo>
                        <a:pt x="292" y="5"/>
                      </a:lnTo>
                      <a:lnTo>
                        <a:pt x="310" y="2"/>
                      </a:lnTo>
                      <a:lnTo>
                        <a:pt x="328" y="0"/>
                      </a:lnTo>
                      <a:lnTo>
                        <a:pt x="348" y="3"/>
                      </a:lnTo>
                      <a:lnTo>
                        <a:pt x="364" y="11"/>
                      </a:lnTo>
                      <a:lnTo>
                        <a:pt x="381" y="21"/>
                      </a:lnTo>
                      <a:lnTo>
                        <a:pt x="394" y="39"/>
                      </a:lnTo>
                      <a:lnTo>
                        <a:pt x="406" y="62"/>
                      </a:lnTo>
                      <a:lnTo>
                        <a:pt x="415" y="92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2" y="84"/>
                      </a:lnTo>
                      <a:lnTo>
                        <a:pt x="5" y="75"/>
                      </a:lnTo>
                      <a:lnTo>
                        <a:pt x="8" y="65"/>
                      </a:lnTo>
                      <a:lnTo>
                        <a:pt x="14" y="53"/>
                      </a:lnTo>
                      <a:lnTo>
                        <a:pt x="21" y="41"/>
                      </a:lnTo>
                      <a:lnTo>
                        <a:pt x="30" y="29"/>
                      </a:lnTo>
                      <a:lnTo>
                        <a:pt x="42" y="18"/>
                      </a:lnTo>
                      <a:lnTo>
                        <a:pt x="57" y="9"/>
                      </a:lnTo>
                      <a:lnTo>
                        <a:pt x="74" y="3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473"/>
                <p:cNvSpPr>
                  <a:spLocks/>
                </p:cNvSpPr>
                <p:nvPr/>
              </p:nvSpPr>
              <p:spPr bwMode="auto">
                <a:xfrm>
                  <a:off x="5287963" y="3970338"/>
                  <a:ext cx="222250" cy="184150"/>
                </a:xfrm>
                <a:custGeom>
                  <a:avLst/>
                  <a:gdLst/>
                  <a:ahLst/>
                  <a:cxnLst>
                    <a:cxn ang="0">
                      <a:pos x="138" y="0"/>
                    </a:cxn>
                    <a:cxn ang="0">
                      <a:pos x="140" y="26"/>
                    </a:cxn>
                    <a:cxn ang="0">
                      <a:pos x="137" y="52"/>
                    </a:cxn>
                    <a:cxn ang="0">
                      <a:pos x="129" y="73"/>
                    </a:cxn>
                    <a:cxn ang="0">
                      <a:pos x="117" y="92"/>
                    </a:cxn>
                    <a:cxn ang="0">
                      <a:pos x="102" y="106"/>
                    </a:cxn>
                    <a:cxn ang="0">
                      <a:pos x="83" y="115"/>
                    </a:cxn>
                    <a:cxn ang="0">
                      <a:pos x="60" y="116"/>
                    </a:cxn>
                    <a:cxn ang="0">
                      <a:pos x="41" y="112"/>
                    </a:cxn>
                    <a:cxn ang="0">
                      <a:pos x="27" y="104"/>
                    </a:cxn>
                    <a:cxn ang="0">
                      <a:pos x="17" y="94"/>
                    </a:cxn>
                    <a:cxn ang="0">
                      <a:pos x="9" y="82"/>
                    </a:cxn>
                    <a:cxn ang="0">
                      <a:pos x="5" y="70"/>
                    </a:cxn>
                    <a:cxn ang="0">
                      <a:pos x="2" y="59"/>
                    </a:cxn>
                    <a:cxn ang="0">
                      <a:pos x="0" y="52"/>
                    </a:cxn>
                    <a:cxn ang="0">
                      <a:pos x="0" y="49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40" h="116">
                      <a:moveTo>
                        <a:pt x="138" y="0"/>
                      </a:moveTo>
                      <a:lnTo>
                        <a:pt x="140" y="26"/>
                      </a:lnTo>
                      <a:lnTo>
                        <a:pt x="137" y="52"/>
                      </a:lnTo>
                      <a:lnTo>
                        <a:pt x="129" y="73"/>
                      </a:lnTo>
                      <a:lnTo>
                        <a:pt x="117" y="92"/>
                      </a:lnTo>
                      <a:lnTo>
                        <a:pt x="102" y="106"/>
                      </a:lnTo>
                      <a:lnTo>
                        <a:pt x="83" y="115"/>
                      </a:lnTo>
                      <a:lnTo>
                        <a:pt x="60" y="116"/>
                      </a:lnTo>
                      <a:lnTo>
                        <a:pt x="41" y="112"/>
                      </a:lnTo>
                      <a:lnTo>
                        <a:pt x="27" y="104"/>
                      </a:lnTo>
                      <a:lnTo>
                        <a:pt x="17" y="94"/>
                      </a:lnTo>
                      <a:lnTo>
                        <a:pt x="9" y="82"/>
                      </a:lnTo>
                      <a:lnTo>
                        <a:pt x="5" y="70"/>
                      </a:lnTo>
                      <a:lnTo>
                        <a:pt x="2" y="59"/>
                      </a:lnTo>
                      <a:lnTo>
                        <a:pt x="0" y="52"/>
                      </a:lnTo>
                      <a:lnTo>
                        <a:pt x="0" y="49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474"/>
                <p:cNvSpPr>
                  <a:spLocks/>
                </p:cNvSpPr>
                <p:nvPr/>
              </p:nvSpPr>
              <p:spPr bwMode="auto">
                <a:xfrm>
                  <a:off x="4310063" y="2027238"/>
                  <a:ext cx="1016000" cy="985838"/>
                </a:xfrm>
                <a:custGeom>
                  <a:avLst/>
                  <a:gdLst/>
                  <a:ahLst/>
                  <a:cxnLst>
                    <a:cxn ang="0">
                      <a:pos x="300" y="0"/>
                    </a:cxn>
                    <a:cxn ang="0">
                      <a:pos x="345" y="3"/>
                    </a:cxn>
                    <a:cxn ang="0">
                      <a:pos x="391" y="12"/>
                    </a:cxn>
                    <a:cxn ang="0">
                      <a:pos x="436" y="28"/>
                    </a:cxn>
                    <a:cxn ang="0">
                      <a:pos x="477" y="49"/>
                    </a:cxn>
                    <a:cxn ang="0">
                      <a:pos x="513" y="75"/>
                    </a:cxn>
                    <a:cxn ang="0">
                      <a:pos x="544" y="106"/>
                    </a:cxn>
                    <a:cxn ang="0">
                      <a:pos x="571" y="141"/>
                    </a:cxn>
                    <a:cxn ang="0">
                      <a:pos x="595" y="178"/>
                    </a:cxn>
                    <a:cxn ang="0">
                      <a:pos x="613" y="219"/>
                    </a:cxn>
                    <a:cxn ang="0">
                      <a:pos x="627" y="259"/>
                    </a:cxn>
                    <a:cxn ang="0">
                      <a:pos x="636" y="301"/>
                    </a:cxn>
                    <a:cxn ang="0">
                      <a:pos x="640" y="343"/>
                    </a:cxn>
                    <a:cxn ang="0">
                      <a:pos x="639" y="384"/>
                    </a:cxn>
                    <a:cxn ang="0">
                      <a:pos x="633" y="421"/>
                    </a:cxn>
                    <a:cxn ang="0">
                      <a:pos x="622" y="456"/>
                    </a:cxn>
                    <a:cxn ang="0">
                      <a:pos x="603" y="495"/>
                    </a:cxn>
                    <a:cxn ang="0">
                      <a:pos x="577" y="528"/>
                    </a:cxn>
                    <a:cxn ang="0">
                      <a:pos x="547" y="556"/>
                    </a:cxn>
                    <a:cxn ang="0">
                      <a:pos x="514" y="580"/>
                    </a:cxn>
                    <a:cxn ang="0">
                      <a:pos x="477" y="599"/>
                    </a:cxn>
                    <a:cxn ang="0">
                      <a:pos x="436" y="612"/>
                    </a:cxn>
                    <a:cxn ang="0">
                      <a:pos x="394" y="620"/>
                    </a:cxn>
                    <a:cxn ang="0">
                      <a:pos x="350" y="621"/>
                    </a:cxn>
                    <a:cxn ang="0">
                      <a:pos x="305" y="617"/>
                    </a:cxn>
                    <a:cxn ang="0">
                      <a:pos x="258" y="608"/>
                    </a:cxn>
                    <a:cxn ang="0">
                      <a:pos x="213" y="591"/>
                    </a:cxn>
                    <a:cxn ang="0">
                      <a:pos x="165" y="567"/>
                    </a:cxn>
                    <a:cxn ang="0">
                      <a:pos x="122" y="537"/>
                    </a:cxn>
                    <a:cxn ang="0">
                      <a:pos x="86" y="501"/>
                    </a:cxn>
                    <a:cxn ang="0">
                      <a:pos x="54" y="462"/>
                    </a:cxn>
                    <a:cxn ang="0">
                      <a:pos x="29" y="420"/>
                    </a:cxn>
                    <a:cxn ang="0">
                      <a:pos x="12" y="373"/>
                    </a:cxn>
                    <a:cxn ang="0">
                      <a:pos x="2" y="327"/>
                    </a:cxn>
                    <a:cxn ang="0">
                      <a:pos x="0" y="279"/>
                    </a:cxn>
                    <a:cxn ang="0">
                      <a:pos x="6" y="229"/>
                    </a:cxn>
                    <a:cxn ang="0">
                      <a:pos x="21" y="181"/>
                    </a:cxn>
                    <a:cxn ang="0">
                      <a:pos x="42" y="141"/>
                    </a:cxn>
                    <a:cxn ang="0">
                      <a:pos x="68" y="105"/>
                    </a:cxn>
                    <a:cxn ang="0">
                      <a:pos x="99" y="73"/>
                    </a:cxn>
                    <a:cxn ang="0">
                      <a:pos x="134" y="48"/>
                    </a:cxn>
                    <a:cxn ang="0">
                      <a:pos x="171" y="27"/>
                    </a:cxn>
                    <a:cxn ang="0">
                      <a:pos x="212" y="12"/>
                    </a:cxn>
                    <a:cxn ang="0">
                      <a:pos x="255" y="3"/>
                    </a:cxn>
                    <a:cxn ang="0">
                      <a:pos x="300" y="0"/>
                    </a:cxn>
                  </a:cxnLst>
                  <a:rect l="0" t="0" r="r" b="b"/>
                  <a:pathLst>
                    <a:path w="640" h="621">
                      <a:moveTo>
                        <a:pt x="300" y="0"/>
                      </a:moveTo>
                      <a:lnTo>
                        <a:pt x="345" y="3"/>
                      </a:lnTo>
                      <a:lnTo>
                        <a:pt x="391" y="12"/>
                      </a:lnTo>
                      <a:lnTo>
                        <a:pt x="436" y="28"/>
                      </a:lnTo>
                      <a:lnTo>
                        <a:pt x="477" y="49"/>
                      </a:lnTo>
                      <a:lnTo>
                        <a:pt x="513" y="75"/>
                      </a:lnTo>
                      <a:lnTo>
                        <a:pt x="544" y="106"/>
                      </a:lnTo>
                      <a:lnTo>
                        <a:pt x="571" y="141"/>
                      </a:lnTo>
                      <a:lnTo>
                        <a:pt x="595" y="178"/>
                      </a:lnTo>
                      <a:lnTo>
                        <a:pt x="613" y="219"/>
                      </a:lnTo>
                      <a:lnTo>
                        <a:pt x="627" y="259"/>
                      </a:lnTo>
                      <a:lnTo>
                        <a:pt x="636" y="301"/>
                      </a:lnTo>
                      <a:lnTo>
                        <a:pt x="640" y="343"/>
                      </a:lnTo>
                      <a:lnTo>
                        <a:pt x="639" y="384"/>
                      </a:lnTo>
                      <a:lnTo>
                        <a:pt x="633" y="421"/>
                      </a:lnTo>
                      <a:lnTo>
                        <a:pt x="622" y="456"/>
                      </a:lnTo>
                      <a:lnTo>
                        <a:pt x="603" y="495"/>
                      </a:lnTo>
                      <a:lnTo>
                        <a:pt x="577" y="528"/>
                      </a:lnTo>
                      <a:lnTo>
                        <a:pt x="547" y="556"/>
                      </a:lnTo>
                      <a:lnTo>
                        <a:pt x="514" y="580"/>
                      </a:lnTo>
                      <a:lnTo>
                        <a:pt x="477" y="599"/>
                      </a:lnTo>
                      <a:lnTo>
                        <a:pt x="436" y="612"/>
                      </a:lnTo>
                      <a:lnTo>
                        <a:pt x="394" y="620"/>
                      </a:lnTo>
                      <a:lnTo>
                        <a:pt x="350" y="621"/>
                      </a:lnTo>
                      <a:lnTo>
                        <a:pt x="305" y="617"/>
                      </a:lnTo>
                      <a:lnTo>
                        <a:pt x="258" y="608"/>
                      </a:lnTo>
                      <a:lnTo>
                        <a:pt x="213" y="591"/>
                      </a:lnTo>
                      <a:lnTo>
                        <a:pt x="165" y="567"/>
                      </a:lnTo>
                      <a:lnTo>
                        <a:pt x="122" y="537"/>
                      </a:lnTo>
                      <a:lnTo>
                        <a:pt x="86" y="501"/>
                      </a:lnTo>
                      <a:lnTo>
                        <a:pt x="54" y="462"/>
                      </a:lnTo>
                      <a:lnTo>
                        <a:pt x="29" y="420"/>
                      </a:lnTo>
                      <a:lnTo>
                        <a:pt x="12" y="373"/>
                      </a:lnTo>
                      <a:lnTo>
                        <a:pt x="2" y="327"/>
                      </a:lnTo>
                      <a:lnTo>
                        <a:pt x="0" y="279"/>
                      </a:lnTo>
                      <a:lnTo>
                        <a:pt x="6" y="229"/>
                      </a:lnTo>
                      <a:lnTo>
                        <a:pt x="21" y="181"/>
                      </a:lnTo>
                      <a:lnTo>
                        <a:pt x="42" y="141"/>
                      </a:lnTo>
                      <a:lnTo>
                        <a:pt x="68" y="105"/>
                      </a:lnTo>
                      <a:lnTo>
                        <a:pt x="99" y="73"/>
                      </a:lnTo>
                      <a:lnTo>
                        <a:pt x="134" y="48"/>
                      </a:lnTo>
                      <a:lnTo>
                        <a:pt x="171" y="27"/>
                      </a:lnTo>
                      <a:lnTo>
                        <a:pt x="212" y="12"/>
                      </a:lnTo>
                      <a:lnTo>
                        <a:pt x="255" y="3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FFDAA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478"/>
                <p:cNvSpPr>
                  <a:spLocks/>
                </p:cNvSpPr>
                <p:nvPr/>
              </p:nvSpPr>
              <p:spPr bwMode="auto">
                <a:xfrm>
                  <a:off x="4310063" y="2027238"/>
                  <a:ext cx="877887" cy="800100"/>
                </a:xfrm>
                <a:custGeom>
                  <a:avLst/>
                  <a:gdLst/>
                  <a:ahLst/>
                  <a:cxnLst>
                    <a:cxn ang="0">
                      <a:pos x="300" y="0"/>
                    </a:cxn>
                    <a:cxn ang="0">
                      <a:pos x="345" y="3"/>
                    </a:cxn>
                    <a:cxn ang="0">
                      <a:pos x="391" y="12"/>
                    </a:cxn>
                    <a:cxn ang="0">
                      <a:pos x="436" y="28"/>
                    </a:cxn>
                    <a:cxn ang="0">
                      <a:pos x="468" y="43"/>
                    </a:cxn>
                    <a:cxn ang="0">
                      <a:pos x="495" y="60"/>
                    </a:cxn>
                    <a:cxn ang="0">
                      <a:pos x="517" y="78"/>
                    </a:cxn>
                    <a:cxn ang="0">
                      <a:pos x="537" y="97"/>
                    </a:cxn>
                    <a:cxn ang="0">
                      <a:pos x="553" y="118"/>
                    </a:cxn>
                    <a:cxn ang="0">
                      <a:pos x="550" y="151"/>
                    </a:cxn>
                    <a:cxn ang="0">
                      <a:pos x="541" y="178"/>
                    </a:cxn>
                    <a:cxn ang="0">
                      <a:pos x="528" y="201"/>
                    </a:cxn>
                    <a:cxn ang="0">
                      <a:pos x="510" y="220"/>
                    </a:cxn>
                    <a:cxn ang="0">
                      <a:pos x="487" y="234"/>
                    </a:cxn>
                    <a:cxn ang="0">
                      <a:pos x="463" y="246"/>
                    </a:cxn>
                    <a:cxn ang="0">
                      <a:pos x="435" y="253"/>
                    </a:cxn>
                    <a:cxn ang="0">
                      <a:pos x="406" y="259"/>
                    </a:cxn>
                    <a:cxn ang="0">
                      <a:pos x="376" y="262"/>
                    </a:cxn>
                    <a:cxn ang="0">
                      <a:pos x="345" y="264"/>
                    </a:cxn>
                    <a:cxn ang="0">
                      <a:pos x="315" y="262"/>
                    </a:cxn>
                    <a:cxn ang="0">
                      <a:pos x="287" y="261"/>
                    </a:cxn>
                    <a:cxn ang="0">
                      <a:pos x="258" y="258"/>
                    </a:cxn>
                    <a:cxn ang="0">
                      <a:pos x="233" y="255"/>
                    </a:cxn>
                    <a:cxn ang="0">
                      <a:pos x="212" y="250"/>
                    </a:cxn>
                    <a:cxn ang="0">
                      <a:pos x="192" y="247"/>
                    </a:cxn>
                    <a:cxn ang="0">
                      <a:pos x="179" y="244"/>
                    </a:cxn>
                    <a:cxn ang="0">
                      <a:pos x="170" y="243"/>
                    </a:cxn>
                    <a:cxn ang="0">
                      <a:pos x="167" y="241"/>
                    </a:cxn>
                    <a:cxn ang="0">
                      <a:pos x="176" y="286"/>
                    </a:cxn>
                    <a:cxn ang="0">
                      <a:pos x="180" y="327"/>
                    </a:cxn>
                    <a:cxn ang="0">
                      <a:pos x="179" y="363"/>
                    </a:cxn>
                    <a:cxn ang="0">
                      <a:pos x="174" y="394"/>
                    </a:cxn>
                    <a:cxn ang="0">
                      <a:pos x="165" y="421"/>
                    </a:cxn>
                    <a:cxn ang="0">
                      <a:pos x="155" y="444"/>
                    </a:cxn>
                    <a:cxn ang="0">
                      <a:pos x="143" y="463"/>
                    </a:cxn>
                    <a:cxn ang="0">
                      <a:pos x="129" y="480"/>
                    </a:cxn>
                    <a:cxn ang="0">
                      <a:pos x="114" y="492"/>
                    </a:cxn>
                    <a:cxn ang="0">
                      <a:pos x="101" y="499"/>
                    </a:cxn>
                    <a:cxn ang="0">
                      <a:pos x="87" y="504"/>
                    </a:cxn>
                    <a:cxn ang="0">
                      <a:pos x="56" y="465"/>
                    </a:cxn>
                    <a:cxn ang="0">
                      <a:pos x="30" y="421"/>
                    </a:cxn>
                    <a:cxn ang="0">
                      <a:pos x="12" y="376"/>
                    </a:cxn>
                    <a:cxn ang="0">
                      <a:pos x="2" y="328"/>
                    </a:cxn>
                    <a:cxn ang="0">
                      <a:pos x="0" y="279"/>
                    </a:cxn>
                    <a:cxn ang="0">
                      <a:pos x="6" y="229"/>
                    </a:cxn>
                    <a:cxn ang="0">
                      <a:pos x="21" y="181"/>
                    </a:cxn>
                    <a:cxn ang="0">
                      <a:pos x="42" y="141"/>
                    </a:cxn>
                    <a:cxn ang="0">
                      <a:pos x="68" y="105"/>
                    </a:cxn>
                    <a:cxn ang="0">
                      <a:pos x="99" y="73"/>
                    </a:cxn>
                    <a:cxn ang="0">
                      <a:pos x="134" y="48"/>
                    </a:cxn>
                    <a:cxn ang="0">
                      <a:pos x="171" y="27"/>
                    </a:cxn>
                    <a:cxn ang="0">
                      <a:pos x="212" y="12"/>
                    </a:cxn>
                    <a:cxn ang="0">
                      <a:pos x="255" y="3"/>
                    </a:cxn>
                    <a:cxn ang="0">
                      <a:pos x="300" y="0"/>
                    </a:cxn>
                  </a:cxnLst>
                  <a:rect l="0" t="0" r="r" b="b"/>
                  <a:pathLst>
                    <a:path w="553" h="504">
                      <a:moveTo>
                        <a:pt x="300" y="0"/>
                      </a:moveTo>
                      <a:lnTo>
                        <a:pt x="345" y="3"/>
                      </a:lnTo>
                      <a:lnTo>
                        <a:pt x="391" y="12"/>
                      </a:lnTo>
                      <a:lnTo>
                        <a:pt x="436" y="28"/>
                      </a:lnTo>
                      <a:lnTo>
                        <a:pt x="468" y="43"/>
                      </a:lnTo>
                      <a:lnTo>
                        <a:pt x="495" y="60"/>
                      </a:lnTo>
                      <a:lnTo>
                        <a:pt x="517" y="78"/>
                      </a:lnTo>
                      <a:lnTo>
                        <a:pt x="537" y="97"/>
                      </a:lnTo>
                      <a:lnTo>
                        <a:pt x="553" y="118"/>
                      </a:lnTo>
                      <a:lnTo>
                        <a:pt x="550" y="151"/>
                      </a:lnTo>
                      <a:lnTo>
                        <a:pt x="541" y="178"/>
                      </a:lnTo>
                      <a:lnTo>
                        <a:pt x="528" y="201"/>
                      </a:lnTo>
                      <a:lnTo>
                        <a:pt x="510" y="220"/>
                      </a:lnTo>
                      <a:lnTo>
                        <a:pt x="487" y="234"/>
                      </a:lnTo>
                      <a:lnTo>
                        <a:pt x="463" y="246"/>
                      </a:lnTo>
                      <a:lnTo>
                        <a:pt x="435" y="253"/>
                      </a:lnTo>
                      <a:lnTo>
                        <a:pt x="406" y="259"/>
                      </a:lnTo>
                      <a:lnTo>
                        <a:pt x="376" y="262"/>
                      </a:lnTo>
                      <a:lnTo>
                        <a:pt x="345" y="264"/>
                      </a:lnTo>
                      <a:lnTo>
                        <a:pt x="315" y="262"/>
                      </a:lnTo>
                      <a:lnTo>
                        <a:pt x="287" y="261"/>
                      </a:lnTo>
                      <a:lnTo>
                        <a:pt x="258" y="258"/>
                      </a:lnTo>
                      <a:lnTo>
                        <a:pt x="233" y="255"/>
                      </a:lnTo>
                      <a:lnTo>
                        <a:pt x="212" y="250"/>
                      </a:lnTo>
                      <a:lnTo>
                        <a:pt x="192" y="247"/>
                      </a:lnTo>
                      <a:lnTo>
                        <a:pt x="179" y="244"/>
                      </a:lnTo>
                      <a:lnTo>
                        <a:pt x="170" y="243"/>
                      </a:lnTo>
                      <a:lnTo>
                        <a:pt x="167" y="241"/>
                      </a:lnTo>
                      <a:lnTo>
                        <a:pt x="176" y="286"/>
                      </a:lnTo>
                      <a:lnTo>
                        <a:pt x="180" y="327"/>
                      </a:lnTo>
                      <a:lnTo>
                        <a:pt x="179" y="363"/>
                      </a:lnTo>
                      <a:lnTo>
                        <a:pt x="174" y="394"/>
                      </a:lnTo>
                      <a:lnTo>
                        <a:pt x="165" y="421"/>
                      </a:lnTo>
                      <a:lnTo>
                        <a:pt x="155" y="444"/>
                      </a:lnTo>
                      <a:lnTo>
                        <a:pt x="143" y="463"/>
                      </a:lnTo>
                      <a:lnTo>
                        <a:pt x="129" y="480"/>
                      </a:lnTo>
                      <a:lnTo>
                        <a:pt x="114" y="492"/>
                      </a:lnTo>
                      <a:lnTo>
                        <a:pt x="101" y="499"/>
                      </a:lnTo>
                      <a:lnTo>
                        <a:pt x="87" y="504"/>
                      </a:lnTo>
                      <a:lnTo>
                        <a:pt x="56" y="465"/>
                      </a:lnTo>
                      <a:lnTo>
                        <a:pt x="30" y="421"/>
                      </a:lnTo>
                      <a:lnTo>
                        <a:pt x="12" y="376"/>
                      </a:lnTo>
                      <a:lnTo>
                        <a:pt x="2" y="328"/>
                      </a:lnTo>
                      <a:lnTo>
                        <a:pt x="0" y="279"/>
                      </a:lnTo>
                      <a:lnTo>
                        <a:pt x="6" y="229"/>
                      </a:lnTo>
                      <a:lnTo>
                        <a:pt x="21" y="181"/>
                      </a:lnTo>
                      <a:lnTo>
                        <a:pt x="42" y="141"/>
                      </a:lnTo>
                      <a:lnTo>
                        <a:pt x="68" y="105"/>
                      </a:lnTo>
                      <a:lnTo>
                        <a:pt x="99" y="73"/>
                      </a:lnTo>
                      <a:lnTo>
                        <a:pt x="134" y="48"/>
                      </a:lnTo>
                      <a:lnTo>
                        <a:pt x="171" y="27"/>
                      </a:lnTo>
                      <a:lnTo>
                        <a:pt x="212" y="12"/>
                      </a:lnTo>
                      <a:lnTo>
                        <a:pt x="255" y="3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479"/>
                <p:cNvSpPr>
                  <a:spLocks/>
                </p:cNvSpPr>
                <p:nvPr/>
              </p:nvSpPr>
              <p:spPr bwMode="auto">
                <a:xfrm>
                  <a:off x="4248150" y="3135313"/>
                  <a:ext cx="309562" cy="1069975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194" y="273"/>
                    </a:cxn>
                    <a:cxn ang="0">
                      <a:pos x="194" y="277"/>
                    </a:cxn>
                    <a:cxn ang="0">
                      <a:pos x="192" y="292"/>
                    </a:cxn>
                    <a:cxn ang="0">
                      <a:pos x="191" y="315"/>
                    </a:cxn>
                    <a:cxn ang="0">
                      <a:pos x="188" y="343"/>
                    </a:cxn>
                    <a:cxn ang="0">
                      <a:pos x="186" y="378"/>
                    </a:cxn>
                    <a:cxn ang="0">
                      <a:pos x="185" y="417"/>
                    </a:cxn>
                    <a:cxn ang="0">
                      <a:pos x="183" y="457"/>
                    </a:cxn>
                    <a:cxn ang="0">
                      <a:pos x="183" y="499"/>
                    </a:cxn>
                    <a:cxn ang="0">
                      <a:pos x="185" y="542"/>
                    </a:cxn>
                    <a:cxn ang="0">
                      <a:pos x="186" y="582"/>
                    </a:cxn>
                    <a:cxn ang="0">
                      <a:pos x="189" y="620"/>
                    </a:cxn>
                    <a:cxn ang="0">
                      <a:pos x="195" y="653"/>
                    </a:cxn>
                    <a:cxn ang="0">
                      <a:pos x="191" y="654"/>
                    </a:cxn>
                    <a:cxn ang="0">
                      <a:pos x="180" y="656"/>
                    </a:cxn>
                    <a:cxn ang="0">
                      <a:pos x="164" y="659"/>
                    </a:cxn>
                    <a:cxn ang="0">
                      <a:pos x="140" y="663"/>
                    </a:cxn>
                    <a:cxn ang="0">
                      <a:pos x="113" y="666"/>
                    </a:cxn>
                    <a:cxn ang="0">
                      <a:pos x="81" y="669"/>
                    </a:cxn>
                    <a:cxn ang="0">
                      <a:pos x="47" y="672"/>
                    </a:cxn>
                    <a:cxn ang="0">
                      <a:pos x="9" y="674"/>
                    </a:cxn>
                    <a:cxn ang="0">
                      <a:pos x="9" y="669"/>
                    </a:cxn>
                    <a:cxn ang="0">
                      <a:pos x="8" y="657"/>
                    </a:cxn>
                    <a:cxn ang="0">
                      <a:pos x="5" y="636"/>
                    </a:cxn>
                    <a:cxn ang="0">
                      <a:pos x="3" y="611"/>
                    </a:cxn>
                    <a:cxn ang="0">
                      <a:pos x="2" y="578"/>
                    </a:cxn>
                    <a:cxn ang="0">
                      <a:pos x="0" y="542"/>
                    </a:cxn>
                    <a:cxn ang="0">
                      <a:pos x="0" y="501"/>
                    </a:cxn>
                    <a:cxn ang="0">
                      <a:pos x="6" y="411"/>
                    </a:cxn>
                    <a:cxn ang="0">
                      <a:pos x="14" y="363"/>
                    </a:cxn>
                    <a:cxn ang="0">
                      <a:pos x="23" y="315"/>
                    </a:cxn>
                    <a:cxn ang="0">
                      <a:pos x="35" y="267"/>
                    </a:cxn>
                    <a:cxn ang="0">
                      <a:pos x="51" y="214"/>
                    </a:cxn>
                    <a:cxn ang="0">
                      <a:pos x="66" y="171"/>
                    </a:cxn>
                    <a:cxn ang="0">
                      <a:pos x="80" y="136"/>
                    </a:cxn>
                    <a:cxn ang="0">
                      <a:pos x="93" y="108"/>
                    </a:cxn>
                    <a:cxn ang="0">
                      <a:pos x="104" y="84"/>
                    </a:cxn>
                    <a:cxn ang="0">
                      <a:pos x="114" y="64"/>
                    </a:cxn>
                    <a:cxn ang="0">
                      <a:pos x="123" y="48"/>
                    </a:cxn>
                    <a:cxn ang="0">
                      <a:pos x="131" y="31"/>
                    </a:cxn>
                    <a:cxn ang="0">
                      <a:pos x="137" y="16"/>
                    </a:cxn>
                    <a:cxn ang="0">
                      <a:pos x="141" y="0"/>
                    </a:cxn>
                  </a:cxnLst>
                  <a:rect l="0" t="0" r="r" b="b"/>
                  <a:pathLst>
                    <a:path w="195" h="674">
                      <a:moveTo>
                        <a:pt x="141" y="0"/>
                      </a:moveTo>
                      <a:lnTo>
                        <a:pt x="194" y="273"/>
                      </a:lnTo>
                      <a:lnTo>
                        <a:pt x="194" y="277"/>
                      </a:lnTo>
                      <a:lnTo>
                        <a:pt x="192" y="292"/>
                      </a:lnTo>
                      <a:lnTo>
                        <a:pt x="191" y="315"/>
                      </a:lnTo>
                      <a:lnTo>
                        <a:pt x="188" y="343"/>
                      </a:lnTo>
                      <a:lnTo>
                        <a:pt x="186" y="378"/>
                      </a:lnTo>
                      <a:lnTo>
                        <a:pt x="185" y="417"/>
                      </a:lnTo>
                      <a:lnTo>
                        <a:pt x="183" y="457"/>
                      </a:lnTo>
                      <a:lnTo>
                        <a:pt x="183" y="499"/>
                      </a:lnTo>
                      <a:lnTo>
                        <a:pt x="185" y="542"/>
                      </a:lnTo>
                      <a:lnTo>
                        <a:pt x="186" y="582"/>
                      </a:lnTo>
                      <a:lnTo>
                        <a:pt x="189" y="620"/>
                      </a:lnTo>
                      <a:lnTo>
                        <a:pt x="195" y="653"/>
                      </a:lnTo>
                      <a:lnTo>
                        <a:pt x="191" y="654"/>
                      </a:lnTo>
                      <a:lnTo>
                        <a:pt x="180" y="656"/>
                      </a:lnTo>
                      <a:lnTo>
                        <a:pt x="164" y="659"/>
                      </a:lnTo>
                      <a:lnTo>
                        <a:pt x="140" y="663"/>
                      </a:lnTo>
                      <a:lnTo>
                        <a:pt x="113" y="666"/>
                      </a:lnTo>
                      <a:lnTo>
                        <a:pt x="81" y="669"/>
                      </a:lnTo>
                      <a:lnTo>
                        <a:pt x="47" y="672"/>
                      </a:lnTo>
                      <a:lnTo>
                        <a:pt x="9" y="674"/>
                      </a:lnTo>
                      <a:lnTo>
                        <a:pt x="9" y="669"/>
                      </a:lnTo>
                      <a:lnTo>
                        <a:pt x="8" y="657"/>
                      </a:lnTo>
                      <a:lnTo>
                        <a:pt x="5" y="636"/>
                      </a:lnTo>
                      <a:lnTo>
                        <a:pt x="3" y="611"/>
                      </a:lnTo>
                      <a:lnTo>
                        <a:pt x="2" y="578"/>
                      </a:lnTo>
                      <a:lnTo>
                        <a:pt x="0" y="542"/>
                      </a:lnTo>
                      <a:lnTo>
                        <a:pt x="0" y="501"/>
                      </a:lnTo>
                      <a:lnTo>
                        <a:pt x="6" y="411"/>
                      </a:lnTo>
                      <a:lnTo>
                        <a:pt x="14" y="363"/>
                      </a:lnTo>
                      <a:lnTo>
                        <a:pt x="23" y="315"/>
                      </a:lnTo>
                      <a:lnTo>
                        <a:pt x="35" y="267"/>
                      </a:lnTo>
                      <a:lnTo>
                        <a:pt x="51" y="214"/>
                      </a:lnTo>
                      <a:lnTo>
                        <a:pt x="66" y="171"/>
                      </a:lnTo>
                      <a:lnTo>
                        <a:pt x="80" y="136"/>
                      </a:lnTo>
                      <a:lnTo>
                        <a:pt x="93" y="108"/>
                      </a:lnTo>
                      <a:lnTo>
                        <a:pt x="104" y="84"/>
                      </a:lnTo>
                      <a:lnTo>
                        <a:pt x="114" y="64"/>
                      </a:lnTo>
                      <a:lnTo>
                        <a:pt x="123" y="48"/>
                      </a:lnTo>
                      <a:lnTo>
                        <a:pt x="131" y="31"/>
                      </a:lnTo>
                      <a:lnTo>
                        <a:pt x="137" y="16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133A6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480"/>
                <p:cNvSpPr>
                  <a:spLocks/>
                </p:cNvSpPr>
                <p:nvPr/>
              </p:nvSpPr>
              <p:spPr bwMode="auto">
                <a:xfrm>
                  <a:off x="4505325" y="4111625"/>
                  <a:ext cx="381000" cy="184150"/>
                </a:xfrm>
                <a:custGeom>
                  <a:avLst/>
                  <a:gdLst/>
                  <a:ahLst/>
                  <a:cxnLst>
                    <a:cxn ang="0">
                      <a:pos x="233" y="0"/>
                    </a:cxn>
                    <a:cxn ang="0">
                      <a:pos x="236" y="29"/>
                    </a:cxn>
                    <a:cxn ang="0">
                      <a:pos x="239" y="56"/>
                    </a:cxn>
                    <a:cxn ang="0">
                      <a:pos x="240" y="84"/>
                    </a:cxn>
                    <a:cxn ang="0">
                      <a:pos x="236" y="86"/>
                    </a:cxn>
                    <a:cxn ang="0">
                      <a:pos x="224" y="89"/>
                    </a:cxn>
                    <a:cxn ang="0">
                      <a:pos x="204" y="93"/>
                    </a:cxn>
                    <a:cxn ang="0">
                      <a:pos x="179" y="98"/>
                    </a:cxn>
                    <a:cxn ang="0">
                      <a:pos x="146" y="104"/>
                    </a:cxn>
                    <a:cxn ang="0">
                      <a:pos x="107" y="108"/>
                    </a:cxn>
                    <a:cxn ang="0">
                      <a:pos x="63" y="113"/>
                    </a:cxn>
                    <a:cxn ang="0">
                      <a:pos x="14" y="116"/>
                    </a:cxn>
                    <a:cxn ang="0">
                      <a:pos x="9" y="80"/>
                    </a:cxn>
                    <a:cxn ang="0">
                      <a:pos x="5" y="42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20" y="3"/>
                    </a:cxn>
                    <a:cxn ang="0">
                      <a:pos x="41" y="3"/>
                    </a:cxn>
                    <a:cxn ang="0">
                      <a:pos x="71" y="5"/>
                    </a:cxn>
                    <a:cxn ang="0">
                      <a:pos x="144" y="5"/>
                    </a:cxn>
                    <a:cxn ang="0">
                      <a:pos x="188" y="3"/>
                    </a:cxn>
                    <a:cxn ang="0">
                      <a:pos x="233" y="0"/>
                    </a:cxn>
                  </a:cxnLst>
                  <a:rect l="0" t="0" r="r" b="b"/>
                  <a:pathLst>
                    <a:path w="240" h="116">
                      <a:moveTo>
                        <a:pt x="233" y="0"/>
                      </a:moveTo>
                      <a:lnTo>
                        <a:pt x="236" y="29"/>
                      </a:lnTo>
                      <a:lnTo>
                        <a:pt x="239" y="56"/>
                      </a:lnTo>
                      <a:lnTo>
                        <a:pt x="240" y="84"/>
                      </a:lnTo>
                      <a:lnTo>
                        <a:pt x="236" y="86"/>
                      </a:lnTo>
                      <a:lnTo>
                        <a:pt x="224" y="89"/>
                      </a:lnTo>
                      <a:lnTo>
                        <a:pt x="204" y="93"/>
                      </a:lnTo>
                      <a:lnTo>
                        <a:pt x="179" y="98"/>
                      </a:lnTo>
                      <a:lnTo>
                        <a:pt x="146" y="104"/>
                      </a:lnTo>
                      <a:lnTo>
                        <a:pt x="107" y="108"/>
                      </a:lnTo>
                      <a:lnTo>
                        <a:pt x="63" y="113"/>
                      </a:lnTo>
                      <a:lnTo>
                        <a:pt x="14" y="116"/>
                      </a:lnTo>
                      <a:lnTo>
                        <a:pt x="9" y="80"/>
                      </a:lnTo>
                      <a:lnTo>
                        <a:pt x="5" y="42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20" y="3"/>
                      </a:lnTo>
                      <a:lnTo>
                        <a:pt x="41" y="3"/>
                      </a:lnTo>
                      <a:lnTo>
                        <a:pt x="71" y="5"/>
                      </a:lnTo>
                      <a:lnTo>
                        <a:pt x="144" y="5"/>
                      </a:lnTo>
                      <a:lnTo>
                        <a:pt x="188" y="3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rgbClr val="000F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481"/>
                <p:cNvSpPr>
                  <a:spLocks/>
                </p:cNvSpPr>
                <p:nvPr/>
              </p:nvSpPr>
              <p:spPr bwMode="auto">
                <a:xfrm>
                  <a:off x="5078413" y="3127375"/>
                  <a:ext cx="128587" cy="102235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53" y="18"/>
                    </a:cxn>
                    <a:cxn ang="0">
                      <a:pos x="81" y="635"/>
                    </a:cxn>
                    <a:cxn ang="0">
                      <a:pos x="33" y="644"/>
                    </a:cxn>
                    <a:cxn ang="0">
                      <a:pos x="29" y="613"/>
                    </a:cxn>
                    <a:cxn ang="0">
                      <a:pos x="23" y="574"/>
                    </a:cxn>
                    <a:cxn ang="0">
                      <a:pos x="17" y="527"/>
                    </a:cxn>
                    <a:cxn ang="0">
                      <a:pos x="11" y="476"/>
                    </a:cxn>
                    <a:cxn ang="0">
                      <a:pos x="6" y="422"/>
                    </a:cxn>
                    <a:cxn ang="0">
                      <a:pos x="2" y="365"/>
                    </a:cxn>
                    <a:cxn ang="0">
                      <a:pos x="0" y="305"/>
                    </a:cxn>
                    <a:cxn ang="0">
                      <a:pos x="0" y="243"/>
                    </a:cxn>
                    <a:cxn ang="0">
                      <a:pos x="2" y="188"/>
                    </a:cxn>
                    <a:cxn ang="0">
                      <a:pos x="3" y="140"/>
                    </a:cxn>
                    <a:cxn ang="0">
                      <a:pos x="6" y="98"/>
                    </a:cxn>
                    <a:cxn ang="0">
                      <a:pos x="9" y="63"/>
                    </a:cxn>
                    <a:cxn ang="0">
                      <a:pos x="12" y="36"/>
                    </a:cxn>
                    <a:cxn ang="0">
                      <a:pos x="15" y="17"/>
                    </a:cxn>
                    <a:cxn ang="0">
                      <a:pos x="18" y="5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81" h="644">
                      <a:moveTo>
                        <a:pt x="18" y="0"/>
                      </a:moveTo>
                      <a:lnTo>
                        <a:pt x="53" y="18"/>
                      </a:lnTo>
                      <a:lnTo>
                        <a:pt x="81" y="635"/>
                      </a:lnTo>
                      <a:lnTo>
                        <a:pt x="33" y="644"/>
                      </a:lnTo>
                      <a:lnTo>
                        <a:pt x="29" y="613"/>
                      </a:lnTo>
                      <a:lnTo>
                        <a:pt x="23" y="574"/>
                      </a:lnTo>
                      <a:lnTo>
                        <a:pt x="17" y="527"/>
                      </a:lnTo>
                      <a:lnTo>
                        <a:pt x="11" y="476"/>
                      </a:lnTo>
                      <a:lnTo>
                        <a:pt x="6" y="422"/>
                      </a:lnTo>
                      <a:lnTo>
                        <a:pt x="2" y="365"/>
                      </a:lnTo>
                      <a:lnTo>
                        <a:pt x="0" y="305"/>
                      </a:lnTo>
                      <a:lnTo>
                        <a:pt x="0" y="243"/>
                      </a:lnTo>
                      <a:lnTo>
                        <a:pt x="2" y="188"/>
                      </a:lnTo>
                      <a:lnTo>
                        <a:pt x="3" y="140"/>
                      </a:lnTo>
                      <a:lnTo>
                        <a:pt x="6" y="98"/>
                      </a:lnTo>
                      <a:lnTo>
                        <a:pt x="9" y="63"/>
                      </a:lnTo>
                      <a:lnTo>
                        <a:pt x="12" y="36"/>
                      </a:lnTo>
                      <a:lnTo>
                        <a:pt x="15" y="17"/>
                      </a:lnTo>
                      <a:lnTo>
                        <a:pt x="18" y="5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9FC6D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482"/>
                <p:cNvSpPr>
                  <a:spLocks/>
                </p:cNvSpPr>
                <p:nvPr/>
              </p:nvSpPr>
              <p:spPr bwMode="auto">
                <a:xfrm>
                  <a:off x="5119688" y="4029075"/>
                  <a:ext cx="149225" cy="173038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94" y="4"/>
                    </a:cxn>
                    <a:cxn ang="0">
                      <a:pos x="93" y="16"/>
                    </a:cxn>
                    <a:cxn ang="0">
                      <a:pos x="91" y="37"/>
                    </a:cxn>
                    <a:cxn ang="0">
                      <a:pos x="90" y="64"/>
                    </a:cxn>
                    <a:cxn ang="0">
                      <a:pos x="87" y="99"/>
                    </a:cxn>
                    <a:cxn ang="0">
                      <a:pos x="60" y="103"/>
                    </a:cxn>
                    <a:cxn ang="0">
                      <a:pos x="36" y="106"/>
                    </a:cxn>
                    <a:cxn ang="0">
                      <a:pos x="15" y="109"/>
                    </a:cxn>
                    <a:cxn ang="0">
                      <a:pos x="13" y="106"/>
                    </a:cxn>
                    <a:cxn ang="0">
                      <a:pos x="12" y="97"/>
                    </a:cxn>
                    <a:cxn ang="0">
                      <a:pos x="9" y="81"/>
                    </a:cxn>
                    <a:cxn ang="0">
                      <a:pos x="4" y="60"/>
                    </a:cxn>
                    <a:cxn ang="0">
                      <a:pos x="0" y="31"/>
                    </a:cxn>
                    <a:cxn ang="0">
                      <a:pos x="51" y="18"/>
                    </a:cxn>
                    <a:cxn ang="0">
                      <a:pos x="94" y="0"/>
                    </a:cxn>
                  </a:cxnLst>
                  <a:rect l="0" t="0" r="r" b="b"/>
                  <a:pathLst>
                    <a:path w="94" h="109">
                      <a:moveTo>
                        <a:pt x="94" y="0"/>
                      </a:moveTo>
                      <a:lnTo>
                        <a:pt x="94" y="4"/>
                      </a:lnTo>
                      <a:lnTo>
                        <a:pt x="93" y="16"/>
                      </a:lnTo>
                      <a:lnTo>
                        <a:pt x="91" y="37"/>
                      </a:lnTo>
                      <a:lnTo>
                        <a:pt x="90" y="64"/>
                      </a:lnTo>
                      <a:lnTo>
                        <a:pt x="87" y="99"/>
                      </a:lnTo>
                      <a:lnTo>
                        <a:pt x="60" y="103"/>
                      </a:lnTo>
                      <a:lnTo>
                        <a:pt x="36" y="106"/>
                      </a:lnTo>
                      <a:lnTo>
                        <a:pt x="15" y="109"/>
                      </a:lnTo>
                      <a:lnTo>
                        <a:pt x="13" y="106"/>
                      </a:lnTo>
                      <a:lnTo>
                        <a:pt x="12" y="97"/>
                      </a:lnTo>
                      <a:lnTo>
                        <a:pt x="9" y="81"/>
                      </a:lnTo>
                      <a:lnTo>
                        <a:pt x="4" y="60"/>
                      </a:lnTo>
                      <a:lnTo>
                        <a:pt x="0" y="31"/>
                      </a:lnTo>
                      <a:lnTo>
                        <a:pt x="51" y="18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000F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483"/>
                <p:cNvSpPr>
                  <a:spLocks/>
                </p:cNvSpPr>
                <p:nvPr/>
              </p:nvSpPr>
              <p:spPr bwMode="auto">
                <a:xfrm>
                  <a:off x="4470400" y="3135313"/>
                  <a:ext cx="420687" cy="113188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0"/>
                    </a:cxn>
                    <a:cxn ang="0">
                      <a:pos x="16" y="1"/>
                    </a:cxn>
                    <a:cxn ang="0">
                      <a:pos x="34" y="3"/>
                    </a:cxn>
                    <a:cxn ang="0">
                      <a:pos x="54" y="4"/>
                    </a:cxn>
                    <a:cxn ang="0">
                      <a:pos x="99" y="7"/>
                    </a:cxn>
                    <a:cxn ang="0">
                      <a:pos x="118" y="7"/>
                    </a:cxn>
                    <a:cxn ang="0">
                      <a:pos x="120" y="12"/>
                    </a:cxn>
                    <a:cxn ang="0">
                      <a:pos x="126" y="22"/>
                    </a:cxn>
                    <a:cxn ang="0">
                      <a:pos x="133" y="42"/>
                    </a:cxn>
                    <a:cxn ang="0">
                      <a:pos x="144" y="67"/>
                    </a:cxn>
                    <a:cxn ang="0">
                      <a:pos x="156" y="99"/>
                    </a:cxn>
                    <a:cxn ang="0">
                      <a:pos x="169" y="135"/>
                    </a:cxn>
                    <a:cxn ang="0">
                      <a:pos x="183" y="177"/>
                    </a:cxn>
                    <a:cxn ang="0">
                      <a:pos x="198" y="222"/>
                    </a:cxn>
                    <a:cxn ang="0">
                      <a:pos x="211" y="273"/>
                    </a:cxn>
                    <a:cxn ang="0">
                      <a:pos x="225" y="325"/>
                    </a:cxn>
                    <a:cxn ang="0">
                      <a:pos x="237" y="381"/>
                    </a:cxn>
                    <a:cxn ang="0">
                      <a:pos x="247" y="439"/>
                    </a:cxn>
                    <a:cxn ang="0">
                      <a:pos x="256" y="498"/>
                    </a:cxn>
                    <a:cxn ang="0">
                      <a:pos x="262" y="560"/>
                    </a:cxn>
                    <a:cxn ang="0">
                      <a:pos x="265" y="620"/>
                    </a:cxn>
                    <a:cxn ang="0">
                      <a:pos x="264" y="681"/>
                    </a:cxn>
                    <a:cxn ang="0">
                      <a:pos x="259" y="683"/>
                    </a:cxn>
                    <a:cxn ang="0">
                      <a:pos x="246" y="684"/>
                    </a:cxn>
                    <a:cxn ang="0">
                      <a:pos x="226" y="689"/>
                    </a:cxn>
                    <a:cxn ang="0">
                      <a:pos x="202" y="693"/>
                    </a:cxn>
                    <a:cxn ang="0">
                      <a:pos x="174" y="698"/>
                    </a:cxn>
                    <a:cxn ang="0">
                      <a:pos x="144" y="702"/>
                    </a:cxn>
                    <a:cxn ang="0">
                      <a:pos x="112" y="707"/>
                    </a:cxn>
                    <a:cxn ang="0">
                      <a:pos x="82" y="710"/>
                    </a:cxn>
                    <a:cxn ang="0">
                      <a:pos x="55" y="713"/>
                    </a:cxn>
                    <a:cxn ang="0">
                      <a:pos x="33" y="713"/>
                    </a:cxn>
                    <a:cxn ang="0">
                      <a:pos x="33" y="708"/>
                    </a:cxn>
                    <a:cxn ang="0">
                      <a:pos x="30" y="695"/>
                    </a:cxn>
                    <a:cxn ang="0">
                      <a:pos x="28" y="674"/>
                    </a:cxn>
                    <a:cxn ang="0">
                      <a:pos x="25" y="645"/>
                    </a:cxn>
                    <a:cxn ang="0">
                      <a:pos x="21" y="612"/>
                    </a:cxn>
                    <a:cxn ang="0">
                      <a:pos x="18" y="575"/>
                    </a:cxn>
                    <a:cxn ang="0">
                      <a:pos x="13" y="534"/>
                    </a:cxn>
                    <a:cxn ang="0">
                      <a:pos x="9" y="490"/>
                    </a:cxn>
                    <a:cxn ang="0">
                      <a:pos x="3" y="400"/>
                    </a:cxn>
                    <a:cxn ang="0">
                      <a:pos x="1" y="357"/>
                    </a:cxn>
                    <a:cxn ang="0">
                      <a:pos x="0" y="316"/>
                    </a:cxn>
                    <a:cxn ang="0">
                      <a:pos x="0" y="277"/>
                    </a:cxn>
                    <a:cxn ang="0">
                      <a:pos x="1" y="243"/>
                    </a:cxn>
                    <a:cxn ang="0">
                      <a:pos x="4" y="190"/>
                    </a:cxn>
                    <a:cxn ang="0">
                      <a:pos x="6" y="142"/>
                    </a:cxn>
                    <a:cxn ang="0">
                      <a:pos x="6" y="102"/>
                    </a:cxn>
                    <a:cxn ang="0">
                      <a:pos x="4" y="66"/>
                    </a:cxn>
                    <a:cxn ang="0">
                      <a:pos x="4" y="37"/>
                    </a:cxn>
                    <a:cxn ang="0">
                      <a:pos x="3" y="18"/>
                    </a:cxn>
                    <a:cxn ang="0">
                      <a:pos x="1" y="4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65" h="713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16" y="1"/>
                      </a:lnTo>
                      <a:lnTo>
                        <a:pt x="34" y="3"/>
                      </a:lnTo>
                      <a:lnTo>
                        <a:pt x="54" y="4"/>
                      </a:lnTo>
                      <a:lnTo>
                        <a:pt x="99" y="7"/>
                      </a:lnTo>
                      <a:lnTo>
                        <a:pt x="118" y="7"/>
                      </a:lnTo>
                      <a:lnTo>
                        <a:pt x="120" y="12"/>
                      </a:lnTo>
                      <a:lnTo>
                        <a:pt x="126" y="22"/>
                      </a:lnTo>
                      <a:lnTo>
                        <a:pt x="133" y="42"/>
                      </a:lnTo>
                      <a:lnTo>
                        <a:pt x="144" y="67"/>
                      </a:lnTo>
                      <a:lnTo>
                        <a:pt x="156" y="99"/>
                      </a:lnTo>
                      <a:lnTo>
                        <a:pt x="169" y="135"/>
                      </a:lnTo>
                      <a:lnTo>
                        <a:pt x="183" y="177"/>
                      </a:lnTo>
                      <a:lnTo>
                        <a:pt x="198" y="222"/>
                      </a:lnTo>
                      <a:lnTo>
                        <a:pt x="211" y="273"/>
                      </a:lnTo>
                      <a:lnTo>
                        <a:pt x="225" y="325"/>
                      </a:lnTo>
                      <a:lnTo>
                        <a:pt x="237" y="381"/>
                      </a:lnTo>
                      <a:lnTo>
                        <a:pt x="247" y="439"/>
                      </a:lnTo>
                      <a:lnTo>
                        <a:pt x="256" y="498"/>
                      </a:lnTo>
                      <a:lnTo>
                        <a:pt x="262" y="560"/>
                      </a:lnTo>
                      <a:lnTo>
                        <a:pt x="265" y="620"/>
                      </a:lnTo>
                      <a:lnTo>
                        <a:pt x="264" y="681"/>
                      </a:lnTo>
                      <a:lnTo>
                        <a:pt x="259" y="683"/>
                      </a:lnTo>
                      <a:lnTo>
                        <a:pt x="246" y="684"/>
                      </a:lnTo>
                      <a:lnTo>
                        <a:pt x="226" y="689"/>
                      </a:lnTo>
                      <a:lnTo>
                        <a:pt x="202" y="693"/>
                      </a:lnTo>
                      <a:lnTo>
                        <a:pt x="174" y="698"/>
                      </a:lnTo>
                      <a:lnTo>
                        <a:pt x="144" y="702"/>
                      </a:lnTo>
                      <a:lnTo>
                        <a:pt x="112" y="707"/>
                      </a:lnTo>
                      <a:lnTo>
                        <a:pt x="82" y="710"/>
                      </a:lnTo>
                      <a:lnTo>
                        <a:pt x="55" y="713"/>
                      </a:lnTo>
                      <a:lnTo>
                        <a:pt x="33" y="713"/>
                      </a:lnTo>
                      <a:lnTo>
                        <a:pt x="33" y="708"/>
                      </a:lnTo>
                      <a:lnTo>
                        <a:pt x="30" y="695"/>
                      </a:lnTo>
                      <a:lnTo>
                        <a:pt x="28" y="674"/>
                      </a:lnTo>
                      <a:lnTo>
                        <a:pt x="25" y="645"/>
                      </a:lnTo>
                      <a:lnTo>
                        <a:pt x="21" y="612"/>
                      </a:lnTo>
                      <a:lnTo>
                        <a:pt x="18" y="575"/>
                      </a:lnTo>
                      <a:lnTo>
                        <a:pt x="13" y="534"/>
                      </a:lnTo>
                      <a:lnTo>
                        <a:pt x="9" y="490"/>
                      </a:lnTo>
                      <a:lnTo>
                        <a:pt x="3" y="400"/>
                      </a:lnTo>
                      <a:lnTo>
                        <a:pt x="1" y="357"/>
                      </a:lnTo>
                      <a:lnTo>
                        <a:pt x="0" y="316"/>
                      </a:lnTo>
                      <a:lnTo>
                        <a:pt x="0" y="277"/>
                      </a:lnTo>
                      <a:lnTo>
                        <a:pt x="1" y="243"/>
                      </a:lnTo>
                      <a:lnTo>
                        <a:pt x="4" y="190"/>
                      </a:lnTo>
                      <a:lnTo>
                        <a:pt x="6" y="142"/>
                      </a:lnTo>
                      <a:lnTo>
                        <a:pt x="6" y="102"/>
                      </a:lnTo>
                      <a:lnTo>
                        <a:pt x="4" y="66"/>
                      </a:lnTo>
                      <a:lnTo>
                        <a:pt x="4" y="37"/>
                      </a:lnTo>
                      <a:lnTo>
                        <a:pt x="3" y="18"/>
                      </a:lnTo>
                      <a:lnTo>
                        <a:pt x="1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133A6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484"/>
                <p:cNvSpPr>
                  <a:spLocks/>
                </p:cNvSpPr>
                <p:nvPr/>
              </p:nvSpPr>
              <p:spPr bwMode="auto">
                <a:xfrm>
                  <a:off x="4295775" y="4173538"/>
                  <a:ext cx="252412" cy="152400"/>
                </a:xfrm>
                <a:custGeom>
                  <a:avLst/>
                  <a:gdLst/>
                  <a:ahLst/>
                  <a:cxnLst>
                    <a:cxn ang="0">
                      <a:pos x="152" y="0"/>
                    </a:cxn>
                    <a:cxn ang="0">
                      <a:pos x="155" y="0"/>
                    </a:cxn>
                    <a:cxn ang="0">
                      <a:pos x="156" y="3"/>
                    </a:cxn>
                    <a:cxn ang="0">
                      <a:pos x="158" y="11"/>
                    </a:cxn>
                    <a:cxn ang="0">
                      <a:pos x="159" y="23"/>
                    </a:cxn>
                    <a:cxn ang="0">
                      <a:pos x="159" y="50"/>
                    </a:cxn>
                    <a:cxn ang="0">
                      <a:pos x="155" y="65"/>
                    </a:cxn>
                    <a:cxn ang="0">
                      <a:pos x="147" y="78"/>
                    </a:cxn>
                    <a:cxn ang="0">
                      <a:pos x="135" y="89"/>
                    </a:cxn>
                    <a:cxn ang="0">
                      <a:pos x="117" y="95"/>
                    </a:cxn>
                    <a:cxn ang="0">
                      <a:pos x="92" y="96"/>
                    </a:cxn>
                    <a:cxn ang="0">
                      <a:pos x="69" y="92"/>
                    </a:cxn>
                    <a:cxn ang="0">
                      <a:pos x="51" y="81"/>
                    </a:cxn>
                    <a:cxn ang="0">
                      <a:pos x="35" y="69"/>
                    </a:cxn>
                    <a:cxn ang="0">
                      <a:pos x="23" y="56"/>
                    </a:cxn>
                    <a:cxn ang="0">
                      <a:pos x="12" y="41"/>
                    </a:cxn>
                    <a:cxn ang="0">
                      <a:pos x="6" y="30"/>
                    </a:cxn>
                    <a:cxn ang="0">
                      <a:pos x="0" y="18"/>
                    </a:cxn>
                    <a:cxn ang="0">
                      <a:pos x="5" y="18"/>
                    </a:cxn>
                    <a:cxn ang="0">
                      <a:pos x="17" y="17"/>
                    </a:cxn>
                    <a:cxn ang="0">
                      <a:pos x="36" y="15"/>
                    </a:cxn>
                    <a:cxn ang="0">
                      <a:pos x="59" y="14"/>
                    </a:cxn>
                    <a:cxn ang="0">
                      <a:pos x="84" y="11"/>
                    </a:cxn>
                    <a:cxn ang="0">
                      <a:pos x="111" y="8"/>
                    </a:cxn>
                    <a:cxn ang="0">
                      <a:pos x="131" y="5"/>
                    </a:cxn>
                    <a:cxn ang="0">
                      <a:pos x="144" y="3"/>
                    </a:cxn>
                    <a:cxn ang="0">
                      <a:pos x="152" y="0"/>
                    </a:cxn>
                  </a:cxnLst>
                  <a:rect l="0" t="0" r="r" b="b"/>
                  <a:pathLst>
                    <a:path w="159" h="96">
                      <a:moveTo>
                        <a:pt x="152" y="0"/>
                      </a:moveTo>
                      <a:lnTo>
                        <a:pt x="155" y="0"/>
                      </a:lnTo>
                      <a:lnTo>
                        <a:pt x="156" y="3"/>
                      </a:lnTo>
                      <a:lnTo>
                        <a:pt x="158" y="11"/>
                      </a:lnTo>
                      <a:lnTo>
                        <a:pt x="159" y="23"/>
                      </a:lnTo>
                      <a:lnTo>
                        <a:pt x="159" y="50"/>
                      </a:lnTo>
                      <a:lnTo>
                        <a:pt x="155" y="65"/>
                      </a:lnTo>
                      <a:lnTo>
                        <a:pt x="147" y="78"/>
                      </a:lnTo>
                      <a:lnTo>
                        <a:pt x="135" y="89"/>
                      </a:lnTo>
                      <a:lnTo>
                        <a:pt x="117" y="95"/>
                      </a:lnTo>
                      <a:lnTo>
                        <a:pt x="92" y="96"/>
                      </a:lnTo>
                      <a:lnTo>
                        <a:pt x="69" y="92"/>
                      </a:lnTo>
                      <a:lnTo>
                        <a:pt x="51" y="81"/>
                      </a:lnTo>
                      <a:lnTo>
                        <a:pt x="35" y="69"/>
                      </a:lnTo>
                      <a:lnTo>
                        <a:pt x="23" y="56"/>
                      </a:lnTo>
                      <a:lnTo>
                        <a:pt x="12" y="41"/>
                      </a:lnTo>
                      <a:lnTo>
                        <a:pt x="6" y="30"/>
                      </a:lnTo>
                      <a:lnTo>
                        <a:pt x="0" y="18"/>
                      </a:lnTo>
                      <a:lnTo>
                        <a:pt x="5" y="18"/>
                      </a:lnTo>
                      <a:lnTo>
                        <a:pt x="17" y="17"/>
                      </a:lnTo>
                      <a:lnTo>
                        <a:pt x="36" y="15"/>
                      </a:lnTo>
                      <a:lnTo>
                        <a:pt x="59" y="14"/>
                      </a:lnTo>
                      <a:lnTo>
                        <a:pt x="84" y="11"/>
                      </a:lnTo>
                      <a:lnTo>
                        <a:pt x="111" y="8"/>
                      </a:lnTo>
                      <a:lnTo>
                        <a:pt x="131" y="5"/>
                      </a:lnTo>
                      <a:lnTo>
                        <a:pt x="144" y="3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485"/>
                <p:cNvSpPr>
                  <a:spLocks/>
                </p:cNvSpPr>
                <p:nvPr/>
              </p:nvSpPr>
              <p:spPr bwMode="auto">
                <a:xfrm>
                  <a:off x="5092700" y="3101975"/>
                  <a:ext cx="446087" cy="1071563"/>
                </a:xfrm>
                <a:custGeom>
                  <a:avLst/>
                  <a:gdLst/>
                  <a:ahLst/>
                  <a:cxnLst>
                    <a:cxn ang="0">
                      <a:pos x="114" y="0"/>
                    </a:cxn>
                    <a:cxn ang="0">
                      <a:pos x="116" y="3"/>
                    </a:cxn>
                    <a:cxn ang="0">
                      <a:pos x="123" y="13"/>
                    </a:cxn>
                    <a:cxn ang="0">
                      <a:pos x="132" y="27"/>
                    </a:cxn>
                    <a:cxn ang="0">
                      <a:pos x="144" y="48"/>
                    </a:cxn>
                    <a:cxn ang="0">
                      <a:pos x="158" y="72"/>
                    </a:cxn>
                    <a:cxn ang="0">
                      <a:pos x="173" y="99"/>
                    </a:cxn>
                    <a:cxn ang="0">
                      <a:pos x="188" y="130"/>
                    </a:cxn>
                    <a:cxn ang="0">
                      <a:pos x="210" y="180"/>
                    </a:cxn>
                    <a:cxn ang="0">
                      <a:pos x="230" y="235"/>
                    </a:cxn>
                    <a:cxn ang="0">
                      <a:pos x="246" y="292"/>
                    </a:cxn>
                    <a:cxn ang="0">
                      <a:pos x="258" y="351"/>
                    </a:cxn>
                    <a:cxn ang="0">
                      <a:pos x="269" y="408"/>
                    </a:cxn>
                    <a:cxn ang="0">
                      <a:pos x="276" y="465"/>
                    </a:cxn>
                    <a:cxn ang="0">
                      <a:pos x="281" y="517"/>
                    </a:cxn>
                    <a:cxn ang="0">
                      <a:pos x="281" y="564"/>
                    </a:cxn>
                    <a:cxn ang="0">
                      <a:pos x="276" y="566"/>
                    </a:cxn>
                    <a:cxn ang="0">
                      <a:pos x="266" y="569"/>
                    </a:cxn>
                    <a:cxn ang="0">
                      <a:pos x="251" y="573"/>
                    </a:cxn>
                    <a:cxn ang="0">
                      <a:pos x="231" y="578"/>
                    </a:cxn>
                    <a:cxn ang="0">
                      <a:pos x="210" y="582"/>
                    </a:cxn>
                    <a:cxn ang="0">
                      <a:pos x="188" y="587"/>
                    </a:cxn>
                    <a:cxn ang="0">
                      <a:pos x="167" y="591"/>
                    </a:cxn>
                    <a:cxn ang="0">
                      <a:pos x="168" y="651"/>
                    </a:cxn>
                    <a:cxn ang="0">
                      <a:pos x="164" y="653"/>
                    </a:cxn>
                    <a:cxn ang="0">
                      <a:pos x="152" y="656"/>
                    </a:cxn>
                    <a:cxn ang="0">
                      <a:pos x="135" y="659"/>
                    </a:cxn>
                    <a:cxn ang="0">
                      <a:pos x="116" y="663"/>
                    </a:cxn>
                    <a:cxn ang="0">
                      <a:pos x="93" y="668"/>
                    </a:cxn>
                    <a:cxn ang="0">
                      <a:pos x="72" y="672"/>
                    </a:cxn>
                    <a:cxn ang="0">
                      <a:pos x="54" y="674"/>
                    </a:cxn>
                    <a:cxn ang="0">
                      <a:pos x="41" y="675"/>
                    </a:cxn>
                    <a:cxn ang="0">
                      <a:pos x="39" y="671"/>
                    </a:cxn>
                    <a:cxn ang="0">
                      <a:pos x="38" y="657"/>
                    </a:cxn>
                    <a:cxn ang="0">
                      <a:pos x="35" y="638"/>
                    </a:cxn>
                    <a:cxn ang="0">
                      <a:pos x="30" y="611"/>
                    </a:cxn>
                    <a:cxn ang="0">
                      <a:pos x="24" y="576"/>
                    </a:cxn>
                    <a:cxn ang="0">
                      <a:pos x="20" y="538"/>
                    </a:cxn>
                    <a:cxn ang="0">
                      <a:pos x="14" y="495"/>
                    </a:cxn>
                    <a:cxn ang="0">
                      <a:pos x="9" y="448"/>
                    </a:cxn>
                    <a:cxn ang="0">
                      <a:pos x="5" y="399"/>
                    </a:cxn>
                    <a:cxn ang="0">
                      <a:pos x="2" y="348"/>
                    </a:cxn>
                    <a:cxn ang="0">
                      <a:pos x="0" y="295"/>
                    </a:cxn>
                    <a:cxn ang="0">
                      <a:pos x="0" y="171"/>
                    </a:cxn>
                    <a:cxn ang="0">
                      <a:pos x="2" y="121"/>
                    </a:cxn>
                    <a:cxn ang="0">
                      <a:pos x="3" y="84"/>
                    </a:cxn>
                    <a:cxn ang="0">
                      <a:pos x="6" y="54"/>
                    </a:cxn>
                    <a:cxn ang="0">
                      <a:pos x="8" y="33"/>
                    </a:cxn>
                    <a:cxn ang="0">
                      <a:pos x="9" y="21"/>
                    </a:cxn>
                    <a:cxn ang="0">
                      <a:pos x="9" y="16"/>
                    </a:cxn>
                    <a:cxn ang="0">
                      <a:pos x="114" y="0"/>
                    </a:cxn>
                  </a:cxnLst>
                  <a:rect l="0" t="0" r="r" b="b"/>
                  <a:pathLst>
                    <a:path w="281" h="675">
                      <a:moveTo>
                        <a:pt x="114" y="0"/>
                      </a:moveTo>
                      <a:lnTo>
                        <a:pt x="116" y="3"/>
                      </a:lnTo>
                      <a:lnTo>
                        <a:pt x="123" y="13"/>
                      </a:lnTo>
                      <a:lnTo>
                        <a:pt x="132" y="27"/>
                      </a:lnTo>
                      <a:lnTo>
                        <a:pt x="144" y="48"/>
                      </a:lnTo>
                      <a:lnTo>
                        <a:pt x="158" y="72"/>
                      </a:lnTo>
                      <a:lnTo>
                        <a:pt x="173" y="99"/>
                      </a:lnTo>
                      <a:lnTo>
                        <a:pt x="188" y="130"/>
                      </a:lnTo>
                      <a:lnTo>
                        <a:pt x="210" y="180"/>
                      </a:lnTo>
                      <a:lnTo>
                        <a:pt x="230" y="235"/>
                      </a:lnTo>
                      <a:lnTo>
                        <a:pt x="246" y="292"/>
                      </a:lnTo>
                      <a:lnTo>
                        <a:pt x="258" y="351"/>
                      </a:lnTo>
                      <a:lnTo>
                        <a:pt x="269" y="408"/>
                      </a:lnTo>
                      <a:lnTo>
                        <a:pt x="276" y="465"/>
                      </a:lnTo>
                      <a:lnTo>
                        <a:pt x="281" y="517"/>
                      </a:lnTo>
                      <a:lnTo>
                        <a:pt x="281" y="564"/>
                      </a:lnTo>
                      <a:lnTo>
                        <a:pt x="276" y="566"/>
                      </a:lnTo>
                      <a:lnTo>
                        <a:pt x="266" y="569"/>
                      </a:lnTo>
                      <a:lnTo>
                        <a:pt x="251" y="573"/>
                      </a:lnTo>
                      <a:lnTo>
                        <a:pt x="231" y="578"/>
                      </a:lnTo>
                      <a:lnTo>
                        <a:pt x="210" y="582"/>
                      </a:lnTo>
                      <a:lnTo>
                        <a:pt x="188" y="587"/>
                      </a:lnTo>
                      <a:lnTo>
                        <a:pt x="167" y="591"/>
                      </a:lnTo>
                      <a:lnTo>
                        <a:pt x="168" y="651"/>
                      </a:lnTo>
                      <a:lnTo>
                        <a:pt x="164" y="653"/>
                      </a:lnTo>
                      <a:lnTo>
                        <a:pt x="152" y="656"/>
                      </a:lnTo>
                      <a:lnTo>
                        <a:pt x="135" y="659"/>
                      </a:lnTo>
                      <a:lnTo>
                        <a:pt x="116" y="663"/>
                      </a:lnTo>
                      <a:lnTo>
                        <a:pt x="93" y="668"/>
                      </a:lnTo>
                      <a:lnTo>
                        <a:pt x="72" y="672"/>
                      </a:lnTo>
                      <a:lnTo>
                        <a:pt x="54" y="674"/>
                      </a:lnTo>
                      <a:lnTo>
                        <a:pt x="41" y="675"/>
                      </a:lnTo>
                      <a:lnTo>
                        <a:pt x="39" y="671"/>
                      </a:lnTo>
                      <a:lnTo>
                        <a:pt x="38" y="657"/>
                      </a:lnTo>
                      <a:lnTo>
                        <a:pt x="35" y="638"/>
                      </a:lnTo>
                      <a:lnTo>
                        <a:pt x="30" y="611"/>
                      </a:lnTo>
                      <a:lnTo>
                        <a:pt x="24" y="576"/>
                      </a:lnTo>
                      <a:lnTo>
                        <a:pt x="20" y="538"/>
                      </a:lnTo>
                      <a:lnTo>
                        <a:pt x="14" y="495"/>
                      </a:lnTo>
                      <a:lnTo>
                        <a:pt x="9" y="448"/>
                      </a:lnTo>
                      <a:lnTo>
                        <a:pt x="5" y="399"/>
                      </a:lnTo>
                      <a:lnTo>
                        <a:pt x="2" y="348"/>
                      </a:lnTo>
                      <a:lnTo>
                        <a:pt x="0" y="295"/>
                      </a:lnTo>
                      <a:lnTo>
                        <a:pt x="0" y="171"/>
                      </a:lnTo>
                      <a:lnTo>
                        <a:pt x="2" y="121"/>
                      </a:lnTo>
                      <a:lnTo>
                        <a:pt x="3" y="84"/>
                      </a:lnTo>
                      <a:lnTo>
                        <a:pt x="6" y="54"/>
                      </a:lnTo>
                      <a:lnTo>
                        <a:pt x="8" y="33"/>
                      </a:lnTo>
                      <a:lnTo>
                        <a:pt x="9" y="21"/>
                      </a:lnTo>
                      <a:lnTo>
                        <a:pt x="9" y="16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rgbClr val="133A6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487"/>
                <p:cNvSpPr>
                  <a:spLocks/>
                </p:cNvSpPr>
                <p:nvPr/>
              </p:nvSpPr>
              <p:spPr bwMode="auto">
                <a:xfrm>
                  <a:off x="4799013" y="3136900"/>
                  <a:ext cx="198437" cy="123825"/>
                </a:xfrm>
                <a:custGeom>
                  <a:avLst/>
                  <a:gdLst/>
                  <a:ahLst/>
                  <a:cxnLst>
                    <a:cxn ang="0">
                      <a:pos x="125" y="0"/>
                    </a:cxn>
                    <a:cxn ang="0">
                      <a:pos x="100" y="75"/>
                    </a:cxn>
                    <a:cxn ang="0">
                      <a:pos x="66" y="78"/>
                    </a:cxn>
                    <a:cxn ang="0">
                      <a:pos x="0" y="6"/>
                    </a:cxn>
                    <a:cxn ang="0">
                      <a:pos x="39" y="5"/>
                    </a:cxn>
                    <a:cxn ang="0">
                      <a:pos x="80" y="3"/>
                    </a:cxn>
                    <a:cxn ang="0">
                      <a:pos x="125" y="0"/>
                    </a:cxn>
                  </a:cxnLst>
                  <a:rect l="0" t="0" r="r" b="b"/>
                  <a:pathLst>
                    <a:path w="125" h="78">
                      <a:moveTo>
                        <a:pt x="125" y="0"/>
                      </a:moveTo>
                      <a:lnTo>
                        <a:pt x="100" y="75"/>
                      </a:lnTo>
                      <a:lnTo>
                        <a:pt x="66" y="78"/>
                      </a:lnTo>
                      <a:lnTo>
                        <a:pt x="0" y="6"/>
                      </a:lnTo>
                      <a:lnTo>
                        <a:pt x="39" y="5"/>
                      </a:lnTo>
                      <a:lnTo>
                        <a:pt x="80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DA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488"/>
                <p:cNvSpPr>
                  <a:spLocks/>
                </p:cNvSpPr>
                <p:nvPr/>
              </p:nvSpPr>
              <p:spPr bwMode="auto">
                <a:xfrm>
                  <a:off x="4903788" y="3236913"/>
                  <a:ext cx="168275" cy="719138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53" y="84"/>
                    </a:cxn>
                    <a:cxn ang="0">
                      <a:pos x="62" y="129"/>
                    </a:cxn>
                    <a:cxn ang="0">
                      <a:pos x="71" y="173"/>
                    </a:cxn>
                    <a:cxn ang="0">
                      <a:pos x="80" y="215"/>
                    </a:cxn>
                    <a:cxn ang="0">
                      <a:pos x="86" y="255"/>
                    </a:cxn>
                    <a:cxn ang="0">
                      <a:pos x="92" y="291"/>
                    </a:cxn>
                    <a:cxn ang="0">
                      <a:pos x="97" y="324"/>
                    </a:cxn>
                    <a:cxn ang="0">
                      <a:pos x="101" y="351"/>
                    </a:cxn>
                    <a:cxn ang="0">
                      <a:pos x="104" y="371"/>
                    </a:cxn>
                    <a:cxn ang="0">
                      <a:pos x="106" y="384"/>
                    </a:cxn>
                    <a:cxn ang="0">
                      <a:pos x="106" y="389"/>
                    </a:cxn>
                    <a:cxn ang="0">
                      <a:pos x="53" y="453"/>
                    </a:cxn>
                    <a:cxn ang="0">
                      <a:pos x="0" y="392"/>
                    </a:cxn>
                    <a:cxn ang="0">
                      <a:pos x="1" y="356"/>
                    </a:cxn>
                    <a:cxn ang="0">
                      <a:pos x="2" y="317"/>
                    </a:cxn>
                    <a:cxn ang="0">
                      <a:pos x="4" y="275"/>
                    </a:cxn>
                    <a:cxn ang="0">
                      <a:pos x="4" y="189"/>
                    </a:cxn>
                    <a:cxn ang="0">
                      <a:pos x="2" y="147"/>
                    </a:cxn>
                    <a:cxn ang="0">
                      <a:pos x="2" y="110"/>
                    </a:cxn>
                    <a:cxn ang="0">
                      <a:pos x="1" y="75"/>
                    </a:cxn>
                    <a:cxn ang="0">
                      <a:pos x="1" y="47"/>
                    </a:cxn>
                    <a:cxn ang="0">
                      <a:pos x="0" y="24"/>
                    </a:cxn>
                    <a:cxn ang="0">
                      <a:pos x="0" y="5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106" h="453">
                      <a:moveTo>
                        <a:pt x="29" y="0"/>
                      </a:moveTo>
                      <a:lnTo>
                        <a:pt x="53" y="84"/>
                      </a:lnTo>
                      <a:lnTo>
                        <a:pt x="62" y="129"/>
                      </a:lnTo>
                      <a:lnTo>
                        <a:pt x="71" y="173"/>
                      </a:lnTo>
                      <a:lnTo>
                        <a:pt x="80" y="215"/>
                      </a:lnTo>
                      <a:lnTo>
                        <a:pt x="86" y="255"/>
                      </a:lnTo>
                      <a:lnTo>
                        <a:pt x="92" y="291"/>
                      </a:lnTo>
                      <a:lnTo>
                        <a:pt x="97" y="324"/>
                      </a:lnTo>
                      <a:lnTo>
                        <a:pt x="101" y="351"/>
                      </a:lnTo>
                      <a:lnTo>
                        <a:pt x="104" y="371"/>
                      </a:lnTo>
                      <a:lnTo>
                        <a:pt x="106" y="384"/>
                      </a:lnTo>
                      <a:lnTo>
                        <a:pt x="106" y="389"/>
                      </a:lnTo>
                      <a:lnTo>
                        <a:pt x="53" y="453"/>
                      </a:lnTo>
                      <a:lnTo>
                        <a:pt x="0" y="392"/>
                      </a:lnTo>
                      <a:lnTo>
                        <a:pt x="1" y="356"/>
                      </a:lnTo>
                      <a:lnTo>
                        <a:pt x="2" y="317"/>
                      </a:lnTo>
                      <a:lnTo>
                        <a:pt x="4" y="275"/>
                      </a:lnTo>
                      <a:lnTo>
                        <a:pt x="4" y="189"/>
                      </a:lnTo>
                      <a:lnTo>
                        <a:pt x="2" y="147"/>
                      </a:lnTo>
                      <a:lnTo>
                        <a:pt x="2" y="110"/>
                      </a:lnTo>
                      <a:lnTo>
                        <a:pt x="1" y="75"/>
                      </a:lnTo>
                      <a:lnTo>
                        <a:pt x="1" y="47"/>
                      </a:lnTo>
                      <a:lnTo>
                        <a:pt x="0" y="24"/>
                      </a:lnTo>
                      <a:lnTo>
                        <a:pt x="0" y="5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DA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489"/>
                <p:cNvSpPr>
                  <a:spLocks/>
                </p:cNvSpPr>
                <p:nvPr/>
              </p:nvSpPr>
              <p:spPr bwMode="auto">
                <a:xfrm>
                  <a:off x="4589463" y="3575050"/>
                  <a:ext cx="152400" cy="60325"/>
                </a:xfrm>
                <a:custGeom>
                  <a:avLst/>
                  <a:gdLst/>
                  <a:ahLst/>
                  <a:cxnLst>
                    <a:cxn ang="0">
                      <a:pos x="93" y="0"/>
                    </a:cxn>
                    <a:cxn ang="0">
                      <a:pos x="96" y="23"/>
                    </a:cxn>
                    <a:cxn ang="0">
                      <a:pos x="4" y="38"/>
                    </a:cxn>
                    <a:cxn ang="0">
                      <a:pos x="0" y="14"/>
                    </a:cxn>
                    <a:cxn ang="0">
                      <a:pos x="93" y="0"/>
                    </a:cxn>
                  </a:cxnLst>
                  <a:rect l="0" t="0" r="r" b="b"/>
                  <a:pathLst>
                    <a:path w="96" h="38">
                      <a:moveTo>
                        <a:pt x="93" y="0"/>
                      </a:moveTo>
                      <a:lnTo>
                        <a:pt x="96" y="23"/>
                      </a:lnTo>
                      <a:lnTo>
                        <a:pt x="4" y="38"/>
                      </a:lnTo>
                      <a:lnTo>
                        <a:pt x="0" y="14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000F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490"/>
                <p:cNvSpPr>
                  <a:spLocks/>
                </p:cNvSpPr>
                <p:nvPr/>
              </p:nvSpPr>
              <p:spPr bwMode="auto">
                <a:xfrm>
                  <a:off x="5278438" y="3506788"/>
                  <a:ext cx="107950" cy="5334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3"/>
                    </a:cxn>
                    <a:cxn ang="0">
                      <a:pos x="5" y="12"/>
                    </a:cxn>
                    <a:cxn ang="0">
                      <a:pos x="11" y="25"/>
                    </a:cxn>
                    <a:cxn ang="0">
                      <a:pos x="18" y="48"/>
                    </a:cxn>
                    <a:cxn ang="0">
                      <a:pos x="26" y="76"/>
                    </a:cxn>
                    <a:cxn ang="0">
                      <a:pos x="35" y="111"/>
                    </a:cxn>
                    <a:cxn ang="0">
                      <a:pos x="44" y="154"/>
                    </a:cxn>
                    <a:cxn ang="0">
                      <a:pos x="53" y="205"/>
                    </a:cxn>
                    <a:cxn ang="0">
                      <a:pos x="60" y="264"/>
                    </a:cxn>
                    <a:cxn ang="0">
                      <a:pos x="68" y="332"/>
                    </a:cxn>
                    <a:cxn ang="0">
                      <a:pos x="50" y="336"/>
                    </a:cxn>
                    <a:cxn ang="0">
                      <a:pos x="50" y="332"/>
                    </a:cxn>
                    <a:cxn ang="0">
                      <a:pos x="48" y="318"/>
                    </a:cxn>
                    <a:cxn ang="0">
                      <a:pos x="47" y="297"/>
                    </a:cxn>
                    <a:cxn ang="0">
                      <a:pos x="45" y="270"/>
                    </a:cxn>
                    <a:cxn ang="0">
                      <a:pos x="42" y="237"/>
                    </a:cxn>
                    <a:cxn ang="0">
                      <a:pos x="38" y="201"/>
                    </a:cxn>
                    <a:cxn ang="0">
                      <a:pos x="33" y="162"/>
                    </a:cxn>
                    <a:cxn ang="0">
                      <a:pos x="27" y="120"/>
                    </a:cxn>
                    <a:cxn ang="0">
                      <a:pos x="20" y="79"/>
                    </a:cxn>
                    <a:cxn ang="0">
                      <a:pos x="11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8" h="336">
                      <a:moveTo>
                        <a:pt x="0" y="0"/>
                      </a:moveTo>
                      <a:lnTo>
                        <a:pt x="2" y="3"/>
                      </a:lnTo>
                      <a:lnTo>
                        <a:pt x="5" y="12"/>
                      </a:lnTo>
                      <a:lnTo>
                        <a:pt x="11" y="25"/>
                      </a:lnTo>
                      <a:lnTo>
                        <a:pt x="18" y="48"/>
                      </a:lnTo>
                      <a:lnTo>
                        <a:pt x="26" y="76"/>
                      </a:lnTo>
                      <a:lnTo>
                        <a:pt x="35" y="111"/>
                      </a:lnTo>
                      <a:lnTo>
                        <a:pt x="44" y="154"/>
                      </a:lnTo>
                      <a:lnTo>
                        <a:pt x="53" y="205"/>
                      </a:lnTo>
                      <a:lnTo>
                        <a:pt x="60" y="264"/>
                      </a:lnTo>
                      <a:lnTo>
                        <a:pt x="68" y="332"/>
                      </a:lnTo>
                      <a:lnTo>
                        <a:pt x="50" y="336"/>
                      </a:lnTo>
                      <a:lnTo>
                        <a:pt x="50" y="332"/>
                      </a:lnTo>
                      <a:lnTo>
                        <a:pt x="48" y="318"/>
                      </a:lnTo>
                      <a:lnTo>
                        <a:pt x="47" y="297"/>
                      </a:lnTo>
                      <a:lnTo>
                        <a:pt x="45" y="270"/>
                      </a:lnTo>
                      <a:lnTo>
                        <a:pt x="42" y="237"/>
                      </a:lnTo>
                      <a:lnTo>
                        <a:pt x="38" y="201"/>
                      </a:lnTo>
                      <a:lnTo>
                        <a:pt x="33" y="162"/>
                      </a:lnTo>
                      <a:lnTo>
                        <a:pt x="27" y="120"/>
                      </a:lnTo>
                      <a:lnTo>
                        <a:pt x="20" y="79"/>
                      </a:lnTo>
                      <a:lnTo>
                        <a:pt x="11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F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491"/>
                <p:cNvSpPr>
                  <a:spLocks/>
                </p:cNvSpPr>
                <p:nvPr/>
              </p:nvSpPr>
              <p:spPr bwMode="auto">
                <a:xfrm>
                  <a:off x="4519613" y="3556000"/>
                  <a:ext cx="41275" cy="620713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21" y="51"/>
                    </a:cxn>
                    <a:cxn ang="0">
                      <a:pos x="18" y="150"/>
                    </a:cxn>
                    <a:cxn ang="0">
                      <a:pos x="17" y="198"/>
                    </a:cxn>
                    <a:cxn ang="0">
                      <a:pos x="18" y="242"/>
                    </a:cxn>
                    <a:cxn ang="0">
                      <a:pos x="18" y="283"/>
                    </a:cxn>
                    <a:cxn ang="0">
                      <a:pos x="20" y="319"/>
                    </a:cxn>
                    <a:cxn ang="0">
                      <a:pos x="21" y="347"/>
                    </a:cxn>
                    <a:cxn ang="0">
                      <a:pos x="23" y="368"/>
                    </a:cxn>
                    <a:cxn ang="0">
                      <a:pos x="24" y="383"/>
                    </a:cxn>
                    <a:cxn ang="0">
                      <a:pos x="24" y="388"/>
                    </a:cxn>
                    <a:cxn ang="0">
                      <a:pos x="6" y="391"/>
                    </a:cxn>
                    <a:cxn ang="0">
                      <a:pos x="2" y="317"/>
                    </a:cxn>
                    <a:cxn ang="0">
                      <a:pos x="0" y="251"/>
                    </a:cxn>
                    <a:cxn ang="0">
                      <a:pos x="2" y="192"/>
                    </a:cxn>
                    <a:cxn ang="0">
                      <a:pos x="5" y="143"/>
                    </a:cxn>
                    <a:cxn ang="0">
                      <a:pos x="8" y="99"/>
                    </a:cxn>
                    <a:cxn ang="0">
                      <a:pos x="12" y="63"/>
                    </a:cxn>
                    <a:cxn ang="0">
                      <a:pos x="18" y="36"/>
                    </a:cxn>
                    <a:cxn ang="0">
                      <a:pos x="21" y="17"/>
                    </a:cxn>
                    <a:cxn ang="0">
                      <a:pos x="24" y="5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26" h="391">
                      <a:moveTo>
                        <a:pt x="26" y="0"/>
                      </a:moveTo>
                      <a:lnTo>
                        <a:pt x="21" y="51"/>
                      </a:lnTo>
                      <a:lnTo>
                        <a:pt x="18" y="150"/>
                      </a:lnTo>
                      <a:lnTo>
                        <a:pt x="17" y="198"/>
                      </a:lnTo>
                      <a:lnTo>
                        <a:pt x="18" y="242"/>
                      </a:lnTo>
                      <a:lnTo>
                        <a:pt x="18" y="283"/>
                      </a:lnTo>
                      <a:lnTo>
                        <a:pt x="20" y="319"/>
                      </a:lnTo>
                      <a:lnTo>
                        <a:pt x="21" y="347"/>
                      </a:lnTo>
                      <a:lnTo>
                        <a:pt x="23" y="368"/>
                      </a:lnTo>
                      <a:lnTo>
                        <a:pt x="24" y="383"/>
                      </a:lnTo>
                      <a:lnTo>
                        <a:pt x="24" y="388"/>
                      </a:lnTo>
                      <a:lnTo>
                        <a:pt x="6" y="391"/>
                      </a:lnTo>
                      <a:lnTo>
                        <a:pt x="2" y="317"/>
                      </a:lnTo>
                      <a:lnTo>
                        <a:pt x="0" y="251"/>
                      </a:lnTo>
                      <a:lnTo>
                        <a:pt x="2" y="192"/>
                      </a:lnTo>
                      <a:lnTo>
                        <a:pt x="5" y="143"/>
                      </a:lnTo>
                      <a:lnTo>
                        <a:pt x="8" y="99"/>
                      </a:lnTo>
                      <a:lnTo>
                        <a:pt x="12" y="63"/>
                      </a:lnTo>
                      <a:lnTo>
                        <a:pt x="18" y="36"/>
                      </a:lnTo>
                      <a:lnTo>
                        <a:pt x="21" y="17"/>
                      </a:lnTo>
                      <a:lnTo>
                        <a:pt x="24" y="5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F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493"/>
                <p:cNvSpPr>
                  <a:spLocks noEditPoints="1"/>
                </p:cNvSpPr>
                <p:nvPr/>
              </p:nvSpPr>
              <p:spPr bwMode="auto">
                <a:xfrm>
                  <a:off x="4857750" y="2217738"/>
                  <a:ext cx="244475" cy="176213"/>
                </a:xfrm>
                <a:custGeom>
                  <a:avLst/>
                  <a:gdLst/>
                  <a:ahLst/>
                  <a:cxnLst>
                    <a:cxn ang="0">
                      <a:pos x="5" y="111"/>
                    </a:cxn>
                    <a:cxn ang="0">
                      <a:pos x="0" y="111"/>
                    </a:cxn>
                    <a:cxn ang="0">
                      <a:pos x="5" y="111"/>
                    </a:cxn>
                    <a:cxn ang="0">
                      <a:pos x="153" y="0"/>
                    </a:cxn>
                    <a:cxn ang="0">
                      <a:pos x="153" y="1"/>
                    </a:cxn>
                    <a:cxn ang="0">
                      <a:pos x="154" y="7"/>
                    </a:cxn>
                    <a:cxn ang="0">
                      <a:pos x="154" y="25"/>
                    </a:cxn>
                    <a:cxn ang="0">
                      <a:pos x="153" y="37"/>
                    </a:cxn>
                    <a:cxn ang="0">
                      <a:pos x="148" y="49"/>
                    </a:cxn>
                    <a:cxn ang="0">
                      <a:pos x="142" y="63"/>
                    </a:cxn>
                    <a:cxn ang="0">
                      <a:pos x="130" y="75"/>
                    </a:cxn>
                    <a:cxn ang="0">
                      <a:pos x="115" y="87"/>
                    </a:cxn>
                    <a:cxn ang="0">
                      <a:pos x="96" y="96"/>
                    </a:cxn>
                    <a:cxn ang="0">
                      <a:pos x="70" y="105"/>
                    </a:cxn>
                    <a:cxn ang="0">
                      <a:pos x="39" y="109"/>
                    </a:cxn>
                    <a:cxn ang="0">
                      <a:pos x="5" y="111"/>
                    </a:cxn>
                    <a:cxn ang="0">
                      <a:pos x="12" y="109"/>
                    </a:cxn>
                    <a:cxn ang="0">
                      <a:pos x="24" y="108"/>
                    </a:cxn>
                    <a:cxn ang="0">
                      <a:pos x="40" y="105"/>
                    </a:cxn>
                    <a:cxn ang="0">
                      <a:pos x="60" y="100"/>
                    </a:cxn>
                    <a:cxn ang="0">
                      <a:pos x="78" y="94"/>
                    </a:cxn>
                    <a:cxn ang="0">
                      <a:pos x="97" y="85"/>
                    </a:cxn>
                    <a:cxn ang="0">
                      <a:pos x="115" y="75"/>
                    </a:cxn>
                    <a:cxn ang="0">
                      <a:pos x="132" y="61"/>
                    </a:cxn>
                    <a:cxn ang="0">
                      <a:pos x="144" y="43"/>
                    </a:cxn>
                    <a:cxn ang="0">
                      <a:pos x="151" y="24"/>
                    </a:cxn>
                    <a:cxn ang="0">
                      <a:pos x="153" y="0"/>
                    </a:cxn>
                  </a:cxnLst>
                  <a:rect l="0" t="0" r="r" b="b"/>
                  <a:pathLst>
                    <a:path w="154" h="111">
                      <a:moveTo>
                        <a:pt x="5" y="111"/>
                      </a:moveTo>
                      <a:lnTo>
                        <a:pt x="0" y="111"/>
                      </a:lnTo>
                      <a:lnTo>
                        <a:pt x="5" y="111"/>
                      </a:lnTo>
                      <a:close/>
                      <a:moveTo>
                        <a:pt x="153" y="0"/>
                      </a:moveTo>
                      <a:lnTo>
                        <a:pt x="153" y="1"/>
                      </a:lnTo>
                      <a:lnTo>
                        <a:pt x="154" y="7"/>
                      </a:lnTo>
                      <a:lnTo>
                        <a:pt x="154" y="25"/>
                      </a:lnTo>
                      <a:lnTo>
                        <a:pt x="153" y="37"/>
                      </a:lnTo>
                      <a:lnTo>
                        <a:pt x="148" y="49"/>
                      </a:lnTo>
                      <a:lnTo>
                        <a:pt x="142" y="63"/>
                      </a:lnTo>
                      <a:lnTo>
                        <a:pt x="130" y="75"/>
                      </a:lnTo>
                      <a:lnTo>
                        <a:pt x="115" y="87"/>
                      </a:lnTo>
                      <a:lnTo>
                        <a:pt x="96" y="96"/>
                      </a:lnTo>
                      <a:lnTo>
                        <a:pt x="70" y="105"/>
                      </a:lnTo>
                      <a:lnTo>
                        <a:pt x="39" y="109"/>
                      </a:lnTo>
                      <a:lnTo>
                        <a:pt x="5" y="111"/>
                      </a:lnTo>
                      <a:lnTo>
                        <a:pt x="12" y="109"/>
                      </a:lnTo>
                      <a:lnTo>
                        <a:pt x="24" y="108"/>
                      </a:lnTo>
                      <a:lnTo>
                        <a:pt x="40" y="105"/>
                      </a:lnTo>
                      <a:lnTo>
                        <a:pt x="60" y="100"/>
                      </a:lnTo>
                      <a:lnTo>
                        <a:pt x="78" y="94"/>
                      </a:lnTo>
                      <a:lnTo>
                        <a:pt x="97" y="85"/>
                      </a:lnTo>
                      <a:lnTo>
                        <a:pt x="115" y="75"/>
                      </a:lnTo>
                      <a:lnTo>
                        <a:pt x="132" y="61"/>
                      </a:lnTo>
                      <a:lnTo>
                        <a:pt x="144" y="43"/>
                      </a:lnTo>
                      <a:lnTo>
                        <a:pt x="151" y="24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A6B8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494"/>
                <p:cNvSpPr>
                  <a:spLocks/>
                </p:cNvSpPr>
                <p:nvPr/>
              </p:nvSpPr>
              <p:spPr bwMode="auto">
                <a:xfrm>
                  <a:off x="5224463" y="2324100"/>
                  <a:ext cx="66675" cy="3524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"/>
                    </a:cxn>
                    <a:cxn ang="0">
                      <a:pos x="7" y="12"/>
                    </a:cxn>
                    <a:cxn ang="0">
                      <a:pos x="16" y="27"/>
                    </a:cxn>
                    <a:cxn ang="0">
                      <a:pos x="24" y="47"/>
                    </a:cxn>
                    <a:cxn ang="0">
                      <a:pos x="33" y="72"/>
                    </a:cxn>
                    <a:cxn ang="0">
                      <a:pos x="39" y="102"/>
                    </a:cxn>
                    <a:cxn ang="0">
                      <a:pos x="42" y="138"/>
                    </a:cxn>
                    <a:cxn ang="0">
                      <a:pos x="40" y="177"/>
                    </a:cxn>
                    <a:cxn ang="0">
                      <a:pos x="33" y="222"/>
                    </a:cxn>
                    <a:cxn ang="0">
                      <a:pos x="33" y="218"/>
                    </a:cxn>
                    <a:cxn ang="0">
                      <a:pos x="34" y="207"/>
                    </a:cxn>
                    <a:cxn ang="0">
                      <a:pos x="36" y="189"/>
                    </a:cxn>
                    <a:cxn ang="0">
                      <a:pos x="36" y="165"/>
                    </a:cxn>
                    <a:cxn ang="0">
                      <a:pos x="34" y="138"/>
                    </a:cxn>
                    <a:cxn ang="0">
                      <a:pos x="31" y="107"/>
                    </a:cxn>
                    <a:cxn ang="0">
                      <a:pos x="24" y="72"/>
                    </a:cxn>
                    <a:cxn ang="0">
                      <a:pos x="15" y="3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" h="222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7" y="12"/>
                      </a:lnTo>
                      <a:lnTo>
                        <a:pt x="16" y="27"/>
                      </a:lnTo>
                      <a:lnTo>
                        <a:pt x="24" y="47"/>
                      </a:lnTo>
                      <a:lnTo>
                        <a:pt x="33" y="72"/>
                      </a:lnTo>
                      <a:lnTo>
                        <a:pt x="39" y="102"/>
                      </a:lnTo>
                      <a:lnTo>
                        <a:pt x="42" y="138"/>
                      </a:lnTo>
                      <a:lnTo>
                        <a:pt x="40" y="177"/>
                      </a:lnTo>
                      <a:lnTo>
                        <a:pt x="33" y="222"/>
                      </a:lnTo>
                      <a:lnTo>
                        <a:pt x="33" y="218"/>
                      </a:lnTo>
                      <a:lnTo>
                        <a:pt x="34" y="207"/>
                      </a:lnTo>
                      <a:lnTo>
                        <a:pt x="36" y="189"/>
                      </a:lnTo>
                      <a:lnTo>
                        <a:pt x="36" y="165"/>
                      </a:lnTo>
                      <a:lnTo>
                        <a:pt x="34" y="138"/>
                      </a:lnTo>
                      <a:lnTo>
                        <a:pt x="31" y="107"/>
                      </a:lnTo>
                      <a:lnTo>
                        <a:pt x="24" y="72"/>
                      </a:lnTo>
                      <a:lnTo>
                        <a:pt x="15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1" name="Group 634"/>
              <p:cNvGrpSpPr/>
              <p:nvPr/>
            </p:nvGrpSpPr>
            <p:grpSpPr>
              <a:xfrm>
                <a:off x="6856412" y="2796990"/>
                <a:ext cx="566736" cy="1411252"/>
                <a:chOff x="6480175" y="1984375"/>
                <a:chExt cx="1289050" cy="3209925"/>
              </a:xfrm>
            </p:grpSpPr>
            <p:sp>
              <p:nvSpPr>
                <p:cNvPr id="82" name="Freeform 466"/>
                <p:cNvSpPr>
                  <a:spLocks/>
                </p:cNvSpPr>
                <p:nvPr/>
              </p:nvSpPr>
              <p:spPr bwMode="auto">
                <a:xfrm>
                  <a:off x="7519988" y="3970338"/>
                  <a:ext cx="220662" cy="184150"/>
                </a:xfrm>
                <a:custGeom>
                  <a:avLst/>
                  <a:gdLst/>
                  <a:ahLst/>
                  <a:cxnLst>
                    <a:cxn ang="0">
                      <a:pos x="138" y="0"/>
                    </a:cxn>
                    <a:cxn ang="0">
                      <a:pos x="139" y="26"/>
                    </a:cxn>
                    <a:cxn ang="0">
                      <a:pos x="136" y="52"/>
                    </a:cxn>
                    <a:cxn ang="0">
                      <a:pos x="129" y="73"/>
                    </a:cxn>
                    <a:cxn ang="0">
                      <a:pos x="117" y="92"/>
                    </a:cxn>
                    <a:cxn ang="0">
                      <a:pos x="102" y="106"/>
                    </a:cxn>
                    <a:cxn ang="0">
                      <a:pos x="82" y="115"/>
                    </a:cxn>
                    <a:cxn ang="0">
                      <a:pos x="60" y="116"/>
                    </a:cxn>
                    <a:cxn ang="0">
                      <a:pos x="40" y="112"/>
                    </a:cxn>
                    <a:cxn ang="0">
                      <a:pos x="27" y="104"/>
                    </a:cxn>
                    <a:cxn ang="0">
                      <a:pos x="16" y="94"/>
                    </a:cxn>
                    <a:cxn ang="0">
                      <a:pos x="9" y="82"/>
                    </a:cxn>
                    <a:cxn ang="0">
                      <a:pos x="4" y="70"/>
                    </a:cxn>
                    <a:cxn ang="0">
                      <a:pos x="1" y="59"/>
                    </a:cxn>
                    <a:cxn ang="0">
                      <a:pos x="0" y="52"/>
                    </a:cxn>
                    <a:cxn ang="0">
                      <a:pos x="0" y="49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16">
                      <a:moveTo>
                        <a:pt x="138" y="0"/>
                      </a:moveTo>
                      <a:lnTo>
                        <a:pt x="139" y="26"/>
                      </a:lnTo>
                      <a:lnTo>
                        <a:pt x="136" y="52"/>
                      </a:lnTo>
                      <a:lnTo>
                        <a:pt x="129" y="73"/>
                      </a:lnTo>
                      <a:lnTo>
                        <a:pt x="117" y="92"/>
                      </a:lnTo>
                      <a:lnTo>
                        <a:pt x="102" y="106"/>
                      </a:lnTo>
                      <a:lnTo>
                        <a:pt x="82" y="115"/>
                      </a:lnTo>
                      <a:lnTo>
                        <a:pt x="60" y="116"/>
                      </a:lnTo>
                      <a:lnTo>
                        <a:pt x="40" y="112"/>
                      </a:lnTo>
                      <a:lnTo>
                        <a:pt x="27" y="104"/>
                      </a:lnTo>
                      <a:lnTo>
                        <a:pt x="16" y="94"/>
                      </a:lnTo>
                      <a:lnTo>
                        <a:pt x="9" y="82"/>
                      </a:lnTo>
                      <a:lnTo>
                        <a:pt x="4" y="70"/>
                      </a:lnTo>
                      <a:lnTo>
                        <a:pt x="1" y="59"/>
                      </a:lnTo>
                      <a:lnTo>
                        <a:pt x="0" y="52"/>
                      </a:lnTo>
                      <a:lnTo>
                        <a:pt x="0" y="49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495"/>
                <p:cNvSpPr>
                  <a:spLocks/>
                </p:cNvSpPr>
                <p:nvPr/>
              </p:nvSpPr>
              <p:spPr bwMode="auto">
                <a:xfrm>
                  <a:off x="6737350" y="4029075"/>
                  <a:ext cx="763587" cy="1136650"/>
                </a:xfrm>
                <a:custGeom>
                  <a:avLst/>
                  <a:gdLst/>
                  <a:ahLst/>
                  <a:cxnLst>
                    <a:cxn ang="0">
                      <a:pos x="481" y="0"/>
                    </a:cxn>
                    <a:cxn ang="0">
                      <a:pos x="481" y="4"/>
                    </a:cxn>
                    <a:cxn ang="0">
                      <a:pos x="479" y="19"/>
                    </a:cxn>
                    <a:cxn ang="0">
                      <a:pos x="478" y="42"/>
                    </a:cxn>
                    <a:cxn ang="0">
                      <a:pos x="476" y="70"/>
                    </a:cxn>
                    <a:cxn ang="0">
                      <a:pos x="475" y="105"/>
                    </a:cxn>
                    <a:cxn ang="0">
                      <a:pos x="472" y="144"/>
                    </a:cxn>
                    <a:cxn ang="0">
                      <a:pos x="469" y="186"/>
                    </a:cxn>
                    <a:cxn ang="0">
                      <a:pos x="460" y="276"/>
                    </a:cxn>
                    <a:cxn ang="0">
                      <a:pos x="451" y="363"/>
                    </a:cxn>
                    <a:cxn ang="0">
                      <a:pos x="445" y="409"/>
                    </a:cxn>
                    <a:cxn ang="0">
                      <a:pos x="437" y="454"/>
                    </a:cxn>
                    <a:cxn ang="0">
                      <a:pos x="428" y="498"/>
                    </a:cxn>
                    <a:cxn ang="0">
                      <a:pos x="421" y="538"/>
                    </a:cxn>
                    <a:cxn ang="0">
                      <a:pos x="413" y="576"/>
                    </a:cxn>
                    <a:cxn ang="0">
                      <a:pos x="407" y="609"/>
                    </a:cxn>
                    <a:cxn ang="0">
                      <a:pos x="401" y="636"/>
                    </a:cxn>
                    <a:cxn ang="0">
                      <a:pos x="397" y="656"/>
                    </a:cxn>
                    <a:cxn ang="0">
                      <a:pos x="394" y="669"/>
                    </a:cxn>
                    <a:cxn ang="0">
                      <a:pos x="392" y="674"/>
                    </a:cxn>
                    <a:cxn ang="0">
                      <a:pos x="257" y="716"/>
                    </a:cxn>
                    <a:cxn ang="0">
                      <a:pos x="109" y="678"/>
                    </a:cxn>
                    <a:cxn ang="0">
                      <a:pos x="108" y="677"/>
                    </a:cxn>
                    <a:cxn ang="0">
                      <a:pos x="106" y="671"/>
                    </a:cxn>
                    <a:cxn ang="0">
                      <a:pos x="102" y="659"/>
                    </a:cxn>
                    <a:cxn ang="0">
                      <a:pos x="97" y="642"/>
                    </a:cxn>
                    <a:cxn ang="0">
                      <a:pos x="91" y="620"/>
                    </a:cxn>
                    <a:cxn ang="0">
                      <a:pos x="84" y="591"/>
                    </a:cxn>
                    <a:cxn ang="0">
                      <a:pos x="75" y="555"/>
                    </a:cxn>
                    <a:cxn ang="0">
                      <a:pos x="66" y="510"/>
                    </a:cxn>
                    <a:cxn ang="0">
                      <a:pos x="57" y="459"/>
                    </a:cxn>
                    <a:cxn ang="0">
                      <a:pos x="46" y="397"/>
                    </a:cxn>
                    <a:cxn ang="0">
                      <a:pos x="34" y="327"/>
                    </a:cxn>
                    <a:cxn ang="0">
                      <a:pos x="24" y="247"/>
                    </a:cxn>
                    <a:cxn ang="0">
                      <a:pos x="12" y="156"/>
                    </a:cxn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18" y="55"/>
                    </a:cxn>
                    <a:cxn ang="0">
                      <a:pos x="40" y="55"/>
                    </a:cxn>
                    <a:cxn ang="0">
                      <a:pos x="69" y="57"/>
                    </a:cxn>
                    <a:cxn ang="0">
                      <a:pos x="141" y="57"/>
                    </a:cxn>
                    <a:cxn ang="0">
                      <a:pos x="183" y="55"/>
                    </a:cxn>
                    <a:cxn ang="0">
                      <a:pos x="272" y="49"/>
                    </a:cxn>
                    <a:cxn ang="0">
                      <a:pos x="319" y="43"/>
                    </a:cxn>
                    <a:cxn ang="0">
                      <a:pos x="364" y="36"/>
                    </a:cxn>
                    <a:cxn ang="0">
                      <a:pos x="406" y="27"/>
                    </a:cxn>
                    <a:cxn ang="0">
                      <a:pos x="445" y="15"/>
                    </a:cxn>
                    <a:cxn ang="0">
                      <a:pos x="481" y="0"/>
                    </a:cxn>
                  </a:cxnLst>
                  <a:rect l="0" t="0" r="r" b="b"/>
                  <a:pathLst>
                    <a:path w="481" h="716">
                      <a:moveTo>
                        <a:pt x="481" y="0"/>
                      </a:moveTo>
                      <a:lnTo>
                        <a:pt x="481" y="4"/>
                      </a:lnTo>
                      <a:lnTo>
                        <a:pt x="479" y="19"/>
                      </a:lnTo>
                      <a:lnTo>
                        <a:pt x="478" y="42"/>
                      </a:lnTo>
                      <a:lnTo>
                        <a:pt x="476" y="70"/>
                      </a:lnTo>
                      <a:lnTo>
                        <a:pt x="475" y="105"/>
                      </a:lnTo>
                      <a:lnTo>
                        <a:pt x="472" y="144"/>
                      </a:lnTo>
                      <a:lnTo>
                        <a:pt x="469" y="186"/>
                      </a:lnTo>
                      <a:lnTo>
                        <a:pt x="460" y="276"/>
                      </a:lnTo>
                      <a:lnTo>
                        <a:pt x="451" y="363"/>
                      </a:lnTo>
                      <a:lnTo>
                        <a:pt x="445" y="409"/>
                      </a:lnTo>
                      <a:lnTo>
                        <a:pt x="437" y="454"/>
                      </a:lnTo>
                      <a:lnTo>
                        <a:pt x="428" y="498"/>
                      </a:lnTo>
                      <a:lnTo>
                        <a:pt x="421" y="538"/>
                      </a:lnTo>
                      <a:lnTo>
                        <a:pt x="413" y="576"/>
                      </a:lnTo>
                      <a:lnTo>
                        <a:pt x="407" y="609"/>
                      </a:lnTo>
                      <a:lnTo>
                        <a:pt x="401" y="636"/>
                      </a:lnTo>
                      <a:lnTo>
                        <a:pt x="397" y="656"/>
                      </a:lnTo>
                      <a:lnTo>
                        <a:pt x="394" y="669"/>
                      </a:lnTo>
                      <a:lnTo>
                        <a:pt x="392" y="674"/>
                      </a:lnTo>
                      <a:lnTo>
                        <a:pt x="257" y="716"/>
                      </a:lnTo>
                      <a:lnTo>
                        <a:pt x="109" y="678"/>
                      </a:lnTo>
                      <a:lnTo>
                        <a:pt x="108" y="677"/>
                      </a:lnTo>
                      <a:lnTo>
                        <a:pt x="106" y="671"/>
                      </a:lnTo>
                      <a:lnTo>
                        <a:pt x="102" y="659"/>
                      </a:lnTo>
                      <a:lnTo>
                        <a:pt x="97" y="642"/>
                      </a:lnTo>
                      <a:lnTo>
                        <a:pt x="91" y="620"/>
                      </a:lnTo>
                      <a:lnTo>
                        <a:pt x="84" y="591"/>
                      </a:lnTo>
                      <a:lnTo>
                        <a:pt x="75" y="555"/>
                      </a:lnTo>
                      <a:lnTo>
                        <a:pt x="66" y="510"/>
                      </a:lnTo>
                      <a:lnTo>
                        <a:pt x="57" y="459"/>
                      </a:lnTo>
                      <a:lnTo>
                        <a:pt x="46" y="397"/>
                      </a:lnTo>
                      <a:lnTo>
                        <a:pt x="34" y="327"/>
                      </a:lnTo>
                      <a:lnTo>
                        <a:pt x="24" y="247"/>
                      </a:lnTo>
                      <a:lnTo>
                        <a:pt x="12" y="156"/>
                      </a:lnTo>
                      <a:lnTo>
                        <a:pt x="0" y="54"/>
                      </a:lnTo>
                      <a:lnTo>
                        <a:pt x="4" y="54"/>
                      </a:lnTo>
                      <a:lnTo>
                        <a:pt x="18" y="55"/>
                      </a:lnTo>
                      <a:lnTo>
                        <a:pt x="40" y="55"/>
                      </a:lnTo>
                      <a:lnTo>
                        <a:pt x="69" y="57"/>
                      </a:lnTo>
                      <a:lnTo>
                        <a:pt x="141" y="57"/>
                      </a:lnTo>
                      <a:lnTo>
                        <a:pt x="183" y="55"/>
                      </a:lnTo>
                      <a:lnTo>
                        <a:pt x="272" y="49"/>
                      </a:lnTo>
                      <a:lnTo>
                        <a:pt x="319" y="43"/>
                      </a:lnTo>
                      <a:lnTo>
                        <a:pt x="364" y="36"/>
                      </a:lnTo>
                      <a:lnTo>
                        <a:pt x="406" y="27"/>
                      </a:lnTo>
                      <a:lnTo>
                        <a:pt x="445" y="15"/>
                      </a:lnTo>
                      <a:lnTo>
                        <a:pt x="481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496"/>
                <p:cNvSpPr>
                  <a:spLocks/>
                </p:cNvSpPr>
                <p:nvPr/>
              </p:nvSpPr>
              <p:spPr bwMode="auto">
                <a:xfrm>
                  <a:off x="7075488" y="4354513"/>
                  <a:ext cx="184150" cy="811213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15" y="3"/>
                    </a:cxn>
                    <a:cxn ang="0">
                      <a:pos x="101" y="17"/>
                    </a:cxn>
                    <a:cxn ang="0">
                      <a:pos x="89" y="24"/>
                    </a:cxn>
                    <a:cxn ang="0">
                      <a:pos x="71" y="32"/>
                    </a:cxn>
                    <a:cxn ang="0">
                      <a:pos x="52" y="511"/>
                    </a:cxn>
                    <a:cxn ang="0">
                      <a:pos x="32" y="509"/>
                    </a:cxn>
                    <a:cxn ang="0">
                      <a:pos x="47" y="36"/>
                    </a:cxn>
                    <a:cxn ang="0">
                      <a:pos x="43" y="35"/>
                    </a:cxn>
                    <a:cxn ang="0">
                      <a:pos x="31" y="32"/>
                    </a:cxn>
                    <a:cxn ang="0">
                      <a:pos x="16" y="26"/>
                    </a:cxn>
                    <a:cxn ang="0">
                      <a:pos x="0" y="17"/>
                    </a:cxn>
                    <a:cxn ang="0">
                      <a:pos x="16" y="17"/>
                    </a:cxn>
                    <a:cxn ang="0">
                      <a:pos x="34" y="15"/>
                    </a:cxn>
                    <a:cxn ang="0">
                      <a:pos x="53" y="14"/>
                    </a:cxn>
                    <a:cxn ang="0">
                      <a:pos x="76" y="11"/>
                    </a:cxn>
                    <a:cxn ang="0">
                      <a:pos x="97" y="6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16" h="511">
                      <a:moveTo>
                        <a:pt x="116" y="0"/>
                      </a:moveTo>
                      <a:lnTo>
                        <a:pt x="115" y="3"/>
                      </a:lnTo>
                      <a:lnTo>
                        <a:pt x="101" y="17"/>
                      </a:lnTo>
                      <a:lnTo>
                        <a:pt x="89" y="24"/>
                      </a:lnTo>
                      <a:lnTo>
                        <a:pt x="71" y="32"/>
                      </a:lnTo>
                      <a:lnTo>
                        <a:pt x="52" y="511"/>
                      </a:lnTo>
                      <a:lnTo>
                        <a:pt x="32" y="509"/>
                      </a:lnTo>
                      <a:lnTo>
                        <a:pt x="47" y="36"/>
                      </a:lnTo>
                      <a:lnTo>
                        <a:pt x="43" y="35"/>
                      </a:lnTo>
                      <a:lnTo>
                        <a:pt x="31" y="32"/>
                      </a:lnTo>
                      <a:lnTo>
                        <a:pt x="16" y="26"/>
                      </a:lnTo>
                      <a:lnTo>
                        <a:pt x="0" y="17"/>
                      </a:lnTo>
                      <a:lnTo>
                        <a:pt x="16" y="17"/>
                      </a:lnTo>
                      <a:lnTo>
                        <a:pt x="34" y="15"/>
                      </a:lnTo>
                      <a:lnTo>
                        <a:pt x="53" y="14"/>
                      </a:lnTo>
                      <a:lnTo>
                        <a:pt x="76" y="11"/>
                      </a:lnTo>
                      <a:lnTo>
                        <a:pt x="97" y="6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497"/>
                <p:cNvSpPr>
                  <a:spLocks/>
                </p:cNvSpPr>
                <p:nvPr/>
              </p:nvSpPr>
              <p:spPr bwMode="auto">
                <a:xfrm>
                  <a:off x="6813550" y="5048250"/>
                  <a:ext cx="658812" cy="146050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118" y="2"/>
                    </a:cxn>
                    <a:cxn ang="0">
                      <a:pos x="147" y="8"/>
                    </a:cxn>
                    <a:cxn ang="0">
                      <a:pos x="178" y="21"/>
                    </a:cxn>
                    <a:cxn ang="0">
                      <a:pos x="214" y="39"/>
                    </a:cxn>
                    <a:cxn ang="0">
                      <a:pos x="215" y="38"/>
                    </a:cxn>
                    <a:cxn ang="0">
                      <a:pos x="221" y="35"/>
                    </a:cxn>
                    <a:cxn ang="0">
                      <a:pos x="232" y="29"/>
                    </a:cxn>
                    <a:cxn ang="0">
                      <a:pos x="244" y="23"/>
                    </a:cxn>
                    <a:cxn ang="0">
                      <a:pos x="257" y="15"/>
                    </a:cxn>
                    <a:cxn ang="0">
                      <a:pos x="274" y="9"/>
                    </a:cxn>
                    <a:cxn ang="0">
                      <a:pos x="292" y="5"/>
                    </a:cxn>
                    <a:cxn ang="0">
                      <a:pos x="310" y="2"/>
                    </a:cxn>
                    <a:cxn ang="0">
                      <a:pos x="328" y="0"/>
                    </a:cxn>
                    <a:cxn ang="0">
                      <a:pos x="347" y="3"/>
                    </a:cxn>
                    <a:cxn ang="0">
                      <a:pos x="364" y="11"/>
                    </a:cxn>
                    <a:cxn ang="0">
                      <a:pos x="380" y="21"/>
                    </a:cxn>
                    <a:cxn ang="0">
                      <a:pos x="394" y="39"/>
                    </a:cxn>
                    <a:cxn ang="0">
                      <a:pos x="406" y="62"/>
                    </a:cxn>
                    <a:cxn ang="0">
                      <a:pos x="415" y="92"/>
                    </a:cxn>
                    <a:cxn ang="0">
                      <a:pos x="0" y="92"/>
                    </a:cxn>
                    <a:cxn ang="0">
                      <a:pos x="0" y="90"/>
                    </a:cxn>
                    <a:cxn ang="0">
                      <a:pos x="1" y="84"/>
                    </a:cxn>
                    <a:cxn ang="0">
                      <a:pos x="4" y="75"/>
                    </a:cxn>
                    <a:cxn ang="0">
                      <a:pos x="7" y="65"/>
                    </a:cxn>
                    <a:cxn ang="0">
                      <a:pos x="13" y="53"/>
                    </a:cxn>
                    <a:cxn ang="0">
                      <a:pos x="21" y="41"/>
                    </a:cxn>
                    <a:cxn ang="0">
                      <a:pos x="30" y="29"/>
                    </a:cxn>
                    <a:cxn ang="0">
                      <a:pos x="42" y="18"/>
                    </a:cxn>
                    <a:cxn ang="0">
                      <a:pos x="57" y="9"/>
                    </a:cxn>
                    <a:cxn ang="0">
                      <a:pos x="73" y="3"/>
                    </a:cxn>
                    <a:cxn ang="0">
                      <a:pos x="94" y="0"/>
                    </a:cxn>
                  </a:cxnLst>
                  <a:rect l="0" t="0" r="r" b="b"/>
                  <a:pathLst>
                    <a:path w="415" h="92">
                      <a:moveTo>
                        <a:pt x="94" y="0"/>
                      </a:moveTo>
                      <a:lnTo>
                        <a:pt x="118" y="2"/>
                      </a:lnTo>
                      <a:lnTo>
                        <a:pt x="147" y="8"/>
                      </a:lnTo>
                      <a:lnTo>
                        <a:pt x="178" y="21"/>
                      </a:lnTo>
                      <a:lnTo>
                        <a:pt x="214" y="39"/>
                      </a:lnTo>
                      <a:lnTo>
                        <a:pt x="215" y="38"/>
                      </a:lnTo>
                      <a:lnTo>
                        <a:pt x="221" y="35"/>
                      </a:lnTo>
                      <a:lnTo>
                        <a:pt x="232" y="29"/>
                      </a:lnTo>
                      <a:lnTo>
                        <a:pt x="244" y="23"/>
                      </a:lnTo>
                      <a:lnTo>
                        <a:pt x="257" y="15"/>
                      </a:lnTo>
                      <a:lnTo>
                        <a:pt x="274" y="9"/>
                      </a:lnTo>
                      <a:lnTo>
                        <a:pt x="292" y="5"/>
                      </a:lnTo>
                      <a:lnTo>
                        <a:pt x="310" y="2"/>
                      </a:lnTo>
                      <a:lnTo>
                        <a:pt x="328" y="0"/>
                      </a:lnTo>
                      <a:lnTo>
                        <a:pt x="347" y="3"/>
                      </a:lnTo>
                      <a:lnTo>
                        <a:pt x="364" y="11"/>
                      </a:lnTo>
                      <a:lnTo>
                        <a:pt x="380" y="21"/>
                      </a:lnTo>
                      <a:lnTo>
                        <a:pt x="394" y="39"/>
                      </a:lnTo>
                      <a:lnTo>
                        <a:pt x="406" y="62"/>
                      </a:lnTo>
                      <a:lnTo>
                        <a:pt x="415" y="92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1" y="84"/>
                      </a:lnTo>
                      <a:lnTo>
                        <a:pt x="4" y="75"/>
                      </a:lnTo>
                      <a:lnTo>
                        <a:pt x="7" y="65"/>
                      </a:lnTo>
                      <a:lnTo>
                        <a:pt x="13" y="53"/>
                      </a:lnTo>
                      <a:lnTo>
                        <a:pt x="21" y="41"/>
                      </a:lnTo>
                      <a:lnTo>
                        <a:pt x="30" y="29"/>
                      </a:lnTo>
                      <a:lnTo>
                        <a:pt x="42" y="18"/>
                      </a:lnTo>
                      <a:lnTo>
                        <a:pt x="57" y="9"/>
                      </a:lnTo>
                      <a:lnTo>
                        <a:pt x="73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498"/>
                <p:cNvSpPr>
                  <a:spLocks/>
                </p:cNvSpPr>
                <p:nvPr/>
              </p:nvSpPr>
              <p:spPr bwMode="auto">
                <a:xfrm>
                  <a:off x="6542088" y="2027238"/>
                  <a:ext cx="1016000" cy="985838"/>
                </a:xfrm>
                <a:custGeom>
                  <a:avLst/>
                  <a:gdLst/>
                  <a:ahLst/>
                  <a:cxnLst>
                    <a:cxn ang="0">
                      <a:pos x="300" y="0"/>
                    </a:cxn>
                    <a:cxn ang="0">
                      <a:pos x="344" y="3"/>
                    </a:cxn>
                    <a:cxn ang="0">
                      <a:pos x="391" y="12"/>
                    </a:cxn>
                    <a:cxn ang="0">
                      <a:pos x="436" y="28"/>
                    </a:cxn>
                    <a:cxn ang="0">
                      <a:pos x="476" y="49"/>
                    </a:cxn>
                    <a:cxn ang="0">
                      <a:pos x="512" y="75"/>
                    </a:cxn>
                    <a:cxn ang="0">
                      <a:pos x="544" y="106"/>
                    </a:cxn>
                    <a:cxn ang="0">
                      <a:pos x="571" y="141"/>
                    </a:cxn>
                    <a:cxn ang="0">
                      <a:pos x="595" y="178"/>
                    </a:cxn>
                    <a:cxn ang="0">
                      <a:pos x="613" y="219"/>
                    </a:cxn>
                    <a:cxn ang="0">
                      <a:pos x="626" y="259"/>
                    </a:cxn>
                    <a:cxn ang="0">
                      <a:pos x="635" y="301"/>
                    </a:cxn>
                    <a:cxn ang="0">
                      <a:pos x="640" y="343"/>
                    </a:cxn>
                    <a:cxn ang="0">
                      <a:pos x="638" y="384"/>
                    </a:cxn>
                    <a:cxn ang="0">
                      <a:pos x="632" y="421"/>
                    </a:cxn>
                    <a:cxn ang="0">
                      <a:pos x="622" y="456"/>
                    </a:cxn>
                    <a:cxn ang="0">
                      <a:pos x="602" y="495"/>
                    </a:cxn>
                    <a:cxn ang="0">
                      <a:pos x="577" y="528"/>
                    </a:cxn>
                    <a:cxn ang="0">
                      <a:pos x="547" y="556"/>
                    </a:cxn>
                    <a:cxn ang="0">
                      <a:pos x="514" y="580"/>
                    </a:cxn>
                    <a:cxn ang="0">
                      <a:pos x="476" y="599"/>
                    </a:cxn>
                    <a:cxn ang="0">
                      <a:pos x="436" y="612"/>
                    </a:cxn>
                    <a:cxn ang="0">
                      <a:pos x="394" y="620"/>
                    </a:cxn>
                    <a:cxn ang="0">
                      <a:pos x="349" y="621"/>
                    </a:cxn>
                    <a:cxn ang="0">
                      <a:pos x="304" y="617"/>
                    </a:cxn>
                    <a:cxn ang="0">
                      <a:pos x="258" y="608"/>
                    </a:cxn>
                    <a:cxn ang="0">
                      <a:pos x="213" y="591"/>
                    </a:cxn>
                    <a:cxn ang="0">
                      <a:pos x="165" y="567"/>
                    </a:cxn>
                    <a:cxn ang="0">
                      <a:pos x="121" y="537"/>
                    </a:cxn>
                    <a:cxn ang="0">
                      <a:pos x="85" y="501"/>
                    </a:cxn>
                    <a:cxn ang="0">
                      <a:pos x="54" y="462"/>
                    </a:cxn>
                    <a:cxn ang="0">
                      <a:pos x="30" y="420"/>
                    </a:cxn>
                    <a:cxn ang="0">
                      <a:pos x="12" y="373"/>
                    </a:cxn>
                    <a:cxn ang="0">
                      <a:pos x="1" y="327"/>
                    </a:cxn>
                    <a:cxn ang="0">
                      <a:pos x="0" y="279"/>
                    </a:cxn>
                    <a:cxn ang="0">
                      <a:pos x="6" y="229"/>
                    </a:cxn>
                    <a:cxn ang="0">
                      <a:pos x="21" y="181"/>
                    </a:cxn>
                    <a:cxn ang="0">
                      <a:pos x="42" y="141"/>
                    </a:cxn>
                    <a:cxn ang="0">
                      <a:pos x="67" y="105"/>
                    </a:cxn>
                    <a:cxn ang="0">
                      <a:pos x="99" y="73"/>
                    </a:cxn>
                    <a:cxn ang="0">
                      <a:pos x="133" y="48"/>
                    </a:cxn>
                    <a:cxn ang="0">
                      <a:pos x="171" y="27"/>
                    </a:cxn>
                    <a:cxn ang="0">
                      <a:pos x="211" y="12"/>
                    </a:cxn>
                    <a:cxn ang="0">
                      <a:pos x="255" y="3"/>
                    </a:cxn>
                    <a:cxn ang="0">
                      <a:pos x="300" y="0"/>
                    </a:cxn>
                  </a:cxnLst>
                  <a:rect l="0" t="0" r="r" b="b"/>
                  <a:pathLst>
                    <a:path w="640" h="621">
                      <a:moveTo>
                        <a:pt x="300" y="0"/>
                      </a:moveTo>
                      <a:lnTo>
                        <a:pt x="344" y="3"/>
                      </a:lnTo>
                      <a:lnTo>
                        <a:pt x="391" y="12"/>
                      </a:lnTo>
                      <a:lnTo>
                        <a:pt x="436" y="28"/>
                      </a:lnTo>
                      <a:lnTo>
                        <a:pt x="476" y="49"/>
                      </a:lnTo>
                      <a:lnTo>
                        <a:pt x="512" y="75"/>
                      </a:lnTo>
                      <a:lnTo>
                        <a:pt x="544" y="106"/>
                      </a:lnTo>
                      <a:lnTo>
                        <a:pt x="571" y="141"/>
                      </a:lnTo>
                      <a:lnTo>
                        <a:pt x="595" y="178"/>
                      </a:lnTo>
                      <a:lnTo>
                        <a:pt x="613" y="219"/>
                      </a:lnTo>
                      <a:lnTo>
                        <a:pt x="626" y="259"/>
                      </a:lnTo>
                      <a:lnTo>
                        <a:pt x="635" y="301"/>
                      </a:lnTo>
                      <a:lnTo>
                        <a:pt x="640" y="343"/>
                      </a:lnTo>
                      <a:lnTo>
                        <a:pt x="638" y="384"/>
                      </a:lnTo>
                      <a:lnTo>
                        <a:pt x="632" y="421"/>
                      </a:lnTo>
                      <a:lnTo>
                        <a:pt x="622" y="456"/>
                      </a:lnTo>
                      <a:lnTo>
                        <a:pt x="602" y="495"/>
                      </a:lnTo>
                      <a:lnTo>
                        <a:pt x="577" y="528"/>
                      </a:lnTo>
                      <a:lnTo>
                        <a:pt x="547" y="556"/>
                      </a:lnTo>
                      <a:lnTo>
                        <a:pt x="514" y="580"/>
                      </a:lnTo>
                      <a:lnTo>
                        <a:pt x="476" y="599"/>
                      </a:lnTo>
                      <a:lnTo>
                        <a:pt x="436" y="612"/>
                      </a:lnTo>
                      <a:lnTo>
                        <a:pt x="394" y="620"/>
                      </a:lnTo>
                      <a:lnTo>
                        <a:pt x="349" y="621"/>
                      </a:lnTo>
                      <a:lnTo>
                        <a:pt x="304" y="617"/>
                      </a:lnTo>
                      <a:lnTo>
                        <a:pt x="258" y="608"/>
                      </a:lnTo>
                      <a:lnTo>
                        <a:pt x="213" y="591"/>
                      </a:lnTo>
                      <a:lnTo>
                        <a:pt x="165" y="567"/>
                      </a:lnTo>
                      <a:lnTo>
                        <a:pt x="121" y="537"/>
                      </a:lnTo>
                      <a:lnTo>
                        <a:pt x="85" y="501"/>
                      </a:lnTo>
                      <a:lnTo>
                        <a:pt x="54" y="462"/>
                      </a:lnTo>
                      <a:lnTo>
                        <a:pt x="30" y="420"/>
                      </a:lnTo>
                      <a:lnTo>
                        <a:pt x="12" y="373"/>
                      </a:lnTo>
                      <a:lnTo>
                        <a:pt x="1" y="327"/>
                      </a:lnTo>
                      <a:lnTo>
                        <a:pt x="0" y="279"/>
                      </a:lnTo>
                      <a:lnTo>
                        <a:pt x="6" y="229"/>
                      </a:lnTo>
                      <a:lnTo>
                        <a:pt x="21" y="181"/>
                      </a:lnTo>
                      <a:lnTo>
                        <a:pt x="42" y="141"/>
                      </a:lnTo>
                      <a:lnTo>
                        <a:pt x="67" y="105"/>
                      </a:lnTo>
                      <a:lnTo>
                        <a:pt x="99" y="73"/>
                      </a:lnTo>
                      <a:lnTo>
                        <a:pt x="133" y="48"/>
                      </a:lnTo>
                      <a:lnTo>
                        <a:pt x="171" y="27"/>
                      </a:lnTo>
                      <a:lnTo>
                        <a:pt x="211" y="12"/>
                      </a:lnTo>
                      <a:lnTo>
                        <a:pt x="255" y="3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FFDAA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499"/>
                <p:cNvSpPr>
                  <a:spLocks/>
                </p:cNvSpPr>
                <p:nvPr/>
              </p:nvSpPr>
              <p:spPr bwMode="auto">
                <a:xfrm>
                  <a:off x="6737350" y="4029075"/>
                  <a:ext cx="763587" cy="273050"/>
                </a:xfrm>
                <a:custGeom>
                  <a:avLst/>
                  <a:gdLst/>
                  <a:ahLst/>
                  <a:cxnLst>
                    <a:cxn ang="0">
                      <a:pos x="481" y="0"/>
                    </a:cxn>
                    <a:cxn ang="0">
                      <a:pos x="481" y="4"/>
                    </a:cxn>
                    <a:cxn ang="0">
                      <a:pos x="479" y="16"/>
                    </a:cxn>
                    <a:cxn ang="0">
                      <a:pos x="479" y="34"/>
                    </a:cxn>
                    <a:cxn ang="0">
                      <a:pos x="478" y="58"/>
                    </a:cxn>
                    <a:cxn ang="0">
                      <a:pos x="475" y="88"/>
                    </a:cxn>
                    <a:cxn ang="0">
                      <a:pos x="473" y="123"/>
                    </a:cxn>
                    <a:cxn ang="0">
                      <a:pos x="449" y="130"/>
                    </a:cxn>
                    <a:cxn ang="0">
                      <a:pos x="418" y="136"/>
                    </a:cxn>
                    <a:cxn ang="0">
                      <a:pos x="380" y="144"/>
                    </a:cxn>
                    <a:cxn ang="0">
                      <a:pos x="335" y="151"/>
                    </a:cxn>
                    <a:cxn ang="0">
                      <a:pos x="283" y="157"/>
                    </a:cxn>
                    <a:cxn ang="0">
                      <a:pos x="235" y="162"/>
                    </a:cxn>
                    <a:cxn ang="0">
                      <a:pos x="189" y="166"/>
                    </a:cxn>
                    <a:cxn ang="0">
                      <a:pos x="144" y="169"/>
                    </a:cxn>
                    <a:cxn ang="0">
                      <a:pos x="103" y="171"/>
                    </a:cxn>
                    <a:cxn ang="0">
                      <a:pos x="67" y="172"/>
                    </a:cxn>
                    <a:cxn ang="0">
                      <a:pos x="36" y="172"/>
                    </a:cxn>
                    <a:cxn ang="0">
                      <a:pos x="13" y="171"/>
                    </a:cxn>
                    <a:cxn ang="0">
                      <a:pos x="7" y="115"/>
                    </a:cxn>
                    <a:cxn ang="0">
                      <a:pos x="0" y="54"/>
                    </a:cxn>
                    <a:cxn ang="0">
                      <a:pos x="4" y="54"/>
                    </a:cxn>
                    <a:cxn ang="0">
                      <a:pos x="18" y="55"/>
                    </a:cxn>
                    <a:cxn ang="0">
                      <a:pos x="40" y="55"/>
                    </a:cxn>
                    <a:cxn ang="0">
                      <a:pos x="69" y="57"/>
                    </a:cxn>
                    <a:cxn ang="0">
                      <a:pos x="141" y="57"/>
                    </a:cxn>
                    <a:cxn ang="0">
                      <a:pos x="183" y="55"/>
                    </a:cxn>
                    <a:cxn ang="0">
                      <a:pos x="272" y="49"/>
                    </a:cxn>
                    <a:cxn ang="0">
                      <a:pos x="319" y="43"/>
                    </a:cxn>
                    <a:cxn ang="0">
                      <a:pos x="364" y="36"/>
                    </a:cxn>
                    <a:cxn ang="0">
                      <a:pos x="406" y="27"/>
                    </a:cxn>
                    <a:cxn ang="0">
                      <a:pos x="445" y="15"/>
                    </a:cxn>
                    <a:cxn ang="0">
                      <a:pos x="481" y="0"/>
                    </a:cxn>
                  </a:cxnLst>
                  <a:rect l="0" t="0" r="r" b="b"/>
                  <a:pathLst>
                    <a:path w="481" h="172">
                      <a:moveTo>
                        <a:pt x="481" y="0"/>
                      </a:moveTo>
                      <a:lnTo>
                        <a:pt x="481" y="4"/>
                      </a:lnTo>
                      <a:lnTo>
                        <a:pt x="479" y="16"/>
                      </a:lnTo>
                      <a:lnTo>
                        <a:pt x="479" y="34"/>
                      </a:lnTo>
                      <a:lnTo>
                        <a:pt x="478" y="58"/>
                      </a:lnTo>
                      <a:lnTo>
                        <a:pt x="475" y="88"/>
                      </a:lnTo>
                      <a:lnTo>
                        <a:pt x="473" y="123"/>
                      </a:lnTo>
                      <a:lnTo>
                        <a:pt x="449" y="130"/>
                      </a:lnTo>
                      <a:lnTo>
                        <a:pt x="418" y="136"/>
                      </a:lnTo>
                      <a:lnTo>
                        <a:pt x="380" y="144"/>
                      </a:lnTo>
                      <a:lnTo>
                        <a:pt x="335" y="151"/>
                      </a:lnTo>
                      <a:lnTo>
                        <a:pt x="283" y="157"/>
                      </a:lnTo>
                      <a:lnTo>
                        <a:pt x="235" y="162"/>
                      </a:lnTo>
                      <a:lnTo>
                        <a:pt x="189" y="166"/>
                      </a:lnTo>
                      <a:lnTo>
                        <a:pt x="144" y="169"/>
                      </a:lnTo>
                      <a:lnTo>
                        <a:pt x="103" y="171"/>
                      </a:lnTo>
                      <a:lnTo>
                        <a:pt x="67" y="172"/>
                      </a:lnTo>
                      <a:lnTo>
                        <a:pt x="36" y="172"/>
                      </a:lnTo>
                      <a:lnTo>
                        <a:pt x="13" y="171"/>
                      </a:lnTo>
                      <a:lnTo>
                        <a:pt x="7" y="115"/>
                      </a:lnTo>
                      <a:lnTo>
                        <a:pt x="0" y="54"/>
                      </a:lnTo>
                      <a:lnTo>
                        <a:pt x="4" y="54"/>
                      </a:lnTo>
                      <a:lnTo>
                        <a:pt x="18" y="55"/>
                      </a:lnTo>
                      <a:lnTo>
                        <a:pt x="40" y="55"/>
                      </a:lnTo>
                      <a:lnTo>
                        <a:pt x="69" y="57"/>
                      </a:lnTo>
                      <a:lnTo>
                        <a:pt x="141" y="57"/>
                      </a:lnTo>
                      <a:lnTo>
                        <a:pt x="183" y="55"/>
                      </a:lnTo>
                      <a:lnTo>
                        <a:pt x="272" y="49"/>
                      </a:lnTo>
                      <a:lnTo>
                        <a:pt x="319" y="43"/>
                      </a:lnTo>
                      <a:lnTo>
                        <a:pt x="364" y="36"/>
                      </a:lnTo>
                      <a:lnTo>
                        <a:pt x="406" y="27"/>
                      </a:lnTo>
                      <a:lnTo>
                        <a:pt x="445" y="15"/>
                      </a:lnTo>
                      <a:lnTo>
                        <a:pt x="48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 501"/>
                <p:cNvSpPr>
                  <a:spLocks/>
                </p:cNvSpPr>
                <p:nvPr/>
              </p:nvSpPr>
              <p:spPr bwMode="auto">
                <a:xfrm>
                  <a:off x="6700838" y="3101975"/>
                  <a:ext cx="1068387" cy="1166813"/>
                </a:xfrm>
                <a:custGeom>
                  <a:avLst/>
                  <a:gdLst/>
                  <a:ahLst/>
                  <a:cxnLst>
                    <a:cxn ang="0">
                      <a:pos x="508" y="3"/>
                    </a:cxn>
                    <a:cxn ang="0">
                      <a:pos x="525" y="27"/>
                    </a:cxn>
                    <a:cxn ang="0">
                      <a:pos x="550" y="72"/>
                    </a:cxn>
                    <a:cxn ang="0">
                      <a:pos x="580" y="130"/>
                    </a:cxn>
                    <a:cxn ang="0">
                      <a:pos x="622" y="235"/>
                    </a:cxn>
                    <a:cxn ang="0">
                      <a:pos x="652" y="351"/>
                    </a:cxn>
                    <a:cxn ang="0">
                      <a:pos x="669" y="465"/>
                    </a:cxn>
                    <a:cxn ang="0">
                      <a:pos x="673" y="564"/>
                    </a:cxn>
                    <a:cxn ang="0">
                      <a:pos x="639" y="573"/>
                    </a:cxn>
                    <a:cxn ang="0">
                      <a:pos x="570" y="587"/>
                    </a:cxn>
                    <a:cxn ang="0">
                      <a:pos x="549" y="668"/>
                    </a:cxn>
                    <a:cxn ang="0">
                      <a:pos x="540" y="672"/>
                    </a:cxn>
                    <a:cxn ang="0">
                      <a:pos x="510" y="684"/>
                    </a:cxn>
                    <a:cxn ang="0">
                      <a:pos x="454" y="699"/>
                    </a:cxn>
                    <a:cxn ang="0">
                      <a:pos x="369" y="714"/>
                    </a:cxn>
                    <a:cxn ang="0">
                      <a:pos x="268" y="725"/>
                    </a:cxn>
                    <a:cxn ang="0">
                      <a:pos x="180" y="732"/>
                    </a:cxn>
                    <a:cxn ang="0">
                      <a:pos x="104" y="735"/>
                    </a:cxn>
                    <a:cxn ang="0">
                      <a:pos x="33" y="734"/>
                    </a:cxn>
                    <a:cxn ang="0">
                      <a:pos x="30" y="716"/>
                    </a:cxn>
                    <a:cxn ang="0">
                      <a:pos x="26" y="666"/>
                    </a:cxn>
                    <a:cxn ang="0">
                      <a:pos x="18" y="596"/>
                    </a:cxn>
                    <a:cxn ang="0">
                      <a:pos x="9" y="511"/>
                    </a:cxn>
                    <a:cxn ang="0">
                      <a:pos x="2" y="378"/>
                    </a:cxn>
                    <a:cxn ang="0">
                      <a:pos x="0" y="298"/>
                    </a:cxn>
                    <a:cxn ang="0">
                      <a:pos x="5" y="211"/>
                    </a:cxn>
                    <a:cxn ang="0">
                      <a:pos x="6" y="123"/>
                    </a:cxn>
                    <a:cxn ang="0">
                      <a:pos x="5" y="58"/>
                    </a:cxn>
                    <a:cxn ang="0">
                      <a:pos x="2" y="25"/>
                    </a:cxn>
                    <a:cxn ang="0">
                      <a:pos x="6" y="21"/>
                    </a:cxn>
                    <a:cxn ang="0">
                      <a:pos x="33" y="24"/>
                    </a:cxn>
                    <a:cxn ang="0">
                      <a:pos x="92" y="27"/>
                    </a:cxn>
                    <a:cxn ang="0">
                      <a:pos x="227" y="28"/>
                    </a:cxn>
                    <a:cxn ang="0">
                      <a:pos x="358" y="21"/>
                    </a:cxn>
                    <a:cxn ang="0">
                      <a:pos x="507" y="0"/>
                    </a:cxn>
                  </a:cxnLst>
                  <a:rect l="0" t="0" r="r" b="b"/>
                  <a:pathLst>
                    <a:path w="673" h="735">
                      <a:moveTo>
                        <a:pt x="507" y="0"/>
                      </a:moveTo>
                      <a:lnTo>
                        <a:pt x="508" y="3"/>
                      </a:lnTo>
                      <a:lnTo>
                        <a:pt x="516" y="13"/>
                      </a:lnTo>
                      <a:lnTo>
                        <a:pt x="525" y="27"/>
                      </a:lnTo>
                      <a:lnTo>
                        <a:pt x="537" y="48"/>
                      </a:lnTo>
                      <a:lnTo>
                        <a:pt x="550" y="72"/>
                      </a:lnTo>
                      <a:lnTo>
                        <a:pt x="565" y="99"/>
                      </a:lnTo>
                      <a:lnTo>
                        <a:pt x="580" y="130"/>
                      </a:lnTo>
                      <a:lnTo>
                        <a:pt x="603" y="180"/>
                      </a:lnTo>
                      <a:lnTo>
                        <a:pt x="622" y="235"/>
                      </a:lnTo>
                      <a:lnTo>
                        <a:pt x="639" y="292"/>
                      </a:lnTo>
                      <a:lnTo>
                        <a:pt x="652" y="351"/>
                      </a:lnTo>
                      <a:lnTo>
                        <a:pt x="661" y="408"/>
                      </a:lnTo>
                      <a:lnTo>
                        <a:pt x="669" y="465"/>
                      </a:lnTo>
                      <a:lnTo>
                        <a:pt x="673" y="517"/>
                      </a:lnTo>
                      <a:lnTo>
                        <a:pt x="673" y="564"/>
                      </a:lnTo>
                      <a:lnTo>
                        <a:pt x="669" y="566"/>
                      </a:lnTo>
                      <a:lnTo>
                        <a:pt x="639" y="573"/>
                      </a:lnTo>
                      <a:lnTo>
                        <a:pt x="618" y="578"/>
                      </a:lnTo>
                      <a:lnTo>
                        <a:pt x="570" y="587"/>
                      </a:lnTo>
                      <a:lnTo>
                        <a:pt x="549" y="591"/>
                      </a:lnTo>
                      <a:lnTo>
                        <a:pt x="549" y="668"/>
                      </a:lnTo>
                      <a:lnTo>
                        <a:pt x="547" y="669"/>
                      </a:lnTo>
                      <a:lnTo>
                        <a:pt x="540" y="672"/>
                      </a:lnTo>
                      <a:lnTo>
                        <a:pt x="528" y="677"/>
                      </a:lnTo>
                      <a:lnTo>
                        <a:pt x="510" y="684"/>
                      </a:lnTo>
                      <a:lnTo>
                        <a:pt x="486" y="690"/>
                      </a:lnTo>
                      <a:lnTo>
                        <a:pt x="454" y="699"/>
                      </a:lnTo>
                      <a:lnTo>
                        <a:pt x="415" y="707"/>
                      </a:lnTo>
                      <a:lnTo>
                        <a:pt x="369" y="714"/>
                      </a:lnTo>
                      <a:lnTo>
                        <a:pt x="315" y="720"/>
                      </a:lnTo>
                      <a:lnTo>
                        <a:pt x="268" y="725"/>
                      </a:lnTo>
                      <a:lnTo>
                        <a:pt x="224" y="729"/>
                      </a:lnTo>
                      <a:lnTo>
                        <a:pt x="180" y="732"/>
                      </a:lnTo>
                      <a:lnTo>
                        <a:pt x="140" y="734"/>
                      </a:lnTo>
                      <a:lnTo>
                        <a:pt x="104" y="735"/>
                      </a:lnTo>
                      <a:lnTo>
                        <a:pt x="50" y="735"/>
                      </a:lnTo>
                      <a:lnTo>
                        <a:pt x="33" y="734"/>
                      </a:lnTo>
                      <a:lnTo>
                        <a:pt x="33" y="729"/>
                      </a:lnTo>
                      <a:lnTo>
                        <a:pt x="30" y="716"/>
                      </a:lnTo>
                      <a:lnTo>
                        <a:pt x="29" y="695"/>
                      </a:lnTo>
                      <a:lnTo>
                        <a:pt x="26" y="666"/>
                      </a:lnTo>
                      <a:lnTo>
                        <a:pt x="21" y="633"/>
                      </a:lnTo>
                      <a:lnTo>
                        <a:pt x="18" y="596"/>
                      </a:lnTo>
                      <a:lnTo>
                        <a:pt x="14" y="555"/>
                      </a:lnTo>
                      <a:lnTo>
                        <a:pt x="9" y="511"/>
                      </a:lnTo>
                      <a:lnTo>
                        <a:pt x="3" y="421"/>
                      </a:lnTo>
                      <a:lnTo>
                        <a:pt x="2" y="378"/>
                      </a:lnTo>
                      <a:lnTo>
                        <a:pt x="0" y="337"/>
                      </a:lnTo>
                      <a:lnTo>
                        <a:pt x="0" y="298"/>
                      </a:lnTo>
                      <a:lnTo>
                        <a:pt x="2" y="264"/>
                      </a:lnTo>
                      <a:lnTo>
                        <a:pt x="5" y="211"/>
                      </a:lnTo>
                      <a:lnTo>
                        <a:pt x="6" y="163"/>
                      </a:lnTo>
                      <a:lnTo>
                        <a:pt x="6" y="123"/>
                      </a:lnTo>
                      <a:lnTo>
                        <a:pt x="5" y="87"/>
                      </a:lnTo>
                      <a:lnTo>
                        <a:pt x="5" y="58"/>
                      </a:lnTo>
                      <a:lnTo>
                        <a:pt x="3" y="39"/>
                      </a:lnTo>
                      <a:lnTo>
                        <a:pt x="2" y="25"/>
                      </a:lnTo>
                      <a:lnTo>
                        <a:pt x="2" y="21"/>
                      </a:lnTo>
                      <a:lnTo>
                        <a:pt x="6" y="21"/>
                      </a:lnTo>
                      <a:lnTo>
                        <a:pt x="17" y="22"/>
                      </a:lnTo>
                      <a:lnTo>
                        <a:pt x="33" y="24"/>
                      </a:lnTo>
                      <a:lnTo>
                        <a:pt x="53" y="24"/>
                      </a:lnTo>
                      <a:lnTo>
                        <a:pt x="92" y="27"/>
                      </a:lnTo>
                      <a:lnTo>
                        <a:pt x="110" y="28"/>
                      </a:lnTo>
                      <a:lnTo>
                        <a:pt x="227" y="28"/>
                      </a:lnTo>
                      <a:lnTo>
                        <a:pt x="268" y="27"/>
                      </a:lnTo>
                      <a:lnTo>
                        <a:pt x="358" y="21"/>
                      </a:lnTo>
                      <a:lnTo>
                        <a:pt x="402" y="16"/>
                      </a:ln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 503"/>
                <p:cNvSpPr>
                  <a:spLocks/>
                </p:cNvSpPr>
                <p:nvPr/>
              </p:nvSpPr>
              <p:spPr bwMode="auto">
                <a:xfrm>
                  <a:off x="7350125" y="3101975"/>
                  <a:ext cx="419100" cy="938213"/>
                </a:xfrm>
                <a:custGeom>
                  <a:avLst/>
                  <a:gdLst/>
                  <a:ahLst/>
                  <a:cxnLst>
                    <a:cxn ang="0">
                      <a:pos x="98" y="0"/>
                    </a:cxn>
                    <a:cxn ang="0">
                      <a:pos x="99" y="3"/>
                    </a:cxn>
                    <a:cxn ang="0">
                      <a:pos x="107" y="13"/>
                    </a:cxn>
                    <a:cxn ang="0">
                      <a:pos x="116" y="27"/>
                    </a:cxn>
                    <a:cxn ang="0">
                      <a:pos x="128" y="48"/>
                    </a:cxn>
                    <a:cxn ang="0">
                      <a:pos x="141" y="72"/>
                    </a:cxn>
                    <a:cxn ang="0">
                      <a:pos x="156" y="99"/>
                    </a:cxn>
                    <a:cxn ang="0">
                      <a:pos x="171" y="130"/>
                    </a:cxn>
                    <a:cxn ang="0">
                      <a:pos x="194" y="180"/>
                    </a:cxn>
                    <a:cxn ang="0">
                      <a:pos x="213" y="235"/>
                    </a:cxn>
                    <a:cxn ang="0">
                      <a:pos x="230" y="292"/>
                    </a:cxn>
                    <a:cxn ang="0">
                      <a:pos x="243" y="351"/>
                    </a:cxn>
                    <a:cxn ang="0">
                      <a:pos x="252" y="408"/>
                    </a:cxn>
                    <a:cxn ang="0">
                      <a:pos x="260" y="465"/>
                    </a:cxn>
                    <a:cxn ang="0">
                      <a:pos x="264" y="517"/>
                    </a:cxn>
                    <a:cxn ang="0">
                      <a:pos x="264" y="564"/>
                    </a:cxn>
                    <a:cxn ang="0">
                      <a:pos x="260" y="566"/>
                    </a:cxn>
                    <a:cxn ang="0">
                      <a:pos x="230" y="573"/>
                    </a:cxn>
                    <a:cxn ang="0">
                      <a:pos x="209" y="578"/>
                    </a:cxn>
                    <a:cxn ang="0">
                      <a:pos x="161" y="587"/>
                    </a:cxn>
                    <a:cxn ang="0">
                      <a:pos x="140" y="591"/>
                    </a:cxn>
                    <a:cxn ang="0">
                      <a:pos x="140" y="570"/>
                    </a:cxn>
                    <a:cxn ang="0">
                      <a:pos x="138" y="546"/>
                    </a:cxn>
                    <a:cxn ang="0">
                      <a:pos x="135" y="513"/>
                    </a:cxn>
                    <a:cxn ang="0">
                      <a:pos x="131" y="472"/>
                    </a:cxn>
                    <a:cxn ang="0">
                      <a:pos x="123" y="423"/>
                    </a:cxn>
                    <a:cxn ang="0">
                      <a:pos x="113" y="367"/>
                    </a:cxn>
                    <a:cxn ang="0">
                      <a:pos x="99" y="306"/>
                    </a:cxn>
                    <a:cxn ang="0">
                      <a:pos x="83" y="240"/>
                    </a:cxn>
                    <a:cxn ang="0">
                      <a:pos x="60" y="169"/>
                    </a:cxn>
                    <a:cxn ang="0">
                      <a:pos x="33" y="94"/>
                    </a:cxn>
                    <a:cxn ang="0">
                      <a:pos x="0" y="15"/>
                    </a:cxn>
                    <a:cxn ang="0">
                      <a:pos x="98" y="0"/>
                    </a:cxn>
                  </a:cxnLst>
                  <a:rect l="0" t="0" r="r" b="b"/>
                  <a:pathLst>
                    <a:path w="264" h="591">
                      <a:moveTo>
                        <a:pt x="98" y="0"/>
                      </a:moveTo>
                      <a:lnTo>
                        <a:pt x="99" y="3"/>
                      </a:lnTo>
                      <a:lnTo>
                        <a:pt x="107" y="13"/>
                      </a:lnTo>
                      <a:lnTo>
                        <a:pt x="116" y="27"/>
                      </a:lnTo>
                      <a:lnTo>
                        <a:pt x="128" y="48"/>
                      </a:lnTo>
                      <a:lnTo>
                        <a:pt x="141" y="72"/>
                      </a:lnTo>
                      <a:lnTo>
                        <a:pt x="156" y="99"/>
                      </a:lnTo>
                      <a:lnTo>
                        <a:pt x="171" y="130"/>
                      </a:lnTo>
                      <a:lnTo>
                        <a:pt x="194" y="180"/>
                      </a:lnTo>
                      <a:lnTo>
                        <a:pt x="213" y="235"/>
                      </a:lnTo>
                      <a:lnTo>
                        <a:pt x="230" y="292"/>
                      </a:lnTo>
                      <a:lnTo>
                        <a:pt x="243" y="351"/>
                      </a:lnTo>
                      <a:lnTo>
                        <a:pt x="252" y="408"/>
                      </a:lnTo>
                      <a:lnTo>
                        <a:pt x="260" y="465"/>
                      </a:lnTo>
                      <a:lnTo>
                        <a:pt x="264" y="517"/>
                      </a:lnTo>
                      <a:lnTo>
                        <a:pt x="264" y="564"/>
                      </a:lnTo>
                      <a:lnTo>
                        <a:pt x="260" y="566"/>
                      </a:lnTo>
                      <a:lnTo>
                        <a:pt x="230" y="573"/>
                      </a:lnTo>
                      <a:lnTo>
                        <a:pt x="209" y="578"/>
                      </a:lnTo>
                      <a:lnTo>
                        <a:pt x="161" y="587"/>
                      </a:lnTo>
                      <a:lnTo>
                        <a:pt x="140" y="591"/>
                      </a:lnTo>
                      <a:lnTo>
                        <a:pt x="140" y="570"/>
                      </a:lnTo>
                      <a:lnTo>
                        <a:pt x="138" y="546"/>
                      </a:lnTo>
                      <a:lnTo>
                        <a:pt x="135" y="513"/>
                      </a:lnTo>
                      <a:lnTo>
                        <a:pt x="131" y="472"/>
                      </a:lnTo>
                      <a:lnTo>
                        <a:pt x="123" y="423"/>
                      </a:lnTo>
                      <a:lnTo>
                        <a:pt x="113" y="367"/>
                      </a:lnTo>
                      <a:lnTo>
                        <a:pt x="99" y="306"/>
                      </a:lnTo>
                      <a:lnTo>
                        <a:pt x="83" y="240"/>
                      </a:lnTo>
                      <a:lnTo>
                        <a:pt x="60" y="169"/>
                      </a:lnTo>
                      <a:lnTo>
                        <a:pt x="33" y="94"/>
                      </a:lnTo>
                      <a:lnTo>
                        <a:pt x="0" y="15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504"/>
                <p:cNvSpPr>
                  <a:spLocks/>
                </p:cNvSpPr>
                <p:nvPr/>
              </p:nvSpPr>
              <p:spPr bwMode="auto">
                <a:xfrm>
                  <a:off x="6480175" y="1984375"/>
                  <a:ext cx="939800" cy="842963"/>
                </a:xfrm>
                <a:custGeom>
                  <a:avLst/>
                  <a:gdLst/>
                  <a:ahLst/>
                  <a:cxnLst>
                    <a:cxn ang="0">
                      <a:pos x="307" y="1"/>
                    </a:cxn>
                    <a:cxn ang="0">
                      <a:pos x="294" y="4"/>
                    </a:cxn>
                    <a:cxn ang="0">
                      <a:pos x="265" y="16"/>
                    </a:cxn>
                    <a:cxn ang="0">
                      <a:pos x="250" y="30"/>
                    </a:cxn>
                    <a:cxn ang="0">
                      <a:pos x="283" y="19"/>
                    </a:cxn>
                    <a:cxn ang="0">
                      <a:pos x="358" y="12"/>
                    </a:cxn>
                    <a:cxn ang="0">
                      <a:pos x="431" y="21"/>
                    </a:cxn>
                    <a:cxn ang="0">
                      <a:pos x="499" y="42"/>
                    </a:cxn>
                    <a:cxn ang="0">
                      <a:pos x="548" y="69"/>
                    </a:cxn>
                    <a:cxn ang="0">
                      <a:pos x="575" y="93"/>
                    </a:cxn>
                    <a:cxn ang="0">
                      <a:pos x="568" y="88"/>
                    </a:cxn>
                    <a:cxn ang="0">
                      <a:pos x="556" y="84"/>
                    </a:cxn>
                    <a:cxn ang="0">
                      <a:pos x="545" y="82"/>
                    </a:cxn>
                    <a:cxn ang="0">
                      <a:pos x="547" y="91"/>
                    </a:cxn>
                    <a:cxn ang="0">
                      <a:pos x="571" y="117"/>
                    </a:cxn>
                    <a:cxn ang="0">
                      <a:pos x="592" y="144"/>
                    </a:cxn>
                    <a:cxn ang="0">
                      <a:pos x="581" y="204"/>
                    </a:cxn>
                    <a:cxn ang="0">
                      <a:pos x="548" y="244"/>
                    </a:cxn>
                    <a:cxn ang="0">
                      <a:pos x="502" y="271"/>
                    </a:cxn>
                    <a:cxn ang="0">
                      <a:pos x="445" y="285"/>
                    </a:cxn>
                    <a:cxn ang="0">
                      <a:pos x="385" y="289"/>
                    </a:cxn>
                    <a:cxn ang="0">
                      <a:pos x="297" y="283"/>
                    </a:cxn>
                    <a:cxn ang="0">
                      <a:pos x="250" y="277"/>
                    </a:cxn>
                    <a:cxn ang="0">
                      <a:pos x="217" y="271"/>
                    </a:cxn>
                    <a:cxn ang="0">
                      <a:pos x="205" y="268"/>
                    </a:cxn>
                    <a:cxn ang="0">
                      <a:pos x="219" y="354"/>
                    </a:cxn>
                    <a:cxn ang="0">
                      <a:pos x="213" y="421"/>
                    </a:cxn>
                    <a:cxn ang="0">
                      <a:pos x="193" y="471"/>
                    </a:cxn>
                    <a:cxn ang="0">
                      <a:pos x="168" y="507"/>
                    </a:cxn>
                    <a:cxn ang="0">
                      <a:pos x="139" y="526"/>
                    </a:cxn>
                    <a:cxn ang="0">
                      <a:pos x="100" y="510"/>
                    </a:cxn>
                    <a:cxn ang="0">
                      <a:pos x="57" y="451"/>
                    </a:cxn>
                    <a:cxn ang="0">
                      <a:pos x="30" y="388"/>
                    </a:cxn>
                    <a:cxn ang="0">
                      <a:pos x="19" y="337"/>
                    </a:cxn>
                    <a:cxn ang="0">
                      <a:pos x="18" y="262"/>
                    </a:cxn>
                    <a:cxn ang="0">
                      <a:pos x="42" y="177"/>
                    </a:cxn>
                    <a:cxn ang="0">
                      <a:pos x="21" y="181"/>
                    </a:cxn>
                    <a:cxn ang="0">
                      <a:pos x="0" y="198"/>
                    </a:cxn>
                    <a:cxn ang="0">
                      <a:pos x="21" y="157"/>
                    </a:cxn>
                    <a:cxn ang="0">
                      <a:pos x="52" y="133"/>
                    </a:cxn>
                    <a:cxn ang="0">
                      <a:pos x="90" y="120"/>
                    </a:cxn>
                    <a:cxn ang="0">
                      <a:pos x="97" y="91"/>
                    </a:cxn>
                    <a:cxn ang="0">
                      <a:pos x="118" y="54"/>
                    </a:cxn>
                    <a:cxn ang="0">
                      <a:pos x="144" y="34"/>
                    </a:cxn>
                    <a:cxn ang="0">
                      <a:pos x="169" y="25"/>
                    </a:cxn>
                    <a:cxn ang="0">
                      <a:pos x="175" y="24"/>
                    </a:cxn>
                    <a:cxn ang="0">
                      <a:pos x="163" y="34"/>
                    </a:cxn>
                    <a:cxn ang="0">
                      <a:pos x="154" y="52"/>
                    </a:cxn>
                    <a:cxn ang="0">
                      <a:pos x="157" y="58"/>
                    </a:cxn>
                    <a:cxn ang="0">
                      <a:pos x="175" y="42"/>
                    </a:cxn>
                    <a:cxn ang="0">
                      <a:pos x="207" y="21"/>
                    </a:cxn>
                    <a:cxn ang="0">
                      <a:pos x="252" y="3"/>
                    </a:cxn>
                  </a:cxnLst>
                  <a:rect l="0" t="0" r="r" b="b"/>
                  <a:pathLst>
                    <a:path w="592" h="531">
                      <a:moveTo>
                        <a:pt x="277" y="0"/>
                      </a:moveTo>
                      <a:lnTo>
                        <a:pt x="307" y="1"/>
                      </a:lnTo>
                      <a:lnTo>
                        <a:pt x="304" y="1"/>
                      </a:lnTo>
                      <a:lnTo>
                        <a:pt x="294" y="4"/>
                      </a:lnTo>
                      <a:lnTo>
                        <a:pt x="280" y="9"/>
                      </a:lnTo>
                      <a:lnTo>
                        <a:pt x="265" y="16"/>
                      </a:lnTo>
                      <a:lnTo>
                        <a:pt x="259" y="21"/>
                      </a:lnTo>
                      <a:lnTo>
                        <a:pt x="250" y="30"/>
                      </a:lnTo>
                      <a:lnTo>
                        <a:pt x="249" y="33"/>
                      </a:lnTo>
                      <a:lnTo>
                        <a:pt x="283" y="19"/>
                      </a:lnTo>
                      <a:lnTo>
                        <a:pt x="319" y="13"/>
                      </a:lnTo>
                      <a:lnTo>
                        <a:pt x="358" y="12"/>
                      </a:lnTo>
                      <a:lnTo>
                        <a:pt x="395" y="15"/>
                      </a:lnTo>
                      <a:lnTo>
                        <a:pt x="431" y="21"/>
                      </a:lnTo>
                      <a:lnTo>
                        <a:pt x="467" y="31"/>
                      </a:lnTo>
                      <a:lnTo>
                        <a:pt x="499" y="42"/>
                      </a:lnTo>
                      <a:lnTo>
                        <a:pt x="526" y="55"/>
                      </a:lnTo>
                      <a:lnTo>
                        <a:pt x="548" y="69"/>
                      </a:lnTo>
                      <a:lnTo>
                        <a:pt x="566" y="81"/>
                      </a:lnTo>
                      <a:lnTo>
                        <a:pt x="575" y="93"/>
                      </a:lnTo>
                      <a:lnTo>
                        <a:pt x="572" y="91"/>
                      </a:lnTo>
                      <a:lnTo>
                        <a:pt x="568" y="88"/>
                      </a:lnTo>
                      <a:lnTo>
                        <a:pt x="563" y="87"/>
                      </a:lnTo>
                      <a:lnTo>
                        <a:pt x="556" y="84"/>
                      </a:lnTo>
                      <a:lnTo>
                        <a:pt x="550" y="84"/>
                      </a:lnTo>
                      <a:lnTo>
                        <a:pt x="545" y="82"/>
                      </a:lnTo>
                      <a:lnTo>
                        <a:pt x="536" y="82"/>
                      </a:lnTo>
                      <a:lnTo>
                        <a:pt x="547" y="91"/>
                      </a:lnTo>
                      <a:lnTo>
                        <a:pt x="559" y="103"/>
                      </a:lnTo>
                      <a:lnTo>
                        <a:pt x="571" y="117"/>
                      </a:lnTo>
                      <a:lnTo>
                        <a:pt x="583" y="132"/>
                      </a:lnTo>
                      <a:lnTo>
                        <a:pt x="592" y="144"/>
                      </a:lnTo>
                      <a:lnTo>
                        <a:pt x="589" y="175"/>
                      </a:lnTo>
                      <a:lnTo>
                        <a:pt x="581" y="204"/>
                      </a:lnTo>
                      <a:lnTo>
                        <a:pt x="566" y="226"/>
                      </a:lnTo>
                      <a:lnTo>
                        <a:pt x="548" y="244"/>
                      </a:lnTo>
                      <a:lnTo>
                        <a:pt x="527" y="259"/>
                      </a:lnTo>
                      <a:lnTo>
                        <a:pt x="502" y="271"/>
                      </a:lnTo>
                      <a:lnTo>
                        <a:pt x="475" y="279"/>
                      </a:lnTo>
                      <a:lnTo>
                        <a:pt x="445" y="285"/>
                      </a:lnTo>
                      <a:lnTo>
                        <a:pt x="415" y="288"/>
                      </a:lnTo>
                      <a:lnTo>
                        <a:pt x="385" y="289"/>
                      </a:lnTo>
                      <a:lnTo>
                        <a:pt x="354" y="289"/>
                      </a:lnTo>
                      <a:lnTo>
                        <a:pt x="297" y="283"/>
                      </a:lnTo>
                      <a:lnTo>
                        <a:pt x="273" y="280"/>
                      </a:lnTo>
                      <a:lnTo>
                        <a:pt x="250" y="277"/>
                      </a:lnTo>
                      <a:lnTo>
                        <a:pt x="231" y="274"/>
                      </a:lnTo>
                      <a:lnTo>
                        <a:pt x="217" y="271"/>
                      </a:lnTo>
                      <a:lnTo>
                        <a:pt x="208" y="268"/>
                      </a:lnTo>
                      <a:lnTo>
                        <a:pt x="205" y="268"/>
                      </a:lnTo>
                      <a:lnTo>
                        <a:pt x="214" y="313"/>
                      </a:lnTo>
                      <a:lnTo>
                        <a:pt x="219" y="354"/>
                      </a:lnTo>
                      <a:lnTo>
                        <a:pt x="217" y="390"/>
                      </a:lnTo>
                      <a:lnTo>
                        <a:pt x="213" y="421"/>
                      </a:lnTo>
                      <a:lnTo>
                        <a:pt x="204" y="448"/>
                      </a:lnTo>
                      <a:lnTo>
                        <a:pt x="193" y="471"/>
                      </a:lnTo>
                      <a:lnTo>
                        <a:pt x="181" y="490"/>
                      </a:lnTo>
                      <a:lnTo>
                        <a:pt x="168" y="507"/>
                      </a:lnTo>
                      <a:lnTo>
                        <a:pt x="153" y="519"/>
                      </a:lnTo>
                      <a:lnTo>
                        <a:pt x="139" y="526"/>
                      </a:lnTo>
                      <a:lnTo>
                        <a:pt x="126" y="531"/>
                      </a:lnTo>
                      <a:lnTo>
                        <a:pt x="100" y="510"/>
                      </a:lnTo>
                      <a:lnTo>
                        <a:pt x="76" y="481"/>
                      </a:lnTo>
                      <a:lnTo>
                        <a:pt x="57" y="451"/>
                      </a:lnTo>
                      <a:lnTo>
                        <a:pt x="40" y="418"/>
                      </a:lnTo>
                      <a:lnTo>
                        <a:pt x="30" y="388"/>
                      </a:lnTo>
                      <a:lnTo>
                        <a:pt x="25" y="366"/>
                      </a:lnTo>
                      <a:lnTo>
                        <a:pt x="19" y="337"/>
                      </a:lnTo>
                      <a:lnTo>
                        <a:pt x="16" y="301"/>
                      </a:lnTo>
                      <a:lnTo>
                        <a:pt x="18" y="262"/>
                      </a:lnTo>
                      <a:lnTo>
                        <a:pt x="25" y="220"/>
                      </a:lnTo>
                      <a:lnTo>
                        <a:pt x="42" y="177"/>
                      </a:lnTo>
                      <a:lnTo>
                        <a:pt x="34" y="177"/>
                      </a:lnTo>
                      <a:lnTo>
                        <a:pt x="21" y="181"/>
                      </a:lnTo>
                      <a:lnTo>
                        <a:pt x="9" y="189"/>
                      </a:lnTo>
                      <a:lnTo>
                        <a:pt x="0" y="198"/>
                      </a:lnTo>
                      <a:lnTo>
                        <a:pt x="9" y="175"/>
                      </a:lnTo>
                      <a:lnTo>
                        <a:pt x="21" y="157"/>
                      </a:lnTo>
                      <a:lnTo>
                        <a:pt x="36" y="144"/>
                      </a:lnTo>
                      <a:lnTo>
                        <a:pt x="52" y="133"/>
                      </a:lnTo>
                      <a:lnTo>
                        <a:pt x="67" y="127"/>
                      </a:lnTo>
                      <a:lnTo>
                        <a:pt x="90" y="120"/>
                      </a:lnTo>
                      <a:lnTo>
                        <a:pt x="93" y="120"/>
                      </a:lnTo>
                      <a:lnTo>
                        <a:pt x="97" y="91"/>
                      </a:lnTo>
                      <a:lnTo>
                        <a:pt x="106" y="70"/>
                      </a:lnTo>
                      <a:lnTo>
                        <a:pt x="118" y="54"/>
                      </a:lnTo>
                      <a:lnTo>
                        <a:pt x="130" y="42"/>
                      </a:lnTo>
                      <a:lnTo>
                        <a:pt x="144" y="34"/>
                      </a:lnTo>
                      <a:lnTo>
                        <a:pt x="157" y="28"/>
                      </a:lnTo>
                      <a:lnTo>
                        <a:pt x="169" y="25"/>
                      </a:lnTo>
                      <a:lnTo>
                        <a:pt x="178" y="22"/>
                      </a:lnTo>
                      <a:lnTo>
                        <a:pt x="175" y="24"/>
                      </a:lnTo>
                      <a:lnTo>
                        <a:pt x="171" y="28"/>
                      </a:lnTo>
                      <a:lnTo>
                        <a:pt x="163" y="34"/>
                      </a:lnTo>
                      <a:lnTo>
                        <a:pt x="157" y="43"/>
                      </a:lnTo>
                      <a:lnTo>
                        <a:pt x="154" y="52"/>
                      </a:lnTo>
                      <a:lnTo>
                        <a:pt x="156" y="61"/>
                      </a:lnTo>
                      <a:lnTo>
                        <a:pt x="157" y="58"/>
                      </a:lnTo>
                      <a:lnTo>
                        <a:pt x="165" y="52"/>
                      </a:lnTo>
                      <a:lnTo>
                        <a:pt x="175" y="42"/>
                      </a:lnTo>
                      <a:lnTo>
                        <a:pt x="189" y="31"/>
                      </a:lnTo>
                      <a:lnTo>
                        <a:pt x="207" y="21"/>
                      </a:lnTo>
                      <a:lnTo>
                        <a:pt x="228" y="10"/>
                      </a:lnTo>
                      <a:lnTo>
                        <a:pt x="252" y="3"/>
                      </a:lnTo>
                      <a:lnTo>
                        <a:pt x="27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505"/>
                <p:cNvSpPr>
                  <a:spLocks/>
                </p:cNvSpPr>
                <p:nvPr/>
              </p:nvSpPr>
              <p:spPr bwMode="auto">
                <a:xfrm>
                  <a:off x="6480175" y="3135313"/>
                  <a:ext cx="414337" cy="1069975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145" y="0"/>
                    </a:cxn>
                    <a:cxn ang="0">
                      <a:pos x="156" y="1"/>
                    </a:cxn>
                    <a:cxn ang="0">
                      <a:pos x="169" y="3"/>
                    </a:cxn>
                    <a:cxn ang="0">
                      <a:pos x="183" y="3"/>
                    </a:cxn>
                    <a:cxn ang="0">
                      <a:pos x="192" y="4"/>
                    </a:cxn>
                    <a:cxn ang="0">
                      <a:pos x="204" y="4"/>
                    </a:cxn>
                    <a:cxn ang="0">
                      <a:pos x="219" y="6"/>
                    </a:cxn>
                    <a:cxn ang="0">
                      <a:pos x="234" y="6"/>
                    </a:cxn>
                    <a:cxn ang="0">
                      <a:pos x="247" y="7"/>
                    </a:cxn>
                    <a:cxn ang="0">
                      <a:pos x="261" y="7"/>
                    </a:cxn>
                    <a:cxn ang="0">
                      <a:pos x="259" y="12"/>
                    </a:cxn>
                    <a:cxn ang="0">
                      <a:pos x="258" y="25"/>
                    </a:cxn>
                    <a:cxn ang="0">
                      <a:pos x="253" y="45"/>
                    </a:cxn>
                    <a:cxn ang="0">
                      <a:pos x="249" y="72"/>
                    </a:cxn>
                    <a:cxn ang="0">
                      <a:pos x="243" y="105"/>
                    </a:cxn>
                    <a:cxn ang="0">
                      <a:pos x="235" y="144"/>
                    </a:cxn>
                    <a:cxn ang="0">
                      <a:pos x="229" y="187"/>
                    </a:cxn>
                    <a:cxn ang="0">
                      <a:pos x="222" y="234"/>
                    </a:cxn>
                    <a:cxn ang="0">
                      <a:pos x="214" y="285"/>
                    </a:cxn>
                    <a:cxn ang="0">
                      <a:pos x="208" y="336"/>
                    </a:cxn>
                    <a:cxn ang="0">
                      <a:pos x="202" y="390"/>
                    </a:cxn>
                    <a:cxn ang="0">
                      <a:pos x="193" y="498"/>
                    </a:cxn>
                    <a:cxn ang="0">
                      <a:pos x="192" y="552"/>
                    </a:cxn>
                    <a:cxn ang="0">
                      <a:pos x="190" y="603"/>
                    </a:cxn>
                    <a:cxn ang="0">
                      <a:pos x="192" y="653"/>
                    </a:cxn>
                    <a:cxn ang="0">
                      <a:pos x="189" y="654"/>
                    </a:cxn>
                    <a:cxn ang="0">
                      <a:pos x="178" y="656"/>
                    </a:cxn>
                    <a:cxn ang="0">
                      <a:pos x="162" y="659"/>
                    </a:cxn>
                    <a:cxn ang="0">
                      <a:pos x="139" y="663"/>
                    </a:cxn>
                    <a:cxn ang="0">
                      <a:pos x="112" y="666"/>
                    </a:cxn>
                    <a:cxn ang="0">
                      <a:pos x="81" y="669"/>
                    </a:cxn>
                    <a:cxn ang="0">
                      <a:pos x="46" y="672"/>
                    </a:cxn>
                    <a:cxn ang="0">
                      <a:pos x="9" y="674"/>
                    </a:cxn>
                    <a:cxn ang="0">
                      <a:pos x="9" y="669"/>
                    </a:cxn>
                    <a:cxn ang="0">
                      <a:pos x="7" y="657"/>
                    </a:cxn>
                    <a:cxn ang="0">
                      <a:pos x="4" y="636"/>
                    </a:cxn>
                    <a:cxn ang="0">
                      <a:pos x="3" y="611"/>
                    </a:cxn>
                    <a:cxn ang="0">
                      <a:pos x="1" y="578"/>
                    </a:cxn>
                    <a:cxn ang="0">
                      <a:pos x="0" y="542"/>
                    </a:cxn>
                    <a:cxn ang="0">
                      <a:pos x="0" y="501"/>
                    </a:cxn>
                    <a:cxn ang="0">
                      <a:pos x="6" y="411"/>
                    </a:cxn>
                    <a:cxn ang="0">
                      <a:pos x="13" y="363"/>
                    </a:cxn>
                    <a:cxn ang="0">
                      <a:pos x="22" y="315"/>
                    </a:cxn>
                    <a:cxn ang="0">
                      <a:pos x="34" y="267"/>
                    </a:cxn>
                    <a:cxn ang="0">
                      <a:pos x="51" y="214"/>
                    </a:cxn>
                    <a:cxn ang="0">
                      <a:pos x="66" y="171"/>
                    </a:cxn>
                    <a:cxn ang="0">
                      <a:pos x="79" y="136"/>
                    </a:cxn>
                    <a:cxn ang="0">
                      <a:pos x="93" y="108"/>
                    </a:cxn>
                    <a:cxn ang="0">
                      <a:pos x="103" y="84"/>
                    </a:cxn>
                    <a:cxn ang="0">
                      <a:pos x="114" y="64"/>
                    </a:cxn>
                    <a:cxn ang="0">
                      <a:pos x="123" y="48"/>
                    </a:cxn>
                    <a:cxn ang="0">
                      <a:pos x="130" y="31"/>
                    </a:cxn>
                    <a:cxn ang="0">
                      <a:pos x="136" y="16"/>
                    </a:cxn>
                    <a:cxn ang="0">
                      <a:pos x="141" y="0"/>
                    </a:cxn>
                  </a:cxnLst>
                  <a:rect l="0" t="0" r="r" b="b"/>
                  <a:pathLst>
                    <a:path w="261" h="674">
                      <a:moveTo>
                        <a:pt x="141" y="0"/>
                      </a:moveTo>
                      <a:lnTo>
                        <a:pt x="145" y="0"/>
                      </a:lnTo>
                      <a:lnTo>
                        <a:pt x="156" y="1"/>
                      </a:lnTo>
                      <a:lnTo>
                        <a:pt x="169" y="3"/>
                      </a:lnTo>
                      <a:lnTo>
                        <a:pt x="183" y="3"/>
                      </a:lnTo>
                      <a:lnTo>
                        <a:pt x="192" y="4"/>
                      </a:lnTo>
                      <a:lnTo>
                        <a:pt x="204" y="4"/>
                      </a:lnTo>
                      <a:lnTo>
                        <a:pt x="219" y="6"/>
                      </a:lnTo>
                      <a:lnTo>
                        <a:pt x="234" y="6"/>
                      </a:lnTo>
                      <a:lnTo>
                        <a:pt x="247" y="7"/>
                      </a:lnTo>
                      <a:lnTo>
                        <a:pt x="261" y="7"/>
                      </a:lnTo>
                      <a:lnTo>
                        <a:pt x="259" y="12"/>
                      </a:lnTo>
                      <a:lnTo>
                        <a:pt x="258" y="25"/>
                      </a:lnTo>
                      <a:lnTo>
                        <a:pt x="253" y="45"/>
                      </a:lnTo>
                      <a:lnTo>
                        <a:pt x="249" y="72"/>
                      </a:lnTo>
                      <a:lnTo>
                        <a:pt x="243" y="105"/>
                      </a:lnTo>
                      <a:lnTo>
                        <a:pt x="235" y="144"/>
                      </a:lnTo>
                      <a:lnTo>
                        <a:pt x="229" y="187"/>
                      </a:lnTo>
                      <a:lnTo>
                        <a:pt x="222" y="234"/>
                      </a:lnTo>
                      <a:lnTo>
                        <a:pt x="214" y="285"/>
                      </a:lnTo>
                      <a:lnTo>
                        <a:pt x="208" y="336"/>
                      </a:lnTo>
                      <a:lnTo>
                        <a:pt x="202" y="390"/>
                      </a:lnTo>
                      <a:lnTo>
                        <a:pt x="193" y="498"/>
                      </a:lnTo>
                      <a:lnTo>
                        <a:pt x="192" y="552"/>
                      </a:lnTo>
                      <a:lnTo>
                        <a:pt x="190" y="603"/>
                      </a:lnTo>
                      <a:lnTo>
                        <a:pt x="192" y="653"/>
                      </a:lnTo>
                      <a:lnTo>
                        <a:pt x="189" y="654"/>
                      </a:lnTo>
                      <a:lnTo>
                        <a:pt x="178" y="656"/>
                      </a:lnTo>
                      <a:lnTo>
                        <a:pt x="162" y="659"/>
                      </a:lnTo>
                      <a:lnTo>
                        <a:pt x="139" y="663"/>
                      </a:lnTo>
                      <a:lnTo>
                        <a:pt x="112" y="666"/>
                      </a:lnTo>
                      <a:lnTo>
                        <a:pt x="81" y="669"/>
                      </a:lnTo>
                      <a:lnTo>
                        <a:pt x="46" y="672"/>
                      </a:lnTo>
                      <a:lnTo>
                        <a:pt x="9" y="674"/>
                      </a:lnTo>
                      <a:lnTo>
                        <a:pt x="9" y="669"/>
                      </a:lnTo>
                      <a:lnTo>
                        <a:pt x="7" y="657"/>
                      </a:lnTo>
                      <a:lnTo>
                        <a:pt x="4" y="636"/>
                      </a:lnTo>
                      <a:lnTo>
                        <a:pt x="3" y="611"/>
                      </a:lnTo>
                      <a:lnTo>
                        <a:pt x="1" y="578"/>
                      </a:lnTo>
                      <a:lnTo>
                        <a:pt x="0" y="542"/>
                      </a:lnTo>
                      <a:lnTo>
                        <a:pt x="0" y="501"/>
                      </a:lnTo>
                      <a:lnTo>
                        <a:pt x="6" y="411"/>
                      </a:lnTo>
                      <a:lnTo>
                        <a:pt x="13" y="363"/>
                      </a:lnTo>
                      <a:lnTo>
                        <a:pt x="22" y="315"/>
                      </a:lnTo>
                      <a:lnTo>
                        <a:pt x="34" y="267"/>
                      </a:lnTo>
                      <a:lnTo>
                        <a:pt x="51" y="214"/>
                      </a:lnTo>
                      <a:lnTo>
                        <a:pt x="66" y="171"/>
                      </a:lnTo>
                      <a:lnTo>
                        <a:pt x="79" y="136"/>
                      </a:lnTo>
                      <a:lnTo>
                        <a:pt x="93" y="108"/>
                      </a:lnTo>
                      <a:lnTo>
                        <a:pt x="103" y="84"/>
                      </a:lnTo>
                      <a:lnTo>
                        <a:pt x="114" y="64"/>
                      </a:lnTo>
                      <a:lnTo>
                        <a:pt x="123" y="48"/>
                      </a:lnTo>
                      <a:lnTo>
                        <a:pt x="130" y="31"/>
                      </a:lnTo>
                      <a:lnTo>
                        <a:pt x="136" y="16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Freeform 506"/>
                <p:cNvSpPr>
                  <a:spLocks/>
                </p:cNvSpPr>
                <p:nvPr/>
              </p:nvSpPr>
              <p:spPr bwMode="auto">
                <a:xfrm>
                  <a:off x="6527800" y="4173538"/>
                  <a:ext cx="252412" cy="152400"/>
                </a:xfrm>
                <a:custGeom>
                  <a:avLst/>
                  <a:gdLst/>
                  <a:ahLst/>
                  <a:cxnLst>
                    <a:cxn ang="0">
                      <a:pos x="151" y="0"/>
                    </a:cxn>
                    <a:cxn ang="0">
                      <a:pos x="154" y="0"/>
                    </a:cxn>
                    <a:cxn ang="0">
                      <a:pos x="156" y="3"/>
                    </a:cxn>
                    <a:cxn ang="0">
                      <a:pos x="157" y="11"/>
                    </a:cxn>
                    <a:cxn ang="0">
                      <a:pos x="159" y="23"/>
                    </a:cxn>
                    <a:cxn ang="0">
                      <a:pos x="159" y="50"/>
                    </a:cxn>
                    <a:cxn ang="0">
                      <a:pos x="154" y="65"/>
                    </a:cxn>
                    <a:cxn ang="0">
                      <a:pos x="147" y="78"/>
                    </a:cxn>
                    <a:cxn ang="0">
                      <a:pos x="135" y="89"/>
                    </a:cxn>
                    <a:cxn ang="0">
                      <a:pos x="117" y="95"/>
                    </a:cxn>
                    <a:cxn ang="0">
                      <a:pos x="91" y="96"/>
                    </a:cxn>
                    <a:cxn ang="0">
                      <a:pos x="69" y="92"/>
                    </a:cxn>
                    <a:cxn ang="0">
                      <a:pos x="51" y="81"/>
                    </a:cxn>
                    <a:cxn ang="0">
                      <a:pos x="34" y="69"/>
                    </a:cxn>
                    <a:cxn ang="0">
                      <a:pos x="22" y="56"/>
                    </a:cxn>
                    <a:cxn ang="0">
                      <a:pos x="12" y="41"/>
                    </a:cxn>
                    <a:cxn ang="0">
                      <a:pos x="6" y="30"/>
                    </a:cxn>
                    <a:cxn ang="0">
                      <a:pos x="0" y="18"/>
                    </a:cxn>
                    <a:cxn ang="0">
                      <a:pos x="4" y="18"/>
                    </a:cxn>
                    <a:cxn ang="0">
                      <a:pos x="18" y="17"/>
                    </a:cxn>
                    <a:cxn ang="0">
                      <a:pos x="36" y="15"/>
                    </a:cxn>
                    <a:cxn ang="0">
                      <a:pos x="58" y="14"/>
                    </a:cxn>
                    <a:cxn ang="0">
                      <a:pos x="84" y="11"/>
                    </a:cxn>
                    <a:cxn ang="0">
                      <a:pos x="111" y="8"/>
                    </a:cxn>
                    <a:cxn ang="0">
                      <a:pos x="130" y="5"/>
                    </a:cxn>
                    <a:cxn ang="0">
                      <a:pos x="144" y="3"/>
                    </a:cxn>
                    <a:cxn ang="0">
                      <a:pos x="151" y="0"/>
                    </a:cxn>
                  </a:cxnLst>
                  <a:rect l="0" t="0" r="r" b="b"/>
                  <a:pathLst>
                    <a:path w="159" h="96">
                      <a:moveTo>
                        <a:pt x="151" y="0"/>
                      </a:moveTo>
                      <a:lnTo>
                        <a:pt x="154" y="0"/>
                      </a:lnTo>
                      <a:lnTo>
                        <a:pt x="156" y="3"/>
                      </a:lnTo>
                      <a:lnTo>
                        <a:pt x="157" y="11"/>
                      </a:lnTo>
                      <a:lnTo>
                        <a:pt x="159" y="23"/>
                      </a:lnTo>
                      <a:lnTo>
                        <a:pt x="159" y="50"/>
                      </a:lnTo>
                      <a:lnTo>
                        <a:pt x="154" y="65"/>
                      </a:lnTo>
                      <a:lnTo>
                        <a:pt x="147" y="78"/>
                      </a:lnTo>
                      <a:lnTo>
                        <a:pt x="135" y="89"/>
                      </a:lnTo>
                      <a:lnTo>
                        <a:pt x="117" y="95"/>
                      </a:lnTo>
                      <a:lnTo>
                        <a:pt x="91" y="96"/>
                      </a:lnTo>
                      <a:lnTo>
                        <a:pt x="69" y="92"/>
                      </a:lnTo>
                      <a:lnTo>
                        <a:pt x="51" y="81"/>
                      </a:lnTo>
                      <a:lnTo>
                        <a:pt x="34" y="69"/>
                      </a:lnTo>
                      <a:lnTo>
                        <a:pt x="22" y="56"/>
                      </a:lnTo>
                      <a:lnTo>
                        <a:pt x="12" y="41"/>
                      </a:lnTo>
                      <a:lnTo>
                        <a:pt x="6" y="30"/>
                      </a:lnTo>
                      <a:lnTo>
                        <a:pt x="0" y="18"/>
                      </a:lnTo>
                      <a:lnTo>
                        <a:pt x="4" y="18"/>
                      </a:lnTo>
                      <a:lnTo>
                        <a:pt x="18" y="17"/>
                      </a:lnTo>
                      <a:lnTo>
                        <a:pt x="36" y="15"/>
                      </a:lnTo>
                      <a:lnTo>
                        <a:pt x="58" y="14"/>
                      </a:lnTo>
                      <a:lnTo>
                        <a:pt x="84" y="11"/>
                      </a:lnTo>
                      <a:lnTo>
                        <a:pt x="111" y="8"/>
                      </a:lnTo>
                      <a:lnTo>
                        <a:pt x="130" y="5"/>
                      </a:lnTo>
                      <a:lnTo>
                        <a:pt x="144" y="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Freeform 508"/>
                <p:cNvSpPr>
                  <a:spLocks/>
                </p:cNvSpPr>
                <p:nvPr/>
              </p:nvSpPr>
              <p:spPr bwMode="auto">
                <a:xfrm>
                  <a:off x="7488238" y="3511550"/>
                  <a:ext cx="109537" cy="528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3"/>
                    </a:cxn>
                    <a:cxn ang="0">
                      <a:pos x="11" y="25"/>
                    </a:cxn>
                    <a:cxn ang="0">
                      <a:pos x="18" y="46"/>
                    </a:cxn>
                    <a:cxn ang="0">
                      <a:pos x="27" y="75"/>
                    </a:cxn>
                    <a:cxn ang="0">
                      <a:pos x="36" y="109"/>
                    </a:cxn>
                    <a:cxn ang="0">
                      <a:pos x="45" y="151"/>
                    </a:cxn>
                    <a:cxn ang="0">
                      <a:pos x="54" y="202"/>
                    </a:cxn>
                    <a:cxn ang="0">
                      <a:pos x="62" y="261"/>
                    </a:cxn>
                    <a:cxn ang="0">
                      <a:pos x="69" y="329"/>
                    </a:cxn>
                    <a:cxn ang="0">
                      <a:pos x="51" y="333"/>
                    </a:cxn>
                    <a:cxn ang="0">
                      <a:pos x="51" y="329"/>
                    </a:cxn>
                    <a:cxn ang="0">
                      <a:pos x="50" y="315"/>
                    </a:cxn>
                    <a:cxn ang="0">
                      <a:pos x="48" y="294"/>
                    </a:cxn>
                    <a:cxn ang="0">
                      <a:pos x="47" y="267"/>
                    </a:cxn>
                    <a:cxn ang="0">
                      <a:pos x="42" y="235"/>
                    </a:cxn>
                    <a:cxn ang="0">
                      <a:pos x="39" y="199"/>
                    </a:cxn>
                    <a:cxn ang="0">
                      <a:pos x="33" y="160"/>
                    </a:cxn>
                    <a:cxn ang="0">
                      <a:pos x="27" y="120"/>
                    </a:cxn>
                    <a:cxn ang="0">
                      <a:pos x="20" y="79"/>
                    </a:cxn>
                    <a:cxn ang="0">
                      <a:pos x="11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9" h="333">
                      <a:moveTo>
                        <a:pt x="0" y="0"/>
                      </a:moveTo>
                      <a:lnTo>
                        <a:pt x="2" y="3"/>
                      </a:lnTo>
                      <a:lnTo>
                        <a:pt x="11" y="25"/>
                      </a:lnTo>
                      <a:lnTo>
                        <a:pt x="18" y="46"/>
                      </a:lnTo>
                      <a:lnTo>
                        <a:pt x="27" y="75"/>
                      </a:lnTo>
                      <a:lnTo>
                        <a:pt x="36" y="109"/>
                      </a:lnTo>
                      <a:lnTo>
                        <a:pt x="45" y="151"/>
                      </a:lnTo>
                      <a:lnTo>
                        <a:pt x="54" y="202"/>
                      </a:lnTo>
                      <a:lnTo>
                        <a:pt x="62" y="261"/>
                      </a:lnTo>
                      <a:lnTo>
                        <a:pt x="69" y="329"/>
                      </a:lnTo>
                      <a:lnTo>
                        <a:pt x="51" y="333"/>
                      </a:lnTo>
                      <a:lnTo>
                        <a:pt x="51" y="329"/>
                      </a:lnTo>
                      <a:lnTo>
                        <a:pt x="50" y="315"/>
                      </a:lnTo>
                      <a:lnTo>
                        <a:pt x="48" y="294"/>
                      </a:lnTo>
                      <a:lnTo>
                        <a:pt x="47" y="267"/>
                      </a:lnTo>
                      <a:lnTo>
                        <a:pt x="42" y="235"/>
                      </a:lnTo>
                      <a:lnTo>
                        <a:pt x="39" y="199"/>
                      </a:lnTo>
                      <a:lnTo>
                        <a:pt x="33" y="160"/>
                      </a:lnTo>
                      <a:lnTo>
                        <a:pt x="27" y="120"/>
                      </a:lnTo>
                      <a:lnTo>
                        <a:pt x="20" y="79"/>
                      </a:lnTo>
                      <a:lnTo>
                        <a:pt x="11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Freeform 509"/>
                <p:cNvSpPr>
                  <a:spLocks/>
                </p:cNvSpPr>
                <p:nvPr/>
              </p:nvSpPr>
              <p:spPr bwMode="auto">
                <a:xfrm>
                  <a:off x="6757988" y="3551238"/>
                  <a:ext cx="66675" cy="625475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35" y="62"/>
                    </a:cxn>
                    <a:cxn ang="0">
                      <a:pos x="29" y="120"/>
                    </a:cxn>
                    <a:cxn ang="0">
                      <a:pos x="24" y="176"/>
                    </a:cxn>
                    <a:cxn ang="0">
                      <a:pos x="21" y="227"/>
                    </a:cxn>
                    <a:cxn ang="0">
                      <a:pos x="20" y="274"/>
                    </a:cxn>
                    <a:cxn ang="0">
                      <a:pos x="18" y="313"/>
                    </a:cxn>
                    <a:cxn ang="0">
                      <a:pos x="17" y="346"/>
                    </a:cxn>
                    <a:cxn ang="0">
                      <a:pos x="17" y="391"/>
                    </a:cxn>
                    <a:cxn ang="0">
                      <a:pos x="2" y="394"/>
                    </a:cxn>
                    <a:cxn ang="0">
                      <a:pos x="0" y="332"/>
                    </a:cxn>
                    <a:cxn ang="0">
                      <a:pos x="0" y="274"/>
                    </a:cxn>
                    <a:cxn ang="0">
                      <a:pos x="3" y="221"/>
                    </a:cxn>
                    <a:cxn ang="0">
                      <a:pos x="9" y="171"/>
                    </a:cxn>
                    <a:cxn ang="0">
                      <a:pos x="14" y="129"/>
                    </a:cxn>
                    <a:cxn ang="0">
                      <a:pos x="21" y="90"/>
                    </a:cxn>
                    <a:cxn ang="0">
                      <a:pos x="27" y="59"/>
                    </a:cxn>
                    <a:cxn ang="0">
                      <a:pos x="33" y="35"/>
                    </a:cxn>
                    <a:cxn ang="0">
                      <a:pos x="38" y="15"/>
                    </a:cxn>
                    <a:cxn ang="0">
                      <a:pos x="41" y="5"/>
                    </a:cxn>
                    <a:cxn ang="0">
                      <a:pos x="42" y="0"/>
                    </a:cxn>
                  </a:cxnLst>
                  <a:rect l="0" t="0" r="r" b="b"/>
                  <a:pathLst>
                    <a:path w="42" h="394">
                      <a:moveTo>
                        <a:pt x="42" y="0"/>
                      </a:moveTo>
                      <a:lnTo>
                        <a:pt x="35" y="62"/>
                      </a:lnTo>
                      <a:lnTo>
                        <a:pt x="29" y="120"/>
                      </a:lnTo>
                      <a:lnTo>
                        <a:pt x="24" y="176"/>
                      </a:lnTo>
                      <a:lnTo>
                        <a:pt x="21" y="227"/>
                      </a:lnTo>
                      <a:lnTo>
                        <a:pt x="20" y="274"/>
                      </a:lnTo>
                      <a:lnTo>
                        <a:pt x="18" y="313"/>
                      </a:lnTo>
                      <a:lnTo>
                        <a:pt x="17" y="346"/>
                      </a:lnTo>
                      <a:lnTo>
                        <a:pt x="17" y="391"/>
                      </a:lnTo>
                      <a:lnTo>
                        <a:pt x="2" y="394"/>
                      </a:lnTo>
                      <a:lnTo>
                        <a:pt x="0" y="332"/>
                      </a:lnTo>
                      <a:lnTo>
                        <a:pt x="0" y="274"/>
                      </a:lnTo>
                      <a:lnTo>
                        <a:pt x="3" y="221"/>
                      </a:lnTo>
                      <a:lnTo>
                        <a:pt x="9" y="171"/>
                      </a:lnTo>
                      <a:lnTo>
                        <a:pt x="14" y="129"/>
                      </a:lnTo>
                      <a:lnTo>
                        <a:pt x="21" y="90"/>
                      </a:lnTo>
                      <a:lnTo>
                        <a:pt x="27" y="59"/>
                      </a:lnTo>
                      <a:lnTo>
                        <a:pt x="33" y="35"/>
                      </a:lnTo>
                      <a:lnTo>
                        <a:pt x="38" y="15"/>
                      </a:lnTo>
                      <a:lnTo>
                        <a:pt x="41" y="5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Freeform 511"/>
                <p:cNvSpPr>
                  <a:spLocks noEditPoints="1"/>
                </p:cNvSpPr>
                <p:nvPr/>
              </p:nvSpPr>
              <p:spPr bwMode="auto">
                <a:xfrm>
                  <a:off x="7088188" y="2217738"/>
                  <a:ext cx="246062" cy="176213"/>
                </a:xfrm>
                <a:custGeom>
                  <a:avLst/>
                  <a:gdLst/>
                  <a:ahLst/>
                  <a:cxnLst>
                    <a:cxn ang="0">
                      <a:pos x="5" y="111"/>
                    </a:cxn>
                    <a:cxn ang="0">
                      <a:pos x="0" y="111"/>
                    </a:cxn>
                    <a:cxn ang="0">
                      <a:pos x="5" y="111"/>
                    </a:cxn>
                    <a:cxn ang="0">
                      <a:pos x="153" y="0"/>
                    </a:cxn>
                    <a:cxn ang="0">
                      <a:pos x="153" y="1"/>
                    </a:cxn>
                    <a:cxn ang="0">
                      <a:pos x="155" y="7"/>
                    </a:cxn>
                    <a:cxn ang="0">
                      <a:pos x="155" y="25"/>
                    </a:cxn>
                    <a:cxn ang="0">
                      <a:pos x="153" y="37"/>
                    </a:cxn>
                    <a:cxn ang="0">
                      <a:pos x="149" y="49"/>
                    </a:cxn>
                    <a:cxn ang="0">
                      <a:pos x="143" y="63"/>
                    </a:cxn>
                    <a:cxn ang="0">
                      <a:pos x="131" y="75"/>
                    </a:cxn>
                    <a:cxn ang="0">
                      <a:pos x="116" y="87"/>
                    </a:cxn>
                    <a:cxn ang="0">
                      <a:pos x="96" y="96"/>
                    </a:cxn>
                    <a:cxn ang="0">
                      <a:pos x="71" y="105"/>
                    </a:cxn>
                    <a:cxn ang="0">
                      <a:pos x="39" y="109"/>
                    </a:cxn>
                    <a:cxn ang="0">
                      <a:pos x="5" y="111"/>
                    </a:cxn>
                    <a:cxn ang="0">
                      <a:pos x="12" y="109"/>
                    </a:cxn>
                    <a:cxn ang="0">
                      <a:pos x="26" y="108"/>
                    </a:cxn>
                    <a:cxn ang="0">
                      <a:pos x="41" y="105"/>
                    </a:cxn>
                    <a:cxn ang="0">
                      <a:pos x="60" y="100"/>
                    </a:cxn>
                    <a:cxn ang="0">
                      <a:pos x="80" y="94"/>
                    </a:cxn>
                    <a:cxn ang="0">
                      <a:pos x="98" y="85"/>
                    </a:cxn>
                    <a:cxn ang="0">
                      <a:pos x="116" y="75"/>
                    </a:cxn>
                    <a:cxn ang="0">
                      <a:pos x="132" y="61"/>
                    </a:cxn>
                    <a:cxn ang="0">
                      <a:pos x="144" y="43"/>
                    </a:cxn>
                    <a:cxn ang="0">
                      <a:pos x="152" y="24"/>
                    </a:cxn>
                    <a:cxn ang="0">
                      <a:pos x="153" y="0"/>
                    </a:cxn>
                  </a:cxnLst>
                  <a:rect l="0" t="0" r="r" b="b"/>
                  <a:pathLst>
                    <a:path w="155" h="111">
                      <a:moveTo>
                        <a:pt x="5" y="111"/>
                      </a:moveTo>
                      <a:lnTo>
                        <a:pt x="0" y="111"/>
                      </a:lnTo>
                      <a:lnTo>
                        <a:pt x="5" y="111"/>
                      </a:lnTo>
                      <a:close/>
                      <a:moveTo>
                        <a:pt x="153" y="0"/>
                      </a:moveTo>
                      <a:lnTo>
                        <a:pt x="153" y="1"/>
                      </a:lnTo>
                      <a:lnTo>
                        <a:pt x="155" y="7"/>
                      </a:lnTo>
                      <a:lnTo>
                        <a:pt x="155" y="25"/>
                      </a:lnTo>
                      <a:lnTo>
                        <a:pt x="153" y="37"/>
                      </a:lnTo>
                      <a:lnTo>
                        <a:pt x="149" y="49"/>
                      </a:lnTo>
                      <a:lnTo>
                        <a:pt x="143" y="63"/>
                      </a:lnTo>
                      <a:lnTo>
                        <a:pt x="131" y="75"/>
                      </a:lnTo>
                      <a:lnTo>
                        <a:pt x="116" y="87"/>
                      </a:lnTo>
                      <a:lnTo>
                        <a:pt x="96" y="96"/>
                      </a:lnTo>
                      <a:lnTo>
                        <a:pt x="71" y="105"/>
                      </a:lnTo>
                      <a:lnTo>
                        <a:pt x="39" y="109"/>
                      </a:lnTo>
                      <a:lnTo>
                        <a:pt x="5" y="111"/>
                      </a:lnTo>
                      <a:lnTo>
                        <a:pt x="12" y="109"/>
                      </a:lnTo>
                      <a:lnTo>
                        <a:pt x="26" y="108"/>
                      </a:lnTo>
                      <a:lnTo>
                        <a:pt x="41" y="105"/>
                      </a:lnTo>
                      <a:lnTo>
                        <a:pt x="60" y="100"/>
                      </a:lnTo>
                      <a:lnTo>
                        <a:pt x="80" y="94"/>
                      </a:lnTo>
                      <a:lnTo>
                        <a:pt x="98" y="85"/>
                      </a:lnTo>
                      <a:lnTo>
                        <a:pt x="116" y="75"/>
                      </a:lnTo>
                      <a:lnTo>
                        <a:pt x="132" y="61"/>
                      </a:lnTo>
                      <a:lnTo>
                        <a:pt x="144" y="43"/>
                      </a:lnTo>
                      <a:lnTo>
                        <a:pt x="152" y="24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A6B8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Freeform 546"/>
                <p:cNvSpPr>
                  <a:spLocks/>
                </p:cNvSpPr>
                <p:nvPr/>
              </p:nvSpPr>
              <p:spPr bwMode="auto">
                <a:xfrm>
                  <a:off x="6989763" y="3540125"/>
                  <a:ext cx="398462" cy="409575"/>
                </a:xfrm>
                <a:custGeom>
                  <a:avLst/>
                  <a:gdLst/>
                  <a:ahLst/>
                  <a:cxnLst>
                    <a:cxn ang="0">
                      <a:pos x="128" y="0"/>
                    </a:cxn>
                    <a:cxn ang="0">
                      <a:pos x="146" y="1"/>
                    </a:cxn>
                    <a:cxn ang="0">
                      <a:pos x="163" y="6"/>
                    </a:cxn>
                    <a:cxn ang="0">
                      <a:pos x="167" y="30"/>
                    </a:cxn>
                    <a:cxn ang="0">
                      <a:pos x="187" y="15"/>
                    </a:cxn>
                    <a:cxn ang="0">
                      <a:pos x="208" y="28"/>
                    </a:cxn>
                    <a:cxn ang="0">
                      <a:pos x="226" y="46"/>
                    </a:cxn>
                    <a:cxn ang="0">
                      <a:pos x="241" y="67"/>
                    </a:cxn>
                    <a:cxn ang="0">
                      <a:pos x="251" y="91"/>
                    </a:cxn>
                    <a:cxn ang="0">
                      <a:pos x="226" y="133"/>
                    </a:cxn>
                    <a:cxn ang="0">
                      <a:pos x="250" y="172"/>
                    </a:cxn>
                    <a:cxn ang="0">
                      <a:pos x="236" y="199"/>
                    </a:cxn>
                    <a:cxn ang="0">
                      <a:pos x="218" y="222"/>
                    </a:cxn>
                    <a:cxn ang="0">
                      <a:pos x="194" y="240"/>
                    </a:cxn>
                    <a:cxn ang="0">
                      <a:pos x="167" y="252"/>
                    </a:cxn>
                    <a:cxn ang="0">
                      <a:pos x="137" y="258"/>
                    </a:cxn>
                    <a:cxn ang="0">
                      <a:pos x="116" y="226"/>
                    </a:cxn>
                    <a:cxn ang="0">
                      <a:pos x="104" y="256"/>
                    </a:cxn>
                    <a:cxn ang="0">
                      <a:pos x="79" y="249"/>
                    </a:cxn>
                    <a:cxn ang="0">
                      <a:pos x="55" y="237"/>
                    </a:cxn>
                    <a:cxn ang="0">
                      <a:pos x="36" y="220"/>
                    </a:cxn>
                    <a:cxn ang="0">
                      <a:pos x="55" y="171"/>
                    </a:cxn>
                    <a:cxn ang="0">
                      <a:pos x="10" y="181"/>
                    </a:cxn>
                    <a:cxn ang="0">
                      <a:pos x="3" y="157"/>
                    </a:cxn>
                    <a:cxn ang="0">
                      <a:pos x="0" y="130"/>
                    </a:cxn>
                    <a:cxn ang="0">
                      <a:pos x="3" y="103"/>
                    </a:cxn>
                    <a:cxn ang="0">
                      <a:pos x="10" y="78"/>
                    </a:cxn>
                    <a:cxn ang="0">
                      <a:pos x="61" y="87"/>
                    </a:cxn>
                    <a:cxn ang="0">
                      <a:pos x="16" y="64"/>
                    </a:cxn>
                    <a:cxn ang="0">
                      <a:pos x="31" y="43"/>
                    </a:cxn>
                    <a:cxn ang="0">
                      <a:pos x="52" y="25"/>
                    </a:cxn>
                    <a:cxn ang="0">
                      <a:pos x="74" y="12"/>
                    </a:cxn>
                    <a:cxn ang="0">
                      <a:pos x="100" y="3"/>
                    </a:cxn>
                    <a:cxn ang="0">
                      <a:pos x="128" y="0"/>
                    </a:cxn>
                  </a:cxnLst>
                  <a:rect l="0" t="0" r="r" b="b"/>
                  <a:pathLst>
                    <a:path w="251" h="258">
                      <a:moveTo>
                        <a:pt x="128" y="0"/>
                      </a:moveTo>
                      <a:lnTo>
                        <a:pt x="146" y="1"/>
                      </a:lnTo>
                      <a:lnTo>
                        <a:pt x="163" y="6"/>
                      </a:lnTo>
                      <a:lnTo>
                        <a:pt x="167" y="30"/>
                      </a:lnTo>
                      <a:lnTo>
                        <a:pt x="187" y="15"/>
                      </a:lnTo>
                      <a:lnTo>
                        <a:pt x="208" y="28"/>
                      </a:lnTo>
                      <a:lnTo>
                        <a:pt x="226" y="46"/>
                      </a:lnTo>
                      <a:lnTo>
                        <a:pt x="241" y="67"/>
                      </a:lnTo>
                      <a:lnTo>
                        <a:pt x="251" y="91"/>
                      </a:lnTo>
                      <a:lnTo>
                        <a:pt x="226" y="133"/>
                      </a:lnTo>
                      <a:lnTo>
                        <a:pt x="250" y="172"/>
                      </a:lnTo>
                      <a:lnTo>
                        <a:pt x="236" y="199"/>
                      </a:lnTo>
                      <a:lnTo>
                        <a:pt x="218" y="222"/>
                      </a:lnTo>
                      <a:lnTo>
                        <a:pt x="194" y="240"/>
                      </a:lnTo>
                      <a:lnTo>
                        <a:pt x="167" y="252"/>
                      </a:lnTo>
                      <a:lnTo>
                        <a:pt x="137" y="258"/>
                      </a:lnTo>
                      <a:lnTo>
                        <a:pt x="116" y="226"/>
                      </a:lnTo>
                      <a:lnTo>
                        <a:pt x="104" y="256"/>
                      </a:lnTo>
                      <a:lnTo>
                        <a:pt x="79" y="249"/>
                      </a:lnTo>
                      <a:lnTo>
                        <a:pt x="55" y="237"/>
                      </a:lnTo>
                      <a:lnTo>
                        <a:pt x="36" y="220"/>
                      </a:lnTo>
                      <a:lnTo>
                        <a:pt x="55" y="171"/>
                      </a:lnTo>
                      <a:lnTo>
                        <a:pt x="10" y="181"/>
                      </a:lnTo>
                      <a:lnTo>
                        <a:pt x="3" y="157"/>
                      </a:lnTo>
                      <a:lnTo>
                        <a:pt x="0" y="130"/>
                      </a:lnTo>
                      <a:lnTo>
                        <a:pt x="3" y="103"/>
                      </a:lnTo>
                      <a:lnTo>
                        <a:pt x="10" y="78"/>
                      </a:lnTo>
                      <a:lnTo>
                        <a:pt x="61" y="87"/>
                      </a:lnTo>
                      <a:lnTo>
                        <a:pt x="16" y="64"/>
                      </a:lnTo>
                      <a:lnTo>
                        <a:pt x="31" y="43"/>
                      </a:lnTo>
                      <a:lnTo>
                        <a:pt x="52" y="25"/>
                      </a:lnTo>
                      <a:lnTo>
                        <a:pt x="74" y="12"/>
                      </a:lnTo>
                      <a:lnTo>
                        <a:pt x="100" y="3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7" name="Group 631"/>
              <p:cNvGrpSpPr/>
              <p:nvPr/>
            </p:nvGrpSpPr>
            <p:grpSpPr>
              <a:xfrm>
                <a:off x="8532812" y="2514600"/>
                <a:ext cx="545422" cy="1321656"/>
                <a:chOff x="8689975" y="2446338"/>
                <a:chExt cx="1136650" cy="2754312"/>
              </a:xfrm>
            </p:grpSpPr>
            <p:sp>
              <p:nvSpPr>
                <p:cNvPr id="98" name="Freeform 464"/>
                <p:cNvSpPr>
                  <a:spLocks/>
                </p:cNvSpPr>
                <p:nvPr/>
              </p:nvSpPr>
              <p:spPr bwMode="auto">
                <a:xfrm>
                  <a:off x="9139238" y="2452688"/>
                  <a:ext cx="509587" cy="346075"/>
                </a:xfrm>
                <a:custGeom>
                  <a:avLst/>
                  <a:gdLst/>
                  <a:ahLst/>
                  <a:cxnLst>
                    <a:cxn ang="0">
                      <a:pos x="111" y="0"/>
                    </a:cxn>
                    <a:cxn ang="0">
                      <a:pos x="150" y="11"/>
                    </a:cxn>
                    <a:cxn ang="0">
                      <a:pos x="183" y="26"/>
                    </a:cxn>
                    <a:cxn ang="0">
                      <a:pos x="213" y="44"/>
                    </a:cxn>
                    <a:cxn ang="0">
                      <a:pos x="237" y="65"/>
                    </a:cxn>
                    <a:cxn ang="0">
                      <a:pos x="258" y="87"/>
                    </a:cxn>
                    <a:cxn ang="0">
                      <a:pos x="276" y="110"/>
                    </a:cxn>
                    <a:cxn ang="0">
                      <a:pos x="289" y="134"/>
                    </a:cxn>
                    <a:cxn ang="0">
                      <a:pos x="300" y="155"/>
                    </a:cxn>
                    <a:cxn ang="0">
                      <a:pos x="309" y="176"/>
                    </a:cxn>
                    <a:cxn ang="0">
                      <a:pos x="315" y="192"/>
                    </a:cxn>
                    <a:cxn ang="0">
                      <a:pos x="318" y="206"/>
                    </a:cxn>
                    <a:cxn ang="0">
                      <a:pos x="321" y="215"/>
                    </a:cxn>
                    <a:cxn ang="0">
                      <a:pos x="321" y="218"/>
                    </a:cxn>
                    <a:cxn ang="0">
                      <a:pos x="187" y="114"/>
                    </a:cxn>
                    <a:cxn ang="0">
                      <a:pos x="174" y="89"/>
                    </a:cxn>
                    <a:cxn ang="0">
                      <a:pos x="156" y="66"/>
                    </a:cxn>
                    <a:cxn ang="0">
                      <a:pos x="135" y="50"/>
                    </a:cxn>
                    <a:cxn ang="0">
                      <a:pos x="112" y="35"/>
                    </a:cxn>
                    <a:cxn ang="0">
                      <a:pos x="90" y="24"/>
                    </a:cxn>
                    <a:cxn ang="0">
                      <a:pos x="68" y="17"/>
                    </a:cxn>
                    <a:cxn ang="0">
                      <a:pos x="45" y="12"/>
                    </a:cxn>
                    <a:cxn ang="0">
                      <a:pos x="27" y="9"/>
                    </a:cxn>
                    <a:cxn ang="0">
                      <a:pos x="14" y="8"/>
                    </a:cxn>
                    <a:cxn ang="0">
                      <a:pos x="3" y="6"/>
                    </a:cxn>
                    <a:cxn ang="0">
                      <a:pos x="0" y="6"/>
                    </a:cxn>
                    <a:cxn ang="0">
                      <a:pos x="111" y="0"/>
                    </a:cxn>
                  </a:cxnLst>
                  <a:rect l="0" t="0" r="r" b="b"/>
                  <a:pathLst>
                    <a:path w="321" h="218">
                      <a:moveTo>
                        <a:pt x="111" y="0"/>
                      </a:moveTo>
                      <a:lnTo>
                        <a:pt x="150" y="11"/>
                      </a:lnTo>
                      <a:lnTo>
                        <a:pt x="183" y="26"/>
                      </a:lnTo>
                      <a:lnTo>
                        <a:pt x="213" y="44"/>
                      </a:lnTo>
                      <a:lnTo>
                        <a:pt x="237" y="65"/>
                      </a:lnTo>
                      <a:lnTo>
                        <a:pt x="258" y="87"/>
                      </a:lnTo>
                      <a:lnTo>
                        <a:pt x="276" y="110"/>
                      </a:lnTo>
                      <a:lnTo>
                        <a:pt x="289" y="134"/>
                      </a:lnTo>
                      <a:lnTo>
                        <a:pt x="300" y="155"/>
                      </a:lnTo>
                      <a:lnTo>
                        <a:pt x="309" y="176"/>
                      </a:lnTo>
                      <a:lnTo>
                        <a:pt x="315" y="192"/>
                      </a:lnTo>
                      <a:lnTo>
                        <a:pt x="318" y="206"/>
                      </a:lnTo>
                      <a:lnTo>
                        <a:pt x="321" y="215"/>
                      </a:lnTo>
                      <a:lnTo>
                        <a:pt x="321" y="218"/>
                      </a:lnTo>
                      <a:lnTo>
                        <a:pt x="187" y="114"/>
                      </a:lnTo>
                      <a:lnTo>
                        <a:pt x="174" y="89"/>
                      </a:lnTo>
                      <a:lnTo>
                        <a:pt x="156" y="66"/>
                      </a:lnTo>
                      <a:lnTo>
                        <a:pt x="135" y="50"/>
                      </a:lnTo>
                      <a:lnTo>
                        <a:pt x="112" y="35"/>
                      </a:lnTo>
                      <a:lnTo>
                        <a:pt x="90" y="24"/>
                      </a:lnTo>
                      <a:lnTo>
                        <a:pt x="68" y="17"/>
                      </a:lnTo>
                      <a:lnTo>
                        <a:pt x="45" y="12"/>
                      </a:lnTo>
                      <a:lnTo>
                        <a:pt x="27" y="9"/>
                      </a:lnTo>
                      <a:lnTo>
                        <a:pt x="14" y="8"/>
                      </a:lnTo>
                      <a:lnTo>
                        <a:pt x="3" y="6"/>
                      </a:lnTo>
                      <a:lnTo>
                        <a:pt x="0" y="6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rgbClr val="586D6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465"/>
                <p:cNvSpPr>
                  <a:spLocks/>
                </p:cNvSpPr>
                <p:nvPr/>
              </p:nvSpPr>
              <p:spPr bwMode="auto">
                <a:xfrm>
                  <a:off x="9382125" y="2751138"/>
                  <a:ext cx="347662" cy="379413"/>
                </a:xfrm>
                <a:custGeom>
                  <a:avLst/>
                  <a:gdLst/>
                  <a:ahLst/>
                  <a:cxnLst>
                    <a:cxn ang="0">
                      <a:pos x="108" y="0"/>
                    </a:cxn>
                    <a:cxn ang="0">
                      <a:pos x="136" y="7"/>
                    </a:cxn>
                    <a:cxn ang="0">
                      <a:pos x="162" y="21"/>
                    </a:cxn>
                    <a:cxn ang="0">
                      <a:pos x="186" y="42"/>
                    </a:cxn>
                    <a:cxn ang="0">
                      <a:pos x="204" y="69"/>
                    </a:cxn>
                    <a:cxn ang="0">
                      <a:pos x="214" y="94"/>
                    </a:cxn>
                    <a:cxn ang="0">
                      <a:pos x="219" y="121"/>
                    </a:cxn>
                    <a:cxn ang="0">
                      <a:pos x="219" y="147"/>
                    </a:cxn>
                    <a:cxn ang="0">
                      <a:pos x="213" y="173"/>
                    </a:cxn>
                    <a:cxn ang="0">
                      <a:pos x="201" y="194"/>
                    </a:cxn>
                    <a:cxn ang="0">
                      <a:pos x="186" y="213"/>
                    </a:cxn>
                    <a:cxn ang="0">
                      <a:pos x="165" y="227"/>
                    </a:cxn>
                    <a:cxn ang="0">
                      <a:pos x="142" y="236"/>
                    </a:cxn>
                    <a:cxn ang="0">
                      <a:pos x="118" y="239"/>
                    </a:cxn>
                    <a:cxn ang="0">
                      <a:pos x="94" y="234"/>
                    </a:cxn>
                    <a:cxn ang="0">
                      <a:pos x="70" y="225"/>
                    </a:cxn>
                    <a:cxn ang="0">
                      <a:pos x="49" y="212"/>
                    </a:cxn>
                    <a:cxn ang="0">
                      <a:pos x="30" y="192"/>
                    </a:cxn>
                    <a:cxn ang="0">
                      <a:pos x="15" y="168"/>
                    </a:cxn>
                    <a:cxn ang="0">
                      <a:pos x="4" y="143"/>
                    </a:cxn>
                    <a:cxn ang="0">
                      <a:pos x="0" y="115"/>
                    </a:cxn>
                    <a:cxn ang="0">
                      <a:pos x="0" y="90"/>
                    </a:cxn>
                    <a:cxn ang="0">
                      <a:pos x="6" y="64"/>
                    </a:cxn>
                    <a:cxn ang="0">
                      <a:pos x="16" y="43"/>
                    </a:cxn>
                    <a:cxn ang="0">
                      <a:pos x="31" y="24"/>
                    </a:cxn>
                    <a:cxn ang="0">
                      <a:pos x="52" y="10"/>
                    </a:cxn>
                    <a:cxn ang="0">
                      <a:pos x="79" y="1"/>
                    </a:cxn>
                    <a:cxn ang="0">
                      <a:pos x="108" y="0"/>
                    </a:cxn>
                  </a:cxnLst>
                  <a:rect l="0" t="0" r="r" b="b"/>
                  <a:pathLst>
                    <a:path w="219" h="239">
                      <a:moveTo>
                        <a:pt x="108" y="0"/>
                      </a:moveTo>
                      <a:lnTo>
                        <a:pt x="136" y="7"/>
                      </a:lnTo>
                      <a:lnTo>
                        <a:pt x="162" y="21"/>
                      </a:lnTo>
                      <a:lnTo>
                        <a:pt x="186" y="42"/>
                      </a:lnTo>
                      <a:lnTo>
                        <a:pt x="204" y="69"/>
                      </a:lnTo>
                      <a:lnTo>
                        <a:pt x="214" y="94"/>
                      </a:lnTo>
                      <a:lnTo>
                        <a:pt x="219" y="121"/>
                      </a:lnTo>
                      <a:lnTo>
                        <a:pt x="219" y="147"/>
                      </a:lnTo>
                      <a:lnTo>
                        <a:pt x="213" y="173"/>
                      </a:lnTo>
                      <a:lnTo>
                        <a:pt x="201" y="194"/>
                      </a:lnTo>
                      <a:lnTo>
                        <a:pt x="186" y="213"/>
                      </a:lnTo>
                      <a:lnTo>
                        <a:pt x="165" y="227"/>
                      </a:lnTo>
                      <a:lnTo>
                        <a:pt x="142" y="236"/>
                      </a:lnTo>
                      <a:lnTo>
                        <a:pt x="118" y="239"/>
                      </a:lnTo>
                      <a:lnTo>
                        <a:pt x="94" y="234"/>
                      </a:lnTo>
                      <a:lnTo>
                        <a:pt x="70" y="225"/>
                      </a:lnTo>
                      <a:lnTo>
                        <a:pt x="49" y="212"/>
                      </a:lnTo>
                      <a:lnTo>
                        <a:pt x="30" y="192"/>
                      </a:lnTo>
                      <a:lnTo>
                        <a:pt x="15" y="168"/>
                      </a:lnTo>
                      <a:lnTo>
                        <a:pt x="4" y="143"/>
                      </a:lnTo>
                      <a:lnTo>
                        <a:pt x="0" y="115"/>
                      </a:lnTo>
                      <a:lnTo>
                        <a:pt x="0" y="90"/>
                      </a:lnTo>
                      <a:lnTo>
                        <a:pt x="6" y="64"/>
                      </a:lnTo>
                      <a:lnTo>
                        <a:pt x="16" y="43"/>
                      </a:lnTo>
                      <a:lnTo>
                        <a:pt x="31" y="24"/>
                      </a:lnTo>
                      <a:lnTo>
                        <a:pt x="52" y="10"/>
                      </a:lnTo>
                      <a:lnTo>
                        <a:pt x="79" y="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547"/>
                <p:cNvSpPr>
                  <a:spLocks/>
                </p:cNvSpPr>
                <p:nvPr/>
              </p:nvSpPr>
              <p:spPr bwMode="auto">
                <a:xfrm>
                  <a:off x="9617075" y="4183063"/>
                  <a:ext cx="185737" cy="155575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17" y="21"/>
                    </a:cxn>
                    <a:cxn ang="0">
                      <a:pos x="114" y="42"/>
                    </a:cxn>
                    <a:cxn ang="0">
                      <a:pos x="108" y="60"/>
                    </a:cxn>
                    <a:cxn ang="0">
                      <a:pos x="99" y="77"/>
                    </a:cxn>
                    <a:cxn ang="0">
                      <a:pos x="86" y="89"/>
                    </a:cxn>
                    <a:cxn ang="0">
                      <a:pos x="69" y="96"/>
                    </a:cxn>
                    <a:cxn ang="0">
                      <a:pos x="51" y="98"/>
                    </a:cxn>
                    <a:cxn ang="0">
                      <a:pos x="33" y="93"/>
                    </a:cxn>
                    <a:cxn ang="0">
                      <a:pos x="20" y="86"/>
                    </a:cxn>
                    <a:cxn ang="0">
                      <a:pos x="11" y="74"/>
                    </a:cxn>
                    <a:cxn ang="0">
                      <a:pos x="5" y="62"/>
                    </a:cxn>
                    <a:cxn ang="0">
                      <a:pos x="2" y="51"/>
                    </a:cxn>
                    <a:cxn ang="0">
                      <a:pos x="0" y="44"/>
                    </a:cxn>
                    <a:cxn ang="0">
                      <a:pos x="0" y="41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17" h="98">
                      <a:moveTo>
                        <a:pt x="116" y="0"/>
                      </a:moveTo>
                      <a:lnTo>
                        <a:pt x="117" y="21"/>
                      </a:lnTo>
                      <a:lnTo>
                        <a:pt x="114" y="42"/>
                      </a:lnTo>
                      <a:lnTo>
                        <a:pt x="108" y="60"/>
                      </a:lnTo>
                      <a:lnTo>
                        <a:pt x="99" y="77"/>
                      </a:lnTo>
                      <a:lnTo>
                        <a:pt x="86" y="89"/>
                      </a:lnTo>
                      <a:lnTo>
                        <a:pt x="69" y="96"/>
                      </a:lnTo>
                      <a:lnTo>
                        <a:pt x="51" y="98"/>
                      </a:lnTo>
                      <a:lnTo>
                        <a:pt x="33" y="93"/>
                      </a:lnTo>
                      <a:lnTo>
                        <a:pt x="20" y="86"/>
                      </a:lnTo>
                      <a:lnTo>
                        <a:pt x="11" y="74"/>
                      </a:lnTo>
                      <a:lnTo>
                        <a:pt x="5" y="62"/>
                      </a:lnTo>
                      <a:lnTo>
                        <a:pt x="2" y="51"/>
                      </a:lnTo>
                      <a:lnTo>
                        <a:pt x="0" y="44"/>
                      </a:lnTo>
                      <a:lnTo>
                        <a:pt x="0" y="41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549"/>
                <p:cNvSpPr>
                  <a:spLocks/>
                </p:cNvSpPr>
                <p:nvPr/>
              </p:nvSpPr>
              <p:spPr bwMode="auto">
                <a:xfrm>
                  <a:off x="8967788" y="4230688"/>
                  <a:ext cx="635000" cy="944563"/>
                </a:xfrm>
                <a:custGeom>
                  <a:avLst/>
                  <a:gdLst/>
                  <a:ahLst/>
                  <a:cxnLst>
                    <a:cxn ang="0">
                      <a:pos x="400" y="0"/>
                    </a:cxn>
                    <a:cxn ang="0">
                      <a:pos x="400" y="5"/>
                    </a:cxn>
                    <a:cxn ang="0">
                      <a:pos x="399" y="20"/>
                    </a:cxn>
                    <a:cxn ang="0">
                      <a:pos x="397" y="41"/>
                    </a:cxn>
                    <a:cxn ang="0">
                      <a:pos x="396" y="69"/>
                    </a:cxn>
                    <a:cxn ang="0">
                      <a:pos x="394" y="104"/>
                    </a:cxn>
                    <a:cxn ang="0">
                      <a:pos x="391" y="141"/>
                    </a:cxn>
                    <a:cxn ang="0">
                      <a:pos x="388" y="180"/>
                    </a:cxn>
                    <a:cxn ang="0">
                      <a:pos x="384" y="221"/>
                    </a:cxn>
                    <a:cxn ang="0">
                      <a:pos x="379" y="263"/>
                    </a:cxn>
                    <a:cxn ang="0">
                      <a:pos x="375" y="302"/>
                    </a:cxn>
                    <a:cxn ang="0">
                      <a:pos x="369" y="339"/>
                    </a:cxn>
                    <a:cxn ang="0">
                      <a:pos x="363" y="378"/>
                    </a:cxn>
                    <a:cxn ang="0">
                      <a:pos x="357" y="414"/>
                    </a:cxn>
                    <a:cxn ang="0">
                      <a:pos x="351" y="447"/>
                    </a:cxn>
                    <a:cxn ang="0">
                      <a:pos x="345" y="479"/>
                    </a:cxn>
                    <a:cxn ang="0">
                      <a:pos x="339" y="506"/>
                    </a:cxn>
                    <a:cxn ang="0">
                      <a:pos x="334" y="529"/>
                    </a:cxn>
                    <a:cxn ang="0">
                      <a:pos x="330" y="545"/>
                    </a:cxn>
                    <a:cxn ang="0">
                      <a:pos x="328" y="556"/>
                    </a:cxn>
                    <a:cxn ang="0">
                      <a:pos x="327" y="560"/>
                    </a:cxn>
                    <a:cxn ang="0">
                      <a:pos x="214" y="595"/>
                    </a:cxn>
                    <a:cxn ang="0">
                      <a:pos x="92" y="565"/>
                    </a:cxn>
                    <a:cxn ang="0">
                      <a:pos x="90" y="563"/>
                    </a:cxn>
                    <a:cxn ang="0">
                      <a:pos x="89" y="557"/>
                    </a:cxn>
                    <a:cxn ang="0">
                      <a:pos x="86" y="547"/>
                    </a:cxn>
                    <a:cxn ang="0">
                      <a:pos x="80" y="530"/>
                    </a:cxn>
                    <a:cxn ang="0">
                      <a:pos x="74" y="508"/>
                    </a:cxn>
                    <a:cxn ang="0">
                      <a:pos x="68" y="479"/>
                    </a:cxn>
                    <a:cxn ang="0">
                      <a:pos x="59" y="443"/>
                    </a:cxn>
                    <a:cxn ang="0">
                      <a:pos x="51" y="399"/>
                    </a:cxn>
                    <a:cxn ang="0">
                      <a:pos x="41" y="348"/>
                    </a:cxn>
                    <a:cxn ang="0">
                      <a:pos x="32" y="287"/>
                    </a:cxn>
                    <a:cxn ang="0">
                      <a:pos x="21" y="216"/>
                    </a:cxn>
                    <a:cxn ang="0">
                      <a:pos x="11" y="137"/>
                    </a:cxn>
                    <a:cxn ang="0">
                      <a:pos x="0" y="45"/>
                    </a:cxn>
                    <a:cxn ang="0">
                      <a:pos x="5" y="45"/>
                    </a:cxn>
                    <a:cxn ang="0">
                      <a:pos x="18" y="47"/>
                    </a:cxn>
                    <a:cxn ang="0">
                      <a:pos x="66" y="47"/>
                    </a:cxn>
                    <a:cxn ang="0">
                      <a:pos x="98" y="48"/>
                    </a:cxn>
                    <a:cxn ang="0">
                      <a:pos x="134" y="47"/>
                    </a:cxn>
                    <a:cxn ang="0">
                      <a:pos x="173" y="45"/>
                    </a:cxn>
                    <a:cxn ang="0">
                      <a:pos x="213" y="42"/>
                    </a:cxn>
                    <a:cxn ang="0">
                      <a:pos x="253" y="38"/>
                    </a:cxn>
                    <a:cxn ang="0">
                      <a:pos x="294" y="32"/>
                    </a:cxn>
                    <a:cxn ang="0">
                      <a:pos x="333" y="24"/>
                    </a:cxn>
                    <a:cxn ang="0">
                      <a:pos x="369" y="14"/>
                    </a:cxn>
                    <a:cxn ang="0">
                      <a:pos x="400" y="0"/>
                    </a:cxn>
                  </a:cxnLst>
                  <a:rect l="0" t="0" r="r" b="b"/>
                  <a:pathLst>
                    <a:path w="400" h="595">
                      <a:moveTo>
                        <a:pt x="400" y="0"/>
                      </a:moveTo>
                      <a:lnTo>
                        <a:pt x="400" y="5"/>
                      </a:lnTo>
                      <a:lnTo>
                        <a:pt x="399" y="20"/>
                      </a:lnTo>
                      <a:lnTo>
                        <a:pt x="397" y="41"/>
                      </a:lnTo>
                      <a:lnTo>
                        <a:pt x="396" y="69"/>
                      </a:lnTo>
                      <a:lnTo>
                        <a:pt x="394" y="104"/>
                      </a:lnTo>
                      <a:lnTo>
                        <a:pt x="391" y="141"/>
                      </a:lnTo>
                      <a:lnTo>
                        <a:pt x="388" y="180"/>
                      </a:lnTo>
                      <a:lnTo>
                        <a:pt x="384" y="221"/>
                      </a:lnTo>
                      <a:lnTo>
                        <a:pt x="379" y="263"/>
                      </a:lnTo>
                      <a:lnTo>
                        <a:pt x="375" y="302"/>
                      </a:lnTo>
                      <a:lnTo>
                        <a:pt x="369" y="339"/>
                      </a:lnTo>
                      <a:lnTo>
                        <a:pt x="363" y="378"/>
                      </a:lnTo>
                      <a:lnTo>
                        <a:pt x="357" y="414"/>
                      </a:lnTo>
                      <a:lnTo>
                        <a:pt x="351" y="447"/>
                      </a:lnTo>
                      <a:lnTo>
                        <a:pt x="345" y="479"/>
                      </a:lnTo>
                      <a:lnTo>
                        <a:pt x="339" y="506"/>
                      </a:lnTo>
                      <a:lnTo>
                        <a:pt x="334" y="529"/>
                      </a:lnTo>
                      <a:lnTo>
                        <a:pt x="330" y="545"/>
                      </a:lnTo>
                      <a:lnTo>
                        <a:pt x="328" y="556"/>
                      </a:lnTo>
                      <a:lnTo>
                        <a:pt x="327" y="560"/>
                      </a:lnTo>
                      <a:lnTo>
                        <a:pt x="214" y="595"/>
                      </a:lnTo>
                      <a:lnTo>
                        <a:pt x="92" y="565"/>
                      </a:lnTo>
                      <a:lnTo>
                        <a:pt x="90" y="563"/>
                      </a:lnTo>
                      <a:lnTo>
                        <a:pt x="89" y="557"/>
                      </a:lnTo>
                      <a:lnTo>
                        <a:pt x="86" y="547"/>
                      </a:lnTo>
                      <a:lnTo>
                        <a:pt x="80" y="530"/>
                      </a:lnTo>
                      <a:lnTo>
                        <a:pt x="74" y="508"/>
                      </a:lnTo>
                      <a:lnTo>
                        <a:pt x="68" y="479"/>
                      </a:lnTo>
                      <a:lnTo>
                        <a:pt x="59" y="443"/>
                      </a:lnTo>
                      <a:lnTo>
                        <a:pt x="51" y="399"/>
                      </a:lnTo>
                      <a:lnTo>
                        <a:pt x="41" y="348"/>
                      </a:lnTo>
                      <a:lnTo>
                        <a:pt x="32" y="287"/>
                      </a:lnTo>
                      <a:lnTo>
                        <a:pt x="21" y="216"/>
                      </a:lnTo>
                      <a:lnTo>
                        <a:pt x="11" y="137"/>
                      </a:lnTo>
                      <a:lnTo>
                        <a:pt x="0" y="45"/>
                      </a:lnTo>
                      <a:lnTo>
                        <a:pt x="5" y="45"/>
                      </a:lnTo>
                      <a:lnTo>
                        <a:pt x="18" y="47"/>
                      </a:lnTo>
                      <a:lnTo>
                        <a:pt x="66" y="47"/>
                      </a:lnTo>
                      <a:lnTo>
                        <a:pt x="98" y="48"/>
                      </a:lnTo>
                      <a:lnTo>
                        <a:pt x="134" y="47"/>
                      </a:lnTo>
                      <a:lnTo>
                        <a:pt x="173" y="45"/>
                      </a:lnTo>
                      <a:lnTo>
                        <a:pt x="213" y="42"/>
                      </a:lnTo>
                      <a:lnTo>
                        <a:pt x="253" y="38"/>
                      </a:lnTo>
                      <a:lnTo>
                        <a:pt x="294" y="32"/>
                      </a:lnTo>
                      <a:lnTo>
                        <a:pt x="333" y="24"/>
                      </a:lnTo>
                      <a:lnTo>
                        <a:pt x="369" y="14"/>
                      </a:ln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550"/>
                <p:cNvSpPr>
                  <a:spLocks/>
                </p:cNvSpPr>
                <p:nvPr/>
              </p:nvSpPr>
              <p:spPr bwMode="auto">
                <a:xfrm>
                  <a:off x="9251950" y="4502150"/>
                  <a:ext cx="150812" cy="673100"/>
                </a:xfrm>
                <a:custGeom>
                  <a:avLst/>
                  <a:gdLst/>
                  <a:ahLst/>
                  <a:cxnLst>
                    <a:cxn ang="0">
                      <a:pos x="95" y="0"/>
                    </a:cxn>
                    <a:cxn ang="0">
                      <a:pos x="94" y="3"/>
                    </a:cxn>
                    <a:cxn ang="0">
                      <a:pos x="88" y="9"/>
                    </a:cxn>
                    <a:cxn ang="0">
                      <a:pos x="76" y="18"/>
                    </a:cxn>
                    <a:cxn ang="0">
                      <a:pos x="58" y="27"/>
                    </a:cxn>
                    <a:cxn ang="0">
                      <a:pos x="41" y="424"/>
                    </a:cxn>
                    <a:cxn ang="0">
                      <a:pos x="26" y="422"/>
                    </a:cxn>
                    <a:cxn ang="0">
                      <a:pos x="38" y="30"/>
                    </a:cxn>
                    <a:cxn ang="0">
                      <a:pos x="34" y="30"/>
                    </a:cxn>
                    <a:cxn ang="0">
                      <a:pos x="25" y="27"/>
                    </a:cxn>
                    <a:cxn ang="0">
                      <a:pos x="13" y="23"/>
                    </a:cxn>
                    <a:cxn ang="0">
                      <a:pos x="0" y="14"/>
                    </a:cxn>
                    <a:cxn ang="0">
                      <a:pos x="4" y="14"/>
                    </a:cxn>
                    <a:cxn ang="0">
                      <a:pos x="17" y="12"/>
                    </a:cxn>
                    <a:cxn ang="0">
                      <a:pos x="35" y="12"/>
                    </a:cxn>
                    <a:cxn ang="0">
                      <a:pos x="56" y="9"/>
                    </a:cxn>
                    <a:cxn ang="0">
                      <a:pos x="77" y="5"/>
                    </a:cxn>
                    <a:cxn ang="0">
                      <a:pos x="95" y="0"/>
                    </a:cxn>
                  </a:cxnLst>
                  <a:rect l="0" t="0" r="r" b="b"/>
                  <a:pathLst>
                    <a:path w="95" h="424">
                      <a:moveTo>
                        <a:pt x="95" y="0"/>
                      </a:moveTo>
                      <a:lnTo>
                        <a:pt x="94" y="3"/>
                      </a:lnTo>
                      <a:lnTo>
                        <a:pt x="88" y="9"/>
                      </a:lnTo>
                      <a:lnTo>
                        <a:pt x="76" y="18"/>
                      </a:lnTo>
                      <a:lnTo>
                        <a:pt x="58" y="27"/>
                      </a:lnTo>
                      <a:lnTo>
                        <a:pt x="41" y="424"/>
                      </a:lnTo>
                      <a:lnTo>
                        <a:pt x="26" y="422"/>
                      </a:lnTo>
                      <a:lnTo>
                        <a:pt x="38" y="30"/>
                      </a:lnTo>
                      <a:lnTo>
                        <a:pt x="34" y="30"/>
                      </a:lnTo>
                      <a:lnTo>
                        <a:pt x="25" y="27"/>
                      </a:lnTo>
                      <a:lnTo>
                        <a:pt x="13" y="23"/>
                      </a:ln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17" y="12"/>
                      </a:lnTo>
                      <a:lnTo>
                        <a:pt x="35" y="12"/>
                      </a:lnTo>
                      <a:lnTo>
                        <a:pt x="56" y="9"/>
                      </a:lnTo>
                      <a:lnTo>
                        <a:pt x="77" y="5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551"/>
                <p:cNvSpPr>
                  <a:spLocks/>
                </p:cNvSpPr>
                <p:nvPr/>
              </p:nvSpPr>
              <p:spPr bwMode="auto">
                <a:xfrm>
                  <a:off x="9032875" y="5080000"/>
                  <a:ext cx="546100" cy="120650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94" y="0"/>
                    </a:cxn>
                    <a:cxn ang="0">
                      <a:pos x="118" y="4"/>
                    </a:cxn>
                    <a:cxn ang="0">
                      <a:pos x="147" y="15"/>
                    </a:cxn>
                    <a:cxn ang="0">
                      <a:pos x="178" y="31"/>
                    </a:cxn>
                    <a:cxn ang="0">
                      <a:pos x="179" y="30"/>
                    </a:cxn>
                    <a:cxn ang="0">
                      <a:pos x="185" y="27"/>
                    </a:cxn>
                    <a:cxn ang="0">
                      <a:pos x="194" y="21"/>
                    </a:cxn>
                    <a:cxn ang="0">
                      <a:pos x="206" y="16"/>
                    </a:cxn>
                    <a:cxn ang="0">
                      <a:pos x="218" y="10"/>
                    </a:cxn>
                    <a:cxn ang="0">
                      <a:pos x="233" y="6"/>
                    </a:cxn>
                    <a:cxn ang="0">
                      <a:pos x="250" y="1"/>
                    </a:cxn>
                    <a:cxn ang="0">
                      <a:pos x="266" y="0"/>
                    </a:cxn>
                    <a:cxn ang="0">
                      <a:pos x="283" y="1"/>
                    </a:cxn>
                    <a:cxn ang="0">
                      <a:pos x="298" y="6"/>
                    </a:cxn>
                    <a:cxn ang="0">
                      <a:pos x="313" y="16"/>
                    </a:cxn>
                    <a:cxn ang="0">
                      <a:pos x="326" y="30"/>
                    </a:cxn>
                    <a:cxn ang="0">
                      <a:pos x="337" y="49"/>
                    </a:cxn>
                    <a:cxn ang="0">
                      <a:pos x="344" y="76"/>
                    </a:cxn>
                    <a:cxn ang="0">
                      <a:pos x="0" y="76"/>
                    </a:cxn>
                    <a:cxn ang="0">
                      <a:pos x="0" y="75"/>
                    </a:cxn>
                    <a:cxn ang="0">
                      <a:pos x="1" y="69"/>
                    </a:cxn>
                    <a:cxn ang="0">
                      <a:pos x="4" y="61"/>
                    </a:cxn>
                    <a:cxn ang="0">
                      <a:pos x="7" y="51"/>
                    </a:cxn>
                    <a:cxn ang="0">
                      <a:pos x="19" y="30"/>
                    </a:cxn>
                    <a:cxn ang="0">
                      <a:pos x="30" y="19"/>
                    </a:cxn>
                    <a:cxn ang="0">
                      <a:pos x="42" y="10"/>
                    </a:cxn>
                    <a:cxn ang="0">
                      <a:pos x="55" y="4"/>
                    </a:cxn>
                    <a:cxn ang="0">
                      <a:pos x="73" y="0"/>
                    </a:cxn>
                  </a:cxnLst>
                  <a:rect l="0" t="0" r="r" b="b"/>
                  <a:pathLst>
                    <a:path w="344" h="76">
                      <a:moveTo>
                        <a:pt x="73" y="0"/>
                      </a:moveTo>
                      <a:lnTo>
                        <a:pt x="94" y="0"/>
                      </a:lnTo>
                      <a:lnTo>
                        <a:pt x="118" y="4"/>
                      </a:lnTo>
                      <a:lnTo>
                        <a:pt x="147" y="15"/>
                      </a:lnTo>
                      <a:lnTo>
                        <a:pt x="178" y="31"/>
                      </a:lnTo>
                      <a:lnTo>
                        <a:pt x="179" y="30"/>
                      </a:lnTo>
                      <a:lnTo>
                        <a:pt x="185" y="27"/>
                      </a:lnTo>
                      <a:lnTo>
                        <a:pt x="194" y="21"/>
                      </a:lnTo>
                      <a:lnTo>
                        <a:pt x="206" y="16"/>
                      </a:lnTo>
                      <a:lnTo>
                        <a:pt x="218" y="10"/>
                      </a:lnTo>
                      <a:lnTo>
                        <a:pt x="233" y="6"/>
                      </a:lnTo>
                      <a:lnTo>
                        <a:pt x="250" y="1"/>
                      </a:lnTo>
                      <a:lnTo>
                        <a:pt x="266" y="0"/>
                      </a:lnTo>
                      <a:lnTo>
                        <a:pt x="283" y="1"/>
                      </a:lnTo>
                      <a:lnTo>
                        <a:pt x="298" y="6"/>
                      </a:lnTo>
                      <a:lnTo>
                        <a:pt x="313" y="16"/>
                      </a:lnTo>
                      <a:lnTo>
                        <a:pt x="326" y="30"/>
                      </a:lnTo>
                      <a:lnTo>
                        <a:pt x="337" y="49"/>
                      </a:lnTo>
                      <a:lnTo>
                        <a:pt x="344" y="76"/>
                      </a:lnTo>
                      <a:lnTo>
                        <a:pt x="0" y="76"/>
                      </a:lnTo>
                      <a:lnTo>
                        <a:pt x="0" y="75"/>
                      </a:lnTo>
                      <a:lnTo>
                        <a:pt x="1" y="69"/>
                      </a:lnTo>
                      <a:lnTo>
                        <a:pt x="4" y="61"/>
                      </a:lnTo>
                      <a:lnTo>
                        <a:pt x="7" y="51"/>
                      </a:lnTo>
                      <a:lnTo>
                        <a:pt x="19" y="30"/>
                      </a:lnTo>
                      <a:lnTo>
                        <a:pt x="30" y="19"/>
                      </a:lnTo>
                      <a:lnTo>
                        <a:pt x="42" y="10"/>
                      </a:lnTo>
                      <a:lnTo>
                        <a:pt x="55" y="4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552"/>
                <p:cNvSpPr>
                  <a:spLocks/>
                </p:cNvSpPr>
                <p:nvPr/>
              </p:nvSpPr>
              <p:spPr bwMode="auto">
                <a:xfrm>
                  <a:off x="8766175" y="2514600"/>
                  <a:ext cx="922337" cy="896938"/>
                </a:xfrm>
                <a:custGeom>
                  <a:avLst/>
                  <a:gdLst/>
                  <a:ahLst/>
                  <a:cxnLst>
                    <a:cxn ang="0">
                      <a:pos x="261" y="0"/>
                    </a:cxn>
                    <a:cxn ang="0">
                      <a:pos x="306" y="2"/>
                    </a:cxn>
                    <a:cxn ang="0">
                      <a:pos x="350" y="11"/>
                    </a:cxn>
                    <a:cxn ang="0">
                      <a:pos x="397" y="26"/>
                    </a:cxn>
                    <a:cxn ang="0">
                      <a:pos x="436" y="47"/>
                    </a:cxn>
                    <a:cxn ang="0">
                      <a:pos x="470" y="74"/>
                    </a:cxn>
                    <a:cxn ang="0">
                      <a:pos x="502" y="105"/>
                    </a:cxn>
                    <a:cxn ang="0">
                      <a:pos x="527" y="141"/>
                    </a:cxn>
                    <a:cxn ang="0">
                      <a:pos x="548" y="180"/>
                    </a:cxn>
                    <a:cxn ang="0">
                      <a:pos x="565" y="221"/>
                    </a:cxn>
                    <a:cxn ang="0">
                      <a:pos x="575" y="261"/>
                    </a:cxn>
                    <a:cxn ang="0">
                      <a:pos x="581" y="304"/>
                    </a:cxn>
                    <a:cxn ang="0">
                      <a:pos x="581" y="343"/>
                    </a:cxn>
                    <a:cxn ang="0">
                      <a:pos x="577" y="380"/>
                    </a:cxn>
                    <a:cxn ang="0">
                      <a:pos x="566" y="415"/>
                    </a:cxn>
                    <a:cxn ang="0">
                      <a:pos x="547" y="454"/>
                    </a:cxn>
                    <a:cxn ang="0">
                      <a:pos x="520" y="487"/>
                    </a:cxn>
                    <a:cxn ang="0">
                      <a:pos x="490" y="514"/>
                    </a:cxn>
                    <a:cxn ang="0">
                      <a:pos x="454" y="536"/>
                    </a:cxn>
                    <a:cxn ang="0">
                      <a:pos x="415" y="551"/>
                    </a:cxn>
                    <a:cxn ang="0">
                      <a:pos x="373" y="562"/>
                    </a:cxn>
                    <a:cxn ang="0">
                      <a:pos x="329" y="565"/>
                    </a:cxn>
                    <a:cxn ang="0">
                      <a:pos x="285" y="562"/>
                    </a:cxn>
                    <a:cxn ang="0">
                      <a:pos x="238" y="553"/>
                    </a:cxn>
                    <a:cxn ang="0">
                      <a:pos x="193" y="538"/>
                    </a:cxn>
                    <a:cxn ang="0">
                      <a:pos x="150" y="515"/>
                    </a:cxn>
                    <a:cxn ang="0">
                      <a:pos x="111" y="488"/>
                    </a:cxn>
                    <a:cxn ang="0">
                      <a:pos x="78" y="457"/>
                    </a:cxn>
                    <a:cxn ang="0">
                      <a:pos x="49" y="421"/>
                    </a:cxn>
                    <a:cxn ang="0">
                      <a:pos x="27" y="383"/>
                    </a:cxn>
                    <a:cxn ang="0">
                      <a:pos x="10" y="341"/>
                    </a:cxn>
                    <a:cxn ang="0">
                      <a:pos x="1" y="298"/>
                    </a:cxn>
                    <a:cxn ang="0">
                      <a:pos x="0" y="254"/>
                    </a:cxn>
                    <a:cxn ang="0">
                      <a:pos x="6" y="209"/>
                    </a:cxn>
                    <a:cxn ang="0">
                      <a:pos x="19" y="165"/>
                    </a:cxn>
                    <a:cxn ang="0">
                      <a:pos x="40" y="125"/>
                    </a:cxn>
                    <a:cxn ang="0">
                      <a:pos x="67" y="89"/>
                    </a:cxn>
                    <a:cxn ang="0">
                      <a:pos x="99" y="60"/>
                    </a:cxn>
                    <a:cxn ang="0">
                      <a:pos x="135" y="36"/>
                    </a:cxn>
                    <a:cxn ang="0">
                      <a:pos x="174" y="18"/>
                    </a:cxn>
                    <a:cxn ang="0">
                      <a:pos x="216" y="6"/>
                    </a:cxn>
                    <a:cxn ang="0">
                      <a:pos x="261" y="0"/>
                    </a:cxn>
                  </a:cxnLst>
                  <a:rect l="0" t="0" r="r" b="b"/>
                  <a:pathLst>
                    <a:path w="581" h="565">
                      <a:moveTo>
                        <a:pt x="261" y="0"/>
                      </a:moveTo>
                      <a:lnTo>
                        <a:pt x="306" y="2"/>
                      </a:lnTo>
                      <a:lnTo>
                        <a:pt x="350" y="11"/>
                      </a:lnTo>
                      <a:lnTo>
                        <a:pt x="397" y="26"/>
                      </a:lnTo>
                      <a:lnTo>
                        <a:pt x="436" y="47"/>
                      </a:lnTo>
                      <a:lnTo>
                        <a:pt x="470" y="74"/>
                      </a:lnTo>
                      <a:lnTo>
                        <a:pt x="502" y="105"/>
                      </a:lnTo>
                      <a:lnTo>
                        <a:pt x="527" y="141"/>
                      </a:lnTo>
                      <a:lnTo>
                        <a:pt x="548" y="180"/>
                      </a:lnTo>
                      <a:lnTo>
                        <a:pt x="565" y="221"/>
                      </a:lnTo>
                      <a:lnTo>
                        <a:pt x="575" y="261"/>
                      </a:lnTo>
                      <a:lnTo>
                        <a:pt x="581" y="304"/>
                      </a:lnTo>
                      <a:lnTo>
                        <a:pt x="581" y="343"/>
                      </a:lnTo>
                      <a:lnTo>
                        <a:pt x="577" y="380"/>
                      </a:lnTo>
                      <a:lnTo>
                        <a:pt x="566" y="415"/>
                      </a:lnTo>
                      <a:lnTo>
                        <a:pt x="547" y="454"/>
                      </a:lnTo>
                      <a:lnTo>
                        <a:pt x="520" y="487"/>
                      </a:lnTo>
                      <a:lnTo>
                        <a:pt x="490" y="514"/>
                      </a:lnTo>
                      <a:lnTo>
                        <a:pt x="454" y="536"/>
                      </a:lnTo>
                      <a:lnTo>
                        <a:pt x="415" y="551"/>
                      </a:lnTo>
                      <a:lnTo>
                        <a:pt x="373" y="562"/>
                      </a:lnTo>
                      <a:lnTo>
                        <a:pt x="329" y="565"/>
                      </a:lnTo>
                      <a:lnTo>
                        <a:pt x="285" y="562"/>
                      </a:lnTo>
                      <a:lnTo>
                        <a:pt x="238" y="553"/>
                      </a:lnTo>
                      <a:lnTo>
                        <a:pt x="193" y="538"/>
                      </a:lnTo>
                      <a:lnTo>
                        <a:pt x="150" y="515"/>
                      </a:lnTo>
                      <a:lnTo>
                        <a:pt x="111" y="488"/>
                      </a:lnTo>
                      <a:lnTo>
                        <a:pt x="78" y="457"/>
                      </a:lnTo>
                      <a:lnTo>
                        <a:pt x="49" y="421"/>
                      </a:lnTo>
                      <a:lnTo>
                        <a:pt x="27" y="383"/>
                      </a:lnTo>
                      <a:lnTo>
                        <a:pt x="10" y="341"/>
                      </a:lnTo>
                      <a:lnTo>
                        <a:pt x="1" y="298"/>
                      </a:lnTo>
                      <a:lnTo>
                        <a:pt x="0" y="254"/>
                      </a:lnTo>
                      <a:lnTo>
                        <a:pt x="6" y="209"/>
                      </a:lnTo>
                      <a:lnTo>
                        <a:pt x="19" y="165"/>
                      </a:lnTo>
                      <a:lnTo>
                        <a:pt x="40" y="125"/>
                      </a:lnTo>
                      <a:lnTo>
                        <a:pt x="67" y="89"/>
                      </a:lnTo>
                      <a:lnTo>
                        <a:pt x="99" y="60"/>
                      </a:lnTo>
                      <a:lnTo>
                        <a:pt x="135" y="36"/>
                      </a:lnTo>
                      <a:lnTo>
                        <a:pt x="174" y="18"/>
                      </a:lnTo>
                      <a:lnTo>
                        <a:pt x="216" y="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553"/>
                <p:cNvSpPr>
                  <a:spLocks/>
                </p:cNvSpPr>
                <p:nvPr/>
              </p:nvSpPr>
              <p:spPr bwMode="auto">
                <a:xfrm>
                  <a:off x="8967788" y="4230688"/>
                  <a:ext cx="635000" cy="228600"/>
                </a:xfrm>
                <a:custGeom>
                  <a:avLst/>
                  <a:gdLst/>
                  <a:ahLst/>
                  <a:cxnLst>
                    <a:cxn ang="0">
                      <a:pos x="400" y="0"/>
                    </a:cxn>
                    <a:cxn ang="0">
                      <a:pos x="400" y="5"/>
                    </a:cxn>
                    <a:cxn ang="0">
                      <a:pos x="399" y="20"/>
                    </a:cxn>
                    <a:cxn ang="0">
                      <a:pos x="397" y="41"/>
                    </a:cxn>
                    <a:cxn ang="0">
                      <a:pos x="396" y="69"/>
                    </a:cxn>
                    <a:cxn ang="0">
                      <a:pos x="394" y="102"/>
                    </a:cxn>
                    <a:cxn ang="0">
                      <a:pos x="367" y="110"/>
                    </a:cxn>
                    <a:cxn ang="0">
                      <a:pos x="333" y="117"/>
                    </a:cxn>
                    <a:cxn ang="0">
                      <a:pos x="289" y="125"/>
                    </a:cxn>
                    <a:cxn ang="0">
                      <a:pos x="235" y="132"/>
                    </a:cxn>
                    <a:cxn ang="0">
                      <a:pos x="189" y="137"/>
                    </a:cxn>
                    <a:cxn ang="0">
                      <a:pos x="144" y="140"/>
                    </a:cxn>
                    <a:cxn ang="0">
                      <a:pos x="104" y="143"/>
                    </a:cxn>
                    <a:cxn ang="0">
                      <a:pos x="66" y="143"/>
                    </a:cxn>
                    <a:cxn ang="0">
                      <a:pos x="35" y="144"/>
                    </a:cxn>
                    <a:cxn ang="0">
                      <a:pos x="12" y="143"/>
                    </a:cxn>
                    <a:cxn ang="0">
                      <a:pos x="6" y="96"/>
                    </a:cxn>
                    <a:cxn ang="0">
                      <a:pos x="0" y="45"/>
                    </a:cxn>
                    <a:cxn ang="0">
                      <a:pos x="5" y="45"/>
                    </a:cxn>
                    <a:cxn ang="0">
                      <a:pos x="18" y="47"/>
                    </a:cxn>
                    <a:cxn ang="0">
                      <a:pos x="66" y="47"/>
                    </a:cxn>
                    <a:cxn ang="0">
                      <a:pos x="98" y="48"/>
                    </a:cxn>
                    <a:cxn ang="0">
                      <a:pos x="134" y="47"/>
                    </a:cxn>
                    <a:cxn ang="0">
                      <a:pos x="173" y="45"/>
                    </a:cxn>
                    <a:cxn ang="0">
                      <a:pos x="213" y="42"/>
                    </a:cxn>
                    <a:cxn ang="0">
                      <a:pos x="253" y="38"/>
                    </a:cxn>
                    <a:cxn ang="0">
                      <a:pos x="294" y="32"/>
                    </a:cxn>
                    <a:cxn ang="0">
                      <a:pos x="333" y="24"/>
                    </a:cxn>
                    <a:cxn ang="0">
                      <a:pos x="369" y="14"/>
                    </a:cxn>
                    <a:cxn ang="0">
                      <a:pos x="400" y="0"/>
                    </a:cxn>
                  </a:cxnLst>
                  <a:rect l="0" t="0" r="r" b="b"/>
                  <a:pathLst>
                    <a:path w="400" h="144">
                      <a:moveTo>
                        <a:pt x="400" y="0"/>
                      </a:moveTo>
                      <a:lnTo>
                        <a:pt x="400" y="5"/>
                      </a:lnTo>
                      <a:lnTo>
                        <a:pt x="399" y="20"/>
                      </a:lnTo>
                      <a:lnTo>
                        <a:pt x="397" y="41"/>
                      </a:lnTo>
                      <a:lnTo>
                        <a:pt x="396" y="69"/>
                      </a:lnTo>
                      <a:lnTo>
                        <a:pt x="394" y="102"/>
                      </a:lnTo>
                      <a:lnTo>
                        <a:pt x="367" y="110"/>
                      </a:lnTo>
                      <a:lnTo>
                        <a:pt x="333" y="117"/>
                      </a:lnTo>
                      <a:lnTo>
                        <a:pt x="289" y="125"/>
                      </a:lnTo>
                      <a:lnTo>
                        <a:pt x="235" y="132"/>
                      </a:lnTo>
                      <a:lnTo>
                        <a:pt x="189" y="137"/>
                      </a:lnTo>
                      <a:lnTo>
                        <a:pt x="144" y="140"/>
                      </a:lnTo>
                      <a:lnTo>
                        <a:pt x="104" y="143"/>
                      </a:lnTo>
                      <a:lnTo>
                        <a:pt x="66" y="143"/>
                      </a:lnTo>
                      <a:lnTo>
                        <a:pt x="35" y="144"/>
                      </a:lnTo>
                      <a:lnTo>
                        <a:pt x="12" y="143"/>
                      </a:lnTo>
                      <a:lnTo>
                        <a:pt x="6" y="96"/>
                      </a:lnTo>
                      <a:lnTo>
                        <a:pt x="0" y="45"/>
                      </a:lnTo>
                      <a:lnTo>
                        <a:pt x="5" y="45"/>
                      </a:lnTo>
                      <a:lnTo>
                        <a:pt x="18" y="47"/>
                      </a:lnTo>
                      <a:lnTo>
                        <a:pt x="66" y="47"/>
                      </a:lnTo>
                      <a:lnTo>
                        <a:pt x="98" y="48"/>
                      </a:lnTo>
                      <a:lnTo>
                        <a:pt x="134" y="47"/>
                      </a:lnTo>
                      <a:lnTo>
                        <a:pt x="173" y="45"/>
                      </a:lnTo>
                      <a:lnTo>
                        <a:pt x="213" y="42"/>
                      </a:lnTo>
                      <a:lnTo>
                        <a:pt x="253" y="38"/>
                      </a:lnTo>
                      <a:lnTo>
                        <a:pt x="294" y="32"/>
                      </a:lnTo>
                      <a:lnTo>
                        <a:pt x="333" y="24"/>
                      </a:lnTo>
                      <a:lnTo>
                        <a:pt x="369" y="14"/>
                      </a:ln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555"/>
                <p:cNvSpPr>
                  <a:spLocks/>
                </p:cNvSpPr>
                <p:nvPr/>
              </p:nvSpPr>
              <p:spPr bwMode="auto">
                <a:xfrm>
                  <a:off x="8937625" y="3459163"/>
                  <a:ext cx="889000" cy="971550"/>
                </a:xfrm>
                <a:custGeom>
                  <a:avLst/>
                  <a:gdLst/>
                  <a:ahLst/>
                  <a:cxnLst>
                    <a:cxn ang="0">
                      <a:pos x="422" y="3"/>
                    </a:cxn>
                    <a:cxn ang="0">
                      <a:pos x="436" y="24"/>
                    </a:cxn>
                    <a:cxn ang="0">
                      <a:pos x="457" y="60"/>
                    </a:cxn>
                    <a:cxn ang="0">
                      <a:pos x="484" y="109"/>
                    </a:cxn>
                    <a:cxn ang="0">
                      <a:pos x="521" y="210"/>
                    </a:cxn>
                    <a:cxn ang="0">
                      <a:pos x="547" y="319"/>
                    </a:cxn>
                    <a:cxn ang="0">
                      <a:pos x="559" y="425"/>
                    </a:cxn>
                    <a:cxn ang="0">
                      <a:pos x="557" y="471"/>
                    </a:cxn>
                    <a:cxn ang="0">
                      <a:pos x="532" y="477"/>
                    </a:cxn>
                    <a:cxn ang="0">
                      <a:pos x="475" y="489"/>
                    </a:cxn>
                    <a:cxn ang="0">
                      <a:pos x="457" y="555"/>
                    </a:cxn>
                    <a:cxn ang="0">
                      <a:pos x="434" y="566"/>
                    </a:cxn>
                    <a:cxn ang="0">
                      <a:pos x="389" y="579"/>
                    </a:cxn>
                    <a:cxn ang="0">
                      <a:pos x="313" y="594"/>
                    </a:cxn>
                    <a:cxn ang="0">
                      <a:pos x="218" y="605"/>
                    </a:cxn>
                    <a:cxn ang="0">
                      <a:pos x="136" y="611"/>
                    </a:cxn>
                    <a:cxn ang="0">
                      <a:pos x="45" y="612"/>
                    </a:cxn>
                    <a:cxn ang="0">
                      <a:pos x="28" y="606"/>
                    </a:cxn>
                    <a:cxn ang="0">
                      <a:pos x="24" y="573"/>
                    </a:cxn>
                    <a:cxn ang="0">
                      <a:pos x="18" y="516"/>
                    </a:cxn>
                    <a:cxn ang="0">
                      <a:pos x="10" y="443"/>
                    </a:cxn>
                    <a:cxn ang="0">
                      <a:pos x="4" y="363"/>
                    </a:cxn>
                    <a:cxn ang="0">
                      <a:pos x="0" y="286"/>
                    </a:cxn>
                    <a:cxn ang="0">
                      <a:pos x="1" y="220"/>
                    </a:cxn>
                    <a:cxn ang="0">
                      <a:pos x="4" y="60"/>
                    </a:cxn>
                    <a:cxn ang="0">
                      <a:pos x="1" y="24"/>
                    </a:cxn>
                    <a:cxn ang="0">
                      <a:pos x="6" y="19"/>
                    </a:cxn>
                    <a:cxn ang="0">
                      <a:pos x="34" y="22"/>
                    </a:cxn>
                    <a:cxn ang="0">
                      <a:pos x="73" y="24"/>
                    </a:cxn>
                    <a:cxn ang="0">
                      <a:pos x="159" y="25"/>
                    </a:cxn>
                    <a:cxn ang="0">
                      <a:pos x="224" y="22"/>
                    </a:cxn>
                    <a:cxn ang="0">
                      <a:pos x="335" y="15"/>
                    </a:cxn>
                  </a:cxnLst>
                  <a:rect l="0" t="0" r="r" b="b"/>
                  <a:pathLst>
                    <a:path w="560" h="612">
                      <a:moveTo>
                        <a:pt x="421" y="0"/>
                      </a:moveTo>
                      <a:lnTo>
                        <a:pt x="422" y="3"/>
                      </a:lnTo>
                      <a:lnTo>
                        <a:pt x="428" y="10"/>
                      </a:lnTo>
                      <a:lnTo>
                        <a:pt x="436" y="24"/>
                      </a:lnTo>
                      <a:lnTo>
                        <a:pt x="446" y="40"/>
                      </a:lnTo>
                      <a:lnTo>
                        <a:pt x="457" y="60"/>
                      </a:lnTo>
                      <a:lnTo>
                        <a:pt x="470" y="84"/>
                      </a:lnTo>
                      <a:lnTo>
                        <a:pt x="484" y="109"/>
                      </a:lnTo>
                      <a:lnTo>
                        <a:pt x="505" y="157"/>
                      </a:lnTo>
                      <a:lnTo>
                        <a:pt x="521" y="210"/>
                      </a:lnTo>
                      <a:lnTo>
                        <a:pt x="536" y="264"/>
                      </a:lnTo>
                      <a:lnTo>
                        <a:pt x="547" y="319"/>
                      </a:lnTo>
                      <a:lnTo>
                        <a:pt x="554" y="374"/>
                      </a:lnTo>
                      <a:lnTo>
                        <a:pt x="559" y="425"/>
                      </a:lnTo>
                      <a:lnTo>
                        <a:pt x="560" y="470"/>
                      </a:lnTo>
                      <a:lnTo>
                        <a:pt x="557" y="471"/>
                      </a:lnTo>
                      <a:lnTo>
                        <a:pt x="547" y="473"/>
                      </a:lnTo>
                      <a:lnTo>
                        <a:pt x="532" y="477"/>
                      </a:lnTo>
                      <a:lnTo>
                        <a:pt x="514" y="480"/>
                      </a:lnTo>
                      <a:lnTo>
                        <a:pt x="475" y="489"/>
                      </a:lnTo>
                      <a:lnTo>
                        <a:pt x="457" y="492"/>
                      </a:lnTo>
                      <a:lnTo>
                        <a:pt x="457" y="555"/>
                      </a:lnTo>
                      <a:lnTo>
                        <a:pt x="448" y="560"/>
                      </a:lnTo>
                      <a:lnTo>
                        <a:pt x="434" y="566"/>
                      </a:lnTo>
                      <a:lnTo>
                        <a:pt x="415" y="572"/>
                      </a:lnTo>
                      <a:lnTo>
                        <a:pt x="389" y="579"/>
                      </a:lnTo>
                      <a:lnTo>
                        <a:pt x="355" y="587"/>
                      </a:lnTo>
                      <a:lnTo>
                        <a:pt x="313" y="594"/>
                      </a:lnTo>
                      <a:lnTo>
                        <a:pt x="262" y="600"/>
                      </a:lnTo>
                      <a:lnTo>
                        <a:pt x="218" y="605"/>
                      </a:lnTo>
                      <a:lnTo>
                        <a:pt x="175" y="608"/>
                      </a:lnTo>
                      <a:lnTo>
                        <a:pt x="136" y="611"/>
                      </a:lnTo>
                      <a:lnTo>
                        <a:pt x="100" y="612"/>
                      </a:lnTo>
                      <a:lnTo>
                        <a:pt x="45" y="612"/>
                      </a:lnTo>
                      <a:lnTo>
                        <a:pt x="28" y="611"/>
                      </a:lnTo>
                      <a:lnTo>
                        <a:pt x="28" y="606"/>
                      </a:lnTo>
                      <a:lnTo>
                        <a:pt x="27" y="593"/>
                      </a:lnTo>
                      <a:lnTo>
                        <a:pt x="24" y="573"/>
                      </a:lnTo>
                      <a:lnTo>
                        <a:pt x="21" y="546"/>
                      </a:lnTo>
                      <a:lnTo>
                        <a:pt x="18" y="516"/>
                      </a:lnTo>
                      <a:lnTo>
                        <a:pt x="13" y="480"/>
                      </a:lnTo>
                      <a:lnTo>
                        <a:pt x="10" y="443"/>
                      </a:lnTo>
                      <a:lnTo>
                        <a:pt x="7" y="404"/>
                      </a:lnTo>
                      <a:lnTo>
                        <a:pt x="4" y="363"/>
                      </a:lnTo>
                      <a:lnTo>
                        <a:pt x="1" y="324"/>
                      </a:lnTo>
                      <a:lnTo>
                        <a:pt x="0" y="286"/>
                      </a:lnTo>
                      <a:lnTo>
                        <a:pt x="0" y="252"/>
                      </a:lnTo>
                      <a:lnTo>
                        <a:pt x="1" y="220"/>
                      </a:lnTo>
                      <a:lnTo>
                        <a:pt x="4" y="171"/>
                      </a:lnTo>
                      <a:lnTo>
                        <a:pt x="4" y="60"/>
                      </a:lnTo>
                      <a:lnTo>
                        <a:pt x="3" y="37"/>
                      </a:lnTo>
                      <a:lnTo>
                        <a:pt x="1" y="24"/>
                      </a:lnTo>
                      <a:lnTo>
                        <a:pt x="1" y="19"/>
                      </a:lnTo>
                      <a:lnTo>
                        <a:pt x="6" y="19"/>
                      </a:lnTo>
                      <a:lnTo>
                        <a:pt x="18" y="21"/>
                      </a:lnTo>
                      <a:lnTo>
                        <a:pt x="34" y="22"/>
                      </a:lnTo>
                      <a:lnTo>
                        <a:pt x="54" y="22"/>
                      </a:lnTo>
                      <a:lnTo>
                        <a:pt x="73" y="24"/>
                      </a:lnTo>
                      <a:lnTo>
                        <a:pt x="90" y="25"/>
                      </a:lnTo>
                      <a:lnTo>
                        <a:pt x="159" y="25"/>
                      </a:lnTo>
                      <a:lnTo>
                        <a:pt x="190" y="24"/>
                      </a:lnTo>
                      <a:lnTo>
                        <a:pt x="224" y="22"/>
                      </a:lnTo>
                      <a:lnTo>
                        <a:pt x="260" y="21"/>
                      </a:lnTo>
                      <a:lnTo>
                        <a:pt x="335" y="15"/>
                      </a:lnTo>
                      <a:lnTo>
                        <a:pt x="421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556"/>
                <p:cNvSpPr>
                  <a:spLocks/>
                </p:cNvSpPr>
                <p:nvPr/>
              </p:nvSpPr>
              <p:spPr bwMode="auto">
                <a:xfrm>
                  <a:off x="8766175" y="2536825"/>
                  <a:ext cx="793750" cy="719138"/>
                </a:xfrm>
                <a:custGeom>
                  <a:avLst/>
                  <a:gdLst/>
                  <a:ahLst/>
                  <a:cxnLst>
                    <a:cxn ang="0">
                      <a:pos x="258" y="0"/>
                    </a:cxn>
                    <a:cxn ang="0">
                      <a:pos x="303" y="1"/>
                    </a:cxn>
                    <a:cxn ang="0">
                      <a:pos x="349" y="10"/>
                    </a:cxn>
                    <a:cxn ang="0">
                      <a:pos x="395" y="25"/>
                    </a:cxn>
                    <a:cxn ang="0">
                      <a:pos x="430" y="42"/>
                    </a:cxn>
                    <a:cxn ang="0">
                      <a:pos x="458" y="61"/>
                    </a:cxn>
                    <a:cxn ang="0">
                      <a:pos x="481" y="84"/>
                    </a:cxn>
                    <a:cxn ang="0">
                      <a:pos x="500" y="108"/>
                    </a:cxn>
                    <a:cxn ang="0">
                      <a:pos x="497" y="138"/>
                    </a:cxn>
                    <a:cxn ang="0">
                      <a:pos x="490" y="162"/>
                    </a:cxn>
                    <a:cxn ang="0">
                      <a:pos x="478" y="183"/>
                    </a:cxn>
                    <a:cxn ang="0">
                      <a:pos x="461" y="199"/>
                    </a:cxn>
                    <a:cxn ang="0">
                      <a:pos x="442" y="213"/>
                    </a:cxn>
                    <a:cxn ang="0">
                      <a:pos x="419" y="223"/>
                    </a:cxn>
                    <a:cxn ang="0">
                      <a:pos x="394" y="231"/>
                    </a:cxn>
                    <a:cxn ang="0">
                      <a:pos x="367" y="235"/>
                    </a:cxn>
                    <a:cxn ang="0">
                      <a:pos x="340" y="238"/>
                    </a:cxn>
                    <a:cxn ang="0">
                      <a:pos x="285" y="238"/>
                    </a:cxn>
                    <a:cxn ang="0">
                      <a:pos x="258" y="237"/>
                    </a:cxn>
                    <a:cxn ang="0">
                      <a:pos x="210" y="231"/>
                    </a:cxn>
                    <a:cxn ang="0">
                      <a:pos x="190" y="228"/>
                    </a:cxn>
                    <a:cxn ang="0">
                      <a:pos x="174" y="223"/>
                    </a:cxn>
                    <a:cxn ang="0">
                      <a:pos x="160" y="222"/>
                    </a:cxn>
                    <a:cxn ang="0">
                      <a:pos x="153" y="219"/>
                    </a:cxn>
                    <a:cxn ang="0">
                      <a:pos x="150" y="219"/>
                    </a:cxn>
                    <a:cxn ang="0">
                      <a:pos x="159" y="262"/>
                    </a:cxn>
                    <a:cxn ang="0">
                      <a:pos x="160" y="300"/>
                    </a:cxn>
                    <a:cxn ang="0">
                      <a:pos x="159" y="335"/>
                    </a:cxn>
                    <a:cxn ang="0">
                      <a:pos x="151" y="365"/>
                    </a:cxn>
                    <a:cxn ang="0">
                      <a:pos x="142" y="390"/>
                    </a:cxn>
                    <a:cxn ang="0">
                      <a:pos x="130" y="413"/>
                    </a:cxn>
                    <a:cxn ang="0">
                      <a:pos x="117" y="431"/>
                    </a:cxn>
                    <a:cxn ang="0">
                      <a:pos x="102" y="444"/>
                    </a:cxn>
                    <a:cxn ang="0">
                      <a:pos x="88" y="453"/>
                    </a:cxn>
                    <a:cxn ang="0">
                      <a:pos x="60" y="422"/>
                    </a:cxn>
                    <a:cxn ang="0">
                      <a:pos x="36" y="387"/>
                    </a:cxn>
                    <a:cxn ang="0">
                      <a:pos x="19" y="348"/>
                    </a:cxn>
                    <a:cxn ang="0">
                      <a:pos x="7" y="309"/>
                    </a:cxn>
                    <a:cxn ang="0">
                      <a:pos x="0" y="269"/>
                    </a:cxn>
                    <a:cxn ang="0">
                      <a:pos x="0" y="226"/>
                    </a:cxn>
                    <a:cxn ang="0">
                      <a:pos x="6" y="195"/>
                    </a:cxn>
                    <a:cxn ang="0">
                      <a:pos x="16" y="163"/>
                    </a:cxn>
                    <a:cxn ang="0">
                      <a:pos x="37" y="123"/>
                    </a:cxn>
                    <a:cxn ang="0">
                      <a:pos x="64" y="87"/>
                    </a:cxn>
                    <a:cxn ang="0">
                      <a:pos x="96" y="58"/>
                    </a:cxn>
                    <a:cxn ang="0">
                      <a:pos x="132" y="34"/>
                    </a:cxn>
                    <a:cxn ang="0">
                      <a:pos x="172" y="16"/>
                    </a:cxn>
                    <a:cxn ang="0">
                      <a:pos x="214" y="4"/>
                    </a:cxn>
                    <a:cxn ang="0">
                      <a:pos x="258" y="0"/>
                    </a:cxn>
                  </a:cxnLst>
                  <a:rect l="0" t="0" r="r" b="b"/>
                  <a:pathLst>
                    <a:path w="500" h="453">
                      <a:moveTo>
                        <a:pt x="258" y="0"/>
                      </a:moveTo>
                      <a:lnTo>
                        <a:pt x="303" y="1"/>
                      </a:lnTo>
                      <a:lnTo>
                        <a:pt x="349" y="10"/>
                      </a:lnTo>
                      <a:lnTo>
                        <a:pt x="395" y="25"/>
                      </a:lnTo>
                      <a:lnTo>
                        <a:pt x="430" y="42"/>
                      </a:lnTo>
                      <a:lnTo>
                        <a:pt x="458" y="61"/>
                      </a:lnTo>
                      <a:lnTo>
                        <a:pt x="481" y="84"/>
                      </a:lnTo>
                      <a:lnTo>
                        <a:pt x="500" y="108"/>
                      </a:lnTo>
                      <a:lnTo>
                        <a:pt x="497" y="138"/>
                      </a:lnTo>
                      <a:lnTo>
                        <a:pt x="490" y="162"/>
                      </a:lnTo>
                      <a:lnTo>
                        <a:pt x="478" y="183"/>
                      </a:lnTo>
                      <a:lnTo>
                        <a:pt x="461" y="199"/>
                      </a:lnTo>
                      <a:lnTo>
                        <a:pt x="442" y="213"/>
                      </a:lnTo>
                      <a:lnTo>
                        <a:pt x="419" y="223"/>
                      </a:lnTo>
                      <a:lnTo>
                        <a:pt x="394" y="231"/>
                      </a:lnTo>
                      <a:lnTo>
                        <a:pt x="367" y="235"/>
                      </a:lnTo>
                      <a:lnTo>
                        <a:pt x="340" y="238"/>
                      </a:lnTo>
                      <a:lnTo>
                        <a:pt x="285" y="238"/>
                      </a:lnTo>
                      <a:lnTo>
                        <a:pt x="258" y="237"/>
                      </a:lnTo>
                      <a:lnTo>
                        <a:pt x="210" y="231"/>
                      </a:lnTo>
                      <a:lnTo>
                        <a:pt x="190" y="228"/>
                      </a:lnTo>
                      <a:lnTo>
                        <a:pt x="174" y="223"/>
                      </a:lnTo>
                      <a:lnTo>
                        <a:pt x="160" y="222"/>
                      </a:lnTo>
                      <a:lnTo>
                        <a:pt x="153" y="219"/>
                      </a:lnTo>
                      <a:lnTo>
                        <a:pt x="150" y="219"/>
                      </a:lnTo>
                      <a:lnTo>
                        <a:pt x="159" y="262"/>
                      </a:lnTo>
                      <a:lnTo>
                        <a:pt x="160" y="300"/>
                      </a:lnTo>
                      <a:lnTo>
                        <a:pt x="159" y="335"/>
                      </a:lnTo>
                      <a:lnTo>
                        <a:pt x="151" y="365"/>
                      </a:lnTo>
                      <a:lnTo>
                        <a:pt x="142" y="390"/>
                      </a:lnTo>
                      <a:lnTo>
                        <a:pt x="130" y="413"/>
                      </a:lnTo>
                      <a:lnTo>
                        <a:pt x="117" y="431"/>
                      </a:lnTo>
                      <a:lnTo>
                        <a:pt x="102" y="444"/>
                      </a:lnTo>
                      <a:lnTo>
                        <a:pt x="88" y="453"/>
                      </a:lnTo>
                      <a:lnTo>
                        <a:pt x="60" y="422"/>
                      </a:lnTo>
                      <a:lnTo>
                        <a:pt x="36" y="387"/>
                      </a:lnTo>
                      <a:lnTo>
                        <a:pt x="19" y="348"/>
                      </a:lnTo>
                      <a:lnTo>
                        <a:pt x="7" y="309"/>
                      </a:lnTo>
                      <a:lnTo>
                        <a:pt x="0" y="269"/>
                      </a:lnTo>
                      <a:lnTo>
                        <a:pt x="0" y="226"/>
                      </a:lnTo>
                      <a:lnTo>
                        <a:pt x="6" y="195"/>
                      </a:lnTo>
                      <a:lnTo>
                        <a:pt x="16" y="163"/>
                      </a:lnTo>
                      <a:lnTo>
                        <a:pt x="37" y="123"/>
                      </a:lnTo>
                      <a:lnTo>
                        <a:pt x="64" y="87"/>
                      </a:lnTo>
                      <a:lnTo>
                        <a:pt x="96" y="58"/>
                      </a:lnTo>
                      <a:lnTo>
                        <a:pt x="132" y="34"/>
                      </a:lnTo>
                      <a:lnTo>
                        <a:pt x="172" y="16"/>
                      </a:lnTo>
                      <a:lnTo>
                        <a:pt x="214" y="4"/>
                      </a:lnTo>
                      <a:lnTo>
                        <a:pt x="258" y="0"/>
                      </a:lnTo>
                      <a:close/>
                    </a:path>
                  </a:pathLst>
                </a:custGeom>
                <a:solidFill>
                  <a:srgbClr val="E6934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557"/>
                <p:cNvSpPr>
                  <a:spLocks/>
                </p:cNvSpPr>
                <p:nvPr/>
              </p:nvSpPr>
              <p:spPr bwMode="auto">
                <a:xfrm>
                  <a:off x="9478963" y="3459163"/>
                  <a:ext cx="347662" cy="781050"/>
                </a:xfrm>
                <a:custGeom>
                  <a:avLst/>
                  <a:gdLst/>
                  <a:ahLst/>
                  <a:cxnLst>
                    <a:cxn ang="0">
                      <a:pos x="80" y="0"/>
                    </a:cxn>
                    <a:cxn ang="0">
                      <a:pos x="81" y="3"/>
                    </a:cxn>
                    <a:cxn ang="0">
                      <a:pos x="87" y="10"/>
                    </a:cxn>
                    <a:cxn ang="0">
                      <a:pos x="95" y="24"/>
                    </a:cxn>
                    <a:cxn ang="0">
                      <a:pos x="105" y="40"/>
                    </a:cxn>
                    <a:cxn ang="0">
                      <a:pos x="116" y="60"/>
                    </a:cxn>
                    <a:cxn ang="0">
                      <a:pos x="129" y="84"/>
                    </a:cxn>
                    <a:cxn ang="0">
                      <a:pos x="143" y="109"/>
                    </a:cxn>
                    <a:cxn ang="0">
                      <a:pos x="164" y="157"/>
                    </a:cxn>
                    <a:cxn ang="0">
                      <a:pos x="180" y="210"/>
                    </a:cxn>
                    <a:cxn ang="0">
                      <a:pos x="195" y="264"/>
                    </a:cxn>
                    <a:cxn ang="0">
                      <a:pos x="206" y="319"/>
                    </a:cxn>
                    <a:cxn ang="0">
                      <a:pos x="213" y="374"/>
                    </a:cxn>
                    <a:cxn ang="0">
                      <a:pos x="218" y="425"/>
                    </a:cxn>
                    <a:cxn ang="0">
                      <a:pos x="219" y="470"/>
                    </a:cxn>
                    <a:cxn ang="0">
                      <a:pos x="216" y="471"/>
                    </a:cxn>
                    <a:cxn ang="0">
                      <a:pos x="206" y="473"/>
                    </a:cxn>
                    <a:cxn ang="0">
                      <a:pos x="191" y="477"/>
                    </a:cxn>
                    <a:cxn ang="0">
                      <a:pos x="173" y="480"/>
                    </a:cxn>
                    <a:cxn ang="0">
                      <a:pos x="134" y="489"/>
                    </a:cxn>
                    <a:cxn ang="0">
                      <a:pos x="116" y="492"/>
                    </a:cxn>
                    <a:cxn ang="0">
                      <a:pos x="116" y="473"/>
                    </a:cxn>
                    <a:cxn ang="0">
                      <a:pos x="114" y="449"/>
                    </a:cxn>
                    <a:cxn ang="0">
                      <a:pos x="111" y="416"/>
                    </a:cxn>
                    <a:cxn ang="0">
                      <a:pos x="105" y="375"/>
                    </a:cxn>
                    <a:cxn ang="0">
                      <a:pos x="98" y="329"/>
                    </a:cxn>
                    <a:cxn ang="0">
                      <a:pos x="87" y="276"/>
                    </a:cxn>
                    <a:cxn ang="0">
                      <a:pos x="72" y="216"/>
                    </a:cxn>
                    <a:cxn ang="0">
                      <a:pos x="53" y="153"/>
                    </a:cxn>
                    <a:cxn ang="0">
                      <a:pos x="29" y="85"/>
                    </a:cxn>
                    <a:cxn ang="0">
                      <a:pos x="0" y="13"/>
                    </a:cxn>
                    <a:cxn ang="0">
                      <a:pos x="80" y="0"/>
                    </a:cxn>
                  </a:cxnLst>
                  <a:rect l="0" t="0" r="r" b="b"/>
                  <a:pathLst>
                    <a:path w="219" h="492">
                      <a:moveTo>
                        <a:pt x="80" y="0"/>
                      </a:moveTo>
                      <a:lnTo>
                        <a:pt x="81" y="3"/>
                      </a:lnTo>
                      <a:lnTo>
                        <a:pt x="87" y="10"/>
                      </a:lnTo>
                      <a:lnTo>
                        <a:pt x="95" y="24"/>
                      </a:lnTo>
                      <a:lnTo>
                        <a:pt x="105" y="40"/>
                      </a:lnTo>
                      <a:lnTo>
                        <a:pt x="116" y="60"/>
                      </a:lnTo>
                      <a:lnTo>
                        <a:pt x="129" y="84"/>
                      </a:lnTo>
                      <a:lnTo>
                        <a:pt x="143" y="109"/>
                      </a:lnTo>
                      <a:lnTo>
                        <a:pt x="164" y="157"/>
                      </a:lnTo>
                      <a:lnTo>
                        <a:pt x="180" y="210"/>
                      </a:lnTo>
                      <a:lnTo>
                        <a:pt x="195" y="264"/>
                      </a:lnTo>
                      <a:lnTo>
                        <a:pt x="206" y="319"/>
                      </a:lnTo>
                      <a:lnTo>
                        <a:pt x="213" y="374"/>
                      </a:lnTo>
                      <a:lnTo>
                        <a:pt x="218" y="425"/>
                      </a:lnTo>
                      <a:lnTo>
                        <a:pt x="219" y="470"/>
                      </a:lnTo>
                      <a:lnTo>
                        <a:pt x="216" y="471"/>
                      </a:lnTo>
                      <a:lnTo>
                        <a:pt x="206" y="473"/>
                      </a:lnTo>
                      <a:lnTo>
                        <a:pt x="191" y="477"/>
                      </a:lnTo>
                      <a:lnTo>
                        <a:pt x="173" y="480"/>
                      </a:lnTo>
                      <a:lnTo>
                        <a:pt x="134" y="489"/>
                      </a:lnTo>
                      <a:lnTo>
                        <a:pt x="116" y="492"/>
                      </a:lnTo>
                      <a:lnTo>
                        <a:pt x="116" y="473"/>
                      </a:lnTo>
                      <a:lnTo>
                        <a:pt x="114" y="449"/>
                      </a:lnTo>
                      <a:lnTo>
                        <a:pt x="111" y="416"/>
                      </a:lnTo>
                      <a:lnTo>
                        <a:pt x="105" y="375"/>
                      </a:lnTo>
                      <a:lnTo>
                        <a:pt x="98" y="329"/>
                      </a:lnTo>
                      <a:lnTo>
                        <a:pt x="87" y="276"/>
                      </a:lnTo>
                      <a:lnTo>
                        <a:pt x="72" y="216"/>
                      </a:lnTo>
                      <a:lnTo>
                        <a:pt x="53" y="153"/>
                      </a:lnTo>
                      <a:lnTo>
                        <a:pt x="29" y="85"/>
                      </a:lnTo>
                      <a:lnTo>
                        <a:pt x="0" y="13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Freeform 558"/>
                <p:cNvSpPr>
                  <a:spLocks/>
                </p:cNvSpPr>
                <p:nvPr/>
              </p:nvSpPr>
              <p:spPr bwMode="auto">
                <a:xfrm>
                  <a:off x="8709025" y="2476500"/>
                  <a:ext cx="855662" cy="765175"/>
                </a:xfrm>
                <a:custGeom>
                  <a:avLst/>
                  <a:gdLst/>
                  <a:ahLst/>
                  <a:cxnLst>
                    <a:cxn ang="0">
                      <a:pos x="280" y="2"/>
                    </a:cxn>
                    <a:cxn ang="0">
                      <a:pos x="268" y="3"/>
                    </a:cxn>
                    <a:cxn ang="0">
                      <a:pos x="241" y="15"/>
                    </a:cxn>
                    <a:cxn ang="0">
                      <a:pos x="226" y="29"/>
                    </a:cxn>
                    <a:cxn ang="0">
                      <a:pos x="261" y="17"/>
                    </a:cxn>
                    <a:cxn ang="0">
                      <a:pos x="336" y="11"/>
                    </a:cxn>
                    <a:cxn ang="0">
                      <a:pos x="409" y="23"/>
                    </a:cxn>
                    <a:cxn ang="0">
                      <a:pos x="472" y="47"/>
                    </a:cxn>
                    <a:cxn ang="0">
                      <a:pos x="514" y="72"/>
                    </a:cxn>
                    <a:cxn ang="0">
                      <a:pos x="512" y="78"/>
                    </a:cxn>
                    <a:cxn ang="0">
                      <a:pos x="502" y="77"/>
                    </a:cxn>
                    <a:cxn ang="0">
                      <a:pos x="490" y="75"/>
                    </a:cxn>
                    <a:cxn ang="0">
                      <a:pos x="509" y="93"/>
                    </a:cxn>
                    <a:cxn ang="0">
                      <a:pos x="539" y="131"/>
                    </a:cxn>
                    <a:cxn ang="0">
                      <a:pos x="527" y="188"/>
                    </a:cxn>
                    <a:cxn ang="0">
                      <a:pos x="496" y="227"/>
                    </a:cxn>
                    <a:cxn ang="0">
                      <a:pos x="449" y="249"/>
                    </a:cxn>
                    <a:cxn ang="0">
                      <a:pos x="394" y="261"/>
                    </a:cxn>
                    <a:cxn ang="0">
                      <a:pos x="307" y="263"/>
                    </a:cxn>
                    <a:cxn ang="0">
                      <a:pos x="255" y="257"/>
                    </a:cxn>
                    <a:cxn ang="0">
                      <a:pos x="214" y="251"/>
                    </a:cxn>
                    <a:cxn ang="0">
                      <a:pos x="192" y="245"/>
                    </a:cxn>
                    <a:cxn ang="0">
                      <a:pos x="198" y="290"/>
                    </a:cxn>
                    <a:cxn ang="0">
                      <a:pos x="198" y="364"/>
                    </a:cxn>
                    <a:cxn ang="0">
                      <a:pos x="181" y="419"/>
                    </a:cxn>
                    <a:cxn ang="0">
                      <a:pos x="156" y="457"/>
                    </a:cxn>
                    <a:cxn ang="0">
                      <a:pos x="129" y="478"/>
                    </a:cxn>
                    <a:cxn ang="0">
                      <a:pos x="91" y="463"/>
                    </a:cxn>
                    <a:cxn ang="0">
                      <a:pos x="52" y="410"/>
                    </a:cxn>
                    <a:cxn ang="0">
                      <a:pos x="28" y="353"/>
                    </a:cxn>
                    <a:cxn ang="0">
                      <a:pos x="19" y="307"/>
                    </a:cxn>
                    <a:cxn ang="0">
                      <a:pos x="18" y="239"/>
                    </a:cxn>
                    <a:cxn ang="0">
                      <a:pos x="39" y="161"/>
                    </a:cxn>
                    <a:cxn ang="0">
                      <a:pos x="33" y="162"/>
                    </a:cxn>
                    <a:cxn ang="0">
                      <a:pos x="9" y="171"/>
                    </a:cxn>
                    <a:cxn ang="0">
                      <a:pos x="9" y="159"/>
                    </a:cxn>
                    <a:cxn ang="0">
                      <a:pos x="34" y="132"/>
                    </a:cxn>
                    <a:cxn ang="0">
                      <a:pos x="63" y="116"/>
                    </a:cxn>
                    <a:cxn ang="0">
                      <a:pos x="82" y="110"/>
                    </a:cxn>
                    <a:cxn ang="0">
                      <a:pos x="90" y="84"/>
                    </a:cxn>
                    <a:cxn ang="0">
                      <a:pos x="105" y="48"/>
                    </a:cxn>
                    <a:cxn ang="0">
                      <a:pos x="124" y="30"/>
                    </a:cxn>
                    <a:cxn ang="0">
                      <a:pos x="144" y="21"/>
                    </a:cxn>
                    <a:cxn ang="0">
                      <a:pos x="150" y="21"/>
                    </a:cxn>
                    <a:cxn ang="0">
                      <a:pos x="142" y="35"/>
                    </a:cxn>
                    <a:cxn ang="0">
                      <a:pos x="142" y="56"/>
                    </a:cxn>
                    <a:cxn ang="0">
                      <a:pos x="180" y="23"/>
                    </a:cxn>
                    <a:cxn ang="0">
                      <a:pos x="223" y="3"/>
                    </a:cxn>
                  </a:cxnLst>
                  <a:rect l="0" t="0" r="r" b="b"/>
                  <a:pathLst>
                    <a:path w="539" h="482">
                      <a:moveTo>
                        <a:pt x="250" y="0"/>
                      </a:moveTo>
                      <a:lnTo>
                        <a:pt x="280" y="2"/>
                      </a:lnTo>
                      <a:lnTo>
                        <a:pt x="277" y="2"/>
                      </a:lnTo>
                      <a:lnTo>
                        <a:pt x="268" y="3"/>
                      </a:lnTo>
                      <a:lnTo>
                        <a:pt x="256" y="8"/>
                      </a:lnTo>
                      <a:lnTo>
                        <a:pt x="241" y="15"/>
                      </a:lnTo>
                      <a:lnTo>
                        <a:pt x="235" y="20"/>
                      </a:lnTo>
                      <a:lnTo>
                        <a:pt x="226" y="29"/>
                      </a:lnTo>
                      <a:lnTo>
                        <a:pt x="226" y="30"/>
                      </a:lnTo>
                      <a:lnTo>
                        <a:pt x="261" y="17"/>
                      </a:lnTo>
                      <a:lnTo>
                        <a:pt x="298" y="11"/>
                      </a:lnTo>
                      <a:lnTo>
                        <a:pt x="336" y="11"/>
                      </a:lnTo>
                      <a:lnTo>
                        <a:pt x="373" y="15"/>
                      </a:lnTo>
                      <a:lnTo>
                        <a:pt x="409" y="23"/>
                      </a:lnTo>
                      <a:lnTo>
                        <a:pt x="443" y="35"/>
                      </a:lnTo>
                      <a:lnTo>
                        <a:pt x="472" y="47"/>
                      </a:lnTo>
                      <a:lnTo>
                        <a:pt x="496" y="60"/>
                      </a:lnTo>
                      <a:lnTo>
                        <a:pt x="514" y="72"/>
                      </a:lnTo>
                      <a:lnTo>
                        <a:pt x="524" y="84"/>
                      </a:lnTo>
                      <a:lnTo>
                        <a:pt x="512" y="78"/>
                      </a:lnTo>
                      <a:lnTo>
                        <a:pt x="506" y="77"/>
                      </a:lnTo>
                      <a:lnTo>
                        <a:pt x="502" y="77"/>
                      </a:lnTo>
                      <a:lnTo>
                        <a:pt x="497" y="75"/>
                      </a:lnTo>
                      <a:lnTo>
                        <a:pt x="490" y="75"/>
                      </a:lnTo>
                      <a:lnTo>
                        <a:pt x="499" y="83"/>
                      </a:lnTo>
                      <a:lnTo>
                        <a:pt x="509" y="93"/>
                      </a:lnTo>
                      <a:lnTo>
                        <a:pt x="530" y="120"/>
                      </a:lnTo>
                      <a:lnTo>
                        <a:pt x="539" y="131"/>
                      </a:lnTo>
                      <a:lnTo>
                        <a:pt x="536" y="162"/>
                      </a:lnTo>
                      <a:lnTo>
                        <a:pt x="527" y="188"/>
                      </a:lnTo>
                      <a:lnTo>
                        <a:pt x="514" y="209"/>
                      </a:lnTo>
                      <a:lnTo>
                        <a:pt x="496" y="227"/>
                      </a:lnTo>
                      <a:lnTo>
                        <a:pt x="473" y="240"/>
                      </a:lnTo>
                      <a:lnTo>
                        <a:pt x="449" y="249"/>
                      </a:lnTo>
                      <a:lnTo>
                        <a:pt x="422" y="257"/>
                      </a:lnTo>
                      <a:lnTo>
                        <a:pt x="394" y="261"/>
                      </a:lnTo>
                      <a:lnTo>
                        <a:pt x="364" y="263"/>
                      </a:lnTo>
                      <a:lnTo>
                        <a:pt x="307" y="263"/>
                      </a:lnTo>
                      <a:lnTo>
                        <a:pt x="280" y="260"/>
                      </a:lnTo>
                      <a:lnTo>
                        <a:pt x="255" y="257"/>
                      </a:lnTo>
                      <a:lnTo>
                        <a:pt x="234" y="254"/>
                      </a:lnTo>
                      <a:lnTo>
                        <a:pt x="214" y="251"/>
                      </a:lnTo>
                      <a:lnTo>
                        <a:pt x="201" y="248"/>
                      </a:lnTo>
                      <a:lnTo>
                        <a:pt x="192" y="245"/>
                      </a:lnTo>
                      <a:lnTo>
                        <a:pt x="189" y="245"/>
                      </a:lnTo>
                      <a:lnTo>
                        <a:pt x="198" y="290"/>
                      </a:lnTo>
                      <a:lnTo>
                        <a:pt x="199" y="329"/>
                      </a:lnTo>
                      <a:lnTo>
                        <a:pt x="198" y="364"/>
                      </a:lnTo>
                      <a:lnTo>
                        <a:pt x="192" y="394"/>
                      </a:lnTo>
                      <a:lnTo>
                        <a:pt x="181" y="419"/>
                      </a:lnTo>
                      <a:lnTo>
                        <a:pt x="169" y="440"/>
                      </a:lnTo>
                      <a:lnTo>
                        <a:pt x="156" y="457"/>
                      </a:lnTo>
                      <a:lnTo>
                        <a:pt x="142" y="469"/>
                      </a:lnTo>
                      <a:lnTo>
                        <a:pt x="129" y="478"/>
                      </a:lnTo>
                      <a:lnTo>
                        <a:pt x="115" y="482"/>
                      </a:lnTo>
                      <a:lnTo>
                        <a:pt x="91" y="463"/>
                      </a:lnTo>
                      <a:lnTo>
                        <a:pt x="70" y="439"/>
                      </a:lnTo>
                      <a:lnTo>
                        <a:pt x="52" y="410"/>
                      </a:lnTo>
                      <a:lnTo>
                        <a:pt x="37" y="382"/>
                      </a:lnTo>
                      <a:lnTo>
                        <a:pt x="28" y="353"/>
                      </a:lnTo>
                      <a:lnTo>
                        <a:pt x="24" y="334"/>
                      </a:lnTo>
                      <a:lnTo>
                        <a:pt x="19" y="307"/>
                      </a:lnTo>
                      <a:lnTo>
                        <a:pt x="16" y="275"/>
                      </a:lnTo>
                      <a:lnTo>
                        <a:pt x="18" y="239"/>
                      </a:lnTo>
                      <a:lnTo>
                        <a:pt x="24" y="200"/>
                      </a:lnTo>
                      <a:lnTo>
                        <a:pt x="39" y="161"/>
                      </a:lnTo>
                      <a:lnTo>
                        <a:pt x="36" y="161"/>
                      </a:lnTo>
                      <a:lnTo>
                        <a:pt x="33" y="162"/>
                      </a:lnTo>
                      <a:lnTo>
                        <a:pt x="19" y="165"/>
                      </a:lnTo>
                      <a:lnTo>
                        <a:pt x="9" y="171"/>
                      </a:lnTo>
                      <a:lnTo>
                        <a:pt x="0" y="180"/>
                      </a:lnTo>
                      <a:lnTo>
                        <a:pt x="9" y="159"/>
                      </a:lnTo>
                      <a:lnTo>
                        <a:pt x="21" y="144"/>
                      </a:lnTo>
                      <a:lnTo>
                        <a:pt x="34" y="132"/>
                      </a:lnTo>
                      <a:lnTo>
                        <a:pt x="49" y="122"/>
                      </a:lnTo>
                      <a:lnTo>
                        <a:pt x="63" y="116"/>
                      </a:lnTo>
                      <a:lnTo>
                        <a:pt x="75" y="113"/>
                      </a:lnTo>
                      <a:lnTo>
                        <a:pt x="82" y="110"/>
                      </a:lnTo>
                      <a:lnTo>
                        <a:pt x="85" y="110"/>
                      </a:lnTo>
                      <a:lnTo>
                        <a:pt x="90" y="84"/>
                      </a:lnTo>
                      <a:lnTo>
                        <a:pt x="96" y="65"/>
                      </a:lnTo>
                      <a:lnTo>
                        <a:pt x="105" y="48"/>
                      </a:lnTo>
                      <a:lnTo>
                        <a:pt x="114" y="38"/>
                      </a:lnTo>
                      <a:lnTo>
                        <a:pt x="124" y="30"/>
                      </a:lnTo>
                      <a:lnTo>
                        <a:pt x="135" y="24"/>
                      </a:lnTo>
                      <a:lnTo>
                        <a:pt x="144" y="21"/>
                      </a:lnTo>
                      <a:lnTo>
                        <a:pt x="151" y="18"/>
                      </a:lnTo>
                      <a:lnTo>
                        <a:pt x="150" y="21"/>
                      </a:lnTo>
                      <a:lnTo>
                        <a:pt x="145" y="27"/>
                      </a:lnTo>
                      <a:lnTo>
                        <a:pt x="142" y="35"/>
                      </a:lnTo>
                      <a:lnTo>
                        <a:pt x="139" y="45"/>
                      </a:lnTo>
                      <a:lnTo>
                        <a:pt x="142" y="56"/>
                      </a:lnTo>
                      <a:lnTo>
                        <a:pt x="163" y="35"/>
                      </a:lnTo>
                      <a:lnTo>
                        <a:pt x="180" y="23"/>
                      </a:lnTo>
                      <a:lnTo>
                        <a:pt x="199" y="12"/>
                      </a:lnTo>
                      <a:lnTo>
                        <a:pt x="223" y="3"/>
                      </a:lnTo>
                      <a:lnTo>
                        <a:pt x="25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559"/>
                <p:cNvSpPr>
                  <a:spLocks/>
                </p:cNvSpPr>
                <p:nvPr/>
              </p:nvSpPr>
              <p:spPr bwMode="auto">
                <a:xfrm>
                  <a:off x="8756650" y="3489325"/>
                  <a:ext cx="342900" cy="887413"/>
                </a:xfrm>
                <a:custGeom>
                  <a:avLst/>
                  <a:gdLst/>
                  <a:ahLst/>
                  <a:cxnLst>
                    <a:cxn ang="0">
                      <a:pos x="115" y="0"/>
                    </a:cxn>
                    <a:cxn ang="0">
                      <a:pos x="127" y="0"/>
                    </a:cxn>
                    <a:cxn ang="0">
                      <a:pos x="139" y="2"/>
                    </a:cxn>
                    <a:cxn ang="0">
                      <a:pos x="150" y="2"/>
                    </a:cxn>
                    <a:cxn ang="0">
                      <a:pos x="157" y="3"/>
                    </a:cxn>
                    <a:cxn ang="0">
                      <a:pos x="171" y="3"/>
                    </a:cxn>
                    <a:cxn ang="0">
                      <a:pos x="186" y="5"/>
                    </a:cxn>
                    <a:cxn ang="0">
                      <a:pos x="201" y="5"/>
                    </a:cxn>
                    <a:cxn ang="0">
                      <a:pos x="211" y="6"/>
                    </a:cxn>
                    <a:cxn ang="0">
                      <a:pos x="216" y="6"/>
                    </a:cxn>
                    <a:cxn ang="0">
                      <a:pos x="214" y="11"/>
                    </a:cxn>
                    <a:cxn ang="0">
                      <a:pos x="213" y="24"/>
                    </a:cxn>
                    <a:cxn ang="0">
                      <a:pos x="208" y="47"/>
                    </a:cxn>
                    <a:cxn ang="0">
                      <a:pos x="202" y="75"/>
                    </a:cxn>
                    <a:cxn ang="0">
                      <a:pos x="196" y="110"/>
                    </a:cxn>
                    <a:cxn ang="0">
                      <a:pos x="190" y="150"/>
                    </a:cxn>
                    <a:cxn ang="0">
                      <a:pos x="183" y="194"/>
                    </a:cxn>
                    <a:cxn ang="0">
                      <a:pos x="177" y="242"/>
                    </a:cxn>
                    <a:cxn ang="0">
                      <a:pos x="171" y="291"/>
                    </a:cxn>
                    <a:cxn ang="0">
                      <a:pos x="165" y="343"/>
                    </a:cxn>
                    <a:cxn ang="0">
                      <a:pos x="162" y="394"/>
                    </a:cxn>
                    <a:cxn ang="0">
                      <a:pos x="159" y="446"/>
                    </a:cxn>
                    <a:cxn ang="0">
                      <a:pos x="157" y="496"/>
                    </a:cxn>
                    <a:cxn ang="0">
                      <a:pos x="159" y="542"/>
                    </a:cxn>
                    <a:cxn ang="0">
                      <a:pos x="154" y="544"/>
                    </a:cxn>
                    <a:cxn ang="0">
                      <a:pos x="144" y="545"/>
                    </a:cxn>
                    <a:cxn ang="0">
                      <a:pos x="126" y="548"/>
                    </a:cxn>
                    <a:cxn ang="0">
                      <a:pos x="102" y="551"/>
                    </a:cxn>
                    <a:cxn ang="0">
                      <a:pos x="75" y="554"/>
                    </a:cxn>
                    <a:cxn ang="0">
                      <a:pos x="42" y="557"/>
                    </a:cxn>
                    <a:cxn ang="0">
                      <a:pos x="7" y="559"/>
                    </a:cxn>
                    <a:cxn ang="0">
                      <a:pos x="7" y="554"/>
                    </a:cxn>
                    <a:cxn ang="0">
                      <a:pos x="6" y="542"/>
                    </a:cxn>
                    <a:cxn ang="0">
                      <a:pos x="3" y="523"/>
                    </a:cxn>
                    <a:cxn ang="0">
                      <a:pos x="1" y="497"/>
                    </a:cxn>
                    <a:cxn ang="0">
                      <a:pos x="0" y="466"/>
                    </a:cxn>
                    <a:cxn ang="0">
                      <a:pos x="0" y="392"/>
                    </a:cxn>
                    <a:cxn ang="0">
                      <a:pos x="3" y="352"/>
                    </a:cxn>
                    <a:cxn ang="0">
                      <a:pos x="9" y="308"/>
                    </a:cxn>
                    <a:cxn ang="0">
                      <a:pos x="16" y="264"/>
                    </a:cxn>
                    <a:cxn ang="0">
                      <a:pos x="27" y="221"/>
                    </a:cxn>
                    <a:cxn ang="0">
                      <a:pos x="42" y="173"/>
                    </a:cxn>
                    <a:cxn ang="0">
                      <a:pos x="57" y="135"/>
                    </a:cxn>
                    <a:cxn ang="0">
                      <a:pos x="69" y="104"/>
                    </a:cxn>
                    <a:cxn ang="0">
                      <a:pos x="79" y="80"/>
                    </a:cxn>
                    <a:cxn ang="0">
                      <a:pos x="90" y="60"/>
                    </a:cxn>
                    <a:cxn ang="0">
                      <a:pos x="99" y="44"/>
                    </a:cxn>
                    <a:cxn ang="0">
                      <a:pos x="105" y="29"/>
                    </a:cxn>
                    <a:cxn ang="0">
                      <a:pos x="111" y="15"/>
                    </a:cxn>
                    <a:cxn ang="0">
                      <a:pos x="115" y="0"/>
                    </a:cxn>
                  </a:cxnLst>
                  <a:rect l="0" t="0" r="r" b="b"/>
                  <a:pathLst>
                    <a:path w="216" h="559">
                      <a:moveTo>
                        <a:pt x="115" y="0"/>
                      </a:moveTo>
                      <a:lnTo>
                        <a:pt x="127" y="0"/>
                      </a:lnTo>
                      <a:lnTo>
                        <a:pt x="139" y="2"/>
                      </a:lnTo>
                      <a:lnTo>
                        <a:pt x="150" y="2"/>
                      </a:lnTo>
                      <a:lnTo>
                        <a:pt x="157" y="3"/>
                      </a:lnTo>
                      <a:lnTo>
                        <a:pt x="171" y="3"/>
                      </a:lnTo>
                      <a:lnTo>
                        <a:pt x="186" y="5"/>
                      </a:lnTo>
                      <a:lnTo>
                        <a:pt x="201" y="5"/>
                      </a:lnTo>
                      <a:lnTo>
                        <a:pt x="211" y="6"/>
                      </a:lnTo>
                      <a:lnTo>
                        <a:pt x="216" y="6"/>
                      </a:lnTo>
                      <a:lnTo>
                        <a:pt x="214" y="11"/>
                      </a:lnTo>
                      <a:lnTo>
                        <a:pt x="213" y="24"/>
                      </a:lnTo>
                      <a:lnTo>
                        <a:pt x="208" y="47"/>
                      </a:lnTo>
                      <a:lnTo>
                        <a:pt x="202" y="75"/>
                      </a:lnTo>
                      <a:lnTo>
                        <a:pt x="196" y="110"/>
                      </a:lnTo>
                      <a:lnTo>
                        <a:pt x="190" y="150"/>
                      </a:lnTo>
                      <a:lnTo>
                        <a:pt x="183" y="194"/>
                      </a:lnTo>
                      <a:lnTo>
                        <a:pt x="177" y="242"/>
                      </a:lnTo>
                      <a:lnTo>
                        <a:pt x="171" y="291"/>
                      </a:lnTo>
                      <a:lnTo>
                        <a:pt x="165" y="343"/>
                      </a:lnTo>
                      <a:lnTo>
                        <a:pt x="162" y="394"/>
                      </a:lnTo>
                      <a:lnTo>
                        <a:pt x="159" y="446"/>
                      </a:lnTo>
                      <a:lnTo>
                        <a:pt x="157" y="496"/>
                      </a:lnTo>
                      <a:lnTo>
                        <a:pt x="159" y="542"/>
                      </a:lnTo>
                      <a:lnTo>
                        <a:pt x="154" y="544"/>
                      </a:lnTo>
                      <a:lnTo>
                        <a:pt x="144" y="545"/>
                      </a:lnTo>
                      <a:lnTo>
                        <a:pt x="126" y="548"/>
                      </a:lnTo>
                      <a:lnTo>
                        <a:pt x="102" y="551"/>
                      </a:lnTo>
                      <a:lnTo>
                        <a:pt x="75" y="554"/>
                      </a:lnTo>
                      <a:lnTo>
                        <a:pt x="42" y="557"/>
                      </a:lnTo>
                      <a:lnTo>
                        <a:pt x="7" y="559"/>
                      </a:lnTo>
                      <a:lnTo>
                        <a:pt x="7" y="554"/>
                      </a:lnTo>
                      <a:lnTo>
                        <a:pt x="6" y="542"/>
                      </a:lnTo>
                      <a:lnTo>
                        <a:pt x="3" y="523"/>
                      </a:lnTo>
                      <a:lnTo>
                        <a:pt x="1" y="497"/>
                      </a:lnTo>
                      <a:lnTo>
                        <a:pt x="0" y="466"/>
                      </a:lnTo>
                      <a:lnTo>
                        <a:pt x="0" y="392"/>
                      </a:lnTo>
                      <a:lnTo>
                        <a:pt x="3" y="352"/>
                      </a:lnTo>
                      <a:lnTo>
                        <a:pt x="9" y="308"/>
                      </a:lnTo>
                      <a:lnTo>
                        <a:pt x="16" y="264"/>
                      </a:lnTo>
                      <a:lnTo>
                        <a:pt x="27" y="221"/>
                      </a:lnTo>
                      <a:lnTo>
                        <a:pt x="42" y="173"/>
                      </a:lnTo>
                      <a:lnTo>
                        <a:pt x="57" y="135"/>
                      </a:lnTo>
                      <a:lnTo>
                        <a:pt x="69" y="104"/>
                      </a:lnTo>
                      <a:lnTo>
                        <a:pt x="79" y="80"/>
                      </a:lnTo>
                      <a:lnTo>
                        <a:pt x="90" y="60"/>
                      </a:lnTo>
                      <a:lnTo>
                        <a:pt x="99" y="44"/>
                      </a:lnTo>
                      <a:lnTo>
                        <a:pt x="105" y="29"/>
                      </a:lnTo>
                      <a:lnTo>
                        <a:pt x="111" y="15"/>
                      </a:ln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560"/>
                <p:cNvSpPr>
                  <a:spLocks/>
                </p:cNvSpPr>
                <p:nvPr/>
              </p:nvSpPr>
              <p:spPr bwMode="auto">
                <a:xfrm>
                  <a:off x="8786732" y="4348916"/>
                  <a:ext cx="211137" cy="125413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129" y="3"/>
                    </a:cxn>
                    <a:cxn ang="0">
                      <a:pos x="130" y="9"/>
                    </a:cxn>
                    <a:cxn ang="0">
                      <a:pos x="132" y="18"/>
                    </a:cxn>
                    <a:cxn ang="0">
                      <a:pos x="133" y="28"/>
                    </a:cxn>
                    <a:cxn ang="0">
                      <a:pos x="132" y="40"/>
                    </a:cxn>
                    <a:cxn ang="0">
                      <a:pos x="129" y="52"/>
                    </a:cxn>
                    <a:cxn ang="0">
                      <a:pos x="123" y="64"/>
                    </a:cxn>
                    <a:cxn ang="0">
                      <a:pos x="112" y="72"/>
                    </a:cxn>
                    <a:cxn ang="0">
                      <a:pos x="97" y="78"/>
                    </a:cxn>
                    <a:cxn ang="0">
                      <a:pos x="73" y="79"/>
                    </a:cxn>
                    <a:cxn ang="0">
                      <a:pos x="54" y="73"/>
                    </a:cxn>
                    <a:cxn ang="0">
                      <a:pos x="37" y="64"/>
                    </a:cxn>
                    <a:cxn ang="0">
                      <a:pos x="24" y="51"/>
                    </a:cxn>
                    <a:cxn ang="0">
                      <a:pos x="13" y="39"/>
                    </a:cxn>
                    <a:cxn ang="0">
                      <a:pos x="6" y="27"/>
                    </a:cxn>
                    <a:cxn ang="0">
                      <a:pos x="0" y="15"/>
                    </a:cxn>
                    <a:cxn ang="0">
                      <a:pos x="4" y="15"/>
                    </a:cxn>
                    <a:cxn ang="0">
                      <a:pos x="15" y="13"/>
                    </a:cxn>
                    <a:cxn ang="0">
                      <a:pos x="30" y="12"/>
                    </a:cxn>
                    <a:cxn ang="0">
                      <a:pos x="49" y="10"/>
                    </a:cxn>
                    <a:cxn ang="0">
                      <a:pos x="70" y="9"/>
                    </a:cxn>
                    <a:cxn ang="0">
                      <a:pos x="97" y="6"/>
                    </a:cxn>
                    <a:cxn ang="0">
                      <a:pos x="115" y="3"/>
                    </a:cxn>
                    <a:cxn ang="0">
                      <a:pos x="126" y="1"/>
                    </a:cxn>
                    <a:cxn ang="0">
                      <a:pos x="129" y="0"/>
                    </a:cxn>
                  </a:cxnLst>
                  <a:rect l="0" t="0" r="r" b="b"/>
                  <a:pathLst>
                    <a:path w="133" h="79">
                      <a:moveTo>
                        <a:pt x="129" y="0"/>
                      </a:moveTo>
                      <a:lnTo>
                        <a:pt x="129" y="3"/>
                      </a:lnTo>
                      <a:lnTo>
                        <a:pt x="130" y="9"/>
                      </a:lnTo>
                      <a:lnTo>
                        <a:pt x="132" y="18"/>
                      </a:lnTo>
                      <a:lnTo>
                        <a:pt x="133" y="28"/>
                      </a:lnTo>
                      <a:lnTo>
                        <a:pt x="132" y="40"/>
                      </a:lnTo>
                      <a:lnTo>
                        <a:pt x="129" y="52"/>
                      </a:lnTo>
                      <a:lnTo>
                        <a:pt x="123" y="64"/>
                      </a:lnTo>
                      <a:lnTo>
                        <a:pt x="112" y="72"/>
                      </a:lnTo>
                      <a:lnTo>
                        <a:pt x="97" y="78"/>
                      </a:lnTo>
                      <a:lnTo>
                        <a:pt x="73" y="79"/>
                      </a:lnTo>
                      <a:lnTo>
                        <a:pt x="54" y="73"/>
                      </a:lnTo>
                      <a:lnTo>
                        <a:pt x="37" y="64"/>
                      </a:lnTo>
                      <a:lnTo>
                        <a:pt x="24" y="51"/>
                      </a:lnTo>
                      <a:lnTo>
                        <a:pt x="13" y="39"/>
                      </a:lnTo>
                      <a:lnTo>
                        <a:pt x="6" y="27"/>
                      </a:lnTo>
                      <a:lnTo>
                        <a:pt x="0" y="15"/>
                      </a:lnTo>
                      <a:lnTo>
                        <a:pt x="4" y="15"/>
                      </a:lnTo>
                      <a:lnTo>
                        <a:pt x="15" y="13"/>
                      </a:lnTo>
                      <a:lnTo>
                        <a:pt x="30" y="12"/>
                      </a:lnTo>
                      <a:lnTo>
                        <a:pt x="49" y="10"/>
                      </a:lnTo>
                      <a:lnTo>
                        <a:pt x="70" y="9"/>
                      </a:lnTo>
                      <a:lnTo>
                        <a:pt x="97" y="6"/>
                      </a:lnTo>
                      <a:lnTo>
                        <a:pt x="115" y="3"/>
                      </a:lnTo>
                      <a:lnTo>
                        <a:pt x="126" y="1"/>
                      </a:ln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rgbClr val="FFC8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562"/>
                <p:cNvSpPr>
                  <a:spLocks/>
                </p:cNvSpPr>
                <p:nvPr/>
              </p:nvSpPr>
              <p:spPr bwMode="auto">
                <a:xfrm>
                  <a:off x="9593263" y="3802063"/>
                  <a:ext cx="90487" cy="438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3"/>
                    </a:cxn>
                    <a:cxn ang="0">
                      <a:pos x="5" y="12"/>
                    </a:cxn>
                    <a:cxn ang="0">
                      <a:pos x="11" y="27"/>
                    </a:cxn>
                    <a:cxn ang="0">
                      <a:pos x="18" y="48"/>
                    </a:cxn>
                    <a:cxn ang="0">
                      <a:pos x="26" y="76"/>
                    </a:cxn>
                    <a:cxn ang="0">
                      <a:pos x="35" y="114"/>
                    </a:cxn>
                    <a:cxn ang="0">
                      <a:pos x="42" y="158"/>
                    </a:cxn>
                    <a:cxn ang="0">
                      <a:pos x="51" y="212"/>
                    </a:cxn>
                    <a:cxn ang="0">
                      <a:pos x="57" y="273"/>
                    </a:cxn>
                    <a:cxn ang="0">
                      <a:pos x="42" y="276"/>
                    </a:cxn>
                    <a:cxn ang="0">
                      <a:pos x="42" y="272"/>
                    </a:cxn>
                    <a:cxn ang="0">
                      <a:pos x="41" y="258"/>
                    </a:cxn>
                    <a:cxn ang="0">
                      <a:pos x="39" y="239"/>
                    </a:cxn>
                    <a:cxn ang="0">
                      <a:pos x="36" y="212"/>
                    </a:cxn>
                    <a:cxn ang="0">
                      <a:pos x="33" y="182"/>
                    </a:cxn>
                    <a:cxn ang="0">
                      <a:pos x="29" y="147"/>
                    </a:cxn>
                    <a:cxn ang="0">
                      <a:pos x="24" y="110"/>
                    </a:cxn>
                    <a:cxn ang="0">
                      <a:pos x="17" y="72"/>
                    </a:cxn>
                    <a:cxn ang="0">
                      <a:pos x="9" y="3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" h="276">
                      <a:moveTo>
                        <a:pt x="0" y="0"/>
                      </a:moveTo>
                      <a:lnTo>
                        <a:pt x="2" y="3"/>
                      </a:lnTo>
                      <a:lnTo>
                        <a:pt x="5" y="12"/>
                      </a:lnTo>
                      <a:lnTo>
                        <a:pt x="11" y="27"/>
                      </a:lnTo>
                      <a:lnTo>
                        <a:pt x="18" y="48"/>
                      </a:lnTo>
                      <a:lnTo>
                        <a:pt x="26" y="76"/>
                      </a:lnTo>
                      <a:lnTo>
                        <a:pt x="35" y="114"/>
                      </a:lnTo>
                      <a:lnTo>
                        <a:pt x="42" y="158"/>
                      </a:lnTo>
                      <a:lnTo>
                        <a:pt x="51" y="212"/>
                      </a:lnTo>
                      <a:lnTo>
                        <a:pt x="57" y="273"/>
                      </a:lnTo>
                      <a:lnTo>
                        <a:pt x="42" y="276"/>
                      </a:lnTo>
                      <a:lnTo>
                        <a:pt x="42" y="272"/>
                      </a:lnTo>
                      <a:lnTo>
                        <a:pt x="41" y="258"/>
                      </a:lnTo>
                      <a:lnTo>
                        <a:pt x="39" y="239"/>
                      </a:lnTo>
                      <a:lnTo>
                        <a:pt x="36" y="212"/>
                      </a:lnTo>
                      <a:lnTo>
                        <a:pt x="33" y="182"/>
                      </a:lnTo>
                      <a:lnTo>
                        <a:pt x="29" y="147"/>
                      </a:lnTo>
                      <a:lnTo>
                        <a:pt x="24" y="110"/>
                      </a:lnTo>
                      <a:lnTo>
                        <a:pt x="17" y="72"/>
                      </a:lnTo>
                      <a:lnTo>
                        <a:pt x="9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563"/>
                <p:cNvSpPr>
                  <a:spLocks/>
                </p:cNvSpPr>
                <p:nvPr/>
              </p:nvSpPr>
              <p:spPr bwMode="auto">
                <a:xfrm>
                  <a:off x="8986838" y="3835400"/>
                  <a:ext cx="55562" cy="517525"/>
                </a:xfrm>
                <a:custGeom>
                  <a:avLst/>
                  <a:gdLst/>
                  <a:ahLst/>
                  <a:cxnLst>
                    <a:cxn ang="0">
                      <a:pos x="35" y="0"/>
                    </a:cxn>
                    <a:cxn ang="0">
                      <a:pos x="29" y="55"/>
                    </a:cxn>
                    <a:cxn ang="0">
                      <a:pos x="23" y="110"/>
                    </a:cxn>
                    <a:cxn ang="0">
                      <a:pos x="20" y="161"/>
                    </a:cxn>
                    <a:cxn ang="0">
                      <a:pos x="17" y="206"/>
                    </a:cxn>
                    <a:cxn ang="0">
                      <a:pos x="15" y="245"/>
                    </a:cxn>
                    <a:cxn ang="0">
                      <a:pos x="14" y="278"/>
                    </a:cxn>
                    <a:cxn ang="0">
                      <a:pos x="14" y="324"/>
                    </a:cxn>
                    <a:cxn ang="0">
                      <a:pos x="2" y="326"/>
                    </a:cxn>
                    <a:cxn ang="0">
                      <a:pos x="0" y="270"/>
                    </a:cxn>
                    <a:cxn ang="0">
                      <a:pos x="2" y="218"/>
                    </a:cxn>
                    <a:cxn ang="0">
                      <a:pos x="5" y="170"/>
                    </a:cxn>
                    <a:cxn ang="0">
                      <a:pos x="9" y="128"/>
                    </a:cxn>
                    <a:cxn ang="0">
                      <a:pos x="14" y="90"/>
                    </a:cxn>
                    <a:cxn ang="0">
                      <a:pos x="20" y="58"/>
                    </a:cxn>
                    <a:cxn ang="0">
                      <a:pos x="26" y="33"/>
                    </a:cxn>
                    <a:cxn ang="0">
                      <a:pos x="30" y="15"/>
                    </a:cxn>
                    <a:cxn ang="0">
                      <a:pos x="33" y="4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326">
                      <a:moveTo>
                        <a:pt x="35" y="0"/>
                      </a:moveTo>
                      <a:lnTo>
                        <a:pt x="29" y="55"/>
                      </a:lnTo>
                      <a:lnTo>
                        <a:pt x="23" y="110"/>
                      </a:lnTo>
                      <a:lnTo>
                        <a:pt x="20" y="161"/>
                      </a:lnTo>
                      <a:lnTo>
                        <a:pt x="17" y="206"/>
                      </a:lnTo>
                      <a:lnTo>
                        <a:pt x="15" y="245"/>
                      </a:lnTo>
                      <a:lnTo>
                        <a:pt x="14" y="278"/>
                      </a:lnTo>
                      <a:lnTo>
                        <a:pt x="14" y="324"/>
                      </a:lnTo>
                      <a:lnTo>
                        <a:pt x="2" y="326"/>
                      </a:lnTo>
                      <a:lnTo>
                        <a:pt x="0" y="270"/>
                      </a:lnTo>
                      <a:lnTo>
                        <a:pt x="2" y="218"/>
                      </a:lnTo>
                      <a:lnTo>
                        <a:pt x="5" y="170"/>
                      </a:lnTo>
                      <a:lnTo>
                        <a:pt x="9" y="128"/>
                      </a:lnTo>
                      <a:lnTo>
                        <a:pt x="14" y="90"/>
                      </a:lnTo>
                      <a:lnTo>
                        <a:pt x="20" y="58"/>
                      </a:lnTo>
                      <a:lnTo>
                        <a:pt x="26" y="33"/>
                      </a:lnTo>
                      <a:lnTo>
                        <a:pt x="30" y="15"/>
                      </a:lnTo>
                      <a:lnTo>
                        <a:pt x="33" y="4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565"/>
                <p:cNvSpPr>
                  <a:spLocks noEditPoints="1"/>
                </p:cNvSpPr>
                <p:nvPr/>
              </p:nvSpPr>
              <p:spPr bwMode="auto">
                <a:xfrm>
                  <a:off x="9266238" y="2689225"/>
                  <a:ext cx="220662" cy="158750"/>
                </a:xfrm>
                <a:custGeom>
                  <a:avLst/>
                  <a:gdLst/>
                  <a:ahLst/>
                  <a:cxnLst>
                    <a:cxn ang="0">
                      <a:pos x="4" y="100"/>
                    </a:cxn>
                    <a:cxn ang="0">
                      <a:pos x="0" y="100"/>
                    </a:cxn>
                    <a:cxn ang="0">
                      <a:pos x="4" y="100"/>
                    </a:cxn>
                    <a:cxn ang="0">
                      <a:pos x="137" y="0"/>
                    </a:cxn>
                    <a:cxn ang="0">
                      <a:pos x="137" y="1"/>
                    </a:cxn>
                    <a:cxn ang="0">
                      <a:pos x="139" y="6"/>
                    </a:cxn>
                    <a:cxn ang="0">
                      <a:pos x="139" y="24"/>
                    </a:cxn>
                    <a:cxn ang="0">
                      <a:pos x="137" y="34"/>
                    </a:cxn>
                    <a:cxn ang="0">
                      <a:pos x="133" y="45"/>
                    </a:cxn>
                    <a:cxn ang="0">
                      <a:pos x="127" y="57"/>
                    </a:cxn>
                    <a:cxn ang="0">
                      <a:pos x="118" y="69"/>
                    </a:cxn>
                    <a:cxn ang="0">
                      <a:pos x="104" y="79"/>
                    </a:cxn>
                    <a:cxn ang="0">
                      <a:pos x="86" y="88"/>
                    </a:cxn>
                    <a:cxn ang="0">
                      <a:pos x="64" y="94"/>
                    </a:cxn>
                    <a:cxn ang="0">
                      <a:pos x="34" y="99"/>
                    </a:cxn>
                    <a:cxn ang="0">
                      <a:pos x="4" y="100"/>
                    </a:cxn>
                    <a:cxn ang="0">
                      <a:pos x="11" y="99"/>
                    </a:cxn>
                    <a:cxn ang="0">
                      <a:pos x="25" y="97"/>
                    </a:cxn>
                    <a:cxn ang="0">
                      <a:pos x="41" y="94"/>
                    </a:cxn>
                    <a:cxn ang="0">
                      <a:pos x="61" y="88"/>
                    </a:cxn>
                    <a:cxn ang="0">
                      <a:pos x="79" y="82"/>
                    </a:cxn>
                    <a:cxn ang="0">
                      <a:pos x="98" y="72"/>
                    </a:cxn>
                    <a:cxn ang="0">
                      <a:pos x="115" y="58"/>
                    </a:cxn>
                    <a:cxn ang="0">
                      <a:pos x="127" y="43"/>
                    </a:cxn>
                    <a:cxn ang="0">
                      <a:pos x="136" y="24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139" h="100">
                      <a:moveTo>
                        <a:pt x="4" y="100"/>
                      </a:moveTo>
                      <a:lnTo>
                        <a:pt x="0" y="100"/>
                      </a:lnTo>
                      <a:lnTo>
                        <a:pt x="4" y="100"/>
                      </a:lnTo>
                      <a:close/>
                      <a:moveTo>
                        <a:pt x="137" y="0"/>
                      </a:moveTo>
                      <a:lnTo>
                        <a:pt x="137" y="1"/>
                      </a:lnTo>
                      <a:lnTo>
                        <a:pt x="139" y="6"/>
                      </a:lnTo>
                      <a:lnTo>
                        <a:pt x="139" y="24"/>
                      </a:lnTo>
                      <a:lnTo>
                        <a:pt x="137" y="34"/>
                      </a:lnTo>
                      <a:lnTo>
                        <a:pt x="133" y="45"/>
                      </a:lnTo>
                      <a:lnTo>
                        <a:pt x="127" y="57"/>
                      </a:lnTo>
                      <a:lnTo>
                        <a:pt x="118" y="69"/>
                      </a:lnTo>
                      <a:lnTo>
                        <a:pt x="104" y="79"/>
                      </a:lnTo>
                      <a:lnTo>
                        <a:pt x="86" y="88"/>
                      </a:lnTo>
                      <a:lnTo>
                        <a:pt x="64" y="94"/>
                      </a:lnTo>
                      <a:lnTo>
                        <a:pt x="34" y="99"/>
                      </a:lnTo>
                      <a:lnTo>
                        <a:pt x="4" y="100"/>
                      </a:lnTo>
                      <a:lnTo>
                        <a:pt x="11" y="99"/>
                      </a:lnTo>
                      <a:lnTo>
                        <a:pt x="25" y="97"/>
                      </a:lnTo>
                      <a:lnTo>
                        <a:pt x="41" y="94"/>
                      </a:lnTo>
                      <a:lnTo>
                        <a:pt x="61" y="88"/>
                      </a:lnTo>
                      <a:lnTo>
                        <a:pt x="79" y="82"/>
                      </a:lnTo>
                      <a:lnTo>
                        <a:pt x="98" y="72"/>
                      </a:lnTo>
                      <a:lnTo>
                        <a:pt x="115" y="58"/>
                      </a:lnTo>
                      <a:lnTo>
                        <a:pt x="127" y="43"/>
                      </a:lnTo>
                      <a:lnTo>
                        <a:pt x="136" y="24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A6B8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Freeform 566"/>
                <p:cNvSpPr>
                  <a:spLocks/>
                </p:cNvSpPr>
                <p:nvPr/>
              </p:nvSpPr>
              <p:spPr bwMode="auto">
                <a:xfrm>
                  <a:off x="9598025" y="2786063"/>
                  <a:ext cx="60325" cy="3222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3"/>
                    </a:cxn>
                    <a:cxn ang="0">
                      <a:pos x="8" y="11"/>
                    </a:cxn>
                    <a:cxn ang="0">
                      <a:pos x="14" y="24"/>
                    </a:cxn>
                    <a:cxn ang="0">
                      <a:pos x="23" y="42"/>
                    </a:cxn>
                    <a:cxn ang="0">
                      <a:pos x="29" y="66"/>
                    </a:cxn>
                    <a:cxn ang="0">
                      <a:pos x="35" y="93"/>
                    </a:cxn>
                    <a:cxn ang="0">
                      <a:pos x="38" y="127"/>
                    </a:cxn>
                    <a:cxn ang="0">
                      <a:pos x="36" y="163"/>
                    </a:cxn>
                    <a:cxn ang="0">
                      <a:pos x="30" y="203"/>
                    </a:cxn>
                    <a:cxn ang="0">
                      <a:pos x="30" y="199"/>
                    </a:cxn>
                    <a:cxn ang="0">
                      <a:pos x="32" y="185"/>
                    </a:cxn>
                    <a:cxn ang="0">
                      <a:pos x="33" y="166"/>
                    </a:cxn>
                    <a:cxn ang="0">
                      <a:pos x="33" y="139"/>
                    </a:cxn>
                    <a:cxn ang="0">
                      <a:pos x="30" y="109"/>
                    </a:cxn>
                    <a:cxn ang="0">
                      <a:pos x="24" y="74"/>
                    </a:cxn>
                    <a:cxn ang="0">
                      <a:pos x="15" y="3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8" h="203">
                      <a:moveTo>
                        <a:pt x="0" y="0"/>
                      </a:moveTo>
                      <a:lnTo>
                        <a:pt x="2" y="3"/>
                      </a:lnTo>
                      <a:lnTo>
                        <a:pt x="8" y="11"/>
                      </a:lnTo>
                      <a:lnTo>
                        <a:pt x="14" y="24"/>
                      </a:lnTo>
                      <a:lnTo>
                        <a:pt x="23" y="42"/>
                      </a:lnTo>
                      <a:lnTo>
                        <a:pt x="29" y="66"/>
                      </a:lnTo>
                      <a:lnTo>
                        <a:pt x="35" y="93"/>
                      </a:lnTo>
                      <a:lnTo>
                        <a:pt x="38" y="127"/>
                      </a:lnTo>
                      <a:lnTo>
                        <a:pt x="36" y="163"/>
                      </a:lnTo>
                      <a:lnTo>
                        <a:pt x="30" y="203"/>
                      </a:lnTo>
                      <a:lnTo>
                        <a:pt x="30" y="199"/>
                      </a:lnTo>
                      <a:lnTo>
                        <a:pt x="32" y="185"/>
                      </a:lnTo>
                      <a:lnTo>
                        <a:pt x="33" y="166"/>
                      </a:lnTo>
                      <a:lnTo>
                        <a:pt x="33" y="139"/>
                      </a:lnTo>
                      <a:lnTo>
                        <a:pt x="30" y="109"/>
                      </a:lnTo>
                      <a:lnTo>
                        <a:pt x="24" y="74"/>
                      </a:lnTo>
                      <a:lnTo>
                        <a:pt x="15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Freeform 567"/>
                <p:cNvSpPr>
                  <a:spLocks/>
                </p:cNvSpPr>
                <p:nvPr/>
              </p:nvSpPr>
              <p:spPr bwMode="auto">
                <a:xfrm>
                  <a:off x="9144000" y="3792538"/>
                  <a:ext cx="396875" cy="407988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147" y="1"/>
                    </a:cxn>
                    <a:cxn ang="0">
                      <a:pos x="163" y="4"/>
                    </a:cxn>
                    <a:cxn ang="0">
                      <a:pos x="168" y="30"/>
                    </a:cxn>
                    <a:cxn ang="0">
                      <a:pos x="187" y="15"/>
                    </a:cxn>
                    <a:cxn ang="0">
                      <a:pos x="208" y="28"/>
                    </a:cxn>
                    <a:cxn ang="0">
                      <a:pos x="226" y="46"/>
                    </a:cxn>
                    <a:cxn ang="0">
                      <a:pos x="240" y="66"/>
                    </a:cxn>
                    <a:cxn ang="0">
                      <a:pos x="250" y="90"/>
                    </a:cxn>
                    <a:cxn ang="0">
                      <a:pos x="225" y="132"/>
                    </a:cxn>
                    <a:cxn ang="0">
                      <a:pos x="249" y="171"/>
                    </a:cxn>
                    <a:cxn ang="0">
                      <a:pos x="235" y="198"/>
                    </a:cxn>
                    <a:cxn ang="0">
                      <a:pos x="217" y="221"/>
                    </a:cxn>
                    <a:cxn ang="0">
                      <a:pos x="195" y="239"/>
                    </a:cxn>
                    <a:cxn ang="0">
                      <a:pos x="168" y="251"/>
                    </a:cxn>
                    <a:cxn ang="0">
                      <a:pos x="138" y="257"/>
                    </a:cxn>
                    <a:cxn ang="0">
                      <a:pos x="117" y="224"/>
                    </a:cxn>
                    <a:cxn ang="0">
                      <a:pos x="105" y="255"/>
                    </a:cxn>
                    <a:cxn ang="0">
                      <a:pos x="79" y="248"/>
                    </a:cxn>
                    <a:cxn ang="0">
                      <a:pos x="57" y="236"/>
                    </a:cxn>
                    <a:cxn ang="0">
                      <a:pos x="38" y="219"/>
                    </a:cxn>
                    <a:cxn ang="0">
                      <a:pos x="56" y="170"/>
                    </a:cxn>
                    <a:cxn ang="0">
                      <a:pos x="12" y="180"/>
                    </a:cxn>
                    <a:cxn ang="0">
                      <a:pos x="3" y="155"/>
                    </a:cxn>
                    <a:cxn ang="0">
                      <a:pos x="0" y="129"/>
                    </a:cxn>
                    <a:cxn ang="0">
                      <a:pos x="3" y="102"/>
                    </a:cxn>
                    <a:cxn ang="0">
                      <a:pos x="11" y="76"/>
                    </a:cxn>
                    <a:cxn ang="0">
                      <a:pos x="62" y="85"/>
                    </a:cxn>
                    <a:cxn ang="0">
                      <a:pos x="18" y="64"/>
                    </a:cxn>
                    <a:cxn ang="0">
                      <a:pos x="33" y="43"/>
                    </a:cxn>
                    <a:cxn ang="0">
                      <a:pos x="53" y="25"/>
                    </a:cxn>
                    <a:cxn ang="0">
                      <a:pos x="75" y="12"/>
                    </a:cxn>
                    <a:cxn ang="0">
                      <a:pos x="100" y="3"/>
                    </a:cxn>
                    <a:cxn ang="0">
                      <a:pos x="129" y="0"/>
                    </a:cxn>
                  </a:cxnLst>
                  <a:rect l="0" t="0" r="r" b="b"/>
                  <a:pathLst>
                    <a:path w="250" h="257">
                      <a:moveTo>
                        <a:pt x="129" y="0"/>
                      </a:moveTo>
                      <a:lnTo>
                        <a:pt x="147" y="1"/>
                      </a:lnTo>
                      <a:lnTo>
                        <a:pt x="163" y="4"/>
                      </a:lnTo>
                      <a:lnTo>
                        <a:pt x="168" y="30"/>
                      </a:lnTo>
                      <a:lnTo>
                        <a:pt x="187" y="15"/>
                      </a:lnTo>
                      <a:lnTo>
                        <a:pt x="208" y="28"/>
                      </a:lnTo>
                      <a:lnTo>
                        <a:pt x="226" y="46"/>
                      </a:lnTo>
                      <a:lnTo>
                        <a:pt x="240" y="66"/>
                      </a:lnTo>
                      <a:lnTo>
                        <a:pt x="250" y="90"/>
                      </a:lnTo>
                      <a:lnTo>
                        <a:pt x="225" y="132"/>
                      </a:lnTo>
                      <a:lnTo>
                        <a:pt x="249" y="171"/>
                      </a:lnTo>
                      <a:lnTo>
                        <a:pt x="235" y="198"/>
                      </a:lnTo>
                      <a:lnTo>
                        <a:pt x="217" y="221"/>
                      </a:lnTo>
                      <a:lnTo>
                        <a:pt x="195" y="239"/>
                      </a:lnTo>
                      <a:lnTo>
                        <a:pt x="168" y="251"/>
                      </a:lnTo>
                      <a:lnTo>
                        <a:pt x="138" y="257"/>
                      </a:lnTo>
                      <a:lnTo>
                        <a:pt x="117" y="224"/>
                      </a:lnTo>
                      <a:lnTo>
                        <a:pt x="105" y="255"/>
                      </a:lnTo>
                      <a:lnTo>
                        <a:pt x="79" y="248"/>
                      </a:lnTo>
                      <a:lnTo>
                        <a:pt x="57" y="236"/>
                      </a:lnTo>
                      <a:lnTo>
                        <a:pt x="38" y="219"/>
                      </a:lnTo>
                      <a:lnTo>
                        <a:pt x="56" y="170"/>
                      </a:lnTo>
                      <a:lnTo>
                        <a:pt x="12" y="180"/>
                      </a:lnTo>
                      <a:lnTo>
                        <a:pt x="3" y="155"/>
                      </a:lnTo>
                      <a:lnTo>
                        <a:pt x="0" y="129"/>
                      </a:lnTo>
                      <a:lnTo>
                        <a:pt x="3" y="102"/>
                      </a:lnTo>
                      <a:lnTo>
                        <a:pt x="11" y="76"/>
                      </a:lnTo>
                      <a:lnTo>
                        <a:pt x="62" y="85"/>
                      </a:lnTo>
                      <a:lnTo>
                        <a:pt x="18" y="64"/>
                      </a:lnTo>
                      <a:lnTo>
                        <a:pt x="33" y="43"/>
                      </a:lnTo>
                      <a:lnTo>
                        <a:pt x="53" y="25"/>
                      </a:lnTo>
                      <a:lnTo>
                        <a:pt x="75" y="12"/>
                      </a:lnTo>
                      <a:lnTo>
                        <a:pt x="100" y="3"/>
                      </a:ln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568"/>
                <p:cNvSpPr>
                  <a:spLocks/>
                </p:cNvSpPr>
                <p:nvPr/>
              </p:nvSpPr>
              <p:spPr bwMode="auto">
                <a:xfrm>
                  <a:off x="8705850" y="2855913"/>
                  <a:ext cx="336550" cy="388938"/>
                </a:xfrm>
                <a:custGeom>
                  <a:avLst/>
                  <a:gdLst/>
                  <a:ahLst/>
                  <a:cxnLst>
                    <a:cxn ang="0">
                      <a:pos x="95" y="0"/>
                    </a:cxn>
                    <a:cxn ang="0">
                      <a:pos x="122" y="3"/>
                    </a:cxn>
                    <a:cxn ang="0">
                      <a:pos x="147" y="12"/>
                    </a:cxn>
                    <a:cxn ang="0">
                      <a:pos x="171" y="28"/>
                    </a:cxn>
                    <a:cxn ang="0">
                      <a:pos x="191" y="52"/>
                    </a:cxn>
                    <a:cxn ang="0">
                      <a:pos x="204" y="80"/>
                    </a:cxn>
                    <a:cxn ang="0">
                      <a:pos x="210" y="108"/>
                    </a:cxn>
                    <a:cxn ang="0">
                      <a:pos x="212" y="137"/>
                    </a:cxn>
                    <a:cxn ang="0">
                      <a:pos x="207" y="165"/>
                    </a:cxn>
                    <a:cxn ang="0">
                      <a:pos x="198" y="191"/>
                    </a:cxn>
                    <a:cxn ang="0">
                      <a:pos x="183" y="213"/>
                    </a:cxn>
                    <a:cxn ang="0">
                      <a:pos x="164" y="230"/>
                    </a:cxn>
                    <a:cxn ang="0">
                      <a:pos x="141" y="240"/>
                    </a:cxn>
                    <a:cxn ang="0">
                      <a:pos x="119" y="245"/>
                    </a:cxn>
                    <a:cxn ang="0">
                      <a:pos x="95" y="245"/>
                    </a:cxn>
                    <a:cxn ang="0">
                      <a:pos x="71" y="239"/>
                    </a:cxn>
                    <a:cxn ang="0">
                      <a:pos x="48" y="228"/>
                    </a:cxn>
                    <a:cxn ang="0">
                      <a:pos x="29" y="212"/>
                    </a:cxn>
                    <a:cxn ang="0">
                      <a:pos x="14" y="189"/>
                    </a:cxn>
                    <a:cxn ang="0">
                      <a:pos x="5" y="165"/>
                    </a:cxn>
                    <a:cxn ang="0">
                      <a:pos x="0" y="138"/>
                    </a:cxn>
                    <a:cxn ang="0">
                      <a:pos x="0" y="111"/>
                    </a:cxn>
                    <a:cxn ang="0">
                      <a:pos x="6" y="84"/>
                    </a:cxn>
                    <a:cxn ang="0">
                      <a:pos x="15" y="58"/>
                    </a:cxn>
                    <a:cxn ang="0">
                      <a:pos x="29" y="37"/>
                    </a:cxn>
                    <a:cxn ang="0">
                      <a:pos x="45" y="19"/>
                    </a:cxn>
                    <a:cxn ang="0">
                      <a:pos x="69" y="6"/>
                    </a:cxn>
                    <a:cxn ang="0">
                      <a:pos x="95" y="0"/>
                    </a:cxn>
                  </a:cxnLst>
                  <a:rect l="0" t="0" r="r" b="b"/>
                  <a:pathLst>
                    <a:path w="212" h="245">
                      <a:moveTo>
                        <a:pt x="95" y="0"/>
                      </a:moveTo>
                      <a:lnTo>
                        <a:pt x="122" y="3"/>
                      </a:lnTo>
                      <a:lnTo>
                        <a:pt x="147" y="12"/>
                      </a:lnTo>
                      <a:lnTo>
                        <a:pt x="171" y="28"/>
                      </a:lnTo>
                      <a:lnTo>
                        <a:pt x="191" y="52"/>
                      </a:lnTo>
                      <a:lnTo>
                        <a:pt x="204" y="80"/>
                      </a:lnTo>
                      <a:lnTo>
                        <a:pt x="210" y="108"/>
                      </a:lnTo>
                      <a:lnTo>
                        <a:pt x="212" y="137"/>
                      </a:lnTo>
                      <a:lnTo>
                        <a:pt x="207" y="165"/>
                      </a:lnTo>
                      <a:lnTo>
                        <a:pt x="198" y="191"/>
                      </a:lnTo>
                      <a:lnTo>
                        <a:pt x="183" y="213"/>
                      </a:lnTo>
                      <a:lnTo>
                        <a:pt x="164" y="230"/>
                      </a:lnTo>
                      <a:lnTo>
                        <a:pt x="141" y="240"/>
                      </a:lnTo>
                      <a:lnTo>
                        <a:pt x="119" y="245"/>
                      </a:lnTo>
                      <a:lnTo>
                        <a:pt x="95" y="245"/>
                      </a:lnTo>
                      <a:lnTo>
                        <a:pt x="71" y="239"/>
                      </a:lnTo>
                      <a:lnTo>
                        <a:pt x="48" y="228"/>
                      </a:lnTo>
                      <a:lnTo>
                        <a:pt x="29" y="212"/>
                      </a:lnTo>
                      <a:lnTo>
                        <a:pt x="14" y="189"/>
                      </a:lnTo>
                      <a:lnTo>
                        <a:pt x="5" y="165"/>
                      </a:lnTo>
                      <a:lnTo>
                        <a:pt x="0" y="138"/>
                      </a:lnTo>
                      <a:lnTo>
                        <a:pt x="0" y="111"/>
                      </a:lnTo>
                      <a:lnTo>
                        <a:pt x="6" y="84"/>
                      </a:lnTo>
                      <a:lnTo>
                        <a:pt x="15" y="58"/>
                      </a:lnTo>
                      <a:lnTo>
                        <a:pt x="29" y="37"/>
                      </a:lnTo>
                      <a:lnTo>
                        <a:pt x="45" y="19"/>
                      </a:lnTo>
                      <a:lnTo>
                        <a:pt x="69" y="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00030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569"/>
                <p:cNvSpPr>
                  <a:spLocks/>
                </p:cNvSpPr>
                <p:nvPr/>
              </p:nvSpPr>
              <p:spPr bwMode="auto">
                <a:xfrm>
                  <a:off x="8689975" y="2857500"/>
                  <a:ext cx="320675" cy="373063"/>
                </a:xfrm>
                <a:custGeom>
                  <a:avLst/>
                  <a:gdLst/>
                  <a:ahLst/>
                  <a:cxnLst>
                    <a:cxn ang="0">
                      <a:pos x="85" y="0"/>
                    </a:cxn>
                    <a:cxn ang="0">
                      <a:pos x="112" y="3"/>
                    </a:cxn>
                    <a:cxn ang="0">
                      <a:pos x="138" y="12"/>
                    </a:cxn>
                    <a:cxn ang="0">
                      <a:pos x="160" y="29"/>
                    </a:cxn>
                    <a:cxn ang="0">
                      <a:pos x="180" y="53"/>
                    </a:cxn>
                    <a:cxn ang="0">
                      <a:pos x="193" y="79"/>
                    </a:cxn>
                    <a:cxn ang="0">
                      <a:pos x="201" y="106"/>
                    </a:cxn>
                    <a:cxn ang="0">
                      <a:pos x="202" y="133"/>
                    </a:cxn>
                    <a:cxn ang="0">
                      <a:pos x="199" y="158"/>
                    </a:cxn>
                    <a:cxn ang="0">
                      <a:pos x="190" y="182"/>
                    </a:cxn>
                    <a:cxn ang="0">
                      <a:pos x="177" y="203"/>
                    </a:cxn>
                    <a:cxn ang="0">
                      <a:pos x="157" y="220"/>
                    </a:cxn>
                    <a:cxn ang="0">
                      <a:pos x="132" y="232"/>
                    </a:cxn>
                    <a:cxn ang="0">
                      <a:pos x="106" y="235"/>
                    </a:cxn>
                    <a:cxn ang="0">
                      <a:pos x="81" y="229"/>
                    </a:cxn>
                    <a:cxn ang="0">
                      <a:pos x="55" y="217"/>
                    </a:cxn>
                    <a:cxn ang="0">
                      <a:pos x="34" y="199"/>
                    </a:cxn>
                    <a:cxn ang="0">
                      <a:pos x="16" y="175"/>
                    </a:cxn>
                    <a:cxn ang="0">
                      <a:pos x="6" y="146"/>
                    </a:cxn>
                    <a:cxn ang="0">
                      <a:pos x="0" y="118"/>
                    </a:cxn>
                    <a:cxn ang="0">
                      <a:pos x="1" y="89"/>
                    </a:cxn>
                    <a:cxn ang="0">
                      <a:pos x="7" y="62"/>
                    </a:cxn>
                    <a:cxn ang="0">
                      <a:pos x="19" y="39"/>
                    </a:cxn>
                    <a:cxn ang="0">
                      <a:pos x="37" y="20"/>
                    </a:cxn>
                    <a:cxn ang="0">
                      <a:pos x="61" y="6"/>
                    </a:cxn>
                    <a:cxn ang="0">
                      <a:pos x="85" y="0"/>
                    </a:cxn>
                  </a:cxnLst>
                  <a:rect l="0" t="0" r="r" b="b"/>
                  <a:pathLst>
                    <a:path w="202" h="235">
                      <a:moveTo>
                        <a:pt x="85" y="0"/>
                      </a:moveTo>
                      <a:lnTo>
                        <a:pt x="112" y="3"/>
                      </a:lnTo>
                      <a:lnTo>
                        <a:pt x="138" y="12"/>
                      </a:lnTo>
                      <a:lnTo>
                        <a:pt x="160" y="29"/>
                      </a:lnTo>
                      <a:lnTo>
                        <a:pt x="180" y="53"/>
                      </a:lnTo>
                      <a:lnTo>
                        <a:pt x="193" y="79"/>
                      </a:lnTo>
                      <a:lnTo>
                        <a:pt x="201" y="106"/>
                      </a:lnTo>
                      <a:lnTo>
                        <a:pt x="202" y="133"/>
                      </a:lnTo>
                      <a:lnTo>
                        <a:pt x="199" y="158"/>
                      </a:lnTo>
                      <a:lnTo>
                        <a:pt x="190" y="182"/>
                      </a:lnTo>
                      <a:lnTo>
                        <a:pt x="177" y="203"/>
                      </a:lnTo>
                      <a:lnTo>
                        <a:pt x="157" y="220"/>
                      </a:lnTo>
                      <a:lnTo>
                        <a:pt x="132" y="232"/>
                      </a:lnTo>
                      <a:lnTo>
                        <a:pt x="106" y="235"/>
                      </a:lnTo>
                      <a:lnTo>
                        <a:pt x="81" y="229"/>
                      </a:lnTo>
                      <a:lnTo>
                        <a:pt x="55" y="217"/>
                      </a:lnTo>
                      <a:lnTo>
                        <a:pt x="34" y="199"/>
                      </a:lnTo>
                      <a:lnTo>
                        <a:pt x="16" y="175"/>
                      </a:lnTo>
                      <a:lnTo>
                        <a:pt x="6" y="146"/>
                      </a:lnTo>
                      <a:lnTo>
                        <a:pt x="0" y="118"/>
                      </a:lnTo>
                      <a:lnTo>
                        <a:pt x="1" y="89"/>
                      </a:lnTo>
                      <a:lnTo>
                        <a:pt x="7" y="62"/>
                      </a:lnTo>
                      <a:lnTo>
                        <a:pt x="19" y="39"/>
                      </a:lnTo>
                      <a:lnTo>
                        <a:pt x="37" y="20"/>
                      </a:lnTo>
                      <a:lnTo>
                        <a:pt x="61" y="6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9FB2B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570"/>
                <p:cNvSpPr>
                  <a:spLocks/>
                </p:cNvSpPr>
                <p:nvPr/>
              </p:nvSpPr>
              <p:spPr bwMode="auto">
                <a:xfrm>
                  <a:off x="8775700" y="2446338"/>
                  <a:ext cx="539750" cy="576263"/>
                </a:xfrm>
                <a:custGeom>
                  <a:avLst/>
                  <a:gdLst/>
                  <a:ahLst/>
                  <a:cxnLst>
                    <a:cxn ang="0">
                      <a:pos x="225" y="0"/>
                    </a:cxn>
                    <a:cxn ang="0">
                      <a:pos x="234" y="0"/>
                    </a:cxn>
                    <a:cxn ang="0">
                      <a:pos x="340" y="4"/>
                    </a:cxn>
                    <a:cxn ang="0">
                      <a:pos x="301" y="9"/>
                    </a:cxn>
                    <a:cxn ang="0">
                      <a:pos x="267" y="18"/>
                    </a:cxn>
                    <a:cxn ang="0">
                      <a:pos x="237" y="33"/>
                    </a:cxn>
                    <a:cxn ang="0">
                      <a:pos x="210" y="51"/>
                    </a:cxn>
                    <a:cxn ang="0">
                      <a:pos x="186" y="73"/>
                    </a:cxn>
                    <a:cxn ang="0">
                      <a:pos x="165" y="99"/>
                    </a:cxn>
                    <a:cxn ang="0">
                      <a:pos x="147" y="127"/>
                    </a:cxn>
                    <a:cxn ang="0">
                      <a:pos x="132" y="156"/>
                    </a:cxn>
                    <a:cxn ang="0">
                      <a:pos x="120" y="186"/>
                    </a:cxn>
                    <a:cxn ang="0">
                      <a:pos x="109" y="214"/>
                    </a:cxn>
                    <a:cxn ang="0">
                      <a:pos x="102" y="244"/>
                    </a:cxn>
                    <a:cxn ang="0">
                      <a:pos x="94" y="271"/>
                    </a:cxn>
                    <a:cxn ang="0">
                      <a:pos x="90" y="295"/>
                    </a:cxn>
                    <a:cxn ang="0">
                      <a:pos x="87" y="318"/>
                    </a:cxn>
                    <a:cxn ang="0">
                      <a:pos x="84" y="338"/>
                    </a:cxn>
                    <a:cxn ang="0">
                      <a:pos x="84" y="351"/>
                    </a:cxn>
                    <a:cxn ang="0">
                      <a:pos x="82" y="360"/>
                    </a:cxn>
                    <a:cxn ang="0">
                      <a:pos x="82" y="363"/>
                    </a:cxn>
                    <a:cxn ang="0">
                      <a:pos x="0" y="324"/>
                    </a:cxn>
                    <a:cxn ang="0">
                      <a:pos x="7" y="267"/>
                    </a:cxn>
                    <a:cxn ang="0">
                      <a:pos x="18" y="217"/>
                    </a:cxn>
                    <a:cxn ang="0">
                      <a:pos x="31" y="174"/>
                    </a:cxn>
                    <a:cxn ang="0">
                      <a:pos x="48" y="136"/>
                    </a:cxn>
                    <a:cxn ang="0">
                      <a:pos x="66" y="105"/>
                    </a:cxn>
                    <a:cxn ang="0">
                      <a:pos x="85" y="79"/>
                    </a:cxn>
                    <a:cxn ang="0">
                      <a:pos x="106" y="57"/>
                    </a:cxn>
                    <a:cxn ang="0">
                      <a:pos x="127" y="40"/>
                    </a:cxn>
                    <a:cxn ang="0">
                      <a:pos x="147" y="27"/>
                    </a:cxn>
                    <a:cxn ang="0">
                      <a:pos x="166" y="16"/>
                    </a:cxn>
                    <a:cxn ang="0">
                      <a:pos x="184" y="10"/>
                    </a:cxn>
                    <a:cxn ang="0">
                      <a:pos x="201" y="4"/>
                    </a:cxn>
                    <a:cxn ang="0">
                      <a:pos x="214" y="1"/>
                    </a:cxn>
                    <a:cxn ang="0">
                      <a:pos x="225" y="0"/>
                    </a:cxn>
                  </a:cxnLst>
                  <a:rect l="0" t="0" r="r" b="b"/>
                  <a:pathLst>
                    <a:path w="340" h="363">
                      <a:moveTo>
                        <a:pt x="225" y="0"/>
                      </a:moveTo>
                      <a:lnTo>
                        <a:pt x="234" y="0"/>
                      </a:lnTo>
                      <a:lnTo>
                        <a:pt x="340" y="4"/>
                      </a:lnTo>
                      <a:lnTo>
                        <a:pt x="301" y="9"/>
                      </a:lnTo>
                      <a:lnTo>
                        <a:pt x="267" y="18"/>
                      </a:lnTo>
                      <a:lnTo>
                        <a:pt x="237" y="33"/>
                      </a:lnTo>
                      <a:lnTo>
                        <a:pt x="210" y="51"/>
                      </a:lnTo>
                      <a:lnTo>
                        <a:pt x="186" y="73"/>
                      </a:lnTo>
                      <a:lnTo>
                        <a:pt x="165" y="99"/>
                      </a:lnTo>
                      <a:lnTo>
                        <a:pt x="147" y="127"/>
                      </a:lnTo>
                      <a:lnTo>
                        <a:pt x="132" y="156"/>
                      </a:lnTo>
                      <a:lnTo>
                        <a:pt x="120" y="186"/>
                      </a:lnTo>
                      <a:lnTo>
                        <a:pt x="109" y="214"/>
                      </a:lnTo>
                      <a:lnTo>
                        <a:pt x="102" y="244"/>
                      </a:lnTo>
                      <a:lnTo>
                        <a:pt x="94" y="271"/>
                      </a:lnTo>
                      <a:lnTo>
                        <a:pt x="90" y="295"/>
                      </a:lnTo>
                      <a:lnTo>
                        <a:pt x="87" y="318"/>
                      </a:lnTo>
                      <a:lnTo>
                        <a:pt x="84" y="338"/>
                      </a:lnTo>
                      <a:lnTo>
                        <a:pt x="84" y="351"/>
                      </a:lnTo>
                      <a:lnTo>
                        <a:pt x="82" y="360"/>
                      </a:lnTo>
                      <a:lnTo>
                        <a:pt x="82" y="363"/>
                      </a:lnTo>
                      <a:lnTo>
                        <a:pt x="0" y="324"/>
                      </a:lnTo>
                      <a:lnTo>
                        <a:pt x="7" y="267"/>
                      </a:lnTo>
                      <a:lnTo>
                        <a:pt x="18" y="217"/>
                      </a:lnTo>
                      <a:lnTo>
                        <a:pt x="31" y="174"/>
                      </a:lnTo>
                      <a:lnTo>
                        <a:pt x="48" y="136"/>
                      </a:lnTo>
                      <a:lnTo>
                        <a:pt x="66" y="105"/>
                      </a:lnTo>
                      <a:lnTo>
                        <a:pt x="85" y="79"/>
                      </a:lnTo>
                      <a:lnTo>
                        <a:pt x="106" y="57"/>
                      </a:lnTo>
                      <a:lnTo>
                        <a:pt x="127" y="40"/>
                      </a:lnTo>
                      <a:lnTo>
                        <a:pt x="147" y="27"/>
                      </a:lnTo>
                      <a:lnTo>
                        <a:pt x="166" y="16"/>
                      </a:lnTo>
                      <a:lnTo>
                        <a:pt x="184" y="10"/>
                      </a:lnTo>
                      <a:lnTo>
                        <a:pt x="201" y="4"/>
                      </a:lnTo>
                      <a:lnTo>
                        <a:pt x="214" y="1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rgbClr val="9FB2B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571"/>
                <p:cNvSpPr>
                  <a:spLocks/>
                </p:cNvSpPr>
                <p:nvPr/>
              </p:nvSpPr>
              <p:spPr bwMode="auto">
                <a:xfrm>
                  <a:off x="8720138" y="2917825"/>
                  <a:ext cx="227012" cy="260350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92" y="4"/>
                    </a:cxn>
                    <a:cxn ang="0">
                      <a:pos x="113" y="16"/>
                    </a:cxn>
                    <a:cxn ang="0">
                      <a:pos x="129" y="36"/>
                    </a:cxn>
                    <a:cxn ang="0">
                      <a:pos x="138" y="57"/>
                    </a:cxn>
                    <a:cxn ang="0">
                      <a:pos x="143" y="80"/>
                    </a:cxn>
                    <a:cxn ang="0">
                      <a:pos x="143" y="101"/>
                    </a:cxn>
                    <a:cxn ang="0">
                      <a:pos x="137" y="122"/>
                    </a:cxn>
                    <a:cxn ang="0">
                      <a:pos x="128" y="140"/>
                    </a:cxn>
                    <a:cxn ang="0">
                      <a:pos x="113" y="153"/>
                    </a:cxn>
                    <a:cxn ang="0">
                      <a:pos x="92" y="162"/>
                    </a:cxn>
                    <a:cxn ang="0">
                      <a:pos x="69" y="164"/>
                    </a:cxn>
                    <a:cxn ang="0">
                      <a:pos x="48" y="156"/>
                    </a:cxn>
                    <a:cxn ang="0">
                      <a:pos x="29" y="143"/>
                    </a:cxn>
                    <a:cxn ang="0">
                      <a:pos x="14" y="122"/>
                    </a:cxn>
                    <a:cxn ang="0">
                      <a:pos x="3" y="98"/>
                    </a:cxn>
                    <a:cxn ang="0">
                      <a:pos x="0" y="74"/>
                    </a:cxn>
                    <a:cxn ang="0">
                      <a:pos x="5" y="50"/>
                    </a:cxn>
                    <a:cxn ang="0">
                      <a:pos x="14" y="29"/>
                    </a:cxn>
                    <a:cxn ang="0">
                      <a:pos x="29" y="12"/>
                    </a:cxn>
                    <a:cxn ang="0">
                      <a:pos x="48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43" h="164">
                      <a:moveTo>
                        <a:pt x="71" y="0"/>
                      </a:moveTo>
                      <a:lnTo>
                        <a:pt x="92" y="4"/>
                      </a:lnTo>
                      <a:lnTo>
                        <a:pt x="113" y="16"/>
                      </a:lnTo>
                      <a:lnTo>
                        <a:pt x="129" y="36"/>
                      </a:lnTo>
                      <a:lnTo>
                        <a:pt x="138" y="57"/>
                      </a:lnTo>
                      <a:lnTo>
                        <a:pt x="143" y="80"/>
                      </a:lnTo>
                      <a:lnTo>
                        <a:pt x="143" y="101"/>
                      </a:lnTo>
                      <a:lnTo>
                        <a:pt x="137" y="122"/>
                      </a:lnTo>
                      <a:lnTo>
                        <a:pt x="128" y="140"/>
                      </a:lnTo>
                      <a:lnTo>
                        <a:pt x="113" y="153"/>
                      </a:lnTo>
                      <a:lnTo>
                        <a:pt x="92" y="162"/>
                      </a:lnTo>
                      <a:lnTo>
                        <a:pt x="69" y="164"/>
                      </a:lnTo>
                      <a:lnTo>
                        <a:pt x="48" y="156"/>
                      </a:lnTo>
                      <a:lnTo>
                        <a:pt x="29" y="143"/>
                      </a:lnTo>
                      <a:lnTo>
                        <a:pt x="14" y="122"/>
                      </a:lnTo>
                      <a:lnTo>
                        <a:pt x="3" y="98"/>
                      </a:lnTo>
                      <a:lnTo>
                        <a:pt x="0" y="74"/>
                      </a:lnTo>
                      <a:lnTo>
                        <a:pt x="5" y="50"/>
                      </a:lnTo>
                      <a:lnTo>
                        <a:pt x="14" y="29"/>
                      </a:lnTo>
                      <a:lnTo>
                        <a:pt x="29" y="12"/>
                      </a:lnTo>
                      <a:lnTo>
                        <a:pt x="48" y="1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572"/>
                <p:cNvSpPr>
                  <a:spLocks/>
                </p:cNvSpPr>
                <p:nvPr/>
              </p:nvSpPr>
              <p:spPr bwMode="auto">
                <a:xfrm>
                  <a:off x="8815388" y="2914650"/>
                  <a:ext cx="133350" cy="192088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20" y="0"/>
                    </a:cxn>
                    <a:cxn ang="0">
                      <a:pos x="35" y="3"/>
                    </a:cxn>
                    <a:cxn ang="0">
                      <a:pos x="50" y="11"/>
                    </a:cxn>
                    <a:cxn ang="0">
                      <a:pos x="65" y="26"/>
                    </a:cxn>
                    <a:cxn ang="0">
                      <a:pos x="77" y="46"/>
                    </a:cxn>
                    <a:cxn ang="0">
                      <a:pos x="83" y="64"/>
                    </a:cxn>
                    <a:cxn ang="0">
                      <a:pos x="84" y="82"/>
                    </a:cxn>
                    <a:cxn ang="0">
                      <a:pos x="84" y="97"/>
                    </a:cxn>
                    <a:cxn ang="0">
                      <a:pos x="81" y="110"/>
                    </a:cxn>
                    <a:cxn ang="0">
                      <a:pos x="80" y="118"/>
                    </a:cxn>
                    <a:cxn ang="0">
                      <a:pos x="78" y="121"/>
                    </a:cxn>
                    <a:cxn ang="0">
                      <a:pos x="78" y="118"/>
                    </a:cxn>
                    <a:cxn ang="0">
                      <a:pos x="80" y="107"/>
                    </a:cxn>
                    <a:cxn ang="0">
                      <a:pos x="80" y="92"/>
                    </a:cxn>
                    <a:cxn ang="0">
                      <a:pos x="78" y="74"/>
                    </a:cxn>
                    <a:cxn ang="0">
                      <a:pos x="71" y="55"/>
                    </a:cxn>
                    <a:cxn ang="0">
                      <a:pos x="60" y="34"/>
                    </a:cxn>
                    <a:cxn ang="0">
                      <a:pos x="47" y="17"/>
                    </a:cxn>
                    <a:cxn ang="0">
                      <a:pos x="32" y="8"/>
                    </a:cxn>
                    <a:cxn ang="0">
                      <a:pos x="18" y="3"/>
                    </a:cxn>
                    <a:cxn ang="0">
                      <a:pos x="8" y="2"/>
                    </a:cxn>
                    <a:cxn ang="0">
                      <a:pos x="0" y="2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4" h="121">
                      <a:moveTo>
                        <a:pt x="8" y="0"/>
                      </a:moveTo>
                      <a:lnTo>
                        <a:pt x="20" y="0"/>
                      </a:lnTo>
                      <a:lnTo>
                        <a:pt x="35" y="3"/>
                      </a:lnTo>
                      <a:lnTo>
                        <a:pt x="50" y="11"/>
                      </a:lnTo>
                      <a:lnTo>
                        <a:pt x="65" y="26"/>
                      </a:lnTo>
                      <a:lnTo>
                        <a:pt x="77" y="46"/>
                      </a:lnTo>
                      <a:lnTo>
                        <a:pt x="83" y="64"/>
                      </a:lnTo>
                      <a:lnTo>
                        <a:pt x="84" y="82"/>
                      </a:lnTo>
                      <a:lnTo>
                        <a:pt x="84" y="97"/>
                      </a:lnTo>
                      <a:lnTo>
                        <a:pt x="81" y="110"/>
                      </a:lnTo>
                      <a:lnTo>
                        <a:pt x="80" y="118"/>
                      </a:lnTo>
                      <a:lnTo>
                        <a:pt x="78" y="121"/>
                      </a:lnTo>
                      <a:lnTo>
                        <a:pt x="78" y="118"/>
                      </a:lnTo>
                      <a:lnTo>
                        <a:pt x="80" y="107"/>
                      </a:lnTo>
                      <a:lnTo>
                        <a:pt x="80" y="92"/>
                      </a:lnTo>
                      <a:lnTo>
                        <a:pt x="78" y="74"/>
                      </a:lnTo>
                      <a:lnTo>
                        <a:pt x="71" y="55"/>
                      </a:lnTo>
                      <a:lnTo>
                        <a:pt x="60" y="34"/>
                      </a:lnTo>
                      <a:lnTo>
                        <a:pt x="47" y="17"/>
                      </a:lnTo>
                      <a:lnTo>
                        <a:pt x="32" y="8"/>
                      </a:lnTo>
                      <a:lnTo>
                        <a:pt x="18" y="3"/>
                      </a:lnTo>
                      <a:lnTo>
                        <a:pt x="8" y="2"/>
                      </a:lnTo>
                      <a:lnTo>
                        <a:pt x="0" y="2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DBE4E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573"/>
                <p:cNvSpPr>
                  <a:spLocks/>
                </p:cNvSpPr>
                <p:nvPr/>
              </p:nvSpPr>
              <p:spPr bwMode="auto">
                <a:xfrm>
                  <a:off x="9288463" y="3494088"/>
                  <a:ext cx="128587" cy="9175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5" y="0"/>
                    </a:cxn>
                    <a:cxn ang="0">
                      <a:pos x="14" y="24"/>
                    </a:cxn>
                    <a:cxn ang="0">
                      <a:pos x="14" y="57"/>
                    </a:cxn>
                    <a:cxn ang="0">
                      <a:pos x="15" y="99"/>
                    </a:cxn>
                    <a:cxn ang="0">
                      <a:pos x="20" y="146"/>
                    </a:cxn>
                    <a:cxn ang="0">
                      <a:pos x="27" y="198"/>
                    </a:cxn>
                    <a:cxn ang="0">
                      <a:pos x="38" y="255"/>
                    </a:cxn>
                    <a:cxn ang="0">
                      <a:pos x="48" y="302"/>
                    </a:cxn>
                    <a:cxn ang="0">
                      <a:pos x="57" y="341"/>
                    </a:cxn>
                    <a:cxn ang="0">
                      <a:pos x="66" y="373"/>
                    </a:cxn>
                    <a:cxn ang="0">
                      <a:pos x="72" y="400"/>
                    </a:cxn>
                    <a:cxn ang="0">
                      <a:pos x="77" y="424"/>
                    </a:cxn>
                    <a:cxn ang="0">
                      <a:pos x="80" y="445"/>
                    </a:cxn>
                    <a:cxn ang="0">
                      <a:pos x="81" y="467"/>
                    </a:cxn>
                    <a:cxn ang="0">
                      <a:pos x="81" y="493"/>
                    </a:cxn>
                    <a:cxn ang="0">
                      <a:pos x="80" y="521"/>
                    </a:cxn>
                    <a:cxn ang="0">
                      <a:pos x="74" y="550"/>
                    </a:cxn>
                    <a:cxn ang="0">
                      <a:pos x="65" y="575"/>
                    </a:cxn>
                    <a:cxn ang="0">
                      <a:pos x="47" y="578"/>
                    </a:cxn>
                    <a:cxn ang="0">
                      <a:pos x="50" y="568"/>
                    </a:cxn>
                    <a:cxn ang="0">
                      <a:pos x="54" y="554"/>
                    </a:cxn>
                    <a:cxn ang="0">
                      <a:pos x="59" y="533"/>
                    </a:cxn>
                    <a:cxn ang="0">
                      <a:pos x="63" y="508"/>
                    </a:cxn>
                    <a:cxn ang="0">
                      <a:pos x="63" y="478"/>
                    </a:cxn>
                    <a:cxn ang="0">
                      <a:pos x="62" y="442"/>
                    </a:cxn>
                    <a:cxn ang="0">
                      <a:pos x="57" y="413"/>
                    </a:cxn>
                    <a:cxn ang="0">
                      <a:pos x="50" y="380"/>
                    </a:cxn>
                    <a:cxn ang="0">
                      <a:pos x="42" y="343"/>
                    </a:cxn>
                    <a:cxn ang="0">
                      <a:pos x="24" y="264"/>
                    </a:cxn>
                    <a:cxn ang="0">
                      <a:pos x="17" y="227"/>
                    </a:cxn>
                    <a:cxn ang="0">
                      <a:pos x="11" y="191"/>
                    </a:cxn>
                    <a:cxn ang="0">
                      <a:pos x="6" y="158"/>
                    </a:cxn>
                    <a:cxn ang="0">
                      <a:pos x="5" y="132"/>
                    </a:cxn>
                    <a:cxn ang="0">
                      <a:pos x="2" y="111"/>
                    </a:cxn>
                    <a:cxn ang="0">
                      <a:pos x="2" y="92"/>
                    </a:cxn>
                    <a:cxn ang="0">
                      <a:pos x="0" y="74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1" h="578">
                      <a:moveTo>
                        <a:pt x="2" y="0"/>
                      </a:moveTo>
                      <a:lnTo>
                        <a:pt x="15" y="0"/>
                      </a:lnTo>
                      <a:lnTo>
                        <a:pt x="14" y="24"/>
                      </a:lnTo>
                      <a:lnTo>
                        <a:pt x="14" y="57"/>
                      </a:lnTo>
                      <a:lnTo>
                        <a:pt x="15" y="99"/>
                      </a:lnTo>
                      <a:lnTo>
                        <a:pt x="20" y="146"/>
                      </a:lnTo>
                      <a:lnTo>
                        <a:pt x="27" y="198"/>
                      </a:lnTo>
                      <a:lnTo>
                        <a:pt x="38" y="255"/>
                      </a:lnTo>
                      <a:lnTo>
                        <a:pt x="48" y="302"/>
                      </a:lnTo>
                      <a:lnTo>
                        <a:pt x="57" y="341"/>
                      </a:lnTo>
                      <a:lnTo>
                        <a:pt x="66" y="373"/>
                      </a:lnTo>
                      <a:lnTo>
                        <a:pt x="72" y="400"/>
                      </a:lnTo>
                      <a:lnTo>
                        <a:pt x="77" y="424"/>
                      </a:lnTo>
                      <a:lnTo>
                        <a:pt x="80" y="445"/>
                      </a:lnTo>
                      <a:lnTo>
                        <a:pt x="81" y="467"/>
                      </a:lnTo>
                      <a:lnTo>
                        <a:pt x="81" y="493"/>
                      </a:lnTo>
                      <a:lnTo>
                        <a:pt x="80" y="521"/>
                      </a:lnTo>
                      <a:lnTo>
                        <a:pt x="74" y="550"/>
                      </a:lnTo>
                      <a:lnTo>
                        <a:pt x="65" y="575"/>
                      </a:lnTo>
                      <a:lnTo>
                        <a:pt x="47" y="578"/>
                      </a:lnTo>
                      <a:lnTo>
                        <a:pt x="50" y="568"/>
                      </a:lnTo>
                      <a:lnTo>
                        <a:pt x="54" y="554"/>
                      </a:lnTo>
                      <a:lnTo>
                        <a:pt x="59" y="533"/>
                      </a:lnTo>
                      <a:lnTo>
                        <a:pt x="63" y="508"/>
                      </a:lnTo>
                      <a:lnTo>
                        <a:pt x="63" y="478"/>
                      </a:lnTo>
                      <a:lnTo>
                        <a:pt x="62" y="442"/>
                      </a:lnTo>
                      <a:lnTo>
                        <a:pt x="57" y="413"/>
                      </a:lnTo>
                      <a:lnTo>
                        <a:pt x="50" y="380"/>
                      </a:lnTo>
                      <a:lnTo>
                        <a:pt x="42" y="343"/>
                      </a:lnTo>
                      <a:lnTo>
                        <a:pt x="24" y="264"/>
                      </a:lnTo>
                      <a:lnTo>
                        <a:pt x="17" y="227"/>
                      </a:lnTo>
                      <a:lnTo>
                        <a:pt x="11" y="191"/>
                      </a:lnTo>
                      <a:lnTo>
                        <a:pt x="6" y="158"/>
                      </a:lnTo>
                      <a:lnTo>
                        <a:pt x="5" y="132"/>
                      </a:lnTo>
                      <a:lnTo>
                        <a:pt x="2" y="111"/>
                      </a:lnTo>
                      <a:lnTo>
                        <a:pt x="2" y="92"/>
                      </a:lnTo>
                      <a:lnTo>
                        <a:pt x="0" y="74"/>
                      </a:lnTo>
                      <a:lnTo>
                        <a:pt x="0" y="54"/>
                      </a:lnTo>
                      <a:lnTo>
                        <a:pt x="2" y="3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574"/>
                <p:cNvSpPr>
                  <a:spLocks/>
                </p:cNvSpPr>
                <p:nvPr/>
              </p:nvSpPr>
              <p:spPr bwMode="auto">
                <a:xfrm>
                  <a:off x="9274175" y="3492500"/>
                  <a:ext cx="55562" cy="34925"/>
                </a:xfrm>
                <a:custGeom>
                  <a:avLst/>
                  <a:gdLst/>
                  <a:ahLst/>
                  <a:cxnLst>
                    <a:cxn ang="0">
                      <a:pos x="35" y="0"/>
                    </a:cxn>
                    <a:cxn ang="0">
                      <a:pos x="33" y="19"/>
                    </a:cxn>
                    <a:cxn ang="0">
                      <a:pos x="2" y="22"/>
                    </a:cxn>
                    <a:cxn ang="0">
                      <a:pos x="0" y="3"/>
                    </a:cxn>
                    <a:cxn ang="0">
                      <a:pos x="18" y="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22">
                      <a:moveTo>
                        <a:pt x="35" y="0"/>
                      </a:moveTo>
                      <a:lnTo>
                        <a:pt x="33" y="19"/>
                      </a:lnTo>
                      <a:lnTo>
                        <a:pt x="2" y="22"/>
                      </a:lnTo>
                      <a:lnTo>
                        <a:pt x="0" y="3"/>
                      </a:lnTo>
                      <a:lnTo>
                        <a:pt x="18" y="1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001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575"/>
                <p:cNvSpPr>
                  <a:spLocks/>
                </p:cNvSpPr>
                <p:nvPr/>
              </p:nvSpPr>
              <p:spPr bwMode="auto">
                <a:xfrm>
                  <a:off x="9277350" y="3511550"/>
                  <a:ext cx="52387" cy="134938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21" y="9"/>
                    </a:cxn>
                    <a:cxn ang="0">
                      <a:pos x="22" y="21"/>
                    </a:cxn>
                    <a:cxn ang="0">
                      <a:pos x="24" y="37"/>
                    </a:cxn>
                    <a:cxn ang="0">
                      <a:pos x="27" y="52"/>
                    </a:cxn>
                    <a:cxn ang="0">
                      <a:pos x="30" y="66"/>
                    </a:cxn>
                    <a:cxn ang="0">
                      <a:pos x="31" y="76"/>
                    </a:cxn>
                    <a:cxn ang="0">
                      <a:pos x="33" y="79"/>
                    </a:cxn>
                    <a:cxn ang="0">
                      <a:pos x="0" y="85"/>
                    </a:cxn>
                    <a:cxn ang="0">
                      <a:pos x="0" y="69"/>
                    </a:cxn>
                    <a:cxn ang="0">
                      <a:pos x="1" y="51"/>
                    </a:cxn>
                    <a:cxn ang="0">
                      <a:pos x="4" y="33"/>
                    </a:cxn>
                    <a:cxn ang="0">
                      <a:pos x="7" y="19"/>
                    </a:cxn>
                    <a:cxn ang="0">
                      <a:pos x="9" y="9"/>
                    </a:cxn>
                    <a:cxn ang="0">
                      <a:pos x="10" y="4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33" h="85">
                      <a:moveTo>
                        <a:pt x="21" y="0"/>
                      </a:moveTo>
                      <a:lnTo>
                        <a:pt x="21" y="9"/>
                      </a:lnTo>
                      <a:lnTo>
                        <a:pt x="22" y="21"/>
                      </a:lnTo>
                      <a:lnTo>
                        <a:pt x="24" y="37"/>
                      </a:lnTo>
                      <a:lnTo>
                        <a:pt x="27" y="52"/>
                      </a:lnTo>
                      <a:lnTo>
                        <a:pt x="30" y="66"/>
                      </a:lnTo>
                      <a:lnTo>
                        <a:pt x="31" y="76"/>
                      </a:lnTo>
                      <a:lnTo>
                        <a:pt x="33" y="79"/>
                      </a:lnTo>
                      <a:lnTo>
                        <a:pt x="0" y="85"/>
                      </a:lnTo>
                      <a:lnTo>
                        <a:pt x="0" y="69"/>
                      </a:lnTo>
                      <a:lnTo>
                        <a:pt x="1" y="51"/>
                      </a:lnTo>
                      <a:lnTo>
                        <a:pt x="4" y="33"/>
                      </a:lnTo>
                      <a:lnTo>
                        <a:pt x="7" y="19"/>
                      </a:lnTo>
                      <a:lnTo>
                        <a:pt x="9" y="9"/>
                      </a:lnTo>
                      <a:lnTo>
                        <a:pt x="10" y="4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576"/>
                <p:cNvSpPr>
                  <a:spLocks/>
                </p:cNvSpPr>
                <p:nvPr/>
              </p:nvSpPr>
              <p:spPr bwMode="auto">
                <a:xfrm>
                  <a:off x="9410700" y="5080000"/>
                  <a:ext cx="168275" cy="120650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46" y="1"/>
                    </a:cxn>
                    <a:cxn ang="0">
                      <a:pos x="61" y="6"/>
                    </a:cxn>
                    <a:cxn ang="0">
                      <a:pos x="76" y="16"/>
                    </a:cxn>
                    <a:cxn ang="0">
                      <a:pos x="88" y="30"/>
                    </a:cxn>
                    <a:cxn ang="0">
                      <a:pos x="99" y="49"/>
                    </a:cxn>
                    <a:cxn ang="0">
                      <a:pos x="106" y="76"/>
                    </a:cxn>
                    <a:cxn ang="0">
                      <a:pos x="0" y="76"/>
                    </a:cxn>
                    <a:cxn ang="0">
                      <a:pos x="4" y="52"/>
                    </a:cxn>
                    <a:cxn ang="0">
                      <a:pos x="10" y="31"/>
                    </a:cxn>
                    <a:cxn ang="0">
                      <a:pos x="19" y="13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106" h="76">
                      <a:moveTo>
                        <a:pt x="30" y="0"/>
                      </a:moveTo>
                      <a:lnTo>
                        <a:pt x="46" y="1"/>
                      </a:lnTo>
                      <a:lnTo>
                        <a:pt x="61" y="6"/>
                      </a:lnTo>
                      <a:lnTo>
                        <a:pt x="76" y="16"/>
                      </a:lnTo>
                      <a:lnTo>
                        <a:pt x="88" y="30"/>
                      </a:lnTo>
                      <a:lnTo>
                        <a:pt x="99" y="49"/>
                      </a:lnTo>
                      <a:lnTo>
                        <a:pt x="106" y="76"/>
                      </a:lnTo>
                      <a:lnTo>
                        <a:pt x="0" y="76"/>
                      </a:lnTo>
                      <a:lnTo>
                        <a:pt x="4" y="52"/>
                      </a:lnTo>
                      <a:lnTo>
                        <a:pt x="10" y="31"/>
                      </a:lnTo>
                      <a:lnTo>
                        <a:pt x="19" y="13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B1CBC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577"/>
                <p:cNvSpPr>
                  <a:spLocks/>
                </p:cNvSpPr>
                <p:nvPr/>
              </p:nvSpPr>
              <p:spPr bwMode="auto">
                <a:xfrm>
                  <a:off x="9032875" y="5080000"/>
                  <a:ext cx="153987" cy="120650"/>
                </a:xfrm>
                <a:custGeom>
                  <a:avLst/>
                  <a:gdLst/>
                  <a:ahLst/>
                  <a:cxnLst>
                    <a:cxn ang="0">
                      <a:pos x="69" y="0"/>
                    </a:cxn>
                    <a:cxn ang="0">
                      <a:pos x="78" y="12"/>
                    </a:cxn>
                    <a:cxn ang="0">
                      <a:pos x="87" y="28"/>
                    </a:cxn>
                    <a:cxn ang="0">
                      <a:pos x="93" y="49"/>
                    </a:cxn>
                    <a:cxn ang="0">
                      <a:pos x="97" y="76"/>
                    </a:cxn>
                    <a:cxn ang="0">
                      <a:pos x="0" y="76"/>
                    </a:cxn>
                    <a:cxn ang="0">
                      <a:pos x="0" y="73"/>
                    </a:cxn>
                    <a:cxn ang="0">
                      <a:pos x="3" y="66"/>
                    </a:cxn>
                    <a:cxn ang="0">
                      <a:pos x="6" y="54"/>
                    </a:cxn>
                    <a:cxn ang="0">
                      <a:pos x="12" y="42"/>
                    </a:cxn>
                    <a:cxn ang="0">
                      <a:pos x="21" y="28"/>
                    </a:cxn>
                    <a:cxn ang="0">
                      <a:pos x="33" y="16"/>
                    </a:cxn>
                    <a:cxn ang="0">
                      <a:pos x="49" y="6"/>
                    </a:cxn>
                    <a:cxn ang="0">
                      <a:pos x="69" y="0"/>
                    </a:cxn>
                  </a:cxnLst>
                  <a:rect l="0" t="0" r="r" b="b"/>
                  <a:pathLst>
                    <a:path w="97" h="76">
                      <a:moveTo>
                        <a:pt x="69" y="0"/>
                      </a:moveTo>
                      <a:lnTo>
                        <a:pt x="78" y="12"/>
                      </a:lnTo>
                      <a:lnTo>
                        <a:pt x="87" y="28"/>
                      </a:lnTo>
                      <a:lnTo>
                        <a:pt x="93" y="49"/>
                      </a:lnTo>
                      <a:lnTo>
                        <a:pt x="97" y="76"/>
                      </a:lnTo>
                      <a:lnTo>
                        <a:pt x="0" y="76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6" y="54"/>
                      </a:lnTo>
                      <a:lnTo>
                        <a:pt x="12" y="42"/>
                      </a:lnTo>
                      <a:lnTo>
                        <a:pt x="21" y="28"/>
                      </a:lnTo>
                      <a:lnTo>
                        <a:pt x="33" y="16"/>
                      </a:lnTo>
                      <a:lnTo>
                        <a:pt x="49" y="6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B1CBC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 rot="16200000">
                <a:off x="8964826" y="4160713"/>
                <a:ext cx="17572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Generation alpha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1897827" y="2743200"/>
                <a:ext cx="1529585" cy="719554"/>
                <a:chOff x="1194772" y="3962400"/>
                <a:chExt cx="1529585" cy="719554"/>
              </a:xfrm>
            </p:grpSpPr>
            <p:sp>
              <p:nvSpPr>
                <p:cNvPr id="128" name="TextBox 127"/>
                <p:cNvSpPr txBox="1"/>
                <p:nvPr/>
              </p:nvSpPr>
              <p:spPr>
                <a:xfrm>
                  <a:off x="1194772" y="4343400"/>
                  <a:ext cx="152958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Baby Boomers</a:t>
                  </a:r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751012" y="3962400"/>
                  <a:ext cx="9733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48-66</a:t>
                  </a:r>
                  <a:endPara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4385276" y="2274348"/>
                <a:ext cx="973343" cy="719554"/>
                <a:chOff x="1751014" y="3962400"/>
                <a:chExt cx="973343" cy="719554"/>
              </a:xfrm>
            </p:grpSpPr>
            <p:sp>
              <p:nvSpPr>
                <p:cNvPr id="132" name="TextBox 131"/>
                <p:cNvSpPr txBox="1"/>
                <p:nvPr/>
              </p:nvSpPr>
              <p:spPr>
                <a:xfrm>
                  <a:off x="1957798" y="4343400"/>
                  <a:ext cx="7665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Gen X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1751014" y="3962400"/>
                  <a:ext cx="9733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33-47</a:t>
                  </a:r>
                  <a:endPara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6416469" y="1982094"/>
                <a:ext cx="973343" cy="719554"/>
                <a:chOff x="1751014" y="3962400"/>
                <a:chExt cx="973343" cy="719554"/>
              </a:xfrm>
            </p:grpSpPr>
            <p:sp>
              <p:nvSpPr>
                <p:cNvPr id="135" name="TextBox 134"/>
                <p:cNvSpPr txBox="1"/>
                <p:nvPr/>
              </p:nvSpPr>
              <p:spPr>
                <a:xfrm>
                  <a:off x="1957802" y="4343400"/>
                  <a:ext cx="7665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Gen X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1751014" y="3962400"/>
                  <a:ext cx="9733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18-32</a:t>
                  </a:r>
                  <a:endPara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8234795" y="1690744"/>
                <a:ext cx="983819" cy="702545"/>
                <a:chOff x="1740540" y="3962400"/>
                <a:chExt cx="983819" cy="702545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1740540" y="4343400"/>
                  <a:ext cx="983819" cy="321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Millennial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2125724" y="3962400"/>
                  <a:ext cx="598635" cy="438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-18</a:t>
                  </a:r>
                  <a:endPara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40" name="Isosceles Triangle 139"/>
              <p:cNvSpPr/>
              <p:nvPr/>
            </p:nvSpPr>
            <p:spPr>
              <a:xfrm rot="5400000">
                <a:off x="10349960" y="5290074"/>
                <a:ext cx="152400" cy="15240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5590716" y="5943600"/>
              <a:ext cx="600523" cy="321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Time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6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2DAD5C-67CA-4345-BC02-B149D6F2F58A}"/>
</file>

<file path=customXml/itemProps2.xml><?xml version="1.0" encoding="utf-8"?>
<ds:datastoreItem xmlns:ds="http://schemas.openxmlformats.org/officeDocument/2006/customXml" ds:itemID="{F6A18E06-2EEF-4684-A145-147558F7AA6B}"/>
</file>

<file path=customXml/itemProps3.xml><?xml version="1.0" encoding="utf-8"?>
<ds:datastoreItem xmlns:ds="http://schemas.openxmlformats.org/officeDocument/2006/customXml" ds:itemID="{B9010D6C-773E-4F5C-9E4C-BF3A595910B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5391</TotalTime>
  <Words>503</Words>
  <Application>Microsoft Office PowerPoint</Application>
  <PresentationFormat>Custom</PresentationFormat>
  <Paragraphs>156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Open Sans</vt:lpstr>
      <vt:lpstr>Office Theme</vt:lpstr>
      <vt:lpstr>Generations Comparison Infographics Presentation</vt:lpstr>
      <vt:lpstr>Generations Comparison Infographics Presentation</vt:lpstr>
      <vt:lpstr>Generations Comparison Infographics Presentation</vt:lpstr>
      <vt:lpstr>Generations Comparison Infographics Presentation</vt:lpstr>
      <vt:lpstr>Generations Comparison Infographics Presentation</vt:lpstr>
      <vt:lpstr>Generations Comparison Infographics Presentation</vt:lpstr>
      <vt:lpstr>Generations Comparison Infographics Presentation</vt:lpstr>
      <vt:lpstr>Generations Comparison Infographics Presentation</vt:lpstr>
      <vt:lpstr>Generations Comparison Infographics Presentation</vt:lpstr>
      <vt:lpstr>Generations Comparison Infographics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SlideModel</cp:lastModifiedBy>
  <cp:revision>110</cp:revision>
  <dcterms:created xsi:type="dcterms:W3CDTF">2013-09-12T13:05:01Z</dcterms:created>
  <dcterms:modified xsi:type="dcterms:W3CDTF">2015-02-17T18:32:19Z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