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0" r:id="rId2"/>
    <p:sldId id="272" r:id="rId3"/>
    <p:sldId id="273" r:id="rId4"/>
    <p:sldId id="26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C44"/>
    <a:srgbClr val="FFB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716" y="-75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1887325968144011E-2"/>
          <c:y val="0.22919081915582221"/>
          <c:w val="0.91042533745781773"/>
          <c:h val="0.649665729550087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Temperature</c:v>
                </c:pt>
              </c:strCache>
            </c:strRef>
          </c:tx>
          <c:spPr>
            <a:solidFill>
              <a:srgbClr val="FFB230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Energy</c:v>
                </c:pt>
              </c:strCache>
            </c:strRef>
          </c:tx>
          <c:spPr>
            <a:solidFill>
              <a:srgbClr val="ED6C4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1966848"/>
        <c:axId val="142395072"/>
      </c:barChart>
      <c:catAx>
        <c:axId val="1419668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42395072"/>
        <c:crosses val="autoZero"/>
        <c:auto val="1"/>
        <c:lblAlgn val="ctr"/>
        <c:lblOffset val="100"/>
        <c:noMultiLvlLbl val="0"/>
      </c:catAx>
      <c:valAx>
        <c:axId val="1423950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41966848"/>
        <c:crosses val="autoZero"/>
        <c:crossBetween val="between"/>
      </c:valAx>
      <c:spPr>
        <a:solidFill>
          <a:schemeClr val="tx1">
            <a:alpha val="15000"/>
          </a:schemeClr>
        </a:solidFill>
      </c:spPr>
    </c:plotArea>
    <c:legend>
      <c:legendPos val="r"/>
      <c:layout>
        <c:manualLayout>
          <c:xMode val="edge"/>
          <c:yMode val="edge"/>
          <c:x val="0.83792979002624668"/>
          <c:y val="0.12871102995874756"/>
          <c:w val="0.14911651668541431"/>
          <c:h val="8.2372668077172029E-2"/>
        </c:manualLayout>
      </c:layout>
      <c:overlay val="0"/>
      <c:txPr>
        <a:bodyPr/>
        <a:lstStyle/>
        <a:p>
          <a:pPr>
            <a:defRPr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tx1">
              <a:lumMod val="85000"/>
              <a:lumOff val="15000"/>
            </a:schemeClr>
          </a:fgClr>
          <a:bgClr>
            <a:schemeClr val="tx1">
              <a:lumMod val="75000"/>
              <a:lumOff val="2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tx1">
              <a:lumMod val="85000"/>
              <a:lumOff val="15000"/>
            </a:schemeClr>
          </a:fgClr>
          <a:bgClr>
            <a:schemeClr val="tx1">
              <a:lumMod val="75000"/>
              <a:lumOff val="2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322512" y="1295400"/>
            <a:ext cx="3505200" cy="4116141"/>
            <a:chOff x="2322512" y="1382616"/>
            <a:chExt cx="3505200" cy="4116141"/>
          </a:xfrm>
        </p:grpSpPr>
        <p:sp>
          <p:nvSpPr>
            <p:cNvPr id="16" name="Rectangle 15"/>
            <p:cNvSpPr/>
            <p:nvPr/>
          </p:nvSpPr>
          <p:spPr>
            <a:xfrm>
              <a:off x="2322512" y="1383957"/>
              <a:ext cx="3505200" cy="411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22512" y="1382616"/>
              <a:ext cx="3505200" cy="2655984"/>
            </a:xfrm>
            <a:prstGeom prst="rect">
              <a:avLst/>
            </a:prstGeom>
            <a:solidFill>
              <a:srgbClr val="FF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814875" y="1828800"/>
              <a:ext cx="1422513" cy="2572001"/>
              <a:chOff x="3814875" y="1828800"/>
              <a:chExt cx="1422513" cy="2572001"/>
            </a:xfrm>
          </p:grpSpPr>
          <p:sp>
            <p:nvSpPr>
              <p:cNvPr id="23" name="Freeform 22"/>
              <p:cNvSpPr/>
              <p:nvPr/>
            </p:nvSpPr>
            <p:spPr>
              <a:xfrm rot="21340942">
                <a:off x="3910427" y="1847915"/>
                <a:ext cx="1326961" cy="2552886"/>
              </a:xfrm>
              <a:custGeom>
                <a:avLst/>
                <a:gdLst>
                  <a:gd name="connsiteX0" fmla="*/ 204849 w 4310743"/>
                  <a:gd name="connsiteY0" fmla="*/ 1769423 h 3009404"/>
                  <a:gd name="connsiteX1" fmla="*/ 1701140 w 4310743"/>
                  <a:gd name="connsiteY1" fmla="*/ 2487880 h 3009404"/>
                  <a:gd name="connsiteX2" fmla="*/ 3874325 w 4310743"/>
                  <a:gd name="connsiteY2" fmla="*/ 2725386 h 3009404"/>
                  <a:gd name="connsiteX3" fmla="*/ 4153395 w 4310743"/>
                  <a:gd name="connsiteY3" fmla="*/ 783771 h 3009404"/>
                  <a:gd name="connsiteX4" fmla="*/ 2930236 w 4310743"/>
                  <a:gd name="connsiteY4" fmla="*/ 166254 h 3009404"/>
                  <a:gd name="connsiteX5" fmla="*/ 204849 w 4310743"/>
                  <a:gd name="connsiteY5" fmla="*/ 1769423 h 3009404"/>
                  <a:gd name="connsiteX0" fmla="*/ 204849 w 4310743"/>
                  <a:gd name="connsiteY0" fmla="*/ 1603169 h 2843150"/>
                  <a:gd name="connsiteX1" fmla="*/ 1701140 w 4310743"/>
                  <a:gd name="connsiteY1" fmla="*/ 2321626 h 2843150"/>
                  <a:gd name="connsiteX2" fmla="*/ 3874325 w 4310743"/>
                  <a:gd name="connsiteY2" fmla="*/ 2559132 h 2843150"/>
                  <a:gd name="connsiteX3" fmla="*/ 4153395 w 4310743"/>
                  <a:gd name="connsiteY3" fmla="*/ 617517 h 2843150"/>
                  <a:gd name="connsiteX4" fmla="*/ 2930236 w 4310743"/>
                  <a:gd name="connsiteY4" fmla="*/ 0 h 2843150"/>
                  <a:gd name="connsiteX5" fmla="*/ 204849 w 4310743"/>
                  <a:gd name="connsiteY5" fmla="*/ 1603169 h 2843150"/>
                  <a:gd name="connsiteX0" fmla="*/ 0 w 4105894"/>
                  <a:gd name="connsiteY0" fmla="*/ 1603169 h 2843150"/>
                  <a:gd name="connsiteX1" fmla="*/ 1496291 w 4105894"/>
                  <a:gd name="connsiteY1" fmla="*/ 2321626 h 2843150"/>
                  <a:gd name="connsiteX2" fmla="*/ 3669476 w 4105894"/>
                  <a:gd name="connsiteY2" fmla="*/ 2559132 h 2843150"/>
                  <a:gd name="connsiteX3" fmla="*/ 3948546 w 4105894"/>
                  <a:gd name="connsiteY3" fmla="*/ 617517 h 2843150"/>
                  <a:gd name="connsiteX4" fmla="*/ 2725387 w 4105894"/>
                  <a:gd name="connsiteY4" fmla="*/ 0 h 2843150"/>
                  <a:gd name="connsiteX5" fmla="*/ 0 w 4105894"/>
                  <a:gd name="connsiteY5" fmla="*/ 1603169 h 2843150"/>
                  <a:gd name="connsiteX0" fmla="*/ 0 w 4105894"/>
                  <a:gd name="connsiteY0" fmla="*/ 1603169 h 2843150"/>
                  <a:gd name="connsiteX1" fmla="*/ 1496291 w 4105894"/>
                  <a:gd name="connsiteY1" fmla="*/ 2321626 h 2843150"/>
                  <a:gd name="connsiteX2" fmla="*/ 3669476 w 4105894"/>
                  <a:gd name="connsiteY2" fmla="*/ 2559132 h 2843150"/>
                  <a:gd name="connsiteX3" fmla="*/ 3948546 w 4105894"/>
                  <a:gd name="connsiteY3" fmla="*/ 617517 h 2843150"/>
                  <a:gd name="connsiteX4" fmla="*/ 2725387 w 4105894"/>
                  <a:gd name="connsiteY4" fmla="*/ 0 h 2843150"/>
                  <a:gd name="connsiteX5" fmla="*/ 0 w 4105894"/>
                  <a:gd name="connsiteY5" fmla="*/ 1603169 h 2843150"/>
                  <a:gd name="connsiteX0" fmla="*/ 0 w 4105894"/>
                  <a:gd name="connsiteY0" fmla="*/ 1603169 h 2843150"/>
                  <a:gd name="connsiteX1" fmla="*/ 1496291 w 4105894"/>
                  <a:gd name="connsiteY1" fmla="*/ 2321626 h 2843150"/>
                  <a:gd name="connsiteX2" fmla="*/ 3669476 w 4105894"/>
                  <a:gd name="connsiteY2" fmla="*/ 2559132 h 2843150"/>
                  <a:gd name="connsiteX3" fmla="*/ 3948546 w 4105894"/>
                  <a:gd name="connsiteY3" fmla="*/ 617517 h 2843150"/>
                  <a:gd name="connsiteX4" fmla="*/ 2725387 w 4105894"/>
                  <a:gd name="connsiteY4" fmla="*/ 0 h 2843150"/>
                  <a:gd name="connsiteX5" fmla="*/ 1790596 w 4105894"/>
                  <a:gd name="connsiteY5" fmla="*/ 1406236 h 2843150"/>
                  <a:gd name="connsiteX6" fmla="*/ 0 w 4105894"/>
                  <a:gd name="connsiteY6" fmla="*/ 1603169 h 2843150"/>
                  <a:gd name="connsiteX0" fmla="*/ 0 w 4069378"/>
                  <a:gd name="connsiteY0" fmla="*/ 1603169 h 2815276"/>
                  <a:gd name="connsiteX1" fmla="*/ 1496291 w 4069378"/>
                  <a:gd name="connsiteY1" fmla="*/ 2321626 h 2815276"/>
                  <a:gd name="connsiteX2" fmla="*/ 3669476 w 4069378"/>
                  <a:gd name="connsiteY2" fmla="*/ 2559132 h 2815276"/>
                  <a:gd name="connsiteX3" fmla="*/ 3895705 w 4069378"/>
                  <a:gd name="connsiteY3" fmla="*/ 784761 h 2815276"/>
                  <a:gd name="connsiteX4" fmla="*/ 2725387 w 4069378"/>
                  <a:gd name="connsiteY4" fmla="*/ 0 h 2815276"/>
                  <a:gd name="connsiteX5" fmla="*/ 1790596 w 4069378"/>
                  <a:gd name="connsiteY5" fmla="*/ 1406236 h 2815276"/>
                  <a:gd name="connsiteX6" fmla="*/ 0 w 4069378"/>
                  <a:gd name="connsiteY6" fmla="*/ 1603169 h 2815276"/>
                  <a:gd name="connsiteX0" fmla="*/ 0 w 4053053"/>
                  <a:gd name="connsiteY0" fmla="*/ 1603169 h 2880425"/>
                  <a:gd name="connsiteX1" fmla="*/ 2272744 w 4053053"/>
                  <a:gd name="connsiteY1" fmla="*/ 2712522 h 2880425"/>
                  <a:gd name="connsiteX2" fmla="*/ 3669476 w 4053053"/>
                  <a:gd name="connsiteY2" fmla="*/ 2559132 h 2880425"/>
                  <a:gd name="connsiteX3" fmla="*/ 3895705 w 4053053"/>
                  <a:gd name="connsiteY3" fmla="*/ 784761 h 2880425"/>
                  <a:gd name="connsiteX4" fmla="*/ 2725387 w 4053053"/>
                  <a:gd name="connsiteY4" fmla="*/ 0 h 2880425"/>
                  <a:gd name="connsiteX5" fmla="*/ 1790596 w 4053053"/>
                  <a:gd name="connsiteY5" fmla="*/ 1406236 h 2880425"/>
                  <a:gd name="connsiteX6" fmla="*/ 0 w 4053053"/>
                  <a:gd name="connsiteY6" fmla="*/ 1603169 h 2880425"/>
                  <a:gd name="connsiteX0" fmla="*/ 0 w 4053053"/>
                  <a:gd name="connsiteY0" fmla="*/ 1603169 h 2880425"/>
                  <a:gd name="connsiteX1" fmla="*/ 2272744 w 4053053"/>
                  <a:gd name="connsiteY1" fmla="*/ 2712522 h 2880425"/>
                  <a:gd name="connsiteX2" fmla="*/ 3669476 w 4053053"/>
                  <a:gd name="connsiteY2" fmla="*/ 2559132 h 2880425"/>
                  <a:gd name="connsiteX3" fmla="*/ 3895705 w 4053053"/>
                  <a:gd name="connsiteY3" fmla="*/ 784761 h 2880425"/>
                  <a:gd name="connsiteX4" fmla="*/ 2725387 w 4053053"/>
                  <a:gd name="connsiteY4" fmla="*/ 0 h 2880425"/>
                  <a:gd name="connsiteX5" fmla="*/ 1790596 w 4053053"/>
                  <a:gd name="connsiteY5" fmla="*/ 1406236 h 2880425"/>
                  <a:gd name="connsiteX6" fmla="*/ 0 w 4053053"/>
                  <a:gd name="connsiteY6" fmla="*/ 1603169 h 2880425"/>
                  <a:gd name="connsiteX0" fmla="*/ 0 w 4053053"/>
                  <a:gd name="connsiteY0" fmla="*/ 1603169 h 2712522"/>
                  <a:gd name="connsiteX1" fmla="*/ 2272744 w 4053053"/>
                  <a:gd name="connsiteY1" fmla="*/ 2712522 h 2712522"/>
                  <a:gd name="connsiteX2" fmla="*/ 3669476 w 4053053"/>
                  <a:gd name="connsiteY2" fmla="*/ 2559132 h 2712522"/>
                  <a:gd name="connsiteX3" fmla="*/ 3895705 w 4053053"/>
                  <a:gd name="connsiteY3" fmla="*/ 784761 h 2712522"/>
                  <a:gd name="connsiteX4" fmla="*/ 2725387 w 4053053"/>
                  <a:gd name="connsiteY4" fmla="*/ 0 h 2712522"/>
                  <a:gd name="connsiteX5" fmla="*/ 1790596 w 4053053"/>
                  <a:gd name="connsiteY5" fmla="*/ 1406236 h 2712522"/>
                  <a:gd name="connsiteX6" fmla="*/ 0 w 4053053"/>
                  <a:gd name="connsiteY6" fmla="*/ 1603169 h 2712522"/>
                  <a:gd name="connsiteX0" fmla="*/ 0 w 3895705"/>
                  <a:gd name="connsiteY0" fmla="*/ 1603169 h 2712522"/>
                  <a:gd name="connsiteX1" fmla="*/ 2272744 w 3895705"/>
                  <a:gd name="connsiteY1" fmla="*/ 2712522 h 2712522"/>
                  <a:gd name="connsiteX2" fmla="*/ 3669476 w 3895705"/>
                  <a:gd name="connsiteY2" fmla="*/ 2559132 h 2712522"/>
                  <a:gd name="connsiteX3" fmla="*/ 3895705 w 3895705"/>
                  <a:gd name="connsiteY3" fmla="*/ 784761 h 2712522"/>
                  <a:gd name="connsiteX4" fmla="*/ 2725387 w 3895705"/>
                  <a:gd name="connsiteY4" fmla="*/ 0 h 2712522"/>
                  <a:gd name="connsiteX5" fmla="*/ 1790596 w 3895705"/>
                  <a:gd name="connsiteY5" fmla="*/ 1406236 h 2712522"/>
                  <a:gd name="connsiteX6" fmla="*/ 0 w 3895705"/>
                  <a:gd name="connsiteY6" fmla="*/ 1603169 h 2712522"/>
                  <a:gd name="connsiteX0" fmla="*/ 0 w 3895705"/>
                  <a:gd name="connsiteY0" fmla="*/ 1967270 h 3076623"/>
                  <a:gd name="connsiteX1" fmla="*/ 2272744 w 3895705"/>
                  <a:gd name="connsiteY1" fmla="*/ 3076623 h 3076623"/>
                  <a:gd name="connsiteX2" fmla="*/ 3669476 w 3895705"/>
                  <a:gd name="connsiteY2" fmla="*/ 2923233 h 3076623"/>
                  <a:gd name="connsiteX3" fmla="*/ 3895705 w 3895705"/>
                  <a:gd name="connsiteY3" fmla="*/ 1148862 h 3076623"/>
                  <a:gd name="connsiteX4" fmla="*/ 2396624 w 3895705"/>
                  <a:gd name="connsiteY4" fmla="*/ 0 h 3076623"/>
                  <a:gd name="connsiteX5" fmla="*/ 1790596 w 3895705"/>
                  <a:gd name="connsiteY5" fmla="*/ 1770337 h 3076623"/>
                  <a:gd name="connsiteX6" fmla="*/ 0 w 3895705"/>
                  <a:gd name="connsiteY6" fmla="*/ 1967270 h 3076623"/>
                  <a:gd name="connsiteX0" fmla="*/ 0 w 4549138"/>
                  <a:gd name="connsiteY0" fmla="*/ 1967270 h 3076623"/>
                  <a:gd name="connsiteX1" fmla="*/ 2272744 w 4549138"/>
                  <a:gd name="connsiteY1" fmla="*/ 3076623 h 3076623"/>
                  <a:gd name="connsiteX2" fmla="*/ 3669476 w 4549138"/>
                  <a:gd name="connsiteY2" fmla="*/ 2923233 h 3076623"/>
                  <a:gd name="connsiteX3" fmla="*/ 4549138 w 4549138"/>
                  <a:gd name="connsiteY3" fmla="*/ 1356920 h 3076623"/>
                  <a:gd name="connsiteX4" fmla="*/ 2396624 w 4549138"/>
                  <a:gd name="connsiteY4" fmla="*/ 0 h 3076623"/>
                  <a:gd name="connsiteX5" fmla="*/ 1790596 w 4549138"/>
                  <a:gd name="connsiteY5" fmla="*/ 1770337 h 3076623"/>
                  <a:gd name="connsiteX6" fmla="*/ 0 w 4549138"/>
                  <a:gd name="connsiteY6" fmla="*/ 1967270 h 3076623"/>
                  <a:gd name="connsiteX0" fmla="*/ 0 w 4549138"/>
                  <a:gd name="connsiteY0" fmla="*/ 2282853 h 3392206"/>
                  <a:gd name="connsiteX1" fmla="*/ 2272744 w 4549138"/>
                  <a:gd name="connsiteY1" fmla="*/ 3392206 h 3392206"/>
                  <a:gd name="connsiteX2" fmla="*/ 3669476 w 4549138"/>
                  <a:gd name="connsiteY2" fmla="*/ 3238816 h 3392206"/>
                  <a:gd name="connsiteX3" fmla="*/ 4549138 w 4549138"/>
                  <a:gd name="connsiteY3" fmla="*/ 1672503 h 3392206"/>
                  <a:gd name="connsiteX4" fmla="*/ 1914290 w 4549138"/>
                  <a:gd name="connsiteY4" fmla="*/ 0 h 3392206"/>
                  <a:gd name="connsiteX5" fmla="*/ 1790596 w 4549138"/>
                  <a:gd name="connsiteY5" fmla="*/ 2085920 h 3392206"/>
                  <a:gd name="connsiteX6" fmla="*/ 0 w 4549138"/>
                  <a:gd name="connsiteY6" fmla="*/ 2282853 h 3392206"/>
                  <a:gd name="connsiteX0" fmla="*/ 0 w 4800560"/>
                  <a:gd name="connsiteY0" fmla="*/ 2282853 h 3392206"/>
                  <a:gd name="connsiteX1" fmla="*/ 2272744 w 4800560"/>
                  <a:gd name="connsiteY1" fmla="*/ 3392206 h 3392206"/>
                  <a:gd name="connsiteX2" fmla="*/ 3669476 w 4800560"/>
                  <a:gd name="connsiteY2" fmla="*/ 3238816 h 3392206"/>
                  <a:gd name="connsiteX3" fmla="*/ 4549138 w 4800560"/>
                  <a:gd name="connsiteY3" fmla="*/ 1672503 h 3392206"/>
                  <a:gd name="connsiteX4" fmla="*/ 4800560 w 4800560"/>
                  <a:gd name="connsiteY4" fmla="*/ 1661452 h 3392206"/>
                  <a:gd name="connsiteX5" fmla="*/ 1914290 w 4800560"/>
                  <a:gd name="connsiteY5" fmla="*/ 0 h 3392206"/>
                  <a:gd name="connsiteX6" fmla="*/ 1790596 w 4800560"/>
                  <a:gd name="connsiteY6" fmla="*/ 2085920 h 3392206"/>
                  <a:gd name="connsiteX7" fmla="*/ 0 w 4800560"/>
                  <a:gd name="connsiteY7" fmla="*/ 2282853 h 3392206"/>
                  <a:gd name="connsiteX0" fmla="*/ 0 w 4800560"/>
                  <a:gd name="connsiteY0" fmla="*/ 2282853 h 3392206"/>
                  <a:gd name="connsiteX1" fmla="*/ 2272744 w 4800560"/>
                  <a:gd name="connsiteY1" fmla="*/ 3392206 h 3392206"/>
                  <a:gd name="connsiteX2" fmla="*/ 3669476 w 4800560"/>
                  <a:gd name="connsiteY2" fmla="*/ 3238816 h 3392206"/>
                  <a:gd name="connsiteX3" fmla="*/ 4800560 w 4800560"/>
                  <a:gd name="connsiteY3" fmla="*/ 1661452 h 3392206"/>
                  <a:gd name="connsiteX4" fmla="*/ 1914290 w 4800560"/>
                  <a:gd name="connsiteY4" fmla="*/ 0 h 3392206"/>
                  <a:gd name="connsiteX5" fmla="*/ 1790596 w 4800560"/>
                  <a:gd name="connsiteY5" fmla="*/ 2085920 h 3392206"/>
                  <a:gd name="connsiteX6" fmla="*/ 0 w 4800560"/>
                  <a:gd name="connsiteY6" fmla="*/ 2282853 h 3392206"/>
                  <a:gd name="connsiteX0" fmla="*/ 0 w 4800560"/>
                  <a:gd name="connsiteY0" fmla="*/ 2282853 h 3392206"/>
                  <a:gd name="connsiteX1" fmla="*/ 2272744 w 4800560"/>
                  <a:gd name="connsiteY1" fmla="*/ 3392206 h 3392206"/>
                  <a:gd name="connsiteX2" fmla="*/ 4800560 w 4800560"/>
                  <a:gd name="connsiteY2" fmla="*/ 1661452 h 3392206"/>
                  <a:gd name="connsiteX3" fmla="*/ 1914290 w 4800560"/>
                  <a:gd name="connsiteY3" fmla="*/ 0 h 3392206"/>
                  <a:gd name="connsiteX4" fmla="*/ 1790596 w 4800560"/>
                  <a:gd name="connsiteY4" fmla="*/ 2085920 h 3392206"/>
                  <a:gd name="connsiteX5" fmla="*/ 0 w 4800560"/>
                  <a:gd name="connsiteY5" fmla="*/ 2282853 h 3392206"/>
                  <a:gd name="connsiteX0" fmla="*/ 0 w 4800560"/>
                  <a:gd name="connsiteY0" fmla="*/ 2282853 h 4887308"/>
                  <a:gd name="connsiteX1" fmla="*/ 4527397 w 4800560"/>
                  <a:gd name="connsiteY1" fmla="*/ 4887308 h 4887308"/>
                  <a:gd name="connsiteX2" fmla="*/ 4800560 w 4800560"/>
                  <a:gd name="connsiteY2" fmla="*/ 1661452 h 4887308"/>
                  <a:gd name="connsiteX3" fmla="*/ 1914290 w 4800560"/>
                  <a:gd name="connsiteY3" fmla="*/ 0 h 4887308"/>
                  <a:gd name="connsiteX4" fmla="*/ 1790596 w 4800560"/>
                  <a:gd name="connsiteY4" fmla="*/ 2085920 h 4887308"/>
                  <a:gd name="connsiteX5" fmla="*/ 0 w 4800560"/>
                  <a:gd name="connsiteY5" fmla="*/ 2282853 h 4887308"/>
                  <a:gd name="connsiteX0" fmla="*/ 0 w 5737710"/>
                  <a:gd name="connsiteY0" fmla="*/ 2282853 h 4887308"/>
                  <a:gd name="connsiteX1" fmla="*/ 4527397 w 5737710"/>
                  <a:gd name="connsiteY1" fmla="*/ 4887308 h 4887308"/>
                  <a:gd name="connsiteX2" fmla="*/ 5737710 w 5737710"/>
                  <a:gd name="connsiteY2" fmla="*/ 2109983 h 4887308"/>
                  <a:gd name="connsiteX3" fmla="*/ 1914290 w 5737710"/>
                  <a:gd name="connsiteY3" fmla="*/ 0 h 4887308"/>
                  <a:gd name="connsiteX4" fmla="*/ 1790596 w 5737710"/>
                  <a:gd name="connsiteY4" fmla="*/ 2085920 h 4887308"/>
                  <a:gd name="connsiteX5" fmla="*/ 0 w 5737710"/>
                  <a:gd name="connsiteY5" fmla="*/ 2282853 h 4887308"/>
                  <a:gd name="connsiteX0" fmla="*/ 0 w 5737710"/>
                  <a:gd name="connsiteY0" fmla="*/ 2282853 h 4289267"/>
                  <a:gd name="connsiteX1" fmla="*/ 3958831 w 5737710"/>
                  <a:gd name="connsiteY1" fmla="*/ 4289267 h 4289267"/>
                  <a:gd name="connsiteX2" fmla="*/ 5737710 w 5737710"/>
                  <a:gd name="connsiteY2" fmla="*/ 2109983 h 4289267"/>
                  <a:gd name="connsiteX3" fmla="*/ 1914290 w 5737710"/>
                  <a:gd name="connsiteY3" fmla="*/ 0 h 4289267"/>
                  <a:gd name="connsiteX4" fmla="*/ 1790596 w 5737710"/>
                  <a:gd name="connsiteY4" fmla="*/ 2085920 h 4289267"/>
                  <a:gd name="connsiteX5" fmla="*/ 0 w 5737710"/>
                  <a:gd name="connsiteY5" fmla="*/ 2282853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1689053 w 5636167"/>
                  <a:gd name="connsiteY4" fmla="*/ 2085920 h 4289267"/>
                  <a:gd name="connsiteX5" fmla="*/ 0 w 5636167"/>
                  <a:gd name="connsiteY5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1689053 w 5636167"/>
                  <a:gd name="connsiteY4" fmla="*/ 2085920 h 4289267"/>
                  <a:gd name="connsiteX5" fmla="*/ 1204130 w 5636167"/>
                  <a:gd name="connsiteY5" fmla="*/ 2373846 h 4289267"/>
                  <a:gd name="connsiteX6" fmla="*/ 0 w 5636167"/>
                  <a:gd name="connsiteY6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1939765 w 5636167"/>
                  <a:gd name="connsiteY4" fmla="*/ 2070200 h 4289267"/>
                  <a:gd name="connsiteX5" fmla="*/ 1204130 w 5636167"/>
                  <a:gd name="connsiteY5" fmla="*/ 2373846 h 4289267"/>
                  <a:gd name="connsiteX6" fmla="*/ 0 w 5636167"/>
                  <a:gd name="connsiteY6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2418698 w 5636167"/>
                  <a:gd name="connsiteY4" fmla="*/ 1608766 h 4289267"/>
                  <a:gd name="connsiteX5" fmla="*/ 1939765 w 5636167"/>
                  <a:gd name="connsiteY5" fmla="*/ 2070200 h 4289267"/>
                  <a:gd name="connsiteX6" fmla="*/ 1204130 w 5636167"/>
                  <a:gd name="connsiteY6" fmla="*/ 2373846 h 4289267"/>
                  <a:gd name="connsiteX7" fmla="*/ 0 w 5636167"/>
                  <a:gd name="connsiteY7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2496512 w 5636167"/>
                  <a:gd name="connsiteY4" fmla="*/ 804383 h 4289267"/>
                  <a:gd name="connsiteX5" fmla="*/ 2418698 w 5636167"/>
                  <a:gd name="connsiteY5" fmla="*/ 1608766 h 4289267"/>
                  <a:gd name="connsiteX6" fmla="*/ 1939765 w 5636167"/>
                  <a:gd name="connsiteY6" fmla="*/ 2070200 h 4289267"/>
                  <a:gd name="connsiteX7" fmla="*/ 1204130 w 5636167"/>
                  <a:gd name="connsiteY7" fmla="*/ 2373846 h 4289267"/>
                  <a:gd name="connsiteX8" fmla="*/ 0 w 5636167"/>
                  <a:gd name="connsiteY8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2496512 w 5636167"/>
                  <a:gd name="connsiteY4" fmla="*/ 804383 h 4289267"/>
                  <a:gd name="connsiteX5" fmla="*/ 2418698 w 5636167"/>
                  <a:gd name="connsiteY5" fmla="*/ 1608766 h 4289267"/>
                  <a:gd name="connsiteX6" fmla="*/ 1939765 w 5636167"/>
                  <a:gd name="connsiteY6" fmla="*/ 2070200 h 4289267"/>
                  <a:gd name="connsiteX7" fmla="*/ 0 w 5636167"/>
                  <a:gd name="connsiteY7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2496512 w 5636167"/>
                  <a:gd name="connsiteY4" fmla="*/ 804383 h 4289267"/>
                  <a:gd name="connsiteX5" fmla="*/ 1939765 w 5636167"/>
                  <a:gd name="connsiteY5" fmla="*/ 2070200 h 4289267"/>
                  <a:gd name="connsiteX6" fmla="*/ 0 w 5636167"/>
                  <a:gd name="connsiteY6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1939765 w 5636167"/>
                  <a:gd name="connsiteY4" fmla="*/ 2070200 h 4289267"/>
                  <a:gd name="connsiteX5" fmla="*/ 0 w 5636167"/>
                  <a:gd name="connsiteY5" fmla="*/ 2269012 h 4289267"/>
                  <a:gd name="connsiteX0" fmla="*/ 0 w 8262159"/>
                  <a:gd name="connsiteY0" fmla="*/ 1847300 h 4289267"/>
                  <a:gd name="connsiteX1" fmla="*/ 6483280 w 8262159"/>
                  <a:gd name="connsiteY1" fmla="*/ 4289267 h 4289267"/>
                  <a:gd name="connsiteX2" fmla="*/ 8262159 w 8262159"/>
                  <a:gd name="connsiteY2" fmla="*/ 2109983 h 4289267"/>
                  <a:gd name="connsiteX3" fmla="*/ 4438739 w 8262159"/>
                  <a:gd name="connsiteY3" fmla="*/ 0 h 4289267"/>
                  <a:gd name="connsiteX4" fmla="*/ 4565757 w 8262159"/>
                  <a:gd name="connsiteY4" fmla="*/ 2070200 h 4289267"/>
                  <a:gd name="connsiteX5" fmla="*/ 0 w 8262159"/>
                  <a:gd name="connsiteY5" fmla="*/ 1847300 h 4289267"/>
                  <a:gd name="connsiteX0" fmla="*/ 0 w 8409192"/>
                  <a:gd name="connsiteY0" fmla="*/ 2054650 h 4289267"/>
                  <a:gd name="connsiteX1" fmla="*/ 6630313 w 8409192"/>
                  <a:gd name="connsiteY1" fmla="*/ 4289267 h 4289267"/>
                  <a:gd name="connsiteX2" fmla="*/ 8409192 w 8409192"/>
                  <a:gd name="connsiteY2" fmla="*/ 2109983 h 4289267"/>
                  <a:gd name="connsiteX3" fmla="*/ 4585772 w 8409192"/>
                  <a:gd name="connsiteY3" fmla="*/ 0 h 4289267"/>
                  <a:gd name="connsiteX4" fmla="*/ 4712790 w 8409192"/>
                  <a:gd name="connsiteY4" fmla="*/ 2070200 h 4289267"/>
                  <a:gd name="connsiteX5" fmla="*/ 0 w 8409192"/>
                  <a:gd name="connsiteY5" fmla="*/ 2054650 h 4289267"/>
                  <a:gd name="connsiteX0" fmla="*/ 0 w 8307169"/>
                  <a:gd name="connsiteY0" fmla="*/ 1871411 h 4289267"/>
                  <a:gd name="connsiteX1" fmla="*/ 6528290 w 8307169"/>
                  <a:gd name="connsiteY1" fmla="*/ 4289267 h 4289267"/>
                  <a:gd name="connsiteX2" fmla="*/ 8307169 w 8307169"/>
                  <a:gd name="connsiteY2" fmla="*/ 2109983 h 4289267"/>
                  <a:gd name="connsiteX3" fmla="*/ 4483749 w 8307169"/>
                  <a:gd name="connsiteY3" fmla="*/ 0 h 4289267"/>
                  <a:gd name="connsiteX4" fmla="*/ 4610767 w 8307169"/>
                  <a:gd name="connsiteY4" fmla="*/ 2070200 h 4289267"/>
                  <a:gd name="connsiteX5" fmla="*/ 0 w 8307169"/>
                  <a:gd name="connsiteY5" fmla="*/ 1871411 h 4289267"/>
                  <a:gd name="connsiteX0" fmla="*/ 0 w 8307169"/>
                  <a:gd name="connsiteY0" fmla="*/ 1871411 h 4289267"/>
                  <a:gd name="connsiteX1" fmla="*/ 6528290 w 8307169"/>
                  <a:gd name="connsiteY1" fmla="*/ 4289267 h 4289267"/>
                  <a:gd name="connsiteX2" fmla="*/ 8307169 w 8307169"/>
                  <a:gd name="connsiteY2" fmla="*/ 2109983 h 4289267"/>
                  <a:gd name="connsiteX3" fmla="*/ 4483749 w 8307169"/>
                  <a:gd name="connsiteY3" fmla="*/ 0 h 4289267"/>
                  <a:gd name="connsiteX4" fmla="*/ 4463734 w 8307169"/>
                  <a:gd name="connsiteY4" fmla="*/ 1872495 h 4289267"/>
                  <a:gd name="connsiteX5" fmla="*/ 0 w 8307169"/>
                  <a:gd name="connsiteY5" fmla="*/ 1871411 h 4289267"/>
                  <a:gd name="connsiteX0" fmla="*/ 0 w 8307169"/>
                  <a:gd name="connsiteY0" fmla="*/ 1837657 h 4255513"/>
                  <a:gd name="connsiteX1" fmla="*/ 6528290 w 8307169"/>
                  <a:gd name="connsiteY1" fmla="*/ 4255513 h 4255513"/>
                  <a:gd name="connsiteX2" fmla="*/ 8307169 w 8307169"/>
                  <a:gd name="connsiteY2" fmla="*/ 2076229 h 4255513"/>
                  <a:gd name="connsiteX3" fmla="*/ 4461243 w 8307169"/>
                  <a:gd name="connsiteY3" fmla="*/ 0 h 4255513"/>
                  <a:gd name="connsiteX4" fmla="*/ 4463734 w 8307169"/>
                  <a:gd name="connsiteY4" fmla="*/ 1838741 h 4255513"/>
                  <a:gd name="connsiteX5" fmla="*/ 0 w 8307169"/>
                  <a:gd name="connsiteY5" fmla="*/ 1837657 h 4255513"/>
                  <a:gd name="connsiteX0" fmla="*/ 0 w 6528291"/>
                  <a:gd name="connsiteY0" fmla="*/ 1837657 h 4255513"/>
                  <a:gd name="connsiteX1" fmla="*/ 6528290 w 6528291"/>
                  <a:gd name="connsiteY1" fmla="*/ 4255513 h 4255513"/>
                  <a:gd name="connsiteX2" fmla="*/ 5903063 w 6528291"/>
                  <a:gd name="connsiteY2" fmla="*/ 779090 h 4255513"/>
                  <a:gd name="connsiteX3" fmla="*/ 4461243 w 6528291"/>
                  <a:gd name="connsiteY3" fmla="*/ 0 h 4255513"/>
                  <a:gd name="connsiteX4" fmla="*/ 4463734 w 6528291"/>
                  <a:gd name="connsiteY4" fmla="*/ 1838741 h 4255513"/>
                  <a:gd name="connsiteX5" fmla="*/ 0 w 6528291"/>
                  <a:gd name="connsiteY5" fmla="*/ 1837657 h 4255513"/>
                  <a:gd name="connsiteX0" fmla="*/ 0 w 5903064"/>
                  <a:gd name="connsiteY0" fmla="*/ 1837657 h 4214525"/>
                  <a:gd name="connsiteX1" fmla="*/ 5861352 w 5903064"/>
                  <a:gd name="connsiteY1" fmla="*/ 4214525 h 4214525"/>
                  <a:gd name="connsiteX2" fmla="*/ 5903063 w 5903064"/>
                  <a:gd name="connsiteY2" fmla="*/ 779090 h 4214525"/>
                  <a:gd name="connsiteX3" fmla="*/ 4461243 w 5903064"/>
                  <a:gd name="connsiteY3" fmla="*/ 0 h 4214525"/>
                  <a:gd name="connsiteX4" fmla="*/ 4463734 w 5903064"/>
                  <a:gd name="connsiteY4" fmla="*/ 1838741 h 4214525"/>
                  <a:gd name="connsiteX5" fmla="*/ 0 w 5903064"/>
                  <a:gd name="connsiteY5" fmla="*/ 1837657 h 4214525"/>
                  <a:gd name="connsiteX0" fmla="*/ 0 w 5974139"/>
                  <a:gd name="connsiteY0" fmla="*/ 1837657 h 4214525"/>
                  <a:gd name="connsiteX1" fmla="*/ 5974139 w 5974139"/>
                  <a:gd name="connsiteY1" fmla="*/ 4214525 h 4214525"/>
                  <a:gd name="connsiteX2" fmla="*/ 5903063 w 5974139"/>
                  <a:gd name="connsiteY2" fmla="*/ 779090 h 4214525"/>
                  <a:gd name="connsiteX3" fmla="*/ 4461243 w 5974139"/>
                  <a:gd name="connsiteY3" fmla="*/ 0 h 4214525"/>
                  <a:gd name="connsiteX4" fmla="*/ 4463734 w 5974139"/>
                  <a:gd name="connsiteY4" fmla="*/ 1838741 h 4214525"/>
                  <a:gd name="connsiteX5" fmla="*/ 0 w 5974139"/>
                  <a:gd name="connsiteY5" fmla="*/ 1837657 h 4214525"/>
                  <a:gd name="connsiteX0" fmla="*/ 0 w 8550000"/>
                  <a:gd name="connsiteY0" fmla="*/ 1837657 h 4214525"/>
                  <a:gd name="connsiteX1" fmla="*/ 5974139 w 8550000"/>
                  <a:gd name="connsiteY1" fmla="*/ 4214525 h 4214525"/>
                  <a:gd name="connsiteX2" fmla="*/ 8550000 w 8550000"/>
                  <a:gd name="connsiteY2" fmla="*/ 1760383 h 4214525"/>
                  <a:gd name="connsiteX3" fmla="*/ 4461243 w 8550000"/>
                  <a:gd name="connsiteY3" fmla="*/ 0 h 4214525"/>
                  <a:gd name="connsiteX4" fmla="*/ 4463734 w 8550000"/>
                  <a:gd name="connsiteY4" fmla="*/ 1838741 h 4214525"/>
                  <a:gd name="connsiteX5" fmla="*/ 0 w 8550000"/>
                  <a:gd name="connsiteY5" fmla="*/ 1837657 h 4214525"/>
                  <a:gd name="connsiteX0" fmla="*/ 0 w 8550000"/>
                  <a:gd name="connsiteY0" fmla="*/ 1837657 h 3322440"/>
                  <a:gd name="connsiteX1" fmla="*/ 3783156 w 8550000"/>
                  <a:gd name="connsiteY1" fmla="*/ 3322440 h 3322440"/>
                  <a:gd name="connsiteX2" fmla="*/ 8550000 w 8550000"/>
                  <a:gd name="connsiteY2" fmla="*/ 1760383 h 3322440"/>
                  <a:gd name="connsiteX3" fmla="*/ 4461243 w 8550000"/>
                  <a:gd name="connsiteY3" fmla="*/ 0 h 3322440"/>
                  <a:gd name="connsiteX4" fmla="*/ 4463734 w 8550000"/>
                  <a:gd name="connsiteY4" fmla="*/ 1838741 h 3322440"/>
                  <a:gd name="connsiteX5" fmla="*/ 0 w 8550000"/>
                  <a:gd name="connsiteY5" fmla="*/ 1837657 h 3322440"/>
                  <a:gd name="connsiteX0" fmla="*/ 0 w 7280525"/>
                  <a:gd name="connsiteY0" fmla="*/ 1837657 h 3322440"/>
                  <a:gd name="connsiteX1" fmla="*/ 3783156 w 7280525"/>
                  <a:gd name="connsiteY1" fmla="*/ 3322440 h 3322440"/>
                  <a:gd name="connsiteX2" fmla="*/ 7280525 w 7280525"/>
                  <a:gd name="connsiteY2" fmla="*/ 1225133 h 3322440"/>
                  <a:gd name="connsiteX3" fmla="*/ 4461243 w 7280525"/>
                  <a:gd name="connsiteY3" fmla="*/ 0 h 3322440"/>
                  <a:gd name="connsiteX4" fmla="*/ 4463734 w 7280525"/>
                  <a:gd name="connsiteY4" fmla="*/ 1838741 h 3322440"/>
                  <a:gd name="connsiteX5" fmla="*/ 0 w 7280525"/>
                  <a:gd name="connsiteY5" fmla="*/ 1837657 h 3322440"/>
                  <a:gd name="connsiteX0" fmla="*/ 0 w 7280525"/>
                  <a:gd name="connsiteY0" fmla="*/ 1837657 h 3322440"/>
                  <a:gd name="connsiteX1" fmla="*/ 3783156 w 7280525"/>
                  <a:gd name="connsiteY1" fmla="*/ 3322440 h 3322440"/>
                  <a:gd name="connsiteX2" fmla="*/ 7280525 w 7280525"/>
                  <a:gd name="connsiteY2" fmla="*/ 1225133 h 3322440"/>
                  <a:gd name="connsiteX3" fmla="*/ 4461243 w 7280525"/>
                  <a:gd name="connsiteY3" fmla="*/ 0 h 3322440"/>
                  <a:gd name="connsiteX4" fmla="*/ 2529864 w 7280525"/>
                  <a:gd name="connsiteY4" fmla="*/ 1502878 h 3322440"/>
                  <a:gd name="connsiteX5" fmla="*/ 0 w 7280525"/>
                  <a:gd name="connsiteY5" fmla="*/ 1837657 h 3322440"/>
                  <a:gd name="connsiteX0" fmla="*/ 0 w 7280525"/>
                  <a:gd name="connsiteY0" fmla="*/ 2284242 h 3769025"/>
                  <a:gd name="connsiteX1" fmla="*/ 3783156 w 7280525"/>
                  <a:gd name="connsiteY1" fmla="*/ 3769025 h 3769025"/>
                  <a:gd name="connsiteX2" fmla="*/ 7280525 w 7280525"/>
                  <a:gd name="connsiteY2" fmla="*/ 1671718 h 3769025"/>
                  <a:gd name="connsiteX3" fmla="*/ 3306795 w 7280525"/>
                  <a:gd name="connsiteY3" fmla="*/ 0 h 3769025"/>
                  <a:gd name="connsiteX4" fmla="*/ 2529864 w 7280525"/>
                  <a:gd name="connsiteY4" fmla="*/ 1949463 h 3769025"/>
                  <a:gd name="connsiteX5" fmla="*/ 0 w 7280525"/>
                  <a:gd name="connsiteY5" fmla="*/ 2284242 h 3769025"/>
                  <a:gd name="connsiteX0" fmla="*/ 0 w 7828522"/>
                  <a:gd name="connsiteY0" fmla="*/ 2284242 h 3769025"/>
                  <a:gd name="connsiteX1" fmla="*/ 3783156 w 7828522"/>
                  <a:gd name="connsiteY1" fmla="*/ 3769025 h 3769025"/>
                  <a:gd name="connsiteX2" fmla="*/ 7828522 w 7828522"/>
                  <a:gd name="connsiteY2" fmla="*/ 2671918 h 3769025"/>
                  <a:gd name="connsiteX3" fmla="*/ 3306795 w 7828522"/>
                  <a:gd name="connsiteY3" fmla="*/ 0 h 3769025"/>
                  <a:gd name="connsiteX4" fmla="*/ 2529864 w 7828522"/>
                  <a:gd name="connsiteY4" fmla="*/ 1949463 h 3769025"/>
                  <a:gd name="connsiteX5" fmla="*/ 0 w 7828522"/>
                  <a:gd name="connsiteY5" fmla="*/ 2284242 h 3769025"/>
                  <a:gd name="connsiteX0" fmla="*/ 0 w 7828522"/>
                  <a:gd name="connsiteY0" fmla="*/ 2284242 h 4414910"/>
                  <a:gd name="connsiteX1" fmla="*/ 3606552 w 7828522"/>
                  <a:gd name="connsiteY1" fmla="*/ 4414910 h 4414910"/>
                  <a:gd name="connsiteX2" fmla="*/ 7828522 w 7828522"/>
                  <a:gd name="connsiteY2" fmla="*/ 2671918 h 4414910"/>
                  <a:gd name="connsiteX3" fmla="*/ 3306795 w 7828522"/>
                  <a:gd name="connsiteY3" fmla="*/ 0 h 4414910"/>
                  <a:gd name="connsiteX4" fmla="*/ 2529864 w 7828522"/>
                  <a:gd name="connsiteY4" fmla="*/ 1949463 h 4414910"/>
                  <a:gd name="connsiteX5" fmla="*/ 0 w 7828522"/>
                  <a:gd name="connsiteY5" fmla="*/ 2284242 h 4414910"/>
                  <a:gd name="connsiteX0" fmla="*/ 0 w 8088801"/>
                  <a:gd name="connsiteY0" fmla="*/ 2273931 h 4414910"/>
                  <a:gd name="connsiteX1" fmla="*/ 3866831 w 8088801"/>
                  <a:gd name="connsiteY1" fmla="*/ 4414910 h 4414910"/>
                  <a:gd name="connsiteX2" fmla="*/ 8088801 w 8088801"/>
                  <a:gd name="connsiteY2" fmla="*/ 2671918 h 4414910"/>
                  <a:gd name="connsiteX3" fmla="*/ 3567074 w 8088801"/>
                  <a:gd name="connsiteY3" fmla="*/ 0 h 4414910"/>
                  <a:gd name="connsiteX4" fmla="*/ 2790143 w 8088801"/>
                  <a:gd name="connsiteY4" fmla="*/ 1949463 h 4414910"/>
                  <a:gd name="connsiteX5" fmla="*/ 0 w 8088801"/>
                  <a:gd name="connsiteY5" fmla="*/ 2273931 h 4414910"/>
                  <a:gd name="connsiteX0" fmla="*/ 0 w 8596330"/>
                  <a:gd name="connsiteY0" fmla="*/ 1867719 h 4414910"/>
                  <a:gd name="connsiteX1" fmla="*/ 4374360 w 8596330"/>
                  <a:gd name="connsiteY1" fmla="*/ 4414910 h 4414910"/>
                  <a:gd name="connsiteX2" fmla="*/ 8596330 w 8596330"/>
                  <a:gd name="connsiteY2" fmla="*/ 2671918 h 4414910"/>
                  <a:gd name="connsiteX3" fmla="*/ 4074603 w 8596330"/>
                  <a:gd name="connsiteY3" fmla="*/ 0 h 4414910"/>
                  <a:gd name="connsiteX4" fmla="*/ 3297672 w 8596330"/>
                  <a:gd name="connsiteY4" fmla="*/ 1949463 h 4414910"/>
                  <a:gd name="connsiteX5" fmla="*/ 0 w 8596330"/>
                  <a:gd name="connsiteY5" fmla="*/ 1867719 h 4414910"/>
                  <a:gd name="connsiteX0" fmla="*/ 0 w 8199379"/>
                  <a:gd name="connsiteY0" fmla="*/ 2031317 h 4414910"/>
                  <a:gd name="connsiteX1" fmla="*/ 3977409 w 8199379"/>
                  <a:gd name="connsiteY1" fmla="*/ 4414910 h 4414910"/>
                  <a:gd name="connsiteX2" fmla="*/ 8199379 w 8199379"/>
                  <a:gd name="connsiteY2" fmla="*/ 2671918 h 4414910"/>
                  <a:gd name="connsiteX3" fmla="*/ 3677652 w 8199379"/>
                  <a:gd name="connsiteY3" fmla="*/ 0 h 4414910"/>
                  <a:gd name="connsiteX4" fmla="*/ 2900721 w 8199379"/>
                  <a:gd name="connsiteY4" fmla="*/ 1949463 h 4414910"/>
                  <a:gd name="connsiteX5" fmla="*/ 0 w 8199379"/>
                  <a:gd name="connsiteY5" fmla="*/ 2031317 h 4414910"/>
                  <a:gd name="connsiteX0" fmla="*/ 0 w 8199379"/>
                  <a:gd name="connsiteY0" fmla="*/ 1884270 h 4267863"/>
                  <a:gd name="connsiteX1" fmla="*/ 3977409 w 8199379"/>
                  <a:gd name="connsiteY1" fmla="*/ 4267863 h 4267863"/>
                  <a:gd name="connsiteX2" fmla="*/ 8199379 w 8199379"/>
                  <a:gd name="connsiteY2" fmla="*/ 2524871 h 4267863"/>
                  <a:gd name="connsiteX3" fmla="*/ 4073492 w 8199379"/>
                  <a:gd name="connsiteY3" fmla="*/ 0 h 4267863"/>
                  <a:gd name="connsiteX4" fmla="*/ 2900721 w 8199379"/>
                  <a:gd name="connsiteY4" fmla="*/ 1802416 h 4267863"/>
                  <a:gd name="connsiteX5" fmla="*/ 0 w 8199379"/>
                  <a:gd name="connsiteY5" fmla="*/ 1884270 h 4267863"/>
                  <a:gd name="connsiteX0" fmla="*/ 0 w 8192824"/>
                  <a:gd name="connsiteY0" fmla="*/ 1904463 h 4267863"/>
                  <a:gd name="connsiteX1" fmla="*/ 3970854 w 8192824"/>
                  <a:gd name="connsiteY1" fmla="*/ 4267863 h 4267863"/>
                  <a:gd name="connsiteX2" fmla="*/ 8192824 w 8192824"/>
                  <a:gd name="connsiteY2" fmla="*/ 2524871 h 4267863"/>
                  <a:gd name="connsiteX3" fmla="*/ 4066937 w 8192824"/>
                  <a:gd name="connsiteY3" fmla="*/ 0 h 4267863"/>
                  <a:gd name="connsiteX4" fmla="*/ 2894166 w 8192824"/>
                  <a:gd name="connsiteY4" fmla="*/ 1802416 h 4267863"/>
                  <a:gd name="connsiteX5" fmla="*/ 0 w 8192824"/>
                  <a:gd name="connsiteY5" fmla="*/ 1904463 h 4267863"/>
                  <a:gd name="connsiteX0" fmla="*/ 0 w 8192824"/>
                  <a:gd name="connsiteY0" fmla="*/ 5594765 h 7958165"/>
                  <a:gd name="connsiteX1" fmla="*/ 3970854 w 8192824"/>
                  <a:gd name="connsiteY1" fmla="*/ 7958165 h 7958165"/>
                  <a:gd name="connsiteX2" fmla="*/ 8192824 w 8192824"/>
                  <a:gd name="connsiteY2" fmla="*/ 6215173 h 7958165"/>
                  <a:gd name="connsiteX3" fmla="*/ 2813095 w 8192824"/>
                  <a:gd name="connsiteY3" fmla="*/ 0 h 7958165"/>
                  <a:gd name="connsiteX4" fmla="*/ 2894166 w 8192824"/>
                  <a:gd name="connsiteY4" fmla="*/ 5492718 h 7958165"/>
                  <a:gd name="connsiteX5" fmla="*/ 0 w 8192824"/>
                  <a:gd name="connsiteY5" fmla="*/ 5594765 h 7958165"/>
                  <a:gd name="connsiteX0" fmla="*/ 0 w 7228502"/>
                  <a:gd name="connsiteY0" fmla="*/ 5594765 h 7958165"/>
                  <a:gd name="connsiteX1" fmla="*/ 3970854 w 7228502"/>
                  <a:gd name="connsiteY1" fmla="*/ 7958165 h 7958165"/>
                  <a:gd name="connsiteX2" fmla="*/ 7228502 w 7228502"/>
                  <a:gd name="connsiteY2" fmla="*/ 2868416 h 7958165"/>
                  <a:gd name="connsiteX3" fmla="*/ 2813095 w 7228502"/>
                  <a:gd name="connsiteY3" fmla="*/ 0 h 7958165"/>
                  <a:gd name="connsiteX4" fmla="*/ 2894166 w 7228502"/>
                  <a:gd name="connsiteY4" fmla="*/ 5492718 h 7958165"/>
                  <a:gd name="connsiteX5" fmla="*/ 0 w 7228502"/>
                  <a:gd name="connsiteY5" fmla="*/ 5594765 h 7958165"/>
                  <a:gd name="connsiteX0" fmla="*/ 0 w 7248805"/>
                  <a:gd name="connsiteY0" fmla="*/ 5594765 h 7958165"/>
                  <a:gd name="connsiteX1" fmla="*/ 3970854 w 7248805"/>
                  <a:gd name="connsiteY1" fmla="*/ 7958165 h 7958165"/>
                  <a:gd name="connsiteX2" fmla="*/ 7248805 w 7248805"/>
                  <a:gd name="connsiteY2" fmla="*/ 7446440 h 7958165"/>
                  <a:gd name="connsiteX3" fmla="*/ 7228502 w 7248805"/>
                  <a:gd name="connsiteY3" fmla="*/ 2868416 h 7958165"/>
                  <a:gd name="connsiteX4" fmla="*/ 2813095 w 7248805"/>
                  <a:gd name="connsiteY4" fmla="*/ 0 h 7958165"/>
                  <a:gd name="connsiteX5" fmla="*/ 2894166 w 7248805"/>
                  <a:gd name="connsiteY5" fmla="*/ 5492718 h 7958165"/>
                  <a:gd name="connsiteX6" fmla="*/ 0 w 7248805"/>
                  <a:gd name="connsiteY6" fmla="*/ 5594765 h 7958165"/>
                  <a:gd name="connsiteX0" fmla="*/ 0 w 7235272"/>
                  <a:gd name="connsiteY0" fmla="*/ 5594765 h 7958165"/>
                  <a:gd name="connsiteX1" fmla="*/ 3970854 w 7235272"/>
                  <a:gd name="connsiteY1" fmla="*/ 7958165 h 7958165"/>
                  <a:gd name="connsiteX2" fmla="*/ 6432720 w 7235272"/>
                  <a:gd name="connsiteY2" fmla="*/ 7287681 h 7958165"/>
                  <a:gd name="connsiteX3" fmla="*/ 7228502 w 7235272"/>
                  <a:gd name="connsiteY3" fmla="*/ 2868416 h 7958165"/>
                  <a:gd name="connsiteX4" fmla="*/ 2813095 w 7235272"/>
                  <a:gd name="connsiteY4" fmla="*/ 0 h 7958165"/>
                  <a:gd name="connsiteX5" fmla="*/ 2894166 w 7235272"/>
                  <a:gd name="connsiteY5" fmla="*/ 5492718 h 7958165"/>
                  <a:gd name="connsiteX6" fmla="*/ 0 w 7235272"/>
                  <a:gd name="connsiteY6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894166 w 7482610"/>
                  <a:gd name="connsiteY5" fmla="*/ 5492718 h 7958165"/>
                  <a:gd name="connsiteX6" fmla="*/ 0 w 7482610"/>
                  <a:gd name="connsiteY6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894166 w 7482610"/>
                  <a:gd name="connsiteY5" fmla="*/ 5492718 h 7958165"/>
                  <a:gd name="connsiteX6" fmla="*/ 1696646 w 7482610"/>
                  <a:gd name="connsiteY6" fmla="*/ 5738934 h 7958165"/>
                  <a:gd name="connsiteX7" fmla="*/ 0 w 7482610"/>
                  <a:gd name="connsiteY7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894166 w 7482610"/>
                  <a:gd name="connsiteY5" fmla="*/ 5492718 h 7958165"/>
                  <a:gd name="connsiteX6" fmla="*/ 1696646 w 7482610"/>
                  <a:gd name="connsiteY6" fmla="*/ 5738934 h 7958165"/>
                  <a:gd name="connsiteX7" fmla="*/ 967881 w 7482610"/>
                  <a:gd name="connsiteY7" fmla="*/ 5749689 h 7958165"/>
                  <a:gd name="connsiteX8" fmla="*/ 0 w 7482610"/>
                  <a:gd name="connsiteY8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795341 w 7482610"/>
                  <a:gd name="connsiteY5" fmla="*/ 5438282 h 7958165"/>
                  <a:gd name="connsiteX6" fmla="*/ 1696646 w 7482610"/>
                  <a:gd name="connsiteY6" fmla="*/ 5738934 h 7958165"/>
                  <a:gd name="connsiteX7" fmla="*/ 967881 w 7482610"/>
                  <a:gd name="connsiteY7" fmla="*/ 5749689 h 7958165"/>
                  <a:gd name="connsiteX8" fmla="*/ 0 w 7482610"/>
                  <a:gd name="connsiteY8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795341 w 7482610"/>
                  <a:gd name="connsiteY5" fmla="*/ 5438282 h 7958165"/>
                  <a:gd name="connsiteX6" fmla="*/ 1696646 w 7482610"/>
                  <a:gd name="connsiteY6" fmla="*/ 5738934 h 7958165"/>
                  <a:gd name="connsiteX7" fmla="*/ 967881 w 7482610"/>
                  <a:gd name="connsiteY7" fmla="*/ 5749689 h 7958165"/>
                  <a:gd name="connsiteX8" fmla="*/ 0 w 7482610"/>
                  <a:gd name="connsiteY8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3159558 w 7482610"/>
                  <a:gd name="connsiteY5" fmla="*/ 4906686 h 7958165"/>
                  <a:gd name="connsiteX6" fmla="*/ 2795341 w 7482610"/>
                  <a:gd name="connsiteY6" fmla="*/ 5438282 h 7958165"/>
                  <a:gd name="connsiteX7" fmla="*/ 1696646 w 7482610"/>
                  <a:gd name="connsiteY7" fmla="*/ 5738934 h 7958165"/>
                  <a:gd name="connsiteX8" fmla="*/ 967881 w 7482610"/>
                  <a:gd name="connsiteY8" fmla="*/ 5749689 h 7958165"/>
                  <a:gd name="connsiteX9" fmla="*/ 0 w 7482610"/>
                  <a:gd name="connsiteY9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3159558 w 7482610"/>
                  <a:gd name="connsiteY5" fmla="*/ 4906686 h 7958165"/>
                  <a:gd name="connsiteX6" fmla="*/ 2795341 w 7482610"/>
                  <a:gd name="connsiteY6" fmla="*/ 5438282 h 7958165"/>
                  <a:gd name="connsiteX7" fmla="*/ 1696646 w 7482610"/>
                  <a:gd name="connsiteY7" fmla="*/ 5738934 h 7958165"/>
                  <a:gd name="connsiteX8" fmla="*/ 967881 w 7482610"/>
                  <a:gd name="connsiteY8" fmla="*/ 5749689 h 7958165"/>
                  <a:gd name="connsiteX9" fmla="*/ 0 w 7482610"/>
                  <a:gd name="connsiteY9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304019 w 7482610"/>
                  <a:gd name="connsiteY5" fmla="*/ 3844424 h 7958165"/>
                  <a:gd name="connsiteX6" fmla="*/ 3159558 w 7482610"/>
                  <a:gd name="connsiteY6" fmla="*/ 4906686 h 7958165"/>
                  <a:gd name="connsiteX7" fmla="*/ 2795341 w 7482610"/>
                  <a:gd name="connsiteY7" fmla="*/ 5438282 h 7958165"/>
                  <a:gd name="connsiteX8" fmla="*/ 1696646 w 7482610"/>
                  <a:gd name="connsiteY8" fmla="*/ 5738934 h 7958165"/>
                  <a:gd name="connsiteX9" fmla="*/ 967881 w 7482610"/>
                  <a:gd name="connsiteY9" fmla="*/ 5749689 h 7958165"/>
                  <a:gd name="connsiteX10" fmla="*/ 0 w 7482610"/>
                  <a:gd name="connsiteY10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304019 w 7482610"/>
                  <a:gd name="connsiteY5" fmla="*/ 3844424 h 7958165"/>
                  <a:gd name="connsiteX6" fmla="*/ 2995792 w 7482610"/>
                  <a:gd name="connsiteY6" fmla="*/ 4324024 h 7958165"/>
                  <a:gd name="connsiteX7" fmla="*/ 3159558 w 7482610"/>
                  <a:gd name="connsiteY7" fmla="*/ 4906686 h 7958165"/>
                  <a:gd name="connsiteX8" fmla="*/ 2795341 w 7482610"/>
                  <a:gd name="connsiteY8" fmla="*/ 5438282 h 7958165"/>
                  <a:gd name="connsiteX9" fmla="*/ 1696646 w 7482610"/>
                  <a:gd name="connsiteY9" fmla="*/ 5738934 h 7958165"/>
                  <a:gd name="connsiteX10" fmla="*/ 967881 w 7482610"/>
                  <a:gd name="connsiteY10" fmla="*/ 5749689 h 7958165"/>
                  <a:gd name="connsiteX11" fmla="*/ 0 w 7482610"/>
                  <a:gd name="connsiteY11" fmla="*/ 5594765 h 7958165"/>
                  <a:gd name="connsiteX0" fmla="*/ 0 w 8233730"/>
                  <a:gd name="connsiteY0" fmla="*/ 5594765 h 10210457"/>
                  <a:gd name="connsiteX1" fmla="*/ 8233730 w 8233730"/>
                  <a:gd name="connsiteY1" fmla="*/ 10210457 h 10210457"/>
                  <a:gd name="connsiteX2" fmla="*/ 6432720 w 8233730"/>
                  <a:gd name="connsiteY2" fmla="*/ 7287681 h 10210457"/>
                  <a:gd name="connsiteX3" fmla="*/ 7228502 w 8233730"/>
                  <a:gd name="connsiteY3" fmla="*/ 2868416 h 10210457"/>
                  <a:gd name="connsiteX4" fmla="*/ 2813095 w 8233730"/>
                  <a:gd name="connsiteY4" fmla="*/ 0 h 10210457"/>
                  <a:gd name="connsiteX5" fmla="*/ 2304019 w 8233730"/>
                  <a:gd name="connsiteY5" fmla="*/ 3844424 h 10210457"/>
                  <a:gd name="connsiteX6" fmla="*/ 2995792 w 8233730"/>
                  <a:gd name="connsiteY6" fmla="*/ 4324024 h 10210457"/>
                  <a:gd name="connsiteX7" fmla="*/ 3159558 w 8233730"/>
                  <a:gd name="connsiteY7" fmla="*/ 4906686 h 10210457"/>
                  <a:gd name="connsiteX8" fmla="*/ 2795341 w 8233730"/>
                  <a:gd name="connsiteY8" fmla="*/ 5438282 h 10210457"/>
                  <a:gd name="connsiteX9" fmla="*/ 1696646 w 8233730"/>
                  <a:gd name="connsiteY9" fmla="*/ 5738934 h 10210457"/>
                  <a:gd name="connsiteX10" fmla="*/ 967881 w 8233730"/>
                  <a:gd name="connsiteY10" fmla="*/ 5749689 h 10210457"/>
                  <a:gd name="connsiteX11" fmla="*/ 0 w 8233730"/>
                  <a:gd name="connsiteY11" fmla="*/ 5594765 h 10210457"/>
                  <a:gd name="connsiteX0" fmla="*/ 0 w 7487313"/>
                  <a:gd name="connsiteY0" fmla="*/ 5594765 h 10658172"/>
                  <a:gd name="connsiteX1" fmla="*/ 7487313 w 7487313"/>
                  <a:gd name="connsiteY1" fmla="*/ 10658172 h 10658172"/>
                  <a:gd name="connsiteX2" fmla="*/ 6432720 w 7487313"/>
                  <a:gd name="connsiteY2" fmla="*/ 7287681 h 10658172"/>
                  <a:gd name="connsiteX3" fmla="*/ 7228502 w 7487313"/>
                  <a:gd name="connsiteY3" fmla="*/ 2868416 h 10658172"/>
                  <a:gd name="connsiteX4" fmla="*/ 2813095 w 7487313"/>
                  <a:gd name="connsiteY4" fmla="*/ 0 h 10658172"/>
                  <a:gd name="connsiteX5" fmla="*/ 2304019 w 7487313"/>
                  <a:gd name="connsiteY5" fmla="*/ 3844424 h 10658172"/>
                  <a:gd name="connsiteX6" fmla="*/ 2995792 w 7487313"/>
                  <a:gd name="connsiteY6" fmla="*/ 4324024 h 10658172"/>
                  <a:gd name="connsiteX7" fmla="*/ 3159558 w 7487313"/>
                  <a:gd name="connsiteY7" fmla="*/ 4906686 h 10658172"/>
                  <a:gd name="connsiteX8" fmla="*/ 2795341 w 7487313"/>
                  <a:gd name="connsiteY8" fmla="*/ 5438282 h 10658172"/>
                  <a:gd name="connsiteX9" fmla="*/ 1696646 w 7487313"/>
                  <a:gd name="connsiteY9" fmla="*/ 5738934 h 10658172"/>
                  <a:gd name="connsiteX10" fmla="*/ 967881 w 7487313"/>
                  <a:gd name="connsiteY10" fmla="*/ 5749689 h 10658172"/>
                  <a:gd name="connsiteX11" fmla="*/ 0 w 7487313"/>
                  <a:gd name="connsiteY11" fmla="*/ 5594765 h 10658172"/>
                  <a:gd name="connsiteX0" fmla="*/ 0 w 11520709"/>
                  <a:gd name="connsiteY0" fmla="*/ 5594765 h 10658172"/>
                  <a:gd name="connsiteX1" fmla="*/ 7487313 w 11520709"/>
                  <a:gd name="connsiteY1" fmla="*/ 10658172 h 10658172"/>
                  <a:gd name="connsiteX2" fmla="*/ 10470819 w 11520709"/>
                  <a:gd name="connsiteY2" fmla="*/ 8254056 h 10658172"/>
                  <a:gd name="connsiteX3" fmla="*/ 7228502 w 11520709"/>
                  <a:gd name="connsiteY3" fmla="*/ 2868416 h 10658172"/>
                  <a:gd name="connsiteX4" fmla="*/ 2813095 w 11520709"/>
                  <a:gd name="connsiteY4" fmla="*/ 0 h 10658172"/>
                  <a:gd name="connsiteX5" fmla="*/ 2304019 w 11520709"/>
                  <a:gd name="connsiteY5" fmla="*/ 3844424 h 10658172"/>
                  <a:gd name="connsiteX6" fmla="*/ 2995792 w 11520709"/>
                  <a:gd name="connsiteY6" fmla="*/ 4324024 h 10658172"/>
                  <a:gd name="connsiteX7" fmla="*/ 3159558 w 11520709"/>
                  <a:gd name="connsiteY7" fmla="*/ 4906686 h 10658172"/>
                  <a:gd name="connsiteX8" fmla="*/ 2795341 w 11520709"/>
                  <a:gd name="connsiteY8" fmla="*/ 5438282 h 10658172"/>
                  <a:gd name="connsiteX9" fmla="*/ 1696646 w 11520709"/>
                  <a:gd name="connsiteY9" fmla="*/ 5738934 h 10658172"/>
                  <a:gd name="connsiteX10" fmla="*/ 967881 w 11520709"/>
                  <a:gd name="connsiteY10" fmla="*/ 5749689 h 10658172"/>
                  <a:gd name="connsiteX11" fmla="*/ 0 w 11520709"/>
                  <a:gd name="connsiteY11" fmla="*/ 5594765 h 10658172"/>
                  <a:gd name="connsiteX0" fmla="*/ 0 w 10470819"/>
                  <a:gd name="connsiteY0" fmla="*/ 5594765 h 10658172"/>
                  <a:gd name="connsiteX1" fmla="*/ 7487313 w 10470819"/>
                  <a:gd name="connsiteY1" fmla="*/ 10658172 h 10658172"/>
                  <a:gd name="connsiteX2" fmla="*/ 10470819 w 10470819"/>
                  <a:gd name="connsiteY2" fmla="*/ 8254056 h 10658172"/>
                  <a:gd name="connsiteX3" fmla="*/ 7228502 w 10470819"/>
                  <a:gd name="connsiteY3" fmla="*/ 2868416 h 10658172"/>
                  <a:gd name="connsiteX4" fmla="*/ 2813095 w 10470819"/>
                  <a:gd name="connsiteY4" fmla="*/ 0 h 10658172"/>
                  <a:gd name="connsiteX5" fmla="*/ 2304019 w 10470819"/>
                  <a:gd name="connsiteY5" fmla="*/ 3844424 h 10658172"/>
                  <a:gd name="connsiteX6" fmla="*/ 2995792 w 10470819"/>
                  <a:gd name="connsiteY6" fmla="*/ 4324024 h 10658172"/>
                  <a:gd name="connsiteX7" fmla="*/ 3159558 w 10470819"/>
                  <a:gd name="connsiteY7" fmla="*/ 4906686 h 10658172"/>
                  <a:gd name="connsiteX8" fmla="*/ 2795341 w 10470819"/>
                  <a:gd name="connsiteY8" fmla="*/ 5438282 h 10658172"/>
                  <a:gd name="connsiteX9" fmla="*/ 1696646 w 10470819"/>
                  <a:gd name="connsiteY9" fmla="*/ 5738934 h 10658172"/>
                  <a:gd name="connsiteX10" fmla="*/ 967881 w 10470819"/>
                  <a:gd name="connsiteY10" fmla="*/ 5749689 h 10658172"/>
                  <a:gd name="connsiteX11" fmla="*/ 0 w 10470819"/>
                  <a:gd name="connsiteY11" fmla="*/ 5594765 h 10658172"/>
                  <a:gd name="connsiteX0" fmla="*/ 0 w 10470819"/>
                  <a:gd name="connsiteY0" fmla="*/ 5594765 h 10568536"/>
                  <a:gd name="connsiteX1" fmla="*/ 8606887 w 10470819"/>
                  <a:gd name="connsiteY1" fmla="*/ 10568536 h 10568536"/>
                  <a:gd name="connsiteX2" fmla="*/ 10470819 w 10470819"/>
                  <a:gd name="connsiteY2" fmla="*/ 8254056 h 10568536"/>
                  <a:gd name="connsiteX3" fmla="*/ 7228502 w 10470819"/>
                  <a:gd name="connsiteY3" fmla="*/ 2868416 h 10568536"/>
                  <a:gd name="connsiteX4" fmla="*/ 2813095 w 10470819"/>
                  <a:gd name="connsiteY4" fmla="*/ 0 h 10568536"/>
                  <a:gd name="connsiteX5" fmla="*/ 2304019 w 10470819"/>
                  <a:gd name="connsiteY5" fmla="*/ 3844424 h 10568536"/>
                  <a:gd name="connsiteX6" fmla="*/ 2995792 w 10470819"/>
                  <a:gd name="connsiteY6" fmla="*/ 4324024 h 10568536"/>
                  <a:gd name="connsiteX7" fmla="*/ 3159558 w 10470819"/>
                  <a:gd name="connsiteY7" fmla="*/ 4906686 h 10568536"/>
                  <a:gd name="connsiteX8" fmla="*/ 2795341 w 10470819"/>
                  <a:gd name="connsiteY8" fmla="*/ 5438282 h 10568536"/>
                  <a:gd name="connsiteX9" fmla="*/ 1696646 w 10470819"/>
                  <a:gd name="connsiteY9" fmla="*/ 5738934 h 10568536"/>
                  <a:gd name="connsiteX10" fmla="*/ 967881 w 10470819"/>
                  <a:gd name="connsiteY10" fmla="*/ 5749689 h 10568536"/>
                  <a:gd name="connsiteX11" fmla="*/ 0 w 10470819"/>
                  <a:gd name="connsiteY11" fmla="*/ 5594765 h 10568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470819" h="10568536">
                    <a:moveTo>
                      <a:pt x="0" y="5594765"/>
                    </a:moveTo>
                    <a:lnTo>
                      <a:pt x="8606887" y="10568536"/>
                    </a:lnTo>
                    <a:lnTo>
                      <a:pt x="10470819" y="8254056"/>
                    </a:lnTo>
                    <a:cubicBezTo>
                      <a:pt x="6412078" y="6221482"/>
                      <a:pt x="7235270" y="4394424"/>
                      <a:pt x="7228502" y="2868416"/>
                    </a:cubicBezTo>
                    <a:lnTo>
                      <a:pt x="2813095" y="0"/>
                    </a:lnTo>
                    <a:lnTo>
                      <a:pt x="2304019" y="3844424"/>
                    </a:lnTo>
                    <a:lnTo>
                      <a:pt x="2995792" y="4324024"/>
                    </a:lnTo>
                    <a:lnTo>
                      <a:pt x="3159558" y="4906686"/>
                    </a:lnTo>
                    <a:lnTo>
                      <a:pt x="2795341" y="5438282"/>
                    </a:lnTo>
                    <a:lnTo>
                      <a:pt x="1696646" y="5738934"/>
                    </a:lnTo>
                    <a:lnTo>
                      <a:pt x="967881" y="5749689"/>
                    </a:lnTo>
                    <a:lnTo>
                      <a:pt x="0" y="559476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33000"/>
                    </a:schemeClr>
                  </a:gs>
                  <a:gs pos="46000">
                    <a:schemeClr val="bg1">
                      <a:lumMod val="50000"/>
                      <a:shade val="67500"/>
                      <a:satMod val="115000"/>
                      <a:alpha val="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3814875" y="1828800"/>
                <a:ext cx="520474" cy="1473353"/>
                <a:chOff x="2817813" y="2427288"/>
                <a:chExt cx="1144588" cy="3240088"/>
              </a:xfrm>
            </p:grpSpPr>
            <p:sp>
              <p:nvSpPr>
                <p:cNvPr id="25" name="Freeform 25"/>
                <p:cNvSpPr>
                  <a:spLocks noEditPoints="1"/>
                </p:cNvSpPr>
                <p:nvPr/>
              </p:nvSpPr>
              <p:spPr bwMode="auto">
                <a:xfrm>
                  <a:off x="2817813" y="2427288"/>
                  <a:ext cx="1144588" cy="3240088"/>
                </a:xfrm>
                <a:custGeom>
                  <a:avLst/>
                  <a:gdLst/>
                  <a:ahLst/>
                  <a:cxnLst>
                    <a:cxn ang="0">
                      <a:pos x="330" y="75"/>
                    </a:cxn>
                    <a:cxn ang="0">
                      <a:pos x="281" y="99"/>
                    </a:cxn>
                    <a:cxn ang="0">
                      <a:pos x="248" y="141"/>
                    </a:cxn>
                    <a:cxn ang="0">
                      <a:pos x="235" y="196"/>
                    </a:cxn>
                    <a:cxn ang="0">
                      <a:pos x="200" y="1435"/>
                    </a:cxn>
                    <a:cxn ang="0">
                      <a:pos x="139" y="1489"/>
                    </a:cxn>
                    <a:cxn ang="0">
                      <a:pos x="95" y="1557"/>
                    </a:cxn>
                    <a:cxn ang="0">
                      <a:pos x="71" y="1637"/>
                    </a:cxn>
                    <a:cxn ang="0">
                      <a:pos x="71" y="1728"/>
                    </a:cxn>
                    <a:cxn ang="0">
                      <a:pos x="100" y="1814"/>
                    </a:cxn>
                    <a:cxn ang="0">
                      <a:pos x="154" y="1887"/>
                    </a:cxn>
                    <a:cxn ang="0">
                      <a:pos x="226" y="1941"/>
                    </a:cxn>
                    <a:cxn ang="0">
                      <a:pos x="313" y="1970"/>
                    </a:cxn>
                    <a:cxn ang="0">
                      <a:pos x="408" y="1970"/>
                    </a:cxn>
                    <a:cxn ang="0">
                      <a:pos x="494" y="1941"/>
                    </a:cxn>
                    <a:cxn ang="0">
                      <a:pos x="567" y="1887"/>
                    </a:cxn>
                    <a:cxn ang="0">
                      <a:pos x="619" y="1814"/>
                    </a:cxn>
                    <a:cxn ang="0">
                      <a:pos x="648" y="1728"/>
                    </a:cxn>
                    <a:cxn ang="0">
                      <a:pos x="648" y="1636"/>
                    </a:cxn>
                    <a:cxn ang="0">
                      <a:pos x="624" y="1556"/>
                    </a:cxn>
                    <a:cxn ang="0">
                      <a:pos x="580" y="1488"/>
                    </a:cxn>
                    <a:cxn ang="0">
                      <a:pos x="518" y="1434"/>
                    </a:cxn>
                    <a:cxn ang="0">
                      <a:pos x="482" y="196"/>
                    </a:cxn>
                    <a:cxn ang="0">
                      <a:pos x="469" y="141"/>
                    </a:cxn>
                    <a:cxn ang="0">
                      <a:pos x="435" y="99"/>
                    </a:cxn>
                    <a:cxn ang="0">
                      <a:pos x="387" y="75"/>
                    </a:cxn>
                    <a:cxn ang="0">
                      <a:pos x="358" y="0"/>
                    </a:cxn>
                    <a:cxn ang="0">
                      <a:pos x="430" y="15"/>
                    </a:cxn>
                    <a:cxn ang="0">
                      <a:pos x="489" y="55"/>
                    </a:cxn>
                    <a:cxn ang="0">
                      <a:pos x="529" y="114"/>
                    </a:cxn>
                    <a:cxn ang="0">
                      <a:pos x="544" y="187"/>
                    </a:cxn>
                    <a:cxn ang="0">
                      <a:pos x="582" y="1396"/>
                    </a:cxn>
                    <a:cxn ang="0">
                      <a:pos x="647" y="1460"/>
                    </a:cxn>
                    <a:cxn ang="0">
                      <a:pos x="693" y="1541"/>
                    </a:cxn>
                    <a:cxn ang="0">
                      <a:pos x="717" y="1631"/>
                    </a:cxn>
                    <a:cxn ang="0">
                      <a:pos x="717" y="1734"/>
                    </a:cxn>
                    <a:cxn ang="0">
                      <a:pos x="687" y="1832"/>
                    </a:cxn>
                    <a:cxn ang="0">
                      <a:pos x="632" y="1917"/>
                    </a:cxn>
                    <a:cxn ang="0">
                      <a:pos x="557" y="1984"/>
                    </a:cxn>
                    <a:cxn ang="0">
                      <a:pos x="464" y="2026"/>
                    </a:cxn>
                    <a:cxn ang="0">
                      <a:pos x="360" y="2041"/>
                    </a:cxn>
                    <a:cxn ang="0">
                      <a:pos x="256" y="2026"/>
                    </a:cxn>
                    <a:cxn ang="0">
                      <a:pos x="164" y="1984"/>
                    </a:cxn>
                    <a:cxn ang="0">
                      <a:pos x="89" y="1917"/>
                    </a:cxn>
                    <a:cxn ang="0">
                      <a:pos x="34" y="1832"/>
                    </a:cxn>
                    <a:cxn ang="0">
                      <a:pos x="4" y="1734"/>
                    </a:cxn>
                    <a:cxn ang="0">
                      <a:pos x="4" y="1632"/>
                    </a:cxn>
                    <a:cxn ang="0">
                      <a:pos x="28" y="1542"/>
                    </a:cxn>
                    <a:cxn ang="0">
                      <a:pos x="73" y="1463"/>
                    </a:cxn>
                    <a:cxn ang="0">
                      <a:pos x="135" y="1399"/>
                    </a:cxn>
                    <a:cxn ang="0">
                      <a:pos x="173" y="187"/>
                    </a:cxn>
                    <a:cxn ang="0">
                      <a:pos x="188" y="114"/>
                    </a:cxn>
                    <a:cxn ang="0">
                      <a:pos x="226" y="55"/>
                    </a:cxn>
                    <a:cxn ang="0">
                      <a:pos x="285" y="15"/>
                    </a:cxn>
                    <a:cxn ang="0">
                      <a:pos x="358" y="0"/>
                    </a:cxn>
                  </a:cxnLst>
                  <a:rect l="0" t="0" r="r" b="b"/>
                  <a:pathLst>
                    <a:path w="721" h="2041">
                      <a:moveTo>
                        <a:pt x="358" y="72"/>
                      </a:moveTo>
                      <a:lnTo>
                        <a:pt x="330" y="75"/>
                      </a:lnTo>
                      <a:lnTo>
                        <a:pt x="304" y="84"/>
                      </a:lnTo>
                      <a:lnTo>
                        <a:pt x="281" y="99"/>
                      </a:lnTo>
                      <a:lnTo>
                        <a:pt x="263" y="118"/>
                      </a:lnTo>
                      <a:lnTo>
                        <a:pt x="248" y="141"/>
                      </a:lnTo>
                      <a:lnTo>
                        <a:pt x="239" y="167"/>
                      </a:lnTo>
                      <a:lnTo>
                        <a:pt x="235" y="196"/>
                      </a:lnTo>
                      <a:lnTo>
                        <a:pt x="235" y="1415"/>
                      </a:lnTo>
                      <a:lnTo>
                        <a:pt x="200" y="1435"/>
                      </a:lnTo>
                      <a:lnTo>
                        <a:pt x="168" y="1460"/>
                      </a:lnTo>
                      <a:lnTo>
                        <a:pt x="139" y="1489"/>
                      </a:lnTo>
                      <a:lnTo>
                        <a:pt x="114" y="1522"/>
                      </a:lnTo>
                      <a:lnTo>
                        <a:pt x="95" y="1557"/>
                      </a:lnTo>
                      <a:lnTo>
                        <a:pt x="80" y="1596"/>
                      </a:lnTo>
                      <a:lnTo>
                        <a:pt x="71" y="1637"/>
                      </a:lnTo>
                      <a:lnTo>
                        <a:pt x="68" y="1680"/>
                      </a:lnTo>
                      <a:lnTo>
                        <a:pt x="71" y="1728"/>
                      </a:lnTo>
                      <a:lnTo>
                        <a:pt x="83" y="1773"/>
                      </a:lnTo>
                      <a:lnTo>
                        <a:pt x="100" y="1814"/>
                      </a:lnTo>
                      <a:lnTo>
                        <a:pt x="124" y="1853"/>
                      </a:lnTo>
                      <a:lnTo>
                        <a:pt x="154" y="1887"/>
                      </a:lnTo>
                      <a:lnTo>
                        <a:pt x="188" y="1917"/>
                      </a:lnTo>
                      <a:lnTo>
                        <a:pt x="226" y="1941"/>
                      </a:lnTo>
                      <a:lnTo>
                        <a:pt x="268" y="1958"/>
                      </a:lnTo>
                      <a:lnTo>
                        <a:pt x="313" y="1970"/>
                      </a:lnTo>
                      <a:lnTo>
                        <a:pt x="360" y="1973"/>
                      </a:lnTo>
                      <a:lnTo>
                        <a:pt x="408" y="1970"/>
                      </a:lnTo>
                      <a:lnTo>
                        <a:pt x="453" y="1958"/>
                      </a:lnTo>
                      <a:lnTo>
                        <a:pt x="494" y="1941"/>
                      </a:lnTo>
                      <a:lnTo>
                        <a:pt x="533" y="1917"/>
                      </a:lnTo>
                      <a:lnTo>
                        <a:pt x="567" y="1887"/>
                      </a:lnTo>
                      <a:lnTo>
                        <a:pt x="595" y="1853"/>
                      </a:lnTo>
                      <a:lnTo>
                        <a:pt x="619" y="1814"/>
                      </a:lnTo>
                      <a:lnTo>
                        <a:pt x="637" y="1773"/>
                      </a:lnTo>
                      <a:lnTo>
                        <a:pt x="648" y="1728"/>
                      </a:lnTo>
                      <a:lnTo>
                        <a:pt x="652" y="1680"/>
                      </a:lnTo>
                      <a:lnTo>
                        <a:pt x="648" y="1636"/>
                      </a:lnTo>
                      <a:lnTo>
                        <a:pt x="639" y="1595"/>
                      </a:lnTo>
                      <a:lnTo>
                        <a:pt x="624" y="1556"/>
                      </a:lnTo>
                      <a:lnTo>
                        <a:pt x="604" y="1521"/>
                      </a:lnTo>
                      <a:lnTo>
                        <a:pt x="580" y="1488"/>
                      </a:lnTo>
                      <a:lnTo>
                        <a:pt x="550" y="1459"/>
                      </a:lnTo>
                      <a:lnTo>
                        <a:pt x="518" y="1434"/>
                      </a:lnTo>
                      <a:lnTo>
                        <a:pt x="482" y="1414"/>
                      </a:lnTo>
                      <a:lnTo>
                        <a:pt x="482" y="196"/>
                      </a:lnTo>
                      <a:lnTo>
                        <a:pt x="478" y="167"/>
                      </a:lnTo>
                      <a:lnTo>
                        <a:pt x="469" y="141"/>
                      </a:lnTo>
                      <a:lnTo>
                        <a:pt x="454" y="118"/>
                      </a:lnTo>
                      <a:lnTo>
                        <a:pt x="435" y="99"/>
                      </a:lnTo>
                      <a:lnTo>
                        <a:pt x="413" y="84"/>
                      </a:lnTo>
                      <a:lnTo>
                        <a:pt x="387" y="75"/>
                      </a:lnTo>
                      <a:lnTo>
                        <a:pt x="358" y="72"/>
                      </a:lnTo>
                      <a:close/>
                      <a:moveTo>
                        <a:pt x="358" y="0"/>
                      </a:moveTo>
                      <a:lnTo>
                        <a:pt x="395" y="4"/>
                      </a:lnTo>
                      <a:lnTo>
                        <a:pt x="430" y="15"/>
                      </a:lnTo>
                      <a:lnTo>
                        <a:pt x="462" y="33"/>
                      </a:lnTo>
                      <a:lnTo>
                        <a:pt x="489" y="55"/>
                      </a:lnTo>
                      <a:lnTo>
                        <a:pt x="512" y="83"/>
                      </a:lnTo>
                      <a:lnTo>
                        <a:pt x="529" y="114"/>
                      </a:lnTo>
                      <a:lnTo>
                        <a:pt x="540" y="149"/>
                      </a:lnTo>
                      <a:lnTo>
                        <a:pt x="544" y="187"/>
                      </a:lnTo>
                      <a:lnTo>
                        <a:pt x="544" y="1370"/>
                      </a:lnTo>
                      <a:lnTo>
                        <a:pt x="582" y="1396"/>
                      </a:lnTo>
                      <a:lnTo>
                        <a:pt x="615" y="1427"/>
                      </a:lnTo>
                      <a:lnTo>
                        <a:pt x="647" y="1460"/>
                      </a:lnTo>
                      <a:lnTo>
                        <a:pt x="672" y="1499"/>
                      </a:lnTo>
                      <a:lnTo>
                        <a:pt x="693" y="1541"/>
                      </a:lnTo>
                      <a:lnTo>
                        <a:pt x="708" y="1585"/>
                      </a:lnTo>
                      <a:lnTo>
                        <a:pt x="717" y="1631"/>
                      </a:lnTo>
                      <a:lnTo>
                        <a:pt x="721" y="1680"/>
                      </a:lnTo>
                      <a:lnTo>
                        <a:pt x="717" y="1734"/>
                      </a:lnTo>
                      <a:lnTo>
                        <a:pt x="706" y="1784"/>
                      </a:lnTo>
                      <a:lnTo>
                        <a:pt x="687" y="1832"/>
                      </a:lnTo>
                      <a:lnTo>
                        <a:pt x="663" y="1877"/>
                      </a:lnTo>
                      <a:lnTo>
                        <a:pt x="632" y="1917"/>
                      </a:lnTo>
                      <a:lnTo>
                        <a:pt x="597" y="1952"/>
                      </a:lnTo>
                      <a:lnTo>
                        <a:pt x="557" y="1984"/>
                      </a:lnTo>
                      <a:lnTo>
                        <a:pt x="512" y="2007"/>
                      </a:lnTo>
                      <a:lnTo>
                        <a:pt x="464" y="2026"/>
                      </a:lnTo>
                      <a:lnTo>
                        <a:pt x="414" y="2037"/>
                      </a:lnTo>
                      <a:lnTo>
                        <a:pt x="360" y="2041"/>
                      </a:lnTo>
                      <a:lnTo>
                        <a:pt x="306" y="2037"/>
                      </a:lnTo>
                      <a:lnTo>
                        <a:pt x="256" y="2026"/>
                      </a:lnTo>
                      <a:lnTo>
                        <a:pt x="209" y="2007"/>
                      </a:lnTo>
                      <a:lnTo>
                        <a:pt x="164" y="1984"/>
                      </a:lnTo>
                      <a:lnTo>
                        <a:pt x="124" y="1952"/>
                      </a:lnTo>
                      <a:lnTo>
                        <a:pt x="89" y="1917"/>
                      </a:lnTo>
                      <a:lnTo>
                        <a:pt x="58" y="1877"/>
                      </a:lnTo>
                      <a:lnTo>
                        <a:pt x="34" y="1832"/>
                      </a:lnTo>
                      <a:lnTo>
                        <a:pt x="15" y="1784"/>
                      </a:lnTo>
                      <a:lnTo>
                        <a:pt x="4" y="1734"/>
                      </a:lnTo>
                      <a:lnTo>
                        <a:pt x="0" y="1680"/>
                      </a:lnTo>
                      <a:lnTo>
                        <a:pt x="4" y="1632"/>
                      </a:lnTo>
                      <a:lnTo>
                        <a:pt x="13" y="1586"/>
                      </a:lnTo>
                      <a:lnTo>
                        <a:pt x="28" y="1542"/>
                      </a:lnTo>
                      <a:lnTo>
                        <a:pt x="48" y="1501"/>
                      </a:lnTo>
                      <a:lnTo>
                        <a:pt x="73" y="1463"/>
                      </a:lnTo>
                      <a:lnTo>
                        <a:pt x="101" y="1429"/>
                      </a:lnTo>
                      <a:lnTo>
                        <a:pt x="135" y="1399"/>
                      </a:lnTo>
                      <a:lnTo>
                        <a:pt x="173" y="1373"/>
                      </a:lnTo>
                      <a:lnTo>
                        <a:pt x="173" y="187"/>
                      </a:lnTo>
                      <a:lnTo>
                        <a:pt x="176" y="149"/>
                      </a:lnTo>
                      <a:lnTo>
                        <a:pt x="188" y="114"/>
                      </a:lnTo>
                      <a:lnTo>
                        <a:pt x="204" y="83"/>
                      </a:lnTo>
                      <a:lnTo>
                        <a:pt x="226" y="55"/>
                      </a:lnTo>
                      <a:lnTo>
                        <a:pt x="254" y="33"/>
                      </a:lnTo>
                      <a:lnTo>
                        <a:pt x="285" y="15"/>
                      </a:lnTo>
                      <a:lnTo>
                        <a:pt x="320" y="4"/>
                      </a:lnTo>
                      <a:lnTo>
                        <a:pt x="358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26"/>
                <p:cNvSpPr>
                  <a:spLocks/>
                </p:cNvSpPr>
                <p:nvPr/>
              </p:nvSpPr>
              <p:spPr bwMode="auto">
                <a:xfrm>
                  <a:off x="3049588" y="3811589"/>
                  <a:ext cx="679451" cy="1622425"/>
                </a:xfrm>
                <a:custGeom>
                  <a:avLst/>
                  <a:gdLst/>
                  <a:ahLst/>
                  <a:cxnLst>
                    <a:cxn ang="0">
                      <a:pos x="212" y="0"/>
                    </a:cxn>
                    <a:cxn ang="0">
                      <a:pos x="234" y="4"/>
                    </a:cxn>
                    <a:cxn ang="0">
                      <a:pos x="254" y="14"/>
                    </a:cxn>
                    <a:cxn ang="0">
                      <a:pos x="269" y="30"/>
                    </a:cxn>
                    <a:cxn ang="0">
                      <a:pos x="279" y="49"/>
                    </a:cxn>
                    <a:cxn ang="0">
                      <a:pos x="283" y="72"/>
                    </a:cxn>
                    <a:cxn ang="0">
                      <a:pos x="283" y="606"/>
                    </a:cxn>
                    <a:cxn ang="0">
                      <a:pos x="318" y="621"/>
                    </a:cxn>
                    <a:cxn ang="0">
                      <a:pos x="349" y="642"/>
                    </a:cxn>
                    <a:cxn ang="0">
                      <a:pos x="376" y="667"/>
                    </a:cxn>
                    <a:cxn ang="0">
                      <a:pos x="398" y="698"/>
                    </a:cxn>
                    <a:cxn ang="0">
                      <a:pos x="414" y="731"/>
                    </a:cxn>
                    <a:cxn ang="0">
                      <a:pos x="424" y="769"/>
                    </a:cxn>
                    <a:cxn ang="0">
                      <a:pos x="428" y="808"/>
                    </a:cxn>
                    <a:cxn ang="0">
                      <a:pos x="424" y="847"/>
                    </a:cxn>
                    <a:cxn ang="0">
                      <a:pos x="414" y="883"/>
                    </a:cxn>
                    <a:cxn ang="0">
                      <a:pos x="399" y="917"/>
                    </a:cxn>
                    <a:cxn ang="0">
                      <a:pos x="378" y="946"/>
                    </a:cxn>
                    <a:cxn ang="0">
                      <a:pos x="352" y="972"/>
                    </a:cxn>
                    <a:cxn ang="0">
                      <a:pos x="322" y="994"/>
                    </a:cxn>
                    <a:cxn ang="0">
                      <a:pos x="288" y="1009"/>
                    </a:cxn>
                    <a:cxn ang="0">
                      <a:pos x="253" y="1019"/>
                    </a:cxn>
                    <a:cxn ang="0">
                      <a:pos x="214" y="1022"/>
                    </a:cxn>
                    <a:cxn ang="0">
                      <a:pos x="176" y="1019"/>
                    </a:cxn>
                    <a:cxn ang="0">
                      <a:pos x="139" y="1009"/>
                    </a:cxn>
                    <a:cxn ang="0">
                      <a:pos x="105" y="994"/>
                    </a:cxn>
                    <a:cxn ang="0">
                      <a:pos x="77" y="972"/>
                    </a:cxn>
                    <a:cxn ang="0">
                      <a:pos x="50" y="946"/>
                    </a:cxn>
                    <a:cxn ang="0">
                      <a:pos x="29" y="917"/>
                    </a:cxn>
                    <a:cxn ang="0">
                      <a:pos x="14" y="883"/>
                    </a:cxn>
                    <a:cxn ang="0">
                      <a:pos x="4" y="847"/>
                    </a:cxn>
                    <a:cxn ang="0">
                      <a:pos x="0" y="808"/>
                    </a:cxn>
                    <a:cxn ang="0">
                      <a:pos x="4" y="769"/>
                    </a:cxn>
                    <a:cxn ang="0">
                      <a:pos x="14" y="734"/>
                    </a:cxn>
                    <a:cxn ang="0">
                      <a:pos x="30" y="700"/>
                    </a:cxn>
                    <a:cxn ang="0">
                      <a:pos x="52" y="670"/>
                    </a:cxn>
                    <a:cxn ang="0">
                      <a:pos x="77" y="644"/>
                    </a:cxn>
                    <a:cxn ang="0">
                      <a:pos x="107" y="624"/>
                    </a:cxn>
                    <a:cxn ang="0">
                      <a:pos x="140" y="607"/>
                    </a:cxn>
                    <a:cxn ang="0">
                      <a:pos x="140" y="72"/>
                    </a:cxn>
                    <a:cxn ang="0">
                      <a:pos x="144" y="49"/>
                    </a:cxn>
                    <a:cxn ang="0">
                      <a:pos x="154" y="30"/>
                    </a:cxn>
                    <a:cxn ang="0">
                      <a:pos x="171" y="14"/>
                    </a:cxn>
                    <a:cxn ang="0">
                      <a:pos x="189" y="4"/>
                    </a:cxn>
                    <a:cxn ang="0">
                      <a:pos x="212" y="0"/>
                    </a:cxn>
                  </a:cxnLst>
                  <a:rect l="0" t="0" r="r" b="b"/>
                  <a:pathLst>
                    <a:path w="428" h="1022">
                      <a:moveTo>
                        <a:pt x="212" y="0"/>
                      </a:moveTo>
                      <a:lnTo>
                        <a:pt x="234" y="4"/>
                      </a:lnTo>
                      <a:lnTo>
                        <a:pt x="254" y="14"/>
                      </a:lnTo>
                      <a:lnTo>
                        <a:pt x="269" y="30"/>
                      </a:lnTo>
                      <a:lnTo>
                        <a:pt x="279" y="49"/>
                      </a:lnTo>
                      <a:lnTo>
                        <a:pt x="283" y="72"/>
                      </a:lnTo>
                      <a:lnTo>
                        <a:pt x="283" y="606"/>
                      </a:lnTo>
                      <a:lnTo>
                        <a:pt x="318" y="621"/>
                      </a:lnTo>
                      <a:lnTo>
                        <a:pt x="349" y="642"/>
                      </a:lnTo>
                      <a:lnTo>
                        <a:pt x="376" y="667"/>
                      </a:lnTo>
                      <a:lnTo>
                        <a:pt x="398" y="698"/>
                      </a:lnTo>
                      <a:lnTo>
                        <a:pt x="414" y="731"/>
                      </a:lnTo>
                      <a:lnTo>
                        <a:pt x="424" y="769"/>
                      </a:lnTo>
                      <a:lnTo>
                        <a:pt x="428" y="808"/>
                      </a:lnTo>
                      <a:lnTo>
                        <a:pt x="424" y="847"/>
                      </a:lnTo>
                      <a:lnTo>
                        <a:pt x="414" y="883"/>
                      </a:lnTo>
                      <a:lnTo>
                        <a:pt x="399" y="917"/>
                      </a:lnTo>
                      <a:lnTo>
                        <a:pt x="378" y="946"/>
                      </a:lnTo>
                      <a:lnTo>
                        <a:pt x="352" y="972"/>
                      </a:lnTo>
                      <a:lnTo>
                        <a:pt x="322" y="994"/>
                      </a:lnTo>
                      <a:lnTo>
                        <a:pt x="288" y="1009"/>
                      </a:lnTo>
                      <a:lnTo>
                        <a:pt x="253" y="1019"/>
                      </a:lnTo>
                      <a:lnTo>
                        <a:pt x="214" y="1022"/>
                      </a:lnTo>
                      <a:lnTo>
                        <a:pt x="176" y="1019"/>
                      </a:lnTo>
                      <a:lnTo>
                        <a:pt x="139" y="1009"/>
                      </a:lnTo>
                      <a:lnTo>
                        <a:pt x="105" y="994"/>
                      </a:lnTo>
                      <a:lnTo>
                        <a:pt x="77" y="972"/>
                      </a:lnTo>
                      <a:lnTo>
                        <a:pt x="50" y="946"/>
                      </a:lnTo>
                      <a:lnTo>
                        <a:pt x="29" y="917"/>
                      </a:lnTo>
                      <a:lnTo>
                        <a:pt x="14" y="883"/>
                      </a:lnTo>
                      <a:lnTo>
                        <a:pt x="4" y="847"/>
                      </a:lnTo>
                      <a:lnTo>
                        <a:pt x="0" y="808"/>
                      </a:lnTo>
                      <a:lnTo>
                        <a:pt x="4" y="769"/>
                      </a:lnTo>
                      <a:lnTo>
                        <a:pt x="14" y="734"/>
                      </a:lnTo>
                      <a:lnTo>
                        <a:pt x="30" y="700"/>
                      </a:lnTo>
                      <a:lnTo>
                        <a:pt x="52" y="670"/>
                      </a:lnTo>
                      <a:lnTo>
                        <a:pt x="77" y="644"/>
                      </a:lnTo>
                      <a:lnTo>
                        <a:pt x="107" y="624"/>
                      </a:lnTo>
                      <a:lnTo>
                        <a:pt x="140" y="607"/>
                      </a:lnTo>
                      <a:lnTo>
                        <a:pt x="140" y="72"/>
                      </a:lnTo>
                      <a:lnTo>
                        <a:pt x="144" y="49"/>
                      </a:lnTo>
                      <a:lnTo>
                        <a:pt x="154" y="30"/>
                      </a:lnTo>
                      <a:lnTo>
                        <a:pt x="171" y="14"/>
                      </a:lnTo>
                      <a:lnTo>
                        <a:pt x="189" y="4"/>
                      </a:lnTo>
                      <a:lnTo>
                        <a:pt x="21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9" name="TextBox 18"/>
            <p:cNvSpPr txBox="1"/>
            <p:nvPr/>
          </p:nvSpPr>
          <p:spPr>
            <a:xfrm>
              <a:off x="2590535" y="4013886"/>
              <a:ext cx="296915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33</a:t>
              </a:r>
              <a:endPara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56768" y="3563256"/>
              <a:ext cx="1911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TEMPERATURE</a:t>
              </a:r>
              <a:endPara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65365" y="4917987"/>
              <a:ext cx="2219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Celsius</a:t>
              </a:r>
              <a:endPara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56112" y="407567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o</a:t>
              </a:r>
              <a:endPara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361112" y="1295400"/>
            <a:ext cx="3505200" cy="4116141"/>
            <a:chOff x="6361112" y="1382616"/>
            <a:chExt cx="3505200" cy="4116141"/>
          </a:xfrm>
        </p:grpSpPr>
        <p:sp>
          <p:nvSpPr>
            <p:cNvPr id="5" name="Rectangle 4"/>
            <p:cNvSpPr/>
            <p:nvPr/>
          </p:nvSpPr>
          <p:spPr>
            <a:xfrm>
              <a:off x="6361112" y="1383957"/>
              <a:ext cx="3505200" cy="411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61112" y="1382616"/>
              <a:ext cx="3505200" cy="2655984"/>
            </a:xfrm>
            <a:prstGeom prst="rect">
              <a:avLst/>
            </a:prstGeom>
            <a:solidFill>
              <a:srgbClr val="ED6C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01060" y="3563256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ENERGY</a:t>
              </a:r>
              <a:endPara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9135" y="4013886"/>
              <a:ext cx="296915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45</a:t>
              </a:r>
              <a:endPara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37651" y="4917987"/>
              <a:ext cx="2552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kW/Hour</a:t>
              </a:r>
              <a:endPara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 rot="21340942">
              <a:off x="7802219" y="1865068"/>
              <a:ext cx="1044786" cy="2157196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636167"/>
                <a:gd name="connsiteY0" fmla="*/ 2269012 h 4289267"/>
                <a:gd name="connsiteX1" fmla="*/ 3857288 w 5636167"/>
                <a:gd name="connsiteY1" fmla="*/ 4289267 h 4289267"/>
                <a:gd name="connsiteX2" fmla="*/ 5636167 w 5636167"/>
                <a:gd name="connsiteY2" fmla="*/ 2109983 h 4289267"/>
                <a:gd name="connsiteX3" fmla="*/ 1812747 w 5636167"/>
                <a:gd name="connsiteY3" fmla="*/ 0 h 4289267"/>
                <a:gd name="connsiteX4" fmla="*/ 1689053 w 5636167"/>
                <a:gd name="connsiteY4" fmla="*/ 2085920 h 4289267"/>
                <a:gd name="connsiteX5" fmla="*/ 0 w 5636167"/>
                <a:gd name="connsiteY5" fmla="*/ 2269012 h 4289267"/>
                <a:gd name="connsiteX0" fmla="*/ 0 w 5636167"/>
                <a:gd name="connsiteY0" fmla="*/ 2269012 h 4289267"/>
                <a:gd name="connsiteX1" fmla="*/ 3857288 w 5636167"/>
                <a:gd name="connsiteY1" fmla="*/ 4289267 h 4289267"/>
                <a:gd name="connsiteX2" fmla="*/ 5636167 w 5636167"/>
                <a:gd name="connsiteY2" fmla="*/ 2109983 h 4289267"/>
                <a:gd name="connsiteX3" fmla="*/ 1812747 w 5636167"/>
                <a:gd name="connsiteY3" fmla="*/ 0 h 4289267"/>
                <a:gd name="connsiteX4" fmla="*/ 1689053 w 5636167"/>
                <a:gd name="connsiteY4" fmla="*/ 2085920 h 4289267"/>
                <a:gd name="connsiteX5" fmla="*/ 1204130 w 5636167"/>
                <a:gd name="connsiteY5" fmla="*/ 2373846 h 4289267"/>
                <a:gd name="connsiteX6" fmla="*/ 0 w 5636167"/>
                <a:gd name="connsiteY6" fmla="*/ 2269012 h 4289267"/>
                <a:gd name="connsiteX0" fmla="*/ 0 w 5636167"/>
                <a:gd name="connsiteY0" fmla="*/ 2269012 h 4289267"/>
                <a:gd name="connsiteX1" fmla="*/ 3857288 w 5636167"/>
                <a:gd name="connsiteY1" fmla="*/ 4289267 h 4289267"/>
                <a:gd name="connsiteX2" fmla="*/ 5636167 w 5636167"/>
                <a:gd name="connsiteY2" fmla="*/ 2109983 h 4289267"/>
                <a:gd name="connsiteX3" fmla="*/ 1812747 w 5636167"/>
                <a:gd name="connsiteY3" fmla="*/ 0 h 4289267"/>
                <a:gd name="connsiteX4" fmla="*/ 1939765 w 5636167"/>
                <a:gd name="connsiteY4" fmla="*/ 2070200 h 4289267"/>
                <a:gd name="connsiteX5" fmla="*/ 1204130 w 5636167"/>
                <a:gd name="connsiteY5" fmla="*/ 2373846 h 4289267"/>
                <a:gd name="connsiteX6" fmla="*/ 0 w 5636167"/>
                <a:gd name="connsiteY6" fmla="*/ 2269012 h 4289267"/>
                <a:gd name="connsiteX0" fmla="*/ 0 w 5636167"/>
                <a:gd name="connsiteY0" fmla="*/ 2269012 h 4289267"/>
                <a:gd name="connsiteX1" fmla="*/ 3857288 w 5636167"/>
                <a:gd name="connsiteY1" fmla="*/ 4289267 h 4289267"/>
                <a:gd name="connsiteX2" fmla="*/ 5636167 w 5636167"/>
                <a:gd name="connsiteY2" fmla="*/ 2109983 h 4289267"/>
                <a:gd name="connsiteX3" fmla="*/ 1812747 w 5636167"/>
                <a:gd name="connsiteY3" fmla="*/ 0 h 4289267"/>
                <a:gd name="connsiteX4" fmla="*/ 2418698 w 5636167"/>
                <a:gd name="connsiteY4" fmla="*/ 1608766 h 4289267"/>
                <a:gd name="connsiteX5" fmla="*/ 1939765 w 5636167"/>
                <a:gd name="connsiteY5" fmla="*/ 2070200 h 4289267"/>
                <a:gd name="connsiteX6" fmla="*/ 1204130 w 5636167"/>
                <a:gd name="connsiteY6" fmla="*/ 2373846 h 4289267"/>
                <a:gd name="connsiteX7" fmla="*/ 0 w 5636167"/>
                <a:gd name="connsiteY7" fmla="*/ 2269012 h 4289267"/>
                <a:gd name="connsiteX0" fmla="*/ 0 w 5636167"/>
                <a:gd name="connsiteY0" fmla="*/ 2269012 h 4289267"/>
                <a:gd name="connsiteX1" fmla="*/ 3857288 w 5636167"/>
                <a:gd name="connsiteY1" fmla="*/ 4289267 h 4289267"/>
                <a:gd name="connsiteX2" fmla="*/ 5636167 w 5636167"/>
                <a:gd name="connsiteY2" fmla="*/ 2109983 h 4289267"/>
                <a:gd name="connsiteX3" fmla="*/ 1812747 w 5636167"/>
                <a:gd name="connsiteY3" fmla="*/ 0 h 4289267"/>
                <a:gd name="connsiteX4" fmla="*/ 2496512 w 5636167"/>
                <a:gd name="connsiteY4" fmla="*/ 804383 h 4289267"/>
                <a:gd name="connsiteX5" fmla="*/ 2418698 w 5636167"/>
                <a:gd name="connsiteY5" fmla="*/ 1608766 h 4289267"/>
                <a:gd name="connsiteX6" fmla="*/ 1939765 w 5636167"/>
                <a:gd name="connsiteY6" fmla="*/ 2070200 h 4289267"/>
                <a:gd name="connsiteX7" fmla="*/ 1204130 w 5636167"/>
                <a:gd name="connsiteY7" fmla="*/ 2373846 h 4289267"/>
                <a:gd name="connsiteX8" fmla="*/ 0 w 5636167"/>
                <a:gd name="connsiteY8" fmla="*/ 2269012 h 4289267"/>
                <a:gd name="connsiteX0" fmla="*/ 0 w 5636167"/>
                <a:gd name="connsiteY0" fmla="*/ 2269012 h 4289267"/>
                <a:gd name="connsiteX1" fmla="*/ 3857288 w 5636167"/>
                <a:gd name="connsiteY1" fmla="*/ 4289267 h 4289267"/>
                <a:gd name="connsiteX2" fmla="*/ 5636167 w 5636167"/>
                <a:gd name="connsiteY2" fmla="*/ 2109983 h 4289267"/>
                <a:gd name="connsiteX3" fmla="*/ 1812747 w 5636167"/>
                <a:gd name="connsiteY3" fmla="*/ 0 h 4289267"/>
                <a:gd name="connsiteX4" fmla="*/ 2496512 w 5636167"/>
                <a:gd name="connsiteY4" fmla="*/ 804383 h 4289267"/>
                <a:gd name="connsiteX5" fmla="*/ 2418698 w 5636167"/>
                <a:gd name="connsiteY5" fmla="*/ 1608766 h 4289267"/>
                <a:gd name="connsiteX6" fmla="*/ 1939765 w 5636167"/>
                <a:gd name="connsiteY6" fmla="*/ 2070200 h 4289267"/>
                <a:gd name="connsiteX7" fmla="*/ 0 w 5636167"/>
                <a:gd name="connsiteY7" fmla="*/ 2269012 h 4289267"/>
                <a:gd name="connsiteX0" fmla="*/ 0 w 5636167"/>
                <a:gd name="connsiteY0" fmla="*/ 2269012 h 4289267"/>
                <a:gd name="connsiteX1" fmla="*/ 3857288 w 5636167"/>
                <a:gd name="connsiteY1" fmla="*/ 4289267 h 4289267"/>
                <a:gd name="connsiteX2" fmla="*/ 5636167 w 5636167"/>
                <a:gd name="connsiteY2" fmla="*/ 2109983 h 4289267"/>
                <a:gd name="connsiteX3" fmla="*/ 1812747 w 5636167"/>
                <a:gd name="connsiteY3" fmla="*/ 0 h 4289267"/>
                <a:gd name="connsiteX4" fmla="*/ 2496512 w 5636167"/>
                <a:gd name="connsiteY4" fmla="*/ 804383 h 4289267"/>
                <a:gd name="connsiteX5" fmla="*/ 1939765 w 5636167"/>
                <a:gd name="connsiteY5" fmla="*/ 2070200 h 4289267"/>
                <a:gd name="connsiteX6" fmla="*/ 0 w 5636167"/>
                <a:gd name="connsiteY6" fmla="*/ 2269012 h 4289267"/>
                <a:gd name="connsiteX0" fmla="*/ 0 w 5636167"/>
                <a:gd name="connsiteY0" fmla="*/ 2269012 h 4289267"/>
                <a:gd name="connsiteX1" fmla="*/ 3857288 w 5636167"/>
                <a:gd name="connsiteY1" fmla="*/ 4289267 h 4289267"/>
                <a:gd name="connsiteX2" fmla="*/ 5636167 w 5636167"/>
                <a:gd name="connsiteY2" fmla="*/ 2109983 h 4289267"/>
                <a:gd name="connsiteX3" fmla="*/ 1812747 w 5636167"/>
                <a:gd name="connsiteY3" fmla="*/ 0 h 4289267"/>
                <a:gd name="connsiteX4" fmla="*/ 1939765 w 5636167"/>
                <a:gd name="connsiteY4" fmla="*/ 2070200 h 4289267"/>
                <a:gd name="connsiteX5" fmla="*/ 0 w 5636167"/>
                <a:gd name="connsiteY5" fmla="*/ 2269012 h 4289267"/>
                <a:gd name="connsiteX0" fmla="*/ 0 w 8262159"/>
                <a:gd name="connsiteY0" fmla="*/ 1847300 h 4289267"/>
                <a:gd name="connsiteX1" fmla="*/ 6483280 w 8262159"/>
                <a:gd name="connsiteY1" fmla="*/ 4289267 h 4289267"/>
                <a:gd name="connsiteX2" fmla="*/ 8262159 w 8262159"/>
                <a:gd name="connsiteY2" fmla="*/ 2109983 h 4289267"/>
                <a:gd name="connsiteX3" fmla="*/ 4438739 w 8262159"/>
                <a:gd name="connsiteY3" fmla="*/ 0 h 4289267"/>
                <a:gd name="connsiteX4" fmla="*/ 4565757 w 8262159"/>
                <a:gd name="connsiteY4" fmla="*/ 2070200 h 4289267"/>
                <a:gd name="connsiteX5" fmla="*/ 0 w 8262159"/>
                <a:gd name="connsiteY5" fmla="*/ 1847300 h 4289267"/>
                <a:gd name="connsiteX0" fmla="*/ 0 w 8409192"/>
                <a:gd name="connsiteY0" fmla="*/ 2054650 h 4289267"/>
                <a:gd name="connsiteX1" fmla="*/ 6630313 w 8409192"/>
                <a:gd name="connsiteY1" fmla="*/ 4289267 h 4289267"/>
                <a:gd name="connsiteX2" fmla="*/ 8409192 w 8409192"/>
                <a:gd name="connsiteY2" fmla="*/ 2109983 h 4289267"/>
                <a:gd name="connsiteX3" fmla="*/ 4585772 w 8409192"/>
                <a:gd name="connsiteY3" fmla="*/ 0 h 4289267"/>
                <a:gd name="connsiteX4" fmla="*/ 4712790 w 8409192"/>
                <a:gd name="connsiteY4" fmla="*/ 2070200 h 4289267"/>
                <a:gd name="connsiteX5" fmla="*/ 0 w 8409192"/>
                <a:gd name="connsiteY5" fmla="*/ 2054650 h 4289267"/>
                <a:gd name="connsiteX0" fmla="*/ 0 w 8307169"/>
                <a:gd name="connsiteY0" fmla="*/ 1871411 h 4289267"/>
                <a:gd name="connsiteX1" fmla="*/ 6528290 w 8307169"/>
                <a:gd name="connsiteY1" fmla="*/ 4289267 h 4289267"/>
                <a:gd name="connsiteX2" fmla="*/ 8307169 w 8307169"/>
                <a:gd name="connsiteY2" fmla="*/ 2109983 h 4289267"/>
                <a:gd name="connsiteX3" fmla="*/ 4483749 w 8307169"/>
                <a:gd name="connsiteY3" fmla="*/ 0 h 4289267"/>
                <a:gd name="connsiteX4" fmla="*/ 4610767 w 8307169"/>
                <a:gd name="connsiteY4" fmla="*/ 2070200 h 4289267"/>
                <a:gd name="connsiteX5" fmla="*/ 0 w 8307169"/>
                <a:gd name="connsiteY5" fmla="*/ 1871411 h 4289267"/>
                <a:gd name="connsiteX0" fmla="*/ 0 w 8307169"/>
                <a:gd name="connsiteY0" fmla="*/ 1871411 h 4289267"/>
                <a:gd name="connsiteX1" fmla="*/ 6528290 w 8307169"/>
                <a:gd name="connsiteY1" fmla="*/ 4289267 h 4289267"/>
                <a:gd name="connsiteX2" fmla="*/ 8307169 w 8307169"/>
                <a:gd name="connsiteY2" fmla="*/ 2109983 h 4289267"/>
                <a:gd name="connsiteX3" fmla="*/ 4483749 w 8307169"/>
                <a:gd name="connsiteY3" fmla="*/ 0 h 4289267"/>
                <a:gd name="connsiteX4" fmla="*/ 4463734 w 8307169"/>
                <a:gd name="connsiteY4" fmla="*/ 1872495 h 4289267"/>
                <a:gd name="connsiteX5" fmla="*/ 0 w 8307169"/>
                <a:gd name="connsiteY5" fmla="*/ 1871411 h 4289267"/>
                <a:gd name="connsiteX0" fmla="*/ 0 w 8307169"/>
                <a:gd name="connsiteY0" fmla="*/ 1837657 h 4255513"/>
                <a:gd name="connsiteX1" fmla="*/ 6528290 w 8307169"/>
                <a:gd name="connsiteY1" fmla="*/ 4255513 h 4255513"/>
                <a:gd name="connsiteX2" fmla="*/ 8307169 w 8307169"/>
                <a:gd name="connsiteY2" fmla="*/ 2076229 h 4255513"/>
                <a:gd name="connsiteX3" fmla="*/ 4461243 w 8307169"/>
                <a:gd name="connsiteY3" fmla="*/ 0 h 4255513"/>
                <a:gd name="connsiteX4" fmla="*/ 4463734 w 8307169"/>
                <a:gd name="connsiteY4" fmla="*/ 1838741 h 4255513"/>
                <a:gd name="connsiteX5" fmla="*/ 0 w 8307169"/>
                <a:gd name="connsiteY5" fmla="*/ 1837657 h 4255513"/>
                <a:gd name="connsiteX0" fmla="*/ 0 w 6528291"/>
                <a:gd name="connsiteY0" fmla="*/ 1837657 h 4255513"/>
                <a:gd name="connsiteX1" fmla="*/ 6528290 w 6528291"/>
                <a:gd name="connsiteY1" fmla="*/ 4255513 h 4255513"/>
                <a:gd name="connsiteX2" fmla="*/ 5903063 w 6528291"/>
                <a:gd name="connsiteY2" fmla="*/ 779090 h 4255513"/>
                <a:gd name="connsiteX3" fmla="*/ 4461243 w 6528291"/>
                <a:gd name="connsiteY3" fmla="*/ 0 h 4255513"/>
                <a:gd name="connsiteX4" fmla="*/ 4463734 w 6528291"/>
                <a:gd name="connsiteY4" fmla="*/ 1838741 h 4255513"/>
                <a:gd name="connsiteX5" fmla="*/ 0 w 6528291"/>
                <a:gd name="connsiteY5" fmla="*/ 1837657 h 4255513"/>
                <a:gd name="connsiteX0" fmla="*/ 0 w 5903064"/>
                <a:gd name="connsiteY0" fmla="*/ 1837657 h 4214525"/>
                <a:gd name="connsiteX1" fmla="*/ 5861352 w 5903064"/>
                <a:gd name="connsiteY1" fmla="*/ 4214525 h 4214525"/>
                <a:gd name="connsiteX2" fmla="*/ 5903063 w 5903064"/>
                <a:gd name="connsiteY2" fmla="*/ 779090 h 4214525"/>
                <a:gd name="connsiteX3" fmla="*/ 4461243 w 5903064"/>
                <a:gd name="connsiteY3" fmla="*/ 0 h 4214525"/>
                <a:gd name="connsiteX4" fmla="*/ 4463734 w 5903064"/>
                <a:gd name="connsiteY4" fmla="*/ 1838741 h 4214525"/>
                <a:gd name="connsiteX5" fmla="*/ 0 w 5903064"/>
                <a:gd name="connsiteY5" fmla="*/ 1837657 h 4214525"/>
                <a:gd name="connsiteX0" fmla="*/ 0 w 5974139"/>
                <a:gd name="connsiteY0" fmla="*/ 1837657 h 4214525"/>
                <a:gd name="connsiteX1" fmla="*/ 5974139 w 5974139"/>
                <a:gd name="connsiteY1" fmla="*/ 4214525 h 4214525"/>
                <a:gd name="connsiteX2" fmla="*/ 5903063 w 5974139"/>
                <a:gd name="connsiteY2" fmla="*/ 779090 h 4214525"/>
                <a:gd name="connsiteX3" fmla="*/ 4461243 w 5974139"/>
                <a:gd name="connsiteY3" fmla="*/ 0 h 4214525"/>
                <a:gd name="connsiteX4" fmla="*/ 4463734 w 5974139"/>
                <a:gd name="connsiteY4" fmla="*/ 1838741 h 4214525"/>
                <a:gd name="connsiteX5" fmla="*/ 0 w 5974139"/>
                <a:gd name="connsiteY5" fmla="*/ 1837657 h 4214525"/>
                <a:gd name="connsiteX0" fmla="*/ 0 w 8550000"/>
                <a:gd name="connsiteY0" fmla="*/ 1837657 h 4214525"/>
                <a:gd name="connsiteX1" fmla="*/ 5974139 w 8550000"/>
                <a:gd name="connsiteY1" fmla="*/ 4214525 h 4214525"/>
                <a:gd name="connsiteX2" fmla="*/ 8550000 w 8550000"/>
                <a:gd name="connsiteY2" fmla="*/ 1760383 h 4214525"/>
                <a:gd name="connsiteX3" fmla="*/ 4461243 w 8550000"/>
                <a:gd name="connsiteY3" fmla="*/ 0 h 4214525"/>
                <a:gd name="connsiteX4" fmla="*/ 4463734 w 8550000"/>
                <a:gd name="connsiteY4" fmla="*/ 1838741 h 4214525"/>
                <a:gd name="connsiteX5" fmla="*/ 0 w 8550000"/>
                <a:gd name="connsiteY5" fmla="*/ 1837657 h 4214525"/>
                <a:gd name="connsiteX0" fmla="*/ 0 w 8550000"/>
                <a:gd name="connsiteY0" fmla="*/ 1837657 h 3322440"/>
                <a:gd name="connsiteX1" fmla="*/ 3783156 w 8550000"/>
                <a:gd name="connsiteY1" fmla="*/ 3322440 h 3322440"/>
                <a:gd name="connsiteX2" fmla="*/ 8550000 w 8550000"/>
                <a:gd name="connsiteY2" fmla="*/ 1760383 h 3322440"/>
                <a:gd name="connsiteX3" fmla="*/ 4461243 w 8550000"/>
                <a:gd name="connsiteY3" fmla="*/ 0 h 3322440"/>
                <a:gd name="connsiteX4" fmla="*/ 4463734 w 8550000"/>
                <a:gd name="connsiteY4" fmla="*/ 1838741 h 3322440"/>
                <a:gd name="connsiteX5" fmla="*/ 0 w 8550000"/>
                <a:gd name="connsiteY5" fmla="*/ 1837657 h 3322440"/>
                <a:gd name="connsiteX0" fmla="*/ 0 w 7280525"/>
                <a:gd name="connsiteY0" fmla="*/ 1837657 h 3322440"/>
                <a:gd name="connsiteX1" fmla="*/ 3783156 w 7280525"/>
                <a:gd name="connsiteY1" fmla="*/ 3322440 h 3322440"/>
                <a:gd name="connsiteX2" fmla="*/ 7280525 w 7280525"/>
                <a:gd name="connsiteY2" fmla="*/ 1225133 h 3322440"/>
                <a:gd name="connsiteX3" fmla="*/ 4461243 w 7280525"/>
                <a:gd name="connsiteY3" fmla="*/ 0 h 3322440"/>
                <a:gd name="connsiteX4" fmla="*/ 4463734 w 7280525"/>
                <a:gd name="connsiteY4" fmla="*/ 1838741 h 3322440"/>
                <a:gd name="connsiteX5" fmla="*/ 0 w 7280525"/>
                <a:gd name="connsiteY5" fmla="*/ 1837657 h 3322440"/>
                <a:gd name="connsiteX0" fmla="*/ 0 w 7280525"/>
                <a:gd name="connsiteY0" fmla="*/ 1837657 h 3322440"/>
                <a:gd name="connsiteX1" fmla="*/ 3783156 w 7280525"/>
                <a:gd name="connsiteY1" fmla="*/ 3322440 h 3322440"/>
                <a:gd name="connsiteX2" fmla="*/ 7280525 w 7280525"/>
                <a:gd name="connsiteY2" fmla="*/ 1225133 h 3322440"/>
                <a:gd name="connsiteX3" fmla="*/ 4461243 w 7280525"/>
                <a:gd name="connsiteY3" fmla="*/ 0 h 3322440"/>
                <a:gd name="connsiteX4" fmla="*/ 2529864 w 7280525"/>
                <a:gd name="connsiteY4" fmla="*/ 1502878 h 3322440"/>
                <a:gd name="connsiteX5" fmla="*/ 0 w 7280525"/>
                <a:gd name="connsiteY5" fmla="*/ 1837657 h 3322440"/>
                <a:gd name="connsiteX0" fmla="*/ 0 w 7280525"/>
                <a:gd name="connsiteY0" fmla="*/ 2284242 h 3769025"/>
                <a:gd name="connsiteX1" fmla="*/ 3783156 w 7280525"/>
                <a:gd name="connsiteY1" fmla="*/ 3769025 h 3769025"/>
                <a:gd name="connsiteX2" fmla="*/ 7280525 w 7280525"/>
                <a:gd name="connsiteY2" fmla="*/ 1671718 h 3769025"/>
                <a:gd name="connsiteX3" fmla="*/ 3306795 w 7280525"/>
                <a:gd name="connsiteY3" fmla="*/ 0 h 3769025"/>
                <a:gd name="connsiteX4" fmla="*/ 2529864 w 7280525"/>
                <a:gd name="connsiteY4" fmla="*/ 1949463 h 3769025"/>
                <a:gd name="connsiteX5" fmla="*/ 0 w 7280525"/>
                <a:gd name="connsiteY5" fmla="*/ 2284242 h 3769025"/>
                <a:gd name="connsiteX0" fmla="*/ 0 w 7828522"/>
                <a:gd name="connsiteY0" fmla="*/ 2284242 h 3769025"/>
                <a:gd name="connsiteX1" fmla="*/ 3783156 w 7828522"/>
                <a:gd name="connsiteY1" fmla="*/ 3769025 h 3769025"/>
                <a:gd name="connsiteX2" fmla="*/ 7828522 w 7828522"/>
                <a:gd name="connsiteY2" fmla="*/ 2671918 h 3769025"/>
                <a:gd name="connsiteX3" fmla="*/ 3306795 w 7828522"/>
                <a:gd name="connsiteY3" fmla="*/ 0 h 3769025"/>
                <a:gd name="connsiteX4" fmla="*/ 2529864 w 7828522"/>
                <a:gd name="connsiteY4" fmla="*/ 1949463 h 3769025"/>
                <a:gd name="connsiteX5" fmla="*/ 0 w 7828522"/>
                <a:gd name="connsiteY5" fmla="*/ 2284242 h 3769025"/>
                <a:gd name="connsiteX0" fmla="*/ 0 w 7828522"/>
                <a:gd name="connsiteY0" fmla="*/ 2284242 h 4414910"/>
                <a:gd name="connsiteX1" fmla="*/ 3606552 w 7828522"/>
                <a:gd name="connsiteY1" fmla="*/ 4414910 h 4414910"/>
                <a:gd name="connsiteX2" fmla="*/ 7828522 w 7828522"/>
                <a:gd name="connsiteY2" fmla="*/ 2671918 h 4414910"/>
                <a:gd name="connsiteX3" fmla="*/ 3306795 w 7828522"/>
                <a:gd name="connsiteY3" fmla="*/ 0 h 4414910"/>
                <a:gd name="connsiteX4" fmla="*/ 2529864 w 7828522"/>
                <a:gd name="connsiteY4" fmla="*/ 1949463 h 4414910"/>
                <a:gd name="connsiteX5" fmla="*/ 0 w 7828522"/>
                <a:gd name="connsiteY5" fmla="*/ 2284242 h 4414910"/>
                <a:gd name="connsiteX0" fmla="*/ 0 w 8088801"/>
                <a:gd name="connsiteY0" fmla="*/ 2273931 h 4414910"/>
                <a:gd name="connsiteX1" fmla="*/ 3866831 w 8088801"/>
                <a:gd name="connsiteY1" fmla="*/ 4414910 h 4414910"/>
                <a:gd name="connsiteX2" fmla="*/ 8088801 w 8088801"/>
                <a:gd name="connsiteY2" fmla="*/ 2671918 h 4414910"/>
                <a:gd name="connsiteX3" fmla="*/ 3567074 w 8088801"/>
                <a:gd name="connsiteY3" fmla="*/ 0 h 4414910"/>
                <a:gd name="connsiteX4" fmla="*/ 2790143 w 8088801"/>
                <a:gd name="connsiteY4" fmla="*/ 1949463 h 4414910"/>
                <a:gd name="connsiteX5" fmla="*/ 0 w 8088801"/>
                <a:gd name="connsiteY5" fmla="*/ 2273931 h 4414910"/>
                <a:gd name="connsiteX0" fmla="*/ 0 w 8596330"/>
                <a:gd name="connsiteY0" fmla="*/ 1867719 h 4414910"/>
                <a:gd name="connsiteX1" fmla="*/ 4374360 w 8596330"/>
                <a:gd name="connsiteY1" fmla="*/ 4414910 h 4414910"/>
                <a:gd name="connsiteX2" fmla="*/ 8596330 w 8596330"/>
                <a:gd name="connsiteY2" fmla="*/ 2671918 h 4414910"/>
                <a:gd name="connsiteX3" fmla="*/ 4074603 w 8596330"/>
                <a:gd name="connsiteY3" fmla="*/ 0 h 4414910"/>
                <a:gd name="connsiteX4" fmla="*/ 3297672 w 8596330"/>
                <a:gd name="connsiteY4" fmla="*/ 1949463 h 4414910"/>
                <a:gd name="connsiteX5" fmla="*/ 0 w 8596330"/>
                <a:gd name="connsiteY5" fmla="*/ 1867719 h 4414910"/>
                <a:gd name="connsiteX0" fmla="*/ 0 w 8199379"/>
                <a:gd name="connsiteY0" fmla="*/ 2031317 h 4414910"/>
                <a:gd name="connsiteX1" fmla="*/ 3977409 w 8199379"/>
                <a:gd name="connsiteY1" fmla="*/ 4414910 h 4414910"/>
                <a:gd name="connsiteX2" fmla="*/ 8199379 w 8199379"/>
                <a:gd name="connsiteY2" fmla="*/ 2671918 h 4414910"/>
                <a:gd name="connsiteX3" fmla="*/ 3677652 w 8199379"/>
                <a:gd name="connsiteY3" fmla="*/ 0 h 4414910"/>
                <a:gd name="connsiteX4" fmla="*/ 2900721 w 8199379"/>
                <a:gd name="connsiteY4" fmla="*/ 1949463 h 4414910"/>
                <a:gd name="connsiteX5" fmla="*/ 0 w 8199379"/>
                <a:gd name="connsiteY5" fmla="*/ 2031317 h 4414910"/>
                <a:gd name="connsiteX0" fmla="*/ 0 w 8199379"/>
                <a:gd name="connsiteY0" fmla="*/ 1884270 h 4267863"/>
                <a:gd name="connsiteX1" fmla="*/ 3977409 w 8199379"/>
                <a:gd name="connsiteY1" fmla="*/ 4267863 h 4267863"/>
                <a:gd name="connsiteX2" fmla="*/ 8199379 w 8199379"/>
                <a:gd name="connsiteY2" fmla="*/ 2524871 h 4267863"/>
                <a:gd name="connsiteX3" fmla="*/ 4073492 w 8199379"/>
                <a:gd name="connsiteY3" fmla="*/ 0 h 4267863"/>
                <a:gd name="connsiteX4" fmla="*/ 2900721 w 8199379"/>
                <a:gd name="connsiteY4" fmla="*/ 1802416 h 4267863"/>
                <a:gd name="connsiteX5" fmla="*/ 0 w 8199379"/>
                <a:gd name="connsiteY5" fmla="*/ 1884270 h 4267863"/>
                <a:gd name="connsiteX0" fmla="*/ 0 w 8192824"/>
                <a:gd name="connsiteY0" fmla="*/ 1904463 h 4267863"/>
                <a:gd name="connsiteX1" fmla="*/ 3970854 w 8192824"/>
                <a:gd name="connsiteY1" fmla="*/ 4267863 h 4267863"/>
                <a:gd name="connsiteX2" fmla="*/ 8192824 w 8192824"/>
                <a:gd name="connsiteY2" fmla="*/ 2524871 h 4267863"/>
                <a:gd name="connsiteX3" fmla="*/ 4066937 w 8192824"/>
                <a:gd name="connsiteY3" fmla="*/ 0 h 4267863"/>
                <a:gd name="connsiteX4" fmla="*/ 2894166 w 8192824"/>
                <a:gd name="connsiteY4" fmla="*/ 1802416 h 4267863"/>
                <a:gd name="connsiteX5" fmla="*/ 0 w 8192824"/>
                <a:gd name="connsiteY5" fmla="*/ 1904463 h 4267863"/>
                <a:gd name="connsiteX0" fmla="*/ 0 w 8192824"/>
                <a:gd name="connsiteY0" fmla="*/ 5594765 h 7958165"/>
                <a:gd name="connsiteX1" fmla="*/ 3970854 w 8192824"/>
                <a:gd name="connsiteY1" fmla="*/ 7958165 h 7958165"/>
                <a:gd name="connsiteX2" fmla="*/ 8192824 w 8192824"/>
                <a:gd name="connsiteY2" fmla="*/ 6215173 h 7958165"/>
                <a:gd name="connsiteX3" fmla="*/ 2813095 w 8192824"/>
                <a:gd name="connsiteY3" fmla="*/ 0 h 7958165"/>
                <a:gd name="connsiteX4" fmla="*/ 2894166 w 8192824"/>
                <a:gd name="connsiteY4" fmla="*/ 5492718 h 7958165"/>
                <a:gd name="connsiteX5" fmla="*/ 0 w 8192824"/>
                <a:gd name="connsiteY5" fmla="*/ 5594765 h 7958165"/>
                <a:gd name="connsiteX0" fmla="*/ 0 w 7228502"/>
                <a:gd name="connsiteY0" fmla="*/ 5594765 h 7958165"/>
                <a:gd name="connsiteX1" fmla="*/ 3970854 w 7228502"/>
                <a:gd name="connsiteY1" fmla="*/ 7958165 h 7958165"/>
                <a:gd name="connsiteX2" fmla="*/ 7228502 w 7228502"/>
                <a:gd name="connsiteY2" fmla="*/ 2868416 h 7958165"/>
                <a:gd name="connsiteX3" fmla="*/ 2813095 w 7228502"/>
                <a:gd name="connsiteY3" fmla="*/ 0 h 7958165"/>
                <a:gd name="connsiteX4" fmla="*/ 2894166 w 7228502"/>
                <a:gd name="connsiteY4" fmla="*/ 5492718 h 7958165"/>
                <a:gd name="connsiteX5" fmla="*/ 0 w 7228502"/>
                <a:gd name="connsiteY5" fmla="*/ 5594765 h 7958165"/>
                <a:gd name="connsiteX0" fmla="*/ 0 w 7248805"/>
                <a:gd name="connsiteY0" fmla="*/ 5594765 h 7958165"/>
                <a:gd name="connsiteX1" fmla="*/ 3970854 w 7248805"/>
                <a:gd name="connsiteY1" fmla="*/ 7958165 h 7958165"/>
                <a:gd name="connsiteX2" fmla="*/ 7248805 w 7248805"/>
                <a:gd name="connsiteY2" fmla="*/ 7446440 h 7958165"/>
                <a:gd name="connsiteX3" fmla="*/ 7228502 w 7248805"/>
                <a:gd name="connsiteY3" fmla="*/ 2868416 h 7958165"/>
                <a:gd name="connsiteX4" fmla="*/ 2813095 w 7248805"/>
                <a:gd name="connsiteY4" fmla="*/ 0 h 7958165"/>
                <a:gd name="connsiteX5" fmla="*/ 2894166 w 7248805"/>
                <a:gd name="connsiteY5" fmla="*/ 5492718 h 7958165"/>
                <a:gd name="connsiteX6" fmla="*/ 0 w 7248805"/>
                <a:gd name="connsiteY6" fmla="*/ 5594765 h 7958165"/>
                <a:gd name="connsiteX0" fmla="*/ 0 w 7235272"/>
                <a:gd name="connsiteY0" fmla="*/ 5594765 h 7958165"/>
                <a:gd name="connsiteX1" fmla="*/ 3970854 w 7235272"/>
                <a:gd name="connsiteY1" fmla="*/ 7958165 h 7958165"/>
                <a:gd name="connsiteX2" fmla="*/ 6432720 w 7235272"/>
                <a:gd name="connsiteY2" fmla="*/ 7287681 h 7958165"/>
                <a:gd name="connsiteX3" fmla="*/ 7228502 w 7235272"/>
                <a:gd name="connsiteY3" fmla="*/ 2868416 h 7958165"/>
                <a:gd name="connsiteX4" fmla="*/ 2813095 w 7235272"/>
                <a:gd name="connsiteY4" fmla="*/ 0 h 7958165"/>
                <a:gd name="connsiteX5" fmla="*/ 2894166 w 7235272"/>
                <a:gd name="connsiteY5" fmla="*/ 5492718 h 7958165"/>
                <a:gd name="connsiteX6" fmla="*/ 0 w 7235272"/>
                <a:gd name="connsiteY6" fmla="*/ 5594765 h 7958165"/>
                <a:gd name="connsiteX0" fmla="*/ 0 w 7482610"/>
                <a:gd name="connsiteY0" fmla="*/ 5594765 h 7958165"/>
                <a:gd name="connsiteX1" fmla="*/ 3970854 w 7482610"/>
                <a:gd name="connsiteY1" fmla="*/ 7958165 h 7958165"/>
                <a:gd name="connsiteX2" fmla="*/ 6432720 w 7482610"/>
                <a:gd name="connsiteY2" fmla="*/ 7287681 h 7958165"/>
                <a:gd name="connsiteX3" fmla="*/ 7228502 w 7482610"/>
                <a:gd name="connsiteY3" fmla="*/ 2868416 h 7958165"/>
                <a:gd name="connsiteX4" fmla="*/ 2813095 w 7482610"/>
                <a:gd name="connsiteY4" fmla="*/ 0 h 7958165"/>
                <a:gd name="connsiteX5" fmla="*/ 2894166 w 7482610"/>
                <a:gd name="connsiteY5" fmla="*/ 5492718 h 7958165"/>
                <a:gd name="connsiteX6" fmla="*/ 0 w 7482610"/>
                <a:gd name="connsiteY6" fmla="*/ 5594765 h 7958165"/>
                <a:gd name="connsiteX0" fmla="*/ 0 w 7482610"/>
                <a:gd name="connsiteY0" fmla="*/ 5594765 h 7958165"/>
                <a:gd name="connsiteX1" fmla="*/ 3970854 w 7482610"/>
                <a:gd name="connsiteY1" fmla="*/ 7958165 h 7958165"/>
                <a:gd name="connsiteX2" fmla="*/ 6432720 w 7482610"/>
                <a:gd name="connsiteY2" fmla="*/ 7287681 h 7958165"/>
                <a:gd name="connsiteX3" fmla="*/ 7228502 w 7482610"/>
                <a:gd name="connsiteY3" fmla="*/ 2868416 h 7958165"/>
                <a:gd name="connsiteX4" fmla="*/ 2813095 w 7482610"/>
                <a:gd name="connsiteY4" fmla="*/ 0 h 7958165"/>
                <a:gd name="connsiteX5" fmla="*/ 2894166 w 7482610"/>
                <a:gd name="connsiteY5" fmla="*/ 5492718 h 7958165"/>
                <a:gd name="connsiteX6" fmla="*/ 1696646 w 7482610"/>
                <a:gd name="connsiteY6" fmla="*/ 5738934 h 7958165"/>
                <a:gd name="connsiteX7" fmla="*/ 0 w 7482610"/>
                <a:gd name="connsiteY7" fmla="*/ 5594765 h 7958165"/>
                <a:gd name="connsiteX0" fmla="*/ 0 w 7482610"/>
                <a:gd name="connsiteY0" fmla="*/ 5594765 h 7958165"/>
                <a:gd name="connsiteX1" fmla="*/ 3970854 w 7482610"/>
                <a:gd name="connsiteY1" fmla="*/ 7958165 h 7958165"/>
                <a:gd name="connsiteX2" fmla="*/ 6432720 w 7482610"/>
                <a:gd name="connsiteY2" fmla="*/ 7287681 h 7958165"/>
                <a:gd name="connsiteX3" fmla="*/ 7228502 w 7482610"/>
                <a:gd name="connsiteY3" fmla="*/ 2868416 h 7958165"/>
                <a:gd name="connsiteX4" fmla="*/ 2813095 w 7482610"/>
                <a:gd name="connsiteY4" fmla="*/ 0 h 7958165"/>
                <a:gd name="connsiteX5" fmla="*/ 2894166 w 7482610"/>
                <a:gd name="connsiteY5" fmla="*/ 5492718 h 7958165"/>
                <a:gd name="connsiteX6" fmla="*/ 1696646 w 7482610"/>
                <a:gd name="connsiteY6" fmla="*/ 5738934 h 7958165"/>
                <a:gd name="connsiteX7" fmla="*/ 967881 w 7482610"/>
                <a:gd name="connsiteY7" fmla="*/ 5749689 h 7958165"/>
                <a:gd name="connsiteX8" fmla="*/ 0 w 7482610"/>
                <a:gd name="connsiteY8" fmla="*/ 5594765 h 7958165"/>
                <a:gd name="connsiteX0" fmla="*/ 0 w 7482610"/>
                <a:gd name="connsiteY0" fmla="*/ 5594765 h 7958165"/>
                <a:gd name="connsiteX1" fmla="*/ 3970854 w 7482610"/>
                <a:gd name="connsiteY1" fmla="*/ 7958165 h 7958165"/>
                <a:gd name="connsiteX2" fmla="*/ 6432720 w 7482610"/>
                <a:gd name="connsiteY2" fmla="*/ 7287681 h 7958165"/>
                <a:gd name="connsiteX3" fmla="*/ 7228502 w 7482610"/>
                <a:gd name="connsiteY3" fmla="*/ 2868416 h 7958165"/>
                <a:gd name="connsiteX4" fmla="*/ 2813095 w 7482610"/>
                <a:gd name="connsiteY4" fmla="*/ 0 h 7958165"/>
                <a:gd name="connsiteX5" fmla="*/ 2795341 w 7482610"/>
                <a:gd name="connsiteY5" fmla="*/ 5438282 h 7958165"/>
                <a:gd name="connsiteX6" fmla="*/ 1696646 w 7482610"/>
                <a:gd name="connsiteY6" fmla="*/ 5738934 h 7958165"/>
                <a:gd name="connsiteX7" fmla="*/ 967881 w 7482610"/>
                <a:gd name="connsiteY7" fmla="*/ 5749689 h 7958165"/>
                <a:gd name="connsiteX8" fmla="*/ 0 w 7482610"/>
                <a:gd name="connsiteY8" fmla="*/ 5594765 h 7958165"/>
                <a:gd name="connsiteX0" fmla="*/ 0 w 7482610"/>
                <a:gd name="connsiteY0" fmla="*/ 5594765 h 7958165"/>
                <a:gd name="connsiteX1" fmla="*/ 3970854 w 7482610"/>
                <a:gd name="connsiteY1" fmla="*/ 7958165 h 7958165"/>
                <a:gd name="connsiteX2" fmla="*/ 6432720 w 7482610"/>
                <a:gd name="connsiteY2" fmla="*/ 7287681 h 7958165"/>
                <a:gd name="connsiteX3" fmla="*/ 7228502 w 7482610"/>
                <a:gd name="connsiteY3" fmla="*/ 2868416 h 7958165"/>
                <a:gd name="connsiteX4" fmla="*/ 2813095 w 7482610"/>
                <a:gd name="connsiteY4" fmla="*/ 0 h 7958165"/>
                <a:gd name="connsiteX5" fmla="*/ 2795341 w 7482610"/>
                <a:gd name="connsiteY5" fmla="*/ 5438282 h 7958165"/>
                <a:gd name="connsiteX6" fmla="*/ 1696646 w 7482610"/>
                <a:gd name="connsiteY6" fmla="*/ 5738934 h 7958165"/>
                <a:gd name="connsiteX7" fmla="*/ 967881 w 7482610"/>
                <a:gd name="connsiteY7" fmla="*/ 5749689 h 7958165"/>
                <a:gd name="connsiteX8" fmla="*/ 0 w 7482610"/>
                <a:gd name="connsiteY8" fmla="*/ 5594765 h 7958165"/>
                <a:gd name="connsiteX0" fmla="*/ 0 w 7482610"/>
                <a:gd name="connsiteY0" fmla="*/ 5594765 h 7958165"/>
                <a:gd name="connsiteX1" fmla="*/ 3970854 w 7482610"/>
                <a:gd name="connsiteY1" fmla="*/ 7958165 h 7958165"/>
                <a:gd name="connsiteX2" fmla="*/ 6432720 w 7482610"/>
                <a:gd name="connsiteY2" fmla="*/ 7287681 h 7958165"/>
                <a:gd name="connsiteX3" fmla="*/ 7228502 w 7482610"/>
                <a:gd name="connsiteY3" fmla="*/ 2868416 h 7958165"/>
                <a:gd name="connsiteX4" fmla="*/ 2813095 w 7482610"/>
                <a:gd name="connsiteY4" fmla="*/ 0 h 7958165"/>
                <a:gd name="connsiteX5" fmla="*/ 3159558 w 7482610"/>
                <a:gd name="connsiteY5" fmla="*/ 4906686 h 7958165"/>
                <a:gd name="connsiteX6" fmla="*/ 2795341 w 7482610"/>
                <a:gd name="connsiteY6" fmla="*/ 5438282 h 7958165"/>
                <a:gd name="connsiteX7" fmla="*/ 1696646 w 7482610"/>
                <a:gd name="connsiteY7" fmla="*/ 5738934 h 7958165"/>
                <a:gd name="connsiteX8" fmla="*/ 967881 w 7482610"/>
                <a:gd name="connsiteY8" fmla="*/ 5749689 h 7958165"/>
                <a:gd name="connsiteX9" fmla="*/ 0 w 7482610"/>
                <a:gd name="connsiteY9" fmla="*/ 5594765 h 7958165"/>
                <a:gd name="connsiteX0" fmla="*/ 0 w 7482610"/>
                <a:gd name="connsiteY0" fmla="*/ 5594765 h 7958165"/>
                <a:gd name="connsiteX1" fmla="*/ 3970854 w 7482610"/>
                <a:gd name="connsiteY1" fmla="*/ 7958165 h 7958165"/>
                <a:gd name="connsiteX2" fmla="*/ 6432720 w 7482610"/>
                <a:gd name="connsiteY2" fmla="*/ 7287681 h 7958165"/>
                <a:gd name="connsiteX3" fmla="*/ 7228502 w 7482610"/>
                <a:gd name="connsiteY3" fmla="*/ 2868416 h 7958165"/>
                <a:gd name="connsiteX4" fmla="*/ 2813095 w 7482610"/>
                <a:gd name="connsiteY4" fmla="*/ 0 h 7958165"/>
                <a:gd name="connsiteX5" fmla="*/ 3159558 w 7482610"/>
                <a:gd name="connsiteY5" fmla="*/ 4906686 h 7958165"/>
                <a:gd name="connsiteX6" fmla="*/ 2795341 w 7482610"/>
                <a:gd name="connsiteY6" fmla="*/ 5438282 h 7958165"/>
                <a:gd name="connsiteX7" fmla="*/ 1696646 w 7482610"/>
                <a:gd name="connsiteY7" fmla="*/ 5738934 h 7958165"/>
                <a:gd name="connsiteX8" fmla="*/ 967881 w 7482610"/>
                <a:gd name="connsiteY8" fmla="*/ 5749689 h 7958165"/>
                <a:gd name="connsiteX9" fmla="*/ 0 w 7482610"/>
                <a:gd name="connsiteY9" fmla="*/ 5594765 h 7958165"/>
                <a:gd name="connsiteX0" fmla="*/ 0 w 7482610"/>
                <a:gd name="connsiteY0" fmla="*/ 5594765 h 7958165"/>
                <a:gd name="connsiteX1" fmla="*/ 3970854 w 7482610"/>
                <a:gd name="connsiteY1" fmla="*/ 7958165 h 7958165"/>
                <a:gd name="connsiteX2" fmla="*/ 6432720 w 7482610"/>
                <a:gd name="connsiteY2" fmla="*/ 7287681 h 7958165"/>
                <a:gd name="connsiteX3" fmla="*/ 7228502 w 7482610"/>
                <a:gd name="connsiteY3" fmla="*/ 2868416 h 7958165"/>
                <a:gd name="connsiteX4" fmla="*/ 2813095 w 7482610"/>
                <a:gd name="connsiteY4" fmla="*/ 0 h 7958165"/>
                <a:gd name="connsiteX5" fmla="*/ 2304019 w 7482610"/>
                <a:gd name="connsiteY5" fmla="*/ 3844424 h 7958165"/>
                <a:gd name="connsiteX6" fmla="*/ 3159558 w 7482610"/>
                <a:gd name="connsiteY6" fmla="*/ 4906686 h 7958165"/>
                <a:gd name="connsiteX7" fmla="*/ 2795341 w 7482610"/>
                <a:gd name="connsiteY7" fmla="*/ 5438282 h 7958165"/>
                <a:gd name="connsiteX8" fmla="*/ 1696646 w 7482610"/>
                <a:gd name="connsiteY8" fmla="*/ 5738934 h 7958165"/>
                <a:gd name="connsiteX9" fmla="*/ 967881 w 7482610"/>
                <a:gd name="connsiteY9" fmla="*/ 5749689 h 7958165"/>
                <a:gd name="connsiteX10" fmla="*/ 0 w 7482610"/>
                <a:gd name="connsiteY10" fmla="*/ 5594765 h 7958165"/>
                <a:gd name="connsiteX0" fmla="*/ 0 w 7482610"/>
                <a:gd name="connsiteY0" fmla="*/ 5594765 h 7958165"/>
                <a:gd name="connsiteX1" fmla="*/ 3970854 w 7482610"/>
                <a:gd name="connsiteY1" fmla="*/ 7958165 h 7958165"/>
                <a:gd name="connsiteX2" fmla="*/ 6432720 w 7482610"/>
                <a:gd name="connsiteY2" fmla="*/ 7287681 h 7958165"/>
                <a:gd name="connsiteX3" fmla="*/ 7228502 w 7482610"/>
                <a:gd name="connsiteY3" fmla="*/ 2868416 h 7958165"/>
                <a:gd name="connsiteX4" fmla="*/ 2813095 w 7482610"/>
                <a:gd name="connsiteY4" fmla="*/ 0 h 7958165"/>
                <a:gd name="connsiteX5" fmla="*/ 2304019 w 7482610"/>
                <a:gd name="connsiteY5" fmla="*/ 3844424 h 7958165"/>
                <a:gd name="connsiteX6" fmla="*/ 2995792 w 7482610"/>
                <a:gd name="connsiteY6" fmla="*/ 4324024 h 7958165"/>
                <a:gd name="connsiteX7" fmla="*/ 3159558 w 7482610"/>
                <a:gd name="connsiteY7" fmla="*/ 4906686 h 7958165"/>
                <a:gd name="connsiteX8" fmla="*/ 2795341 w 7482610"/>
                <a:gd name="connsiteY8" fmla="*/ 5438282 h 7958165"/>
                <a:gd name="connsiteX9" fmla="*/ 1696646 w 7482610"/>
                <a:gd name="connsiteY9" fmla="*/ 5738934 h 7958165"/>
                <a:gd name="connsiteX10" fmla="*/ 967881 w 7482610"/>
                <a:gd name="connsiteY10" fmla="*/ 5749689 h 7958165"/>
                <a:gd name="connsiteX11" fmla="*/ 0 w 7482610"/>
                <a:gd name="connsiteY11" fmla="*/ 5594765 h 7958165"/>
                <a:gd name="connsiteX0" fmla="*/ 0 w 8233730"/>
                <a:gd name="connsiteY0" fmla="*/ 5594765 h 10210457"/>
                <a:gd name="connsiteX1" fmla="*/ 8233730 w 8233730"/>
                <a:gd name="connsiteY1" fmla="*/ 10210457 h 10210457"/>
                <a:gd name="connsiteX2" fmla="*/ 6432720 w 8233730"/>
                <a:gd name="connsiteY2" fmla="*/ 7287681 h 10210457"/>
                <a:gd name="connsiteX3" fmla="*/ 7228502 w 8233730"/>
                <a:gd name="connsiteY3" fmla="*/ 2868416 h 10210457"/>
                <a:gd name="connsiteX4" fmla="*/ 2813095 w 8233730"/>
                <a:gd name="connsiteY4" fmla="*/ 0 h 10210457"/>
                <a:gd name="connsiteX5" fmla="*/ 2304019 w 8233730"/>
                <a:gd name="connsiteY5" fmla="*/ 3844424 h 10210457"/>
                <a:gd name="connsiteX6" fmla="*/ 2995792 w 8233730"/>
                <a:gd name="connsiteY6" fmla="*/ 4324024 h 10210457"/>
                <a:gd name="connsiteX7" fmla="*/ 3159558 w 8233730"/>
                <a:gd name="connsiteY7" fmla="*/ 4906686 h 10210457"/>
                <a:gd name="connsiteX8" fmla="*/ 2795341 w 8233730"/>
                <a:gd name="connsiteY8" fmla="*/ 5438282 h 10210457"/>
                <a:gd name="connsiteX9" fmla="*/ 1696646 w 8233730"/>
                <a:gd name="connsiteY9" fmla="*/ 5738934 h 10210457"/>
                <a:gd name="connsiteX10" fmla="*/ 967881 w 8233730"/>
                <a:gd name="connsiteY10" fmla="*/ 5749689 h 10210457"/>
                <a:gd name="connsiteX11" fmla="*/ 0 w 8233730"/>
                <a:gd name="connsiteY11" fmla="*/ 5594765 h 10210457"/>
                <a:gd name="connsiteX0" fmla="*/ 0 w 7487313"/>
                <a:gd name="connsiteY0" fmla="*/ 5594765 h 10658172"/>
                <a:gd name="connsiteX1" fmla="*/ 7487313 w 7487313"/>
                <a:gd name="connsiteY1" fmla="*/ 10658172 h 10658172"/>
                <a:gd name="connsiteX2" fmla="*/ 6432720 w 7487313"/>
                <a:gd name="connsiteY2" fmla="*/ 7287681 h 10658172"/>
                <a:gd name="connsiteX3" fmla="*/ 7228502 w 7487313"/>
                <a:gd name="connsiteY3" fmla="*/ 2868416 h 10658172"/>
                <a:gd name="connsiteX4" fmla="*/ 2813095 w 7487313"/>
                <a:gd name="connsiteY4" fmla="*/ 0 h 10658172"/>
                <a:gd name="connsiteX5" fmla="*/ 2304019 w 7487313"/>
                <a:gd name="connsiteY5" fmla="*/ 3844424 h 10658172"/>
                <a:gd name="connsiteX6" fmla="*/ 2995792 w 7487313"/>
                <a:gd name="connsiteY6" fmla="*/ 4324024 h 10658172"/>
                <a:gd name="connsiteX7" fmla="*/ 3159558 w 7487313"/>
                <a:gd name="connsiteY7" fmla="*/ 4906686 h 10658172"/>
                <a:gd name="connsiteX8" fmla="*/ 2795341 w 7487313"/>
                <a:gd name="connsiteY8" fmla="*/ 5438282 h 10658172"/>
                <a:gd name="connsiteX9" fmla="*/ 1696646 w 7487313"/>
                <a:gd name="connsiteY9" fmla="*/ 5738934 h 10658172"/>
                <a:gd name="connsiteX10" fmla="*/ 967881 w 7487313"/>
                <a:gd name="connsiteY10" fmla="*/ 5749689 h 10658172"/>
                <a:gd name="connsiteX11" fmla="*/ 0 w 7487313"/>
                <a:gd name="connsiteY11" fmla="*/ 5594765 h 10658172"/>
                <a:gd name="connsiteX0" fmla="*/ 0 w 11520709"/>
                <a:gd name="connsiteY0" fmla="*/ 5594765 h 10658172"/>
                <a:gd name="connsiteX1" fmla="*/ 7487313 w 11520709"/>
                <a:gd name="connsiteY1" fmla="*/ 10658172 h 10658172"/>
                <a:gd name="connsiteX2" fmla="*/ 10470819 w 11520709"/>
                <a:gd name="connsiteY2" fmla="*/ 8254056 h 10658172"/>
                <a:gd name="connsiteX3" fmla="*/ 7228502 w 11520709"/>
                <a:gd name="connsiteY3" fmla="*/ 2868416 h 10658172"/>
                <a:gd name="connsiteX4" fmla="*/ 2813095 w 11520709"/>
                <a:gd name="connsiteY4" fmla="*/ 0 h 10658172"/>
                <a:gd name="connsiteX5" fmla="*/ 2304019 w 11520709"/>
                <a:gd name="connsiteY5" fmla="*/ 3844424 h 10658172"/>
                <a:gd name="connsiteX6" fmla="*/ 2995792 w 11520709"/>
                <a:gd name="connsiteY6" fmla="*/ 4324024 h 10658172"/>
                <a:gd name="connsiteX7" fmla="*/ 3159558 w 11520709"/>
                <a:gd name="connsiteY7" fmla="*/ 4906686 h 10658172"/>
                <a:gd name="connsiteX8" fmla="*/ 2795341 w 11520709"/>
                <a:gd name="connsiteY8" fmla="*/ 5438282 h 10658172"/>
                <a:gd name="connsiteX9" fmla="*/ 1696646 w 11520709"/>
                <a:gd name="connsiteY9" fmla="*/ 5738934 h 10658172"/>
                <a:gd name="connsiteX10" fmla="*/ 967881 w 11520709"/>
                <a:gd name="connsiteY10" fmla="*/ 5749689 h 10658172"/>
                <a:gd name="connsiteX11" fmla="*/ 0 w 11520709"/>
                <a:gd name="connsiteY11" fmla="*/ 5594765 h 10658172"/>
                <a:gd name="connsiteX0" fmla="*/ 0 w 10470819"/>
                <a:gd name="connsiteY0" fmla="*/ 5594765 h 10658172"/>
                <a:gd name="connsiteX1" fmla="*/ 7487313 w 10470819"/>
                <a:gd name="connsiteY1" fmla="*/ 10658172 h 10658172"/>
                <a:gd name="connsiteX2" fmla="*/ 10470819 w 10470819"/>
                <a:gd name="connsiteY2" fmla="*/ 8254056 h 10658172"/>
                <a:gd name="connsiteX3" fmla="*/ 7228502 w 10470819"/>
                <a:gd name="connsiteY3" fmla="*/ 2868416 h 10658172"/>
                <a:gd name="connsiteX4" fmla="*/ 2813095 w 10470819"/>
                <a:gd name="connsiteY4" fmla="*/ 0 h 10658172"/>
                <a:gd name="connsiteX5" fmla="*/ 2304019 w 10470819"/>
                <a:gd name="connsiteY5" fmla="*/ 3844424 h 10658172"/>
                <a:gd name="connsiteX6" fmla="*/ 2995792 w 10470819"/>
                <a:gd name="connsiteY6" fmla="*/ 4324024 h 10658172"/>
                <a:gd name="connsiteX7" fmla="*/ 3159558 w 10470819"/>
                <a:gd name="connsiteY7" fmla="*/ 4906686 h 10658172"/>
                <a:gd name="connsiteX8" fmla="*/ 2795341 w 10470819"/>
                <a:gd name="connsiteY8" fmla="*/ 5438282 h 10658172"/>
                <a:gd name="connsiteX9" fmla="*/ 1696646 w 10470819"/>
                <a:gd name="connsiteY9" fmla="*/ 5738934 h 10658172"/>
                <a:gd name="connsiteX10" fmla="*/ 967881 w 10470819"/>
                <a:gd name="connsiteY10" fmla="*/ 5749689 h 10658172"/>
                <a:gd name="connsiteX11" fmla="*/ 0 w 10470819"/>
                <a:gd name="connsiteY11" fmla="*/ 5594765 h 10658172"/>
                <a:gd name="connsiteX0" fmla="*/ 0 w 10470819"/>
                <a:gd name="connsiteY0" fmla="*/ 5594765 h 10568536"/>
                <a:gd name="connsiteX1" fmla="*/ 8606887 w 10470819"/>
                <a:gd name="connsiteY1" fmla="*/ 10568536 h 10568536"/>
                <a:gd name="connsiteX2" fmla="*/ 10470819 w 10470819"/>
                <a:gd name="connsiteY2" fmla="*/ 8254056 h 10568536"/>
                <a:gd name="connsiteX3" fmla="*/ 7228502 w 10470819"/>
                <a:gd name="connsiteY3" fmla="*/ 2868416 h 10568536"/>
                <a:gd name="connsiteX4" fmla="*/ 2813095 w 10470819"/>
                <a:gd name="connsiteY4" fmla="*/ 0 h 10568536"/>
                <a:gd name="connsiteX5" fmla="*/ 2304019 w 10470819"/>
                <a:gd name="connsiteY5" fmla="*/ 3844424 h 10568536"/>
                <a:gd name="connsiteX6" fmla="*/ 2995792 w 10470819"/>
                <a:gd name="connsiteY6" fmla="*/ 4324024 h 10568536"/>
                <a:gd name="connsiteX7" fmla="*/ 3159558 w 10470819"/>
                <a:gd name="connsiteY7" fmla="*/ 4906686 h 10568536"/>
                <a:gd name="connsiteX8" fmla="*/ 2795341 w 10470819"/>
                <a:gd name="connsiteY8" fmla="*/ 5438282 h 10568536"/>
                <a:gd name="connsiteX9" fmla="*/ 1696646 w 10470819"/>
                <a:gd name="connsiteY9" fmla="*/ 5738934 h 10568536"/>
                <a:gd name="connsiteX10" fmla="*/ 967881 w 10470819"/>
                <a:gd name="connsiteY10" fmla="*/ 5749689 h 10568536"/>
                <a:gd name="connsiteX11" fmla="*/ 0 w 10470819"/>
                <a:gd name="connsiteY11" fmla="*/ 5594765 h 10568536"/>
                <a:gd name="connsiteX0" fmla="*/ 0 w 9502938"/>
                <a:gd name="connsiteY0" fmla="*/ 5749689 h 10568536"/>
                <a:gd name="connsiteX1" fmla="*/ 7639006 w 9502938"/>
                <a:gd name="connsiteY1" fmla="*/ 10568536 h 10568536"/>
                <a:gd name="connsiteX2" fmla="*/ 9502938 w 9502938"/>
                <a:gd name="connsiteY2" fmla="*/ 8254056 h 10568536"/>
                <a:gd name="connsiteX3" fmla="*/ 6260621 w 9502938"/>
                <a:gd name="connsiteY3" fmla="*/ 2868416 h 10568536"/>
                <a:gd name="connsiteX4" fmla="*/ 1845214 w 9502938"/>
                <a:gd name="connsiteY4" fmla="*/ 0 h 10568536"/>
                <a:gd name="connsiteX5" fmla="*/ 1336138 w 9502938"/>
                <a:gd name="connsiteY5" fmla="*/ 3844424 h 10568536"/>
                <a:gd name="connsiteX6" fmla="*/ 2027911 w 9502938"/>
                <a:gd name="connsiteY6" fmla="*/ 4324024 h 10568536"/>
                <a:gd name="connsiteX7" fmla="*/ 2191677 w 9502938"/>
                <a:gd name="connsiteY7" fmla="*/ 4906686 h 10568536"/>
                <a:gd name="connsiteX8" fmla="*/ 1827460 w 9502938"/>
                <a:gd name="connsiteY8" fmla="*/ 5438282 h 10568536"/>
                <a:gd name="connsiteX9" fmla="*/ 728765 w 9502938"/>
                <a:gd name="connsiteY9" fmla="*/ 5738934 h 10568536"/>
                <a:gd name="connsiteX10" fmla="*/ 0 w 9502938"/>
                <a:gd name="connsiteY10" fmla="*/ 5749689 h 10568536"/>
                <a:gd name="connsiteX0" fmla="*/ 0 w 8774173"/>
                <a:gd name="connsiteY0" fmla="*/ 5738934 h 10568536"/>
                <a:gd name="connsiteX1" fmla="*/ 6910241 w 8774173"/>
                <a:gd name="connsiteY1" fmla="*/ 10568536 h 10568536"/>
                <a:gd name="connsiteX2" fmla="*/ 8774173 w 8774173"/>
                <a:gd name="connsiteY2" fmla="*/ 8254056 h 10568536"/>
                <a:gd name="connsiteX3" fmla="*/ 5531856 w 8774173"/>
                <a:gd name="connsiteY3" fmla="*/ 2868416 h 10568536"/>
                <a:gd name="connsiteX4" fmla="*/ 1116449 w 8774173"/>
                <a:gd name="connsiteY4" fmla="*/ 0 h 10568536"/>
                <a:gd name="connsiteX5" fmla="*/ 607373 w 8774173"/>
                <a:gd name="connsiteY5" fmla="*/ 3844424 h 10568536"/>
                <a:gd name="connsiteX6" fmla="*/ 1299146 w 8774173"/>
                <a:gd name="connsiteY6" fmla="*/ 4324024 h 10568536"/>
                <a:gd name="connsiteX7" fmla="*/ 1462912 w 8774173"/>
                <a:gd name="connsiteY7" fmla="*/ 4906686 h 10568536"/>
                <a:gd name="connsiteX8" fmla="*/ 1098695 w 8774173"/>
                <a:gd name="connsiteY8" fmla="*/ 5438282 h 10568536"/>
                <a:gd name="connsiteX9" fmla="*/ 0 w 8774173"/>
                <a:gd name="connsiteY9" fmla="*/ 5738934 h 10568536"/>
                <a:gd name="connsiteX0" fmla="*/ 491322 w 8166800"/>
                <a:gd name="connsiteY0" fmla="*/ 5438282 h 10568536"/>
                <a:gd name="connsiteX1" fmla="*/ 6302868 w 8166800"/>
                <a:gd name="connsiteY1" fmla="*/ 10568536 h 10568536"/>
                <a:gd name="connsiteX2" fmla="*/ 8166800 w 8166800"/>
                <a:gd name="connsiteY2" fmla="*/ 8254056 h 10568536"/>
                <a:gd name="connsiteX3" fmla="*/ 4924483 w 8166800"/>
                <a:gd name="connsiteY3" fmla="*/ 2868416 h 10568536"/>
                <a:gd name="connsiteX4" fmla="*/ 509076 w 8166800"/>
                <a:gd name="connsiteY4" fmla="*/ 0 h 10568536"/>
                <a:gd name="connsiteX5" fmla="*/ 0 w 8166800"/>
                <a:gd name="connsiteY5" fmla="*/ 3844424 h 10568536"/>
                <a:gd name="connsiteX6" fmla="*/ 691773 w 8166800"/>
                <a:gd name="connsiteY6" fmla="*/ 4324024 h 10568536"/>
                <a:gd name="connsiteX7" fmla="*/ 855539 w 8166800"/>
                <a:gd name="connsiteY7" fmla="*/ 4906686 h 10568536"/>
                <a:gd name="connsiteX8" fmla="*/ 491322 w 8166800"/>
                <a:gd name="connsiteY8" fmla="*/ 5438282 h 10568536"/>
                <a:gd name="connsiteX0" fmla="*/ 855539 w 8166800"/>
                <a:gd name="connsiteY0" fmla="*/ 4906686 h 10568536"/>
                <a:gd name="connsiteX1" fmla="*/ 6302868 w 8166800"/>
                <a:gd name="connsiteY1" fmla="*/ 10568536 h 10568536"/>
                <a:gd name="connsiteX2" fmla="*/ 8166800 w 8166800"/>
                <a:gd name="connsiteY2" fmla="*/ 8254056 h 10568536"/>
                <a:gd name="connsiteX3" fmla="*/ 4924483 w 8166800"/>
                <a:gd name="connsiteY3" fmla="*/ 2868416 h 10568536"/>
                <a:gd name="connsiteX4" fmla="*/ 509076 w 8166800"/>
                <a:gd name="connsiteY4" fmla="*/ 0 h 10568536"/>
                <a:gd name="connsiteX5" fmla="*/ 0 w 8166800"/>
                <a:gd name="connsiteY5" fmla="*/ 3844424 h 10568536"/>
                <a:gd name="connsiteX6" fmla="*/ 691773 w 8166800"/>
                <a:gd name="connsiteY6" fmla="*/ 4324024 h 10568536"/>
                <a:gd name="connsiteX7" fmla="*/ 855539 w 8166800"/>
                <a:gd name="connsiteY7" fmla="*/ 4906686 h 10568536"/>
                <a:gd name="connsiteX0" fmla="*/ 691773 w 8166800"/>
                <a:gd name="connsiteY0" fmla="*/ 4324024 h 10568536"/>
                <a:gd name="connsiteX1" fmla="*/ 6302868 w 8166800"/>
                <a:gd name="connsiteY1" fmla="*/ 10568536 h 10568536"/>
                <a:gd name="connsiteX2" fmla="*/ 8166800 w 8166800"/>
                <a:gd name="connsiteY2" fmla="*/ 8254056 h 10568536"/>
                <a:gd name="connsiteX3" fmla="*/ 4924483 w 8166800"/>
                <a:gd name="connsiteY3" fmla="*/ 2868416 h 10568536"/>
                <a:gd name="connsiteX4" fmla="*/ 509076 w 8166800"/>
                <a:gd name="connsiteY4" fmla="*/ 0 h 10568536"/>
                <a:gd name="connsiteX5" fmla="*/ 0 w 8166800"/>
                <a:gd name="connsiteY5" fmla="*/ 3844424 h 10568536"/>
                <a:gd name="connsiteX6" fmla="*/ 691773 w 8166800"/>
                <a:gd name="connsiteY6" fmla="*/ 4324024 h 10568536"/>
                <a:gd name="connsiteX0" fmla="*/ 0 w 8166800"/>
                <a:gd name="connsiteY0" fmla="*/ 3844424 h 10568536"/>
                <a:gd name="connsiteX1" fmla="*/ 6302868 w 8166800"/>
                <a:gd name="connsiteY1" fmla="*/ 10568536 h 10568536"/>
                <a:gd name="connsiteX2" fmla="*/ 8166800 w 8166800"/>
                <a:gd name="connsiteY2" fmla="*/ 8254056 h 10568536"/>
                <a:gd name="connsiteX3" fmla="*/ 4924483 w 8166800"/>
                <a:gd name="connsiteY3" fmla="*/ 2868416 h 10568536"/>
                <a:gd name="connsiteX4" fmla="*/ 509076 w 8166800"/>
                <a:gd name="connsiteY4" fmla="*/ 0 h 10568536"/>
                <a:gd name="connsiteX5" fmla="*/ 0 w 8166800"/>
                <a:gd name="connsiteY5" fmla="*/ 3844424 h 10568536"/>
                <a:gd name="connsiteX0" fmla="*/ 0 w 6302868"/>
                <a:gd name="connsiteY0" fmla="*/ 3844424 h 10568536"/>
                <a:gd name="connsiteX1" fmla="*/ 6302868 w 6302868"/>
                <a:gd name="connsiteY1" fmla="*/ 10568536 h 10568536"/>
                <a:gd name="connsiteX2" fmla="*/ 4924483 w 6302868"/>
                <a:gd name="connsiteY2" fmla="*/ 2868416 h 10568536"/>
                <a:gd name="connsiteX3" fmla="*/ 509076 w 6302868"/>
                <a:gd name="connsiteY3" fmla="*/ 0 h 10568536"/>
                <a:gd name="connsiteX4" fmla="*/ 0 w 6302868"/>
                <a:gd name="connsiteY4" fmla="*/ 3844424 h 10568536"/>
                <a:gd name="connsiteX0" fmla="*/ 0 w 4924483"/>
                <a:gd name="connsiteY0" fmla="*/ 3844424 h 7170366"/>
                <a:gd name="connsiteX1" fmla="*/ 3117594 w 4924483"/>
                <a:gd name="connsiteY1" fmla="*/ 7170366 h 7170366"/>
                <a:gd name="connsiteX2" fmla="*/ 4924483 w 4924483"/>
                <a:gd name="connsiteY2" fmla="*/ 2868416 h 7170366"/>
                <a:gd name="connsiteX3" fmla="*/ 509076 w 4924483"/>
                <a:gd name="connsiteY3" fmla="*/ 0 h 7170366"/>
                <a:gd name="connsiteX4" fmla="*/ 0 w 4924483"/>
                <a:gd name="connsiteY4" fmla="*/ 3844424 h 7170366"/>
                <a:gd name="connsiteX0" fmla="*/ 0 w 8244225"/>
                <a:gd name="connsiteY0" fmla="*/ 5543260 h 7170366"/>
                <a:gd name="connsiteX1" fmla="*/ 6437336 w 8244225"/>
                <a:gd name="connsiteY1" fmla="*/ 7170366 h 7170366"/>
                <a:gd name="connsiteX2" fmla="*/ 8244225 w 8244225"/>
                <a:gd name="connsiteY2" fmla="*/ 2868416 h 7170366"/>
                <a:gd name="connsiteX3" fmla="*/ 3828818 w 8244225"/>
                <a:gd name="connsiteY3" fmla="*/ 0 h 7170366"/>
                <a:gd name="connsiteX4" fmla="*/ 0 w 8244225"/>
                <a:gd name="connsiteY4" fmla="*/ 5543260 h 7170366"/>
                <a:gd name="connsiteX0" fmla="*/ 0 w 8244225"/>
                <a:gd name="connsiteY0" fmla="*/ 5543260 h 7170366"/>
                <a:gd name="connsiteX1" fmla="*/ 6437336 w 8244225"/>
                <a:gd name="connsiteY1" fmla="*/ 7170366 h 7170366"/>
                <a:gd name="connsiteX2" fmla="*/ 8244225 w 8244225"/>
                <a:gd name="connsiteY2" fmla="*/ 2868416 h 7170366"/>
                <a:gd name="connsiteX3" fmla="*/ 3828818 w 8244225"/>
                <a:gd name="connsiteY3" fmla="*/ 0 h 7170366"/>
                <a:gd name="connsiteX4" fmla="*/ 4697725 w 8244225"/>
                <a:gd name="connsiteY4" fmla="*/ 2331594 h 7170366"/>
                <a:gd name="connsiteX5" fmla="*/ 0 w 8244225"/>
                <a:gd name="connsiteY5" fmla="*/ 5543260 h 7170366"/>
                <a:gd name="connsiteX0" fmla="*/ 0 w 8244225"/>
                <a:gd name="connsiteY0" fmla="*/ 5543260 h 7170366"/>
                <a:gd name="connsiteX1" fmla="*/ 6437336 w 8244225"/>
                <a:gd name="connsiteY1" fmla="*/ 7170366 h 7170366"/>
                <a:gd name="connsiteX2" fmla="*/ 8244225 w 8244225"/>
                <a:gd name="connsiteY2" fmla="*/ 2868416 h 7170366"/>
                <a:gd name="connsiteX3" fmla="*/ 3828818 w 8244225"/>
                <a:gd name="connsiteY3" fmla="*/ 0 h 7170366"/>
                <a:gd name="connsiteX4" fmla="*/ 2876853 w 8244225"/>
                <a:gd name="connsiteY4" fmla="*/ 2354380 h 7170366"/>
                <a:gd name="connsiteX5" fmla="*/ 4697725 w 8244225"/>
                <a:gd name="connsiteY5" fmla="*/ 2331594 h 7170366"/>
                <a:gd name="connsiteX6" fmla="*/ 0 w 8244225"/>
                <a:gd name="connsiteY6" fmla="*/ 5543260 h 7170366"/>
                <a:gd name="connsiteX0" fmla="*/ 0 w 8244225"/>
                <a:gd name="connsiteY0" fmla="*/ 5543260 h 8930443"/>
                <a:gd name="connsiteX1" fmla="*/ 5576400 w 8244225"/>
                <a:gd name="connsiteY1" fmla="*/ 8930443 h 8930443"/>
                <a:gd name="connsiteX2" fmla="*/ 8244225 w 8244225"/>
                <a:gd name="connsiteY2" fmla="*/ 2868416 h 8930443"/>
                <a:gd name="connsiteX3" fmla="*/ 3828818 w 8244225"/>
                <a:gd name="connsiteY3" fmla="*/ 0 h 8930443"/>
                <a:gd name="connsiteX4" fmla="*/ 2876853 w 8244225"/>
                <a:gd name="connsiteY4" fmla="*/ 2354380 h 8930443"/>
                <a:gd name="connsiteX5" fmla="*/ 4697725 w 8244225"/>
                <a:gd name="connsiteY5" fmla="*/ 2331594 h 8930443"/>
                <a:gd name="connsiteX6" fmla="*/ 0 w 8244225"/>
                <a:gd name="connsiteY6" fmla="*/ 5543260 h 8930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4225" h="8930443">
                  <a:moveTo>
                    <a:pt x="0" y="5543260"/>
                  </a:moveTo>
                  <a:lnTo>
                    <a:pt x="5576400" y="8930443"/>
                  </a:lnTo>
                  <a:lnTo>
                    <a:pt x="8244225" y="2868416"/>
                  </a:lnTo>
                  <a:lnTo>
                    <a:pt x="3828818" y="0"/>
                  </a:lnTo>
                  <a:lnTo>
                    <a:pt x="2876853" y="2354380"/>
                  </a:lnTo>
                  <a:lnTo>
                    <a:pt x="4697725" y="2331594"/>
                  </a:lnTo>
                  <a:lnTo>
                    <a:pt x="0" y="554326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3000"/>
                  </a:schemeClr>
                </a:gs>
                <a:gs pos="46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727123" y="1879232"/>
              <a:ext cx="917512" cy="1492120"/>
              <a:chOff x="7727123" y="1879232"/>
              <a:chExt cx="917512" cy="1492120"/>
            </a:xfrm>
          </p:grpSpPr>
          <p:sp>
            <p:nvSpPr>
              <p:cNvPr id="12" name="Freeform 11"/>
              <p:cNvSpPr/>
              <p:nvPr/>
            </p:nvSpPr>
            <p:spPr>
              <a:xfrm rot="21340942">
                <a:off x="8305850" y="2630932"/>
                <a:ext cx="338785" cy="740420"/>
              </a:xfrm>
              <a:custGeom>
                <a:avLst/>
                <a:gdLst>
                  <a:gd name="connsiteX0" fmla="*/ 204849 w 4310743"/>
                  <a:gd name="connsiteY0" fmla="*/ 1769423 h 3009404"/>
                  <a:gd name="connsiteX1" fmla="*/ 1701140 w 4310743"/>
                  <a:gd name="connsiteY1" fmla="*/ 2487880 h 3009404"/>
                  <a:gd name="connsiteX2" fmla="*/ 3874325 w 4310743"/>
                  <a:gd name="connsiteY2" fmla="*/ 2725386 h 3009404"/>
                  <a:gd name="connsiteX3" fmla="*/ 4153395 w 4310743"/>
                  <a:gd name="connsiteY3" fmla="*/ 783771 h 3009404"/>
                  <a:gd name="connsiteX4" fmla="*/ 2930236 w 4310743"/>
                  <a:gd name="connsiteY4" fmla="*/ 166254 h 3009404"/>
                  <a:gd name="connsiteX5" fmla="*/ 204849 w 4310743"/>
                  <a:gd name="connsiteY5" fmla="*/ 1769423 h 3009404"/>
                  <a:gd name="connsiteX0" fmla="*/ 204849 w 4310743"/>
                  <a:gd name="connsiteY0" fmla="*/ 1603169 h 2843150"/>
                  <a:gd name="connsiteX1" fmla="*/ 1701140 w 4310743"/>
                  <a:gd name="connsiteY1" fmla="*/ 2321626 h 2843150"/>
                  <a:gd name="connsiteX2" fmla="*/ 3874325 w 4310743"/>
                  <a:gd name="connsiteY2" fmla="*/ 2559132 h 2843150"/>
                  <a:gd name="connsiteX3" fmla="*/ 4153395 w 4310743"/>
                  <a:gd name="connsiteY3" fmla="*/ 617517 h 2843150"/>
                  <a:gd name="connsiteX4" fmla="*/ 2930236 w 4310743"/>
                  <a:gd name="connsiteY4" fmla="*/ 0 h 2843150"/>
                  <a:gd name="connsiteX5" fmla="*/ 204849 w 4310743"/>
                  <a:gd name="connsiteY5" fmla="*/ 1603169 h 2843150"/>
                  <a:gd name="connsiteX0" fmla="*/ 0 w 4105894"/>
                  <a:gd name="connsiteY0" fmla="*/ 1603169 h 2843150"/>
                  <a:gd name="connsiteX1" fmla="*/ 1496291 w 4105894"/>
                  <a:gd name="connsiteY1" fmla="*/ 2321626 h 2843150"/>
                  <a:gd name="connsiteX2" fmla="*/ 3669476 w 4105894"/>
                  <a:gd name="connsiteY2" fmla="*/ 2559132 h 2843150"/>
                  <a:gd name="connsiteX3" fmla="*/ 3948546 w 4105894"/>
                  <a:gd name="connsiteY3" fmla="*/ 617517 h 2843150"/>
                  <a:gd name="connsiteX4" fmla="*/ 2725387 w 4105894"/>
                  <a:gd name="connsiteY4" fmla="*/ 0 h 2843150"/>
                  <a:gd name="connsiteX5" fmla="*/ 0 w 4105894"/>
                  <a:gd name="connsiteY5" fmla="*/ 1603169 h 2843150"/>
                  <a:gd name="connsiteX0" fmla="*/ 0 w 4105894"/>
                  <a:gd name="connsiteY0" fmla="*/ 1603169 h 2843150"/>
                  <a:gd name="connsiteX1" fmla="*/ 1496291 w 4105894"/>
                  <a:gd name="connsiteY1" fmla="*/ 2321626 h 2843150"/>
                  <a:gd name="connsiteX2" fmla="*/ 3669476 w 4105894"/>
                  <a:gd name="connsiteY2" fmla="*/ 2559132 h 2843150"/>
                  <a:gd name="connsiteX3" fmla="*/ 3948546 w 4105894"/>
                  <a:gd name="connsiteY3" fmla="*/ 617517 h 2843150"/>
                  <a:gd name="connsiteX4" fmla="*/ 2725387 w 4105894"/>
                  <a:gd name="connsiteY4" fmla="*/ 0 h 2843150"/>
                  <a:gd name="connsiteX5" fmla="*/ 0 w 4105894"/>
                  <a:gd name="connsiteY5" fmla="*/ 1603169 h 2843150"/>
                  <a:gd name="connsiteX0" fmla="*/ 0 w 4105894"/>
                  <a:gd name="connsiteY0" fmla="*/ 1603169 h 2843150"/>
                  <a:gd name="connsiteX1" fmla="*/ 1496291 w 4105894"/>
                  <a:gd name="connsiteY1" fmla="*/ 2321626 h 2843150"/>
                  <a:gd name="connsiteX2" fmla="*/ 3669476 w 4105894"/>
                  <a:gd name="connsiteY2" fmla="*/ 2559132 h 2843150"/>
                  <a:gd name="connsiteX3" fmla="*/ 3948546 w 4105894"/>
                  <a:gd name="connsiteY3" fmla="*/ 617517 h 2843150"/>
                  <a:gd name="connsiteX4" fmla="*/ 2725387 w 4105894"/>
                  <a:gd name="connsiteY4" fmla="*/ 0 h 2843150"/>
                  <a:gd name="connsiteX5" fmla="*/ 1790596 w 4105894"/>
                  <a:gd name="connsiteY5" fmla="*/ 1406236 h 2843150"/>
                  <a:gd name="connsiteX6" fmla="*/ 0 w 4105894"/>
                  <a:gd name="connsiteY6" fmla="*/ 1603169 h 2843150"/>
                  <a:gd name="connsiteX0" fmla="*/ 0 w 4069378"/>
                  <a:gd name="connsiteY0" fmla="*/ 1603169 h 2815276"/>
                  <a:gd name="connsiteX1" fmla="*/ 1496291 w 4069378"/>
                  <a:gd name="connsiteY1" fmla="*/ 2321626 h 2815276"/>
                  <a:gd name="connsiteX2" fmla="*/ 3669476 w 4069378"/>
                  <a:gd name="connsiteY2" fmla="*/ 2559132 h 2815276"/>
                  <a:gd name="connsiteX3" fmla="*/ 3895705 w 4069378"/>
                  <a:gd name="connsiteY3" fmla="*/ 784761 h 2815276"/>
                  <a:gd name="connsiteX4" fmla="*/ 2725387 w 4069378"/>
                  <a:gd name="connsiteY4" fmla="*/ 0 h 2815276"/>
                  <a:gd name="connsiteX5" fmla="*/ 1790596 w 4069378"/>
                  <a:gd name="connsiteY5" fmla="*/ 1406236 h 2815276"/>
                  <a:gd name="connsiteX6" fmla="*/ 0 w 4069378"/>
                  <a:gd name="connsiteY6" fmla="*/ 1603169 h 2815276"/>
                  <a:gd name="connsiteX0" fmla="*/ 0 w 4053053"/>
                  <a:gd name="connsiteY0" fmla="*/ 1603169 h 2880425"/>
                  <a:gd name="connsiteX1" fmla="*/ 2272744 w 4053053"/>
                  <a:gd name="connsiteY1" fmla="*/ 2712522 h 2880425"/>
                  <a:gd name="connsiteX2" fmla="*/ 3669476 w 4053053"/>
                  <a:gd name="connsiteY2" fmla="*/ 2559132 h 2880425"/>
                  <a:gd name="connsiteX3" fmla="*/ 3895705 w 4053053"/>
                  <a:gd name="connsiteY3" fmla="*/ 784761 h 2880425"/>
                  <a:gd name="connsiteX4" fmla="*/ 2725387 w 4053053"/>
                  <a:gd name="connsiteY4" fmla="*/ 0 h 2880425"/>
                  <a:gd name="connsiteX5" fmla="*/ 1790596 w 4053053"/>
                  <a:gd name="connsiteY5" fmla="*/ 1406236 h 2880425"/>
                  <a:gd name="connsiteX6" fmla="*/ 0 w 4053053"/>
                  <a:gd name="connsiteY6" fmla="*/ 1603169 h 2880425"/>
                  <a:gd name="connsiteX0" fmla="*/ 0 w 4053053"/>
                  <a:gd name="connsiteY0" fmla="*/ 1603169 h 2880425"/>
                  <a:gd name="connsiteX1" fmla="*/ 2272744 w 4053053"/>
                  <a:gd name="connsiteY1" fmla="*/ 2712522 h 2880425"/>
                  <a:gd name="connsiteX2" fmla="*/ 3669476 w 4053053"/>
                  <a:gd name="connsiteY2" fmla="*/ 2559132 h 2880425"/>
                  <a:gd name="connsiteX3" fmla="*/ 3895705 w 4053053"/>
                  <a:gd name="connsiteY3" fmla="*/ 784761 h 2880425"/>
                  <a:gd name="connsiteX4" fmla="*/ 2725387 w 4053053"/>
                  <a:gd name="connsiteY4" fmla="*/ 0 h 2880425"/>
                  <a:gd name="connsiteX5" fmla="*/ 1790596 w 4053053"/>
                  <a:gd name="connsiteY5" fmla="*/ 1406236 h 2880425"/>
                  <a:gd name="connsiteX6" fmla="*/ 0 w 4053053"/>
                  <a:gd name="connsiteY6" fmla="*/ 1603169 h 2880425"/>
                  <a:gd name="connsiteX0" fmla="*/ 0 w 4053053"/>
                  <a:gd name="connsiteY0" fmla="*/ 1603169 h 2712522"/>
                  <a:gd name="connsiteX1" fmla="*/ 2272744 w 4053053"/>
                  <a:gd name="connsiteY1" fmla="*/ 2712522 h 2712522"/>
                  <a:gd name="connsiteX2" fmla="*/ 3669476 w 4053053"/>
                  <a:gd name="connsiteY2" fmla="*/ 2559132 h 2712522"/>
                  <a:gd name="connsiteX3" fmla="*/ 3895705 w 4053053"/>
                  <a:gd name="connsiteY3" fmla="*/ 784761 h 2712522"/>
                  <a:gd name="connsiteX4" fmla="*/ 2725387 w 4053053"/>
                  <a:gd name="connsiteY4" fmla="*/ 0 h 2712522"/>
                  <a:gd name="connsiteX5" fmla="*/ 1790596 w 4053053"/>
                  <a:gd name="connsiteY5" fmla="*/ 1406236 h 2712522"/>
                  <a:gd name="connsiteX6" fmla="*/ 0 w 4053053"/>
                  <a:gd name="connsiteY6" fmla="*/ 1603169 h 2712522"/>
                  <a:gd name="connsiteX0" fmla="*/ 0 w 3895705"/>
                  <a:gd name="connsiteY0" fmla="*/ 1603169 h 2712522"/>
                  <a:gd name="connsiteX1" fmla="*/ 2272744 w 3895705"/>
                  <a:gd name="connsiteY1" fmla="*/ 2712522 h 2712522"/>
                  <a:gd name="connsiteX2" fmla="*/ 3669476 w 3895705"/>
                  <a:gd name="connsiteY2" fmla="*/ 2559132 h 2712522"/>
                  <a:gd name="connsiteX3" fmla="*/ 3895705 w 3895705"/>
                  <a:gd name="connsiteY3" fmla="*/ 784761 h 2712522"/>
                  <a:gd name="connsiteX4" fmla="*/ 2725387 w 3895705"/>
                  <a:gd name="connsiteY4" fmla="*/ 0 h 2712522"/>
                  <a:gd name="connsiteX5" fmla="*/ 1790596 w 3895705"/>
                  <a:gd name="connsiteY5" fmla="*/ 1406236 h 2712522"/>
                  <a:gd name="connsiteX6" fmla="*/ 0 w 3895705"/>
                  <a:gd name="connsiteY6" fmla="*/ 1603169 h 2712522"/>
                  <a:gd name="connsiteX0" fmla="*/ 0 w 3895705"/>
                  <a:gd name="connsiteY0" fmla="*/ 1967270 h 3076623"/>
                  <a:gd name="connsiteX1" fmla="*/ 2272744 w 3895705"/>
                  <a:gd name="connsiteY1" fmla="*/ 3076623 h 3076623"/>
                  <a:gd name="connsiteX2" fmla="*/ 3669476 w 3895705"/>
                  <a:gd name="connsiteY2" fmla="*/ 2923233 h 3076623"/>
                  <a:gd name="connsiteX3" fmla="*/ 3895705 w 3895705"/>
                  <a:gd name="connsiteY3" fmla="*/ 1148862 h 3076623"/>
                  <a:gd name="connsiteX4" fmla="*/ 2396624 w 3895705"/>
                  <a:gd name="connsiteY4" fmla="*/ 0 h 3076623"/>
                  <a:gd name="connsiteX5" fmla="*/ 1790596 w 3895705"/>
                  <a:gd name="connsiteY5" fmla="*/ 1770337 h 3076623"/>
                  <a:gd name="connsiteX6" fmla="*/ 0 w 3895705"/>
                  <a:gd name="connsiteY6" fmla="*/ 1967270 h 3076623"/>
                  <a:gd name="connsiteX0" fmla="*/ 0 w 4549138"/>
                  <a:gd name="connsiteY0" fmla="*/ 1967270 h 3076623"/>
                  <a:gd name="connsiteX1" fmla="*/ 2272744 w 4549138"/>
                  <a:gd name="connsiteY1" fmla="*/ 3076623 h 3076623"/>
                  <a:gd name="connsiteX2" fmla="*/ 3669476 w 4549138"/>
                  <a:gd name="connsiteY2" fmla="*/ 2923233 h 3076623"/>
                  <a:gd name="connsiteX3" fmla="*/ 4549138 w 4549138"/>
                  <a:gd name="connsiteY3" fmla="*/ 1356920 h 3076623"/>
                  <a:gd name="connsiteX4" fmla="*/ 2396624 w 4549138"/>
                  <a:gd name="connsiteY4" fmla="*/ 0 h 3076623"/>
                  <a:gd name="connsiteX5" fmla="*/ 1790596 w 4549138"/>
                  <a:gd name="connsiteY5" fmla="*/ 1770337 h 3076623"/>
                  <a:gd name="connsiteX6" fmla="*/ 0 w 4549138"/>
                  <a:gd name="connsiteY6" fmla="*/ 1967270 h 3076623"/>
                  <a:gd name="connsiteX0" fmla="*/ 0 w 4549138"/>
                  <a:gd name="connsiteY0" fmla="*/ 2282853 h 3392206"/>
                  <a:gd name="connsiteX1" fmla="*/ 2272744 w 4549138"/>
                  <a:gd name="connsiteY1" fmla="*/ 3392206 h 3392206"/>
                  <a:gd name="connsiteX2" fmla="*/ 3669476 w 4549138"/>
                  <a:gd name="connsiteY2" fmla="*/ 3238816 h 3392206"/>
                  <a:gd name="connsiteX3" fmla="*/ 4549138 w 4549138"/>
                  <a:gd name="connsiteY3" fmla="*/ 1672503 h 3392206"/>
                  <a:gd name="connsiteX4" fmla="*/ 1914290 w 4549138"/>
                  <a:gd name="connsiteY4" fmla="*/ 0 h 3392206"/>
                  <a:gd name="connsiteX5" fmla="*/ 1790596 w 4549138"/>
                  <a:gd name="connsiteY5" fmla="*/ 2085920 h 3392206"/>
                  <a:gd name="connsiteX6" fmla="*/ 0 w 4549138"/>
                  <a:gd name="connsiteY6" fmla="*/ 2282853 h 3392206"/>
                  <a:gd name="connsiteX0" fmla="*/ 0 w 4800560"/>
                  <a:gd name="connsiteY0" fmla="*/ 2282853 h 3392206"/>
                  <a:gd name="connsiteX1" fmla="*/ 2272744 w 4800560"/>
                  <a:gd name="connsiteY1" fmla="*/ 3392206 h 3392206"/>
                  <a:gd name="connsiteX2" fmla="*/ 3669476 w 4800560"/>
                  <a:gd name="connsiteY2" fmla="*/ 3238816 h 3392206"/>
                  <a:gd name="connsiteX3" fmla="*/ 4549138 w 4800560"/>
                  <a:gd name="connsiteY3" fmla="*/ 1672503 h 3392206"/>
                  <a:gd name="connsiteX4" fmla="*/ 4800560 w 4800560"/>
                  <a:gd name="connsiteY4" fmla="*/ 1661452 h 3392206"/>
                  <a:gd name="connsiteX5" fmla="*/ 1914290 w 4800560"/>
                  <a:gd name="connsiteY5" fmla="*/ 0 h 3392206"/>
                  <a:gd name="connsiteX6" fmla="*/ 1790596 w 4800560"/>
                  <a:gd name="connsiteY6" fmla="*/ 2085920 h 3392206"/>
                  <a:gd name="connsiteX7" fmla="*/ 0 w 4800560"/>
                  <a:gd name="connsiteY7" fmla="*/ 2282853 h 3392206"/>
                  <a:gd name="connsiteX0" fmla="*/ 0 w 4800560"/>
                  <a:gd name="connsiteY0" fmla="*/ 2282853 h 3392206"/>
                  <a:gd name="connsiteX1" fmla="*/ 2272744 w 4800560"/>
                  <a:gd name="connsiteY1" fmla="*/ 3392206 h 3392206"/>
                  <a:gd name="connsiteX2" fmla="*/ 3669476 w 4800560"/>
                  <a:gd name="connsiteY2" fmla="*/ 3238816 h 3392206"/>
                  <a:gd name="connsiteX3" fmla="*/ 4800560 w 4800560"/>
                  <a:gd name="connsiteY3" fmla="*/ 1661452 h 3392206"/>
                  <a:gd name="connsiteX4" fmla="*/ 1914290 w 4800560"/>
                  <a:gd name="connsiteY4" fmla="*/ 0 h 3392206"/>
                  <a:gd name="connsiteX5" fmla="*/ 1790596 w 4800560"/>
                  <a:gd name="connsiteY5" fmla="*/ 2085920 h 3392206"/>
                  <a:gd name="connsiteX6" fmla="*/ 0 w 4800560"/>
                  <a:gd name="connsiteY6" fmla="*/ 2282853 h 3392206"/>
                  <a:gd name="connsiteX0" fmla="*/ 0 w 4800560"/>
                  <a:gd name="connsiteY0" fmla="*/ 2282853 h 3392206"/>
                  <a:gd name="connsiteX1" fmla="*/ 2272744 w 4800560"/>
                  <a:gd name="connsiteY1" fmla="*/ 3392206 h 3392206"/>
                  <a:gd name="connsiteX2" fmla="*/ 4800560 w 4800560"/>
                  <a:gd name="connsiteY2" fmla="*/ 1661452 h 3392206"/>
                  <a:gd name="connsiteX3" fmla="*/ 1914290 w 4800560"/>
                  <a:gd name="connsiteY3" fmla="*/ 0 h 3392206"/>
                  <a:gd name="connsiteX4" fmla="*/ 1790596 w 4800560"/>
                  <a:gd name="connsiteY4" fmla="*/ 2085920 h 3392206"/>
                  <a:gd name="connsiteX5" fmla="*/ 0 w 4800560"/>
                  <a:gd name="connsiteY5" fmla="*/ 2282853 h 3392206"/>
                  <a:gd name="connsiteX0" fmla="*/ 0 w 4800560"/>
                  <a:gd name="connsiteY0" fmla="*/ 2282853 h 4887308"/>
                  <a:gd name="connsiteX1" fmla="*/ 4527397 w 4800560"/>
                  <a:gd name="connsiteY1" fmla="*/ 4887308 h 4887308"/>
                  <a:gd name="connsiteX2" fmla="*/ 4800560 w 4800560"/>
                  <a:gd name="connsiteY2" fmla="*/ 1661452 h 4887308"/>
                  <a:gd name="connsiteX3" fmla="*/ 1914290 w 4800560"/>
                  <a:gd name="connsiteY3" fmla="*/ 0 h 4887308"/>
                  <a:gd name="connsiteX4" fmla="*/ 1790596 w 4800560"/>
                  <a:gd name="connsiteY4" fmla="*/ 2085920 h 4887308"/>
                  <a:gd name="connsiteX5" fmla="*/ 0 w 4800560"/>
                  <a:gd name="connsiteY5" fmla="*/ 2282853 h 4887308"/>
                  <a:gd name="connsiteX0" fmla="*/ 0 w 5737710"/>
                  <a:gd name="connsiteY0" fmla="*/ 2282853 h 4887308"/>
                  <a:gd name="connsiteX1" fmla="*/ 4527397 w 5737710"/>
                  <a:gd name="connsiteY1" fmla="*/ 4887308 h 4887308"/>
                  <a:gd name="connsiteX2" fmla="*/ 5737710 w 5737710"/>
                  <a:gd name="connsiteY2" fmla="*/ 2109983 h 4887308"/>
                  <a:gd name="connsiteX3" fmla="*/ 1914290 w 5737710"/>
                  <a:gd name="connsiteY3" fmla="*/ 0 h 4887308"/>
                  <a:gd name="connsiteX4" fmla="*/ 1790596 w 5737710"/>
                  <a:gd name="connsiteY4" fmla="*/ 2085920 h 4887308"/>
                  <a:gd name="connsiteX5" fmla="*/ 0 w 5737710"/>
                  <a:gd name="connsiteY5" fmla="*/ 2282853 h 4887308"/>
                  <a:gd name="connsiteX0" fmla="*/ 0 w 5737710"/>
                  <a:gd name="connsiteY0" fmla="*/ 2282853 h 4289267"/>
                  <a:gd name="connsiteX1" fmla="*/ 3958831 w 5737710"/>
                  <a:gd name="connsiteY1" fmla="*/ 4289267 h 4289267"/>
                  <a:gd name="connsiteX2" fmla="*/ 5737710 w 5737710"/>
                  <a:gd name="connsiteY2" fmla="*/ 2109983 h 4289267"/>
                  <a:gd name="connsiteX3" fmla="*/ 1914290 w 5737710"/>
                  <a:gd name="connsiteY3" fmla="*/ 0 h 4289267"/>
                  <a:gd name="connsiteX4" fmla="*/ 1790596 w 5737710"/>
                  <a:gd name="connsiteY4" fmla="*/ 2085920 h 4289267"/>
                  <a:gd name="connsiteX5" fmla="*/ 0 w 5737710"/>
                  <a:gd name="connsiteY5" fmla="*/ 2282853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1689053 w 5636167"/>
                  <a:gd name="connsiteY4" fmla="*/ 2085920 h 4289267"/>
                  <a:gd name="connsiteX5" fmla="*/ 0 w 5636167"/>
                  <a:gd name="connsiteY5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1689053 w 5636167"/>
                  <a:gd name="connsiteY4" fmla="*/ 2085920 h 4289267"/>
                  <a:gd name="connsiteX5" fmla="*/ 1204130 w 5636167"/>
                  <a:gd name="connsiteY5" fmla="*/ 2373846 h 4289267"/>
                  <a:gd name="connsiteX6" fmla="*/ 0 w 5636167"/>
                  <a:gd name="connsiteY6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1939765 w 5636167"/>
                  <a:gd name="connsiteY4" fmla="*/ 2070200 h 4289267"/>
                  <a:gd name="connsiteX5" fmla="*/ 1204130 w 5636167"/>
                  <a:gd name="connsiteY5" fmla="*/ 2373846 h 4289267"/>
                  <a:gd name="connsiteX6" fmla="*/ 0 w 5636167"/>
                  <a:gd name="connsiteY6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2418698 w 5636167"/>
                  <a:gd name="connsiteY4" fmla="*/ 1608766 h 4289267"/>
                  <a:gd name="connsiteX5" fmla="*/ 1939765 w 5636167"/>
                  <a:gd name="connsiteY5" fmla="*/ 2070200 h 4289267"/>
                  <a:gd name="connsiteX6" fmla="*/ 1204130 w 5636167"/>
                  <a:gd name="connsiteY6" fmla="*/ 2373846 h 4289267"/>
                  <a:gd name="connsiteX7" fmla="*/ 0 w 5636167"/>
                  <a:gd name="connsiteY7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2496512 w 5636167"/>
                  <a:gd name="connsiteY4" fmla="*/ 804383 h 4289267"/>
                  <a:gd name="connsiteX5" fmla="*/ 2418698 w 5636167"/>
                  <a:gd name="connsiteY5" fmla="*/ 1608766 h 4289267"/>
                  <a:gd name="connsiteX6" fmla="*/ 1939765 w 5636167"/>
                  <a:gd name="connsiteY6" fmla="*/ 2070200 h 4289267"/>
                  <a:gd name="connsiteX7" fmla="*/ 1204130 w 5636167"/>
                  <a:gd name="connsiteY7" fmla="*/ 2373846 h 4289267"/>
                  <a:gd name="connsiteX8" fmla="*/ 0 w 5636167"/>
                  <a:gd name="connsiteY8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2496512 w 5636167"/>
                  <a:gd name="connsiteY4" fmla="*/ 804383 h 4289267"/>
                  <a:gd name="connsiteX5" fmla="*/ 2418698 w 5636167"/>
                  <a:gd name="connsiteY5" fmla="*/ 1608766 h 4289267"/>
                  <a:gd name="connsiteX6" fmla="*/ 1939765 w 5636167"/>
                  <a:gd name="connsiteY6" fmla="*/ 2070200 h 4289267"/>
                  <a:gd name="connsiteX7" fmla="*/ 0 w 5636167"/>
                  <a:gd name="connsiteY7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2496512 w 5636167"/>
                  <a:gd name="connsiteY4" fmla="*/ 804383 h 4289267"/>
                  <a:gd name="connsiteX5" fmla="*/ 1939765 w 5636167"/>
                  <a:gd name="connsiteY5" fmla="*/ 2070200 h 4289267"/>
                  <a:gd name="connsiteX6" fmla="*/ 0 w 5636167"/>
                  <a:gd name="connsiteY6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1939765 w 5636167"/>
                  <a:gd name="connsiteY4" fmla="*/ 2070200 h 4289267"/>
                  <a:gd name="connsiteX5" fmla="*/ 0 w 5636167"/>
                  <a:gd name="connsiteY5" fmla="*/ 2269012 h 4289267"/>
                  <a:gd name="connsiteX0" fmla="*/ 0 w 8262159"/>
                  <a:gd name="connsiteY0" fmla="*/ 1847300 h 4289267"/>
                  <a:gd name="connsiteX1" fmla="*/ 6483280 w 8262159"/>
                  <a:gd name="connsiteY1" fmla="*/ 4289267 h 4289267"/>
                  <a:gd name="connsiteX2" fmla="*/ 8262159 w 8262159"/>
                  <a:gd name="connsiteY2" fmla="*/ 2109983 h 4289267"/>
                  <a:gd name="connsiteX3" fmla="*/ 4438739 w 8262159"/>
                  <a:gd name="connsiteY3" fmla="*/ 0 h 4289267"/>
                  <a:gd name="connsiteX4" fmla="*/ 4565757 w 8262159"/>
                  <a:gd name="connsiteY4" fmla="*/ 2070200 h 4289267"/>
                  <a:gd name="connsiteX5" fmla="*/ 0 w 8262159"/>
                  <a:gd name="connsiteY5" fmla="*/ 1847300 h 4289267"/>
                  <a:gd name="connsiteX0" fmla="*/ 0 w 8409192"/>
                  <a:gd name="connsiteY0" fmla="*/ 2054650 h 4289267"/>
                  <a:gd name="connsiteX1" fmla="*/ 6630313 w 8409192"/>
                  <a:gd name="connsiteY1" fmla="*/ 4289267 h 4289267"/>
                  <a:gd name="connsiteX2" fmla="*/ 8409192 w 8409192"/>
                  <a:gd name="connsiteY2" fmla="*/ 2109983 h 4289267"/>
                  <a:gd name="connsiteX3" fmla="*/ 4585772 w 8409192"/>
                  <a:gd name="connsiteY3" fmla="*/ 0 h 4289267"/>
                  <a:gd name="connsiteX4" fmla="*/ 4712790 w 8409192"/>
                  <a:gd name="connsiteY4" fmla="*/ 2070200 h 4289267"/>
                  <a:gd name="connsiteX5" fmla="*/ 0 w 8409192"/>
                  <a:gd name="connsiteY5" fmla="*/ 2054650 h 4289267"/>
                  <a:gd name="connsiteX0" fmla="*/ 0 w 8307169"/>
                  <a:gd name="connsiteY0" fmla="*/ 1871411 h 4289267"/>
                  <a:gd name="connsiteX1" fmla="*/ 6528290 w 8307169"/>
                  <a:gd name="connsiteY1" fmla="*/ 4289267 h 4289267"/>
                  <a:gd name="connsiteX2" fmla="*/ 8307169 w 8307169"/>
                  <a:gd name="connsiteY2" fmla="*/ 2109983 h 4289267"/>
                  <a:gd name="connsiteX3" fmla="*/ 4483749 w 8307169"/>
                  <a:gd name="connsiteY3" fmla="*/ 0 h 4289267"/>
                  <a:gd name="connsiteX4" fmla="*/ 4610767 w 8307169"/>
                  <a:gd name="connsiteY4" fmla="*/ 2070200 h 4289267"/>
                  <a:gd name="connsiteX5" fmla="*/ 0 w 8307169"/>
                  <a:gd name="connsiteY5" fmla="*/ 1871411 h 4289267"/>
                  <a:gd name="connsiteX0" fmla="*/ 0 w 8307169"/>
                  <a:gd name="connsiteY0" fmla="*/ 1871411 h 4289267"/>
                  <a:gd name="connsiteX1" fmla="*/ 6528290 w 8307169"/>
                  <a:gd name="connsiteY1" fmla="*/ 4289267 h 4289267"/>
                  <a:gd name="connsiteX2" fmla="*/ 8307169 w 8307169"/>
                  <a:gd name="connsiteY2" fmla="*/ 2109983 h 4289267"/>
                  <a:gd name="connsiteX3" fmla="*/ 4483749 w 8307169"/>
                  <a:gd name="connsiteY3" fmla="*/ 0 h 4289267"/>
                  <a:gd name="connsiteX4" fmla="*/ 4463734 w 8307169"/>
                  <a:gd name="connsiteY4" fmla="*/ 1872495 h 4289267"/>
                  <a:gd name="connsiteX5" fmla="*/ 0 w 8307169"/>
                  <a:gd name="connsiteY5" fmla="*/ 1871411 h 4289267"/>
                  <a:gd name="connsiteX0" fmla="*/ 0 w 8307169"/>
                  <a:gd name="connsiteY0" fmla="*/ 1837657 h 4255513"/>
                  <a:gd name="connsiteX1" fmla="*/ 6528290 w 8307169"/>
                  <a:gd name="connsiteY1" fmla="*/ 4255513 h 4255513"/>
                  <a:gd name="connsiteX2" fmla="*/ 8307169 w 8307169"/>
                  <a:gd name="connsiteY2" fmla="*/ 2076229 h 4255513"/>
                  <a:gd name="connsiteX3" fmla="*/ 4461243 w 8307169"/>
                  <a:gd name="connsiteY3" fmla="*/ 0 h 4255513"/>
                  <a:gd name="connsiteX4" fmla="*/ 4463734 w 8307169"/>
                  <a:gd name="connsiteY4" fmla="*/ 1838741 h 4255513"/>
                  <a:gd name="connsiteX5" fmla="*/ 0 w 8307169"/>
                  <a:gd name="connsiteY5" fmla="*/ 1837657 h 4255513"/>
                  <a:gd name="connsiteX0" fmla="*/ 0 w 6528291"/>
                  <a:gd name="connsiteY0" fmla="*/ 1837657 h 4255513"/>
                  <a:gd name="connsiteX1" fmla="*/ 6528290 w 6528291"/>
                  <a:gd name="connsiteY1" fmla="*/ 4255513 h 4255513"/>
                  <a:gd name="connsiteX2" fmla="*/ 5903063 w 6528291"/>
                  <a:gd name="connsiteY2" fmla="*/ 779090 h 4255513"/>
                  <a:gd name="connsiteX3" fmla="*/ 4461243 w 6528291"/>
                  <a:gd name="connsiteY3" fmla="*/ 0 h 4255513"/>
                  <a:gd name="connsiteX4" fmla="*/ 4463734 w 6528291"/>
                  <a:gd name="connsiteY4" fmla="*/ 1838741 h 4255513"/>
                  <a:gd name="connsiteX5" fmla="*/ 0 w 6528291"/>
                  <a:gd name="connsiteY5" fmla="*/ 1837657 h 4255513"/>
                  <a:gd name="connsiteX0" fmla="*/ 0 w 5903064"/>
                  <a:gd name="connsiteY0" fmla="*/ 1837657 h 4214525"/>
                  <a:gd name="connsiteX1" fmla="*/ 5861352 w 5903064"/>
                  <a:gd name="connsiteY1" fmla="*/ 4214525 h 4214525"/>
                  <a:gd name="connsiteX2" fmla="*/ 5903063 w 5903064"/>
                  <a:gd name="connsiteY2" fmla="*/ 779090 h 4214525"/>
                  <a:gd name="connsiteX3" fmla="*/ 4461243 w 5903064"/>
                  <a:gd name="connsiteY3" fmla="*/ 0 h 4214525"/>
                  <a:gd name="connsiteX4" fmla="*/ 4463734 w 5903064"/>
                  <a:gd name="connsiteY4" fmla="*/ 1838741 h 4214525"/>
                  <a:gd name="connsiteX5" fmla="*/ 0 w 5903064"/>
                  <a:gd name="connsiteY5" fmla="*/ 1837657 h 4214525"/>
                  <a:gd name="connsiteX0" fmla="*/ 0 w 5974139"/>
                  <a:gd name="connsiteY0" fmla="*/ 1837657 h 4214525"/>
                  <a:gd name="connsiteX1" fmla="*/ 5974139 w 5974139"/>
                  <a:gd name="connsiteY1" fmla="*/ 4214525 h 4214525"/>
                  <a:gd name="connsiteX2" fmla="*/ 5903063 w 5974139"/>
                  <a:gd name="connsiteY2" fmla="*/ 779090 h 4214525"/>
                  <a:gd name="connsiteX3" fmla="*/ 4461243 w 5974139"/>
                  <a:gd name="connsiteY3" fmla="*/ 0 h 4214525"/>
                  <a:gd name="connsiteX4" fmla="*/ 4463734 w 5974139"/>
                  <a:gd name="connsiteY4" fmla="*/ 1838741 h 4214525"/>
                  <a:gd name="connsiteX5" fmla="*/ 0 w 5974139"/>
                  <a:gd name="connsiteY5" fmla="*/ 1837657 h 4214525"/>
                  <a:gd name="connsiteX0" fmla="*/ 0 w 8550000"/>
                  <a:gd name="connsiteY0" fmla="*/ 1837657 h 4214525"/>
                  <a:gd name="connsiteX1" fmla="*/ 5974139 w 8550000"/>
                  <a:gd name="connsiteY1" fmla="*/ 4214525 h 4214525"/>
                  <a:gd name="connsiteX2" fmla="*/ 8550000 w 8550000"/>
                  <a:gd name="connsiteY2" fmla="*/ 1760383 h 4214525"/>
                  <a:gd name="connsiteX3" fmla="*/ 4461243 w 8550000"/>
                  <a:gd name="connsiteY3" fmla="*/ 0 h 4214525"/>
                  <a:gd name="connsiteX4" fmla="*/ 4463734 w 8550000"/>
                  <a:gd name="connsiteY4" fmla="*/ 1838741 h 4214525"/>
                  <a:gd name="connsiteX5" fmla="*/ 0 w 8550000"/>
                  <a:gd name="connsiteY5" fmla="*/ 1837657 h 4214525"/>
                  <a:gd name="connsiteX0" fmla="*/ 0 w 8550000"/>
                  <a:gd name="connsiteY0" fmla="*/ 1837657 h 3322440"/>
                  <a:gd name="connsiteX1" fmla="*/ 3783156 w 8550000"/>
                  <a:gd name="connsiteY1" fmla="*/ 3322440 h 3322440"/>
                  <a:gd name="connsiteX2" fmla="*/ 8550000 w 8550000"/>
                  <a:gd name="connsiteY2" fmla="*/ 1760383 h 3322440"/>
                  <a:gd name="connsiteX3" fmla="*/ 4461243 w 8550000"/>
                  <a:gd name="connsiteY3" fmla="*/ 0 h 3322440"/>
                  <a:gd name="connsiteX4" fmla="*/ 4463734 w 8550000"/>
                  <a:gd name="connsiteY4" fmla="*/ 1838741 h 3322440"/>
                  <a:gd name="connsiteX5" fmla="*/ 0 w 8550000"/>
                  <a:gd name="connsiteY5" fmla="*/ 1837657 h 3322440"/>
                  <a:gd name="connsiteX0" fmla="*/ 0 w 7280525"/>
                  <a:gd name="connsiteY0" fmla="*/ 1837657 h 3322440"/>
                  <a:gd name="connsiteX1" fmla="*/ 3783156 w 7280525"/>
                  <a:gd name="connsiteY1" fmla="*/ 3322440 h 3322440"/>
                  <a:gd name="connsiteX2" fmla="*/ 7280525 w 7280525"/>
                  <a:gd name="connsiteY2" fmla="*/ 1225133 h 3322440"/>
                  <a:gd name="connsiteX3" fmla="*/ 4461243 w 7280525"/>
                  <a:gd name="connsiteY3" fmla="*/ 0 h 3322440"/>
                  <a:gd name="connsiteX4" fmla="*/ 4463734 w 7280525"/>
                  <a:gd name="connsiteY4" fmla="*/ 1838741 h 3322440"/>
                  <a:gd name="connsiteX5" fmla="*/ 0 w 7280525"/>
                  <a:gd name="connsiteY5" fmla="*/ 1837657 h 3322440"/>
                  <a:gd name="connsiteX0" fmla="*/ 0 w 7280525"/>
                  <a:gd name="connsiteY0" fmla="*/ 1837657 h 3322440"/>
                  <a:gd name="connsiteX1" fmla="*/ 3783156 w 7280525"/>
                  <a:gd name="connsiteY1" fmla="*/ 3322440 h 3322440"/>
                  <a:gd name="connsiteX2" fmla="*/ 7280525 w 7280525"/>
                  <a:gd name="connsiteY2" fmla="*/ 1225133 h 3322440"/>
                  <a:gd name="connsiteX3" fmla="*/ 4461243 w 7280525"/>
                  <a:gd name="connsiteY3" fmla="*/ 0 h 3322440"/>
                  <a:gd name="connsiteX4" fmla="*/ 2529864 w 7280525"/>
                  <a:gd name="connsiteY4" fmla="*/ 1502878 h 3322440"/>
                  <a:gd name="connsiteX5" fmla="*/ 0 w 7280525"/>
                  <a:gd name="connsiteY5" fmla="*/ 1837657 h 3322440"/>
                  <a:gd name="connsiteX0" fmla="*/ 0 w 7280525"/>
                  <a:gd name="connsiteY0" fmla="*/ 2284242 h 3769025"/>
                  <a:gd name="connsiteX1" fmla="*/ 3783156 w 7280525"/>
                  <a:gd name="connsiteY1" fmla="*/ 3769025 h 3769025"/>
                  <a:gd name="connsiteX2" fmla="*/ 7280525 w 7280525"/>
                  <a:gd name="connsiteY2" fmla="*/ 1671718 h 3769025"/>
                  <a:gd name="connsiteX3" fmla="*/ 3306795 w 7280525"/>
                  <a:gd name="connsiteY3" fmla="*/ 0 h 3769025"/>
                  <a:gd name="connsiteX4" fmla="*/ 2529864 w 7280525"/>
                  <a:gd name="connsiteY4" fmla="*/ 1949463 h 3769025"/>
                  <a:gd name="connsiteX5" fmla="*/ 0 w 7280525"/>
                  <a:gd name="connsiteY5" fmla="*/ 2284242 h 3769025"/>
                  <a:gd name="connsiteX0" fmla="*/ 0 w 7828522"/>
                  <a:gd name="connsiteY0" fmla="*/ 2284242 h 3769025"/>
                  <a:gd name="connsiteX1" fmla="*/ 3783156 w 7828522"/>
                  <a:gd name="connsiteY1" fmla="*/ 3769025 h 3769025"/>
                  <a:gd name="connsiteX2" fmla="*/ 7828522 w 7828522"/>
                  <a:gd name="connsiteY2" fmla="*/ 2671918 h 3769025"/>
                  <a:gd name="connsiteX3" fmla="*/ 3306795 w 7828522"/>
                  <a:gd name="connsiteY3" fmla="*/ 0 h 3769025"/>
                  <a:gd name="connsiteX4" fmla="*/ 2529864 w 7828522"/>
                  <a:gd name="connsiteY4" fmla="*/ 1949463 h 3769025"/>
                  <a:gd name="connsiteX5" fmla="*/ 0 w 7828522"/>
                  <a:gd name="connsiteY5" fmla="*/ 2284242 h 3769025"/>
                  <a:gd name="connsiteX0" fmla="*/ 0 w 7828522"/>
                  <a:gd name="connsiteY0" fmla="*/ 2284242 h 4414910"/>
                  <a:gd name="connsiteX1" fmla="*/ 3606552 w 7828522"/>
                  <a:gd name="connsiteY1" fmla="*/ 4414910 h 4414910"/>
                  <a:gd name="connsiteX2" fmla="*/ 7828522 w 7828522"/>
                  <a:gd name="connsiteY2" fmla="*/ 2671918 h 4414910"/>
                  <a:gd name="connsiteX3" fmla="*/ 3306795 w 7828522"/>
                  <a:gd name="connsiteY3" fmla="*/ 0 h 4414910"/>
                  <a:gd name="connsiteX4" fmla="*/ 2529864 w 7828522"/>
                  <a:gd name="connsiteY4" fmla="*/ 1949463 h 4414910"/>
                  <a:gd name="connsiteX5" fmla="*/ 0 w 7828522"/>
                  <a:gd name="connsiteY5" fmla="*/ 2284242 h 4414910"/>
                  <a:gd name="connsiteX0" fmla="*/ 0 w 8088801"/>
                  <a:gd name="connsiteY0" fmla="*/ 2273931 h 4414910"/>
                  <a:gd name="connsiteX1" fmla="*/ 3866831 w 8088801"/>
                  <a:gd name="connsiteY1" fmla="*/ 4414910 h 4414910"/>
                  <a:gd name="connsiteX2" fmla="*/ 8088801 w 8088801"/>
                  <a:gd name="connsiteY2" fmla="*/ 2671918 h 4414910"/>
                  <a:gd name="connsiteX3" fmla="*/ 3567074 w 8088801"/>
                  <a:gd name="connsiteY3" fmla="*/ 0 h 4414910"/>
                  <a:gd name="connsiteX4" fmla="*/ 2790143 w 8088801"/>
                  <a:gd name="connsiteY4" fmla="*/ 1949463 h 4414910"/>
                  <a:gd name="connsiteX5" fmla="*/ 0 w 8088801"/>
                  <a:gd name="connsiteY5" fmla="*/ 2273931 h 4414910"/>
                  <a:gd name="connsiteX0" fmla="*/ 0 w 8596330"/>
                  <a:gd name="connsiteY0" fmla="*/ 1867719 h 4414910"/>
                  <a:gd name="connsiteX1" fmla="*/ 4374360 w 8596330"/>
                  <a:gd name="connsiteY1" fmla="*/ 4414910 h 4414910"/>
                  <a:gd name="connsiteX2" fmla="*/ 8596330 w 8596330"/>
                  <a:gd name="connsiteY2" fmla="*/ 2671918 h 4414910"/>
                  <a:gd name="connsiteX3" fmla="*/ 4074603 w 8596330"/>
                  <a:gd name="connsiteY3" fmla="*/ 0 h 4414910"/>
                  <a:gd name="connsiteX4" fmla="*/ 3297672 w 8596330"/>
                  <a:gd name="connsiteY4" fmla="*/ 1949463 h 4414910"/>
                  <a:gd name="connsiteX5" fmla="*/ 0 w 8596330"/>
                  <a:gd name="connsiteY5" fmla="*/ 1867719 h 4414910"/>
                  <a:gd name="connsiteX0" fmla="*/ 0 w 8199379"/>
                  <a:gd name="connsiteY0" fmla="*/ 2031317 h 4414910"/>
                  <a:gd name="connsiteX1" fmla="*/ 3977409 w 8199379"/>
                  <a:gd name="connsiteY1" fmla="*/ 4414910 h 4414910"/>
                  <a:gd name="connsiteX2" fmla="*/ 8199379 w 8199379"/>
                  <a:gd name="connsiteY2" fmla="*/ 2671918 h 4414910"/>
                  <a:gd name="connsiteX3" fmla="*/ 3677652 w 8199379"/>
                  <a:gd name="connsiteY3" fmla="*/ 0 h 4414910"/>
                  <a:gd name="connsiteX4" fmla="*/ 2900721 w 8199379"/>
                  <a:gd name="connsiteY4" fmla="*/ 1949463 h 4414910"/>
                  <a:gd name="connsiteX5" fmla="*/ 0 w 8199379"/>
                  <a:gd name="connsiteY5" fmla="*/ 2031317 h 4414910"/>
                  <a:gd name="connsiteX0" fmla="*/ 0 w 8199379"/>
                  <a:gd name="connsiteY0" fmla="*/ 1884270 h 4267863"/>
                  <a:gd name="connsiteX1" fmla="*/ 3977409 w 8199379"/>
                  <a:gd name="connsiteY1" fmla="*/ 4267863 h 4267863"/>
                  <a:gd name="connsiteX2" fmla="*/ 8199379 w 8199379"/>
                  <a:gd name="connsiteY2" fmla="*/ 2524871 h 4267863"/>
                  <a:gd name="connsiteX3" fmla="*/ 4073492 w 8199379"/>
                  <a:gd name="connsiteY3" fmla="*/ 0 h 4267863"/>
                  <a:gd name="connsiteX4" fmla="*/ 2900721 w 8199379"/>
                  <a:gd name="connsiteY4" fmla="*/ 1802416 h 4267863"/>
                  <a:gd name="connsiteX5" fmla="*/ 0 w 8199379"/>
                  <a:gd name="connsiteY5" fmla="*/ 1884270 h 4267863"/>
                  <a:gd name="connsiteX0" fmla="*/ 0 w 8192824"/>
                  <a:gd name="connsiteY0" fmla="*/ 1904463 h 4267863"/>
                  <a:gd name="connsiteX1" fmla="*/ 3970854 w 8192824"/>
                  <a:gd name="connsiteY1" fmla="*/ 4267863 h 4267863"/>
                  <a:gd name="connsiteX2" fmla="*/ 8192824 w 8192824"/>
                  <a:gd name="connsiteY2" fmla="*/ 2524871 h 4267863"/>
                  <a:gd name="connsiteX3" fmla="*/ 4066937 w 8192824"/>
                  <a:gd name="connsiteY3" fmla="*/ 0 h 4267863"/>
                  <a:gd name="connsiteX4" fmla="*/ 2894166 w 8192824"/>
                  <a:gd name="connsiteY4" fmla="*/ 1802416 h 4267863"/>
                  <a:gd name="connsiteX5" fmla="*/ 0 w 8192824"/>
                  <a:gd name="connsiteY5" fmla="*/ 1904463 h 4267863"/>
                  <a:gd name="connsiteX0" fmla="*/ 0 w 8192824"/>
                  <a:gd name="connsiteY0" fmla="*/ 5594765 h 7958165"/>
                  <a:gd name="connsiteX1" fmla="*/ 3970854 w 8192824"/>
                  <a:gd name="connsiteY1" fmla="*/ 7958165 h 7958165"/>
                  <a:gd name="connsiteX2" fmla="*/ 8192824 w 8192824"/>
                  <a:gd name="connsiteY2" fmla="*/ 6215173 h 7958165"/>
                  <a:gd name="connsiteX3" fmla="*/ 2813095 w 8192824"/>
                  <a:gd name="connsiteY3" fmla="*/ 0 h 7958165"/>
                  <a:gd name="connsiteX4" fmla="*/ 2894166 w 8192824"/>
                  <a:gd name="connsiteY4" fmla="*/ 5492718 h 7958165"/>
                  <a:gd name="connsiteX5" fmla="*/ 0 w 8192824"/>
                  <a:gd name="connsiteY5" fmla="*/ 5594765 h 7958165"/>
                  <a:gd name="connsiteX0" fmla="*/ 0 w 7228502"/>
                  <a:gd name="connsiteY0" fmla="*/ 5594765 h 7958165"/>
                  <a:gd name="connsiteX1" fmla="*/ 3970854 w 7228502"/>
                  <a:gd name="connsiteY1" fmla="*/ 7958165 h 7958165"/>
                  <a:gd name="connsiteX2" fmla="*/ 7228502 w 7228502"/>
                  <a:gd name="connsiteY2" fmla="*/ 2868416 h 7958165"/>
                  <a:gd name="connsiteX3" fmla="*/ 2813095 w 7228502"/>
                  <a:gd name="connsiteY3" fmla="*/ 0 h 7958165"/>
                  <a:gd name="connsiteX4" fmla="*/ 2894166 w 7228502"/>
                  <a:gd name="connsiteY4" fmla="*/ 5492718 h 7958165"/>
                  <a:gd name="connsiteX5" fmla="*/ 0 w 7228502"/>
                  <a:gd name="connsiteY5" fmla="*/ 5594765 h 7958165"/>
                  <a:gd name="connsiteX0" fmla="*/ 0 w 7248805"/>
                  <a:gd name="connsiteY0" fmla="*/ 5594765 h 7958165"/>
                  <a:gd name="connsiteX1" fmla="*/ 3970854 w 7248805"/>
                  <a:gd name="connsiteY1" fmla="*/ 7958165 h 7958165"/>
                  <a:gd name="connsiteX2" fmla="*/ 7248805 w 7248805"/>
                  <a:gd name="connsiteY2" fmla="*/ 7446440 h 7958165"/>
                  <a:gd name="connsiteX3" fmla="*/ 7228502 w 7248805"/>
                  <a:gd name="connsiteY3" fmla="*/ 2868416 h 7958165"/>
                  <a:gd name="connsiteX4" fmla="*/ 2813095 w 7248805"/>
                  <a:gd name="connsiteY4" fmla="*/ 0 h 7958165"/>
                  <a:gd name="connsiteX5" fmla="*/ 2894166 w 7248805"/>
                  <a:gd name="connsiteY5" fmla="*/ 5492718 h 7958165"/>
                  <a:gd name="connsiteX6" fmla="*/ 0 w 7248805"/>
                  <a:gd name="connsiteY6" fmla="*/ 5594765 h 7958165"/>
                  <a:gd name="connsiteX0" fmla="*/ 0 w 7235272"/>
                  <a:gd name="connsiteY0" fmla="*/ 5594765 h 7958165"/>
                  <a:gd name="connsiteX1" fmla="*/ 3970854 w 7235272"/>
                  <a:gd name="connsiteY1" fmla="*/ 7958165 h 7958165"/>
                  <a:gd name="connsiteX2" fmla="*/ 6432720 w 7235272"/>
                  <a:gd name="connsiteY2" fmla="*/ 7287681 h 7958165"/>
                  <a:gd name="connsiteX3" fmla="*/ 7228502 w 7235272"/>
                  <a:gd name="connsiteY3" fmla="*/ 2868416 h 7958165"/>
                  <a:gd name="connsiteX4" fmla="*/ 2813095 w 7235272"/>
                  <a:gd name="connsiteY4" fmla="*/ 0 h 7958165"/>
                  <a:gd name="connsiteX5" fmla="*/ 2894166 w 7235272"/>
                  <a:gd name="connsiteY5" fmla="*/ 5492718 h 7958165"/>
                  <a:gd name="connsiteX6" fmla="*/ 0 w 7235272"/>
                  <a:gd name="connsiteY6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894166 w 7482610"/>
                  <a:gd name="connsiteY5" fmla="*/ 5492718 h 7958165"/>
                  <a:gd name="connsiteX6" fmla="*/ 0 w 7482610"/>
                  <a:gd name="connsiteY6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894166 w 7482610"/>
                  <a:gd name="connsiteY5" fmla="*/ 5492718 h 7958165"/>
                  <a:gd name="connsiteX6" fmla="*/ 1696646 w 7482610"/>
                  <a:gd name="connsiteY6" fmla="*/ 5738934 h 7958165"/>
                  <a:gd name="connsiteX7" fmla="*/ 0 w 7482610"/>
                  <a:gd name="connsiteY7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894166 w 7482610"/>
                  <a:gd name="connsiteY5" fmla="*/ 5492718 h 7958165"/>
                  <a:gd name="connsiteX6" fmla="*/ 1696646 w 7482610"/>
                  <a:gd name="connsiteY6" fmla="*/ 5738934 h 7958165"/>
                  <a:gd name="connsiteX7" fmla="*/ 967881 w 7482610"/>
                  <a:gd name="connsiteY7" fmla="*/ 5749689 h 7958165"/>
                  <a:gd name="connsiteX8" fmla="*/ 0 w 7482610"/>
                  <a:gd name="connsiteY8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795341 w 7482610"/>
                  <a:gd name="connsiteY5" fmla="*/ 5438282 h 7958165"/>
                  <a:gd name="connsiteX6" fmla="*/ 1696646 w 7482610"/>
                  <a:gd name="connsiteY6" fmla="*/ 5738934 h 7958165"/>
                  <a:gd name="connsiteX7" fmla="*/ 967881 w 7482610"/>
                  <a:gd name="connsiteY7" fmla="*/ 5749689 h 7958165"/>
                  <a:gd name="connsiteX8" fmla="*/ 0 w 7482610"/>
                  <a:gd name="connsiteY8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795341 w 7482610"/>
                  <a:gd name="connsiteY5" fmla="*/ 5438282 h 7958165"/>
                  <a:gd name="connsiteX6" fmla="*/ 1696646 w 7482610"/>
                  <a:gd name="connsiteY6" fmla="*/ 5738934 h 7958165"/>
                  <a:gd name="connsiteX7" fmla="*/ 967881 w 7482610"/>
                  <a:gd name="connsiteY7" fmla="*/ 5749689 h 7958165"/>
                  <a:gd name="connsiteX8" fmla="*/ 0 w 7482610"/>
                  <a:gd name="connsiteY8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3159558 w 7482610"/>
                  <a:gd name="connsiteY5" fmla="*/ 4906686 h 7958165"/>
                  <a:gd name="connsiteX6" fmla="*/ 2795341 w 7482610"/>
                  <a:gd name="connsiteY6" fmla="*/ 5438282 h 7958165"/>
                  <a:gd name="connsiteX7" fmla="*/ 1696646 w 7482610"/>
                  <a:gd name="connsiteY7" fmla="*/ 5738934 h 7958165"/>
                  <a:gd name="connsiteX8" fmla="*/ 967881 w 7482610"/>
                  <a:gd name="connsiteY8" fmla="*/ 5749689 h 7958165"/>
                  <a:gd name="connsiteX9" fmla="*/ 0 w 7482610"/>
                  <a:gd name="connsiteY9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3159558 w 7482610"/>
                  <a:gd name="connsiteY5" fmla="*/ 4906686 h 7958165"/>
                  <a:gd name="connsiteX6" fmla="*/ 2795341 w 7482610"/>
                  <a:gd name="connsiteY6" fmla="*/ 5438282 h 7958165"/>
                  <a:gd name="connsiteX7" fmla="*/ 1696646 w 7482610"/>
                  <a:gd name="connsiteY7" fmla="*/ 5738934 h 7958165"/>
                  <a:gd name="connsiteX8" fmla="*/ 967881 w 7482610"/>
                  <a:gd name="connsiteY8" fmla="*/ 5749689 h 7958165"/>
                  <a:gd name="connsiteX9" fmla="*/ 0 w 7482610"/>
                  <a:gd name="connsiteY9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304019 w 7482610"/>
                  <a:gd name="connsiteY5" fmla="*/ 3844424 h 7958165"/>
                  <a:gd name="connsiteX6" fmla="*/ 3159558 w 7482610"/>
                  <a:gd name="connsiteY6" fmla="*/ 4906686 h 7958165"/>
                  <a:gd name="connsiteX7" fmla="*/ 2795341 w 7482610"/>
                  <a:gd name="connsiteY7" fmla="*/ 5438282 h 7958165"/>
                  <a:gd name="connsiteX8" fmla="*/ 1696646 w 7482610"/>
                  <a:gd name="connsiteY8" fmla="*/ 5738934 h 7958165"/>
                  <a:gd name="connsiteX9" fmla="*/ 967881 w 7482610"/>
                  <a:gd name="connsiteY9" fmla="*/ 5749689 h 7958165"/>
                  <a:gd name="connsiteX10" fmla="*/ 0 w 7482610"/>
                  <a:gd name="connsiteY10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304019 w 7482610"/>
                  <a:gd name="connsiteY5" fmla="*/ 3844424 h 7958165"/>
                  <a:gd name="connsiteX6" fmla="*/ 2995792 w 7482610"/>
                  <a:gd name="connsiteY6" fmla="*/ 4324024 h 7958165"/>
                  <a:gd name="connsiteX7" fmla="*/ 3159558 w 7482610"/>
                  <a:gd name="connsiteY7" fmla="*/ 4906686 h 7958165"/>
                  <a:gd name="connsiteX8" fmla="*/ 2795341 w 7482610"/>
                  <a:gd name="connsiteY8" fmla="*/ 5438282 h 7958165"/>
                  <a:gd name="connsiteX9" fmla="*/ 1696646 w 7482610"/>
                  <a:gd name="connsiteY9" fmla="*/ 5738934 h 7958165"/>
                  <a:gd name="connsiteX10" fmla="*/ 967881 w 7482610"/>
                  <a:gd name="connsiteY10" fmla="*/ 5749689 h 7958165"/>
                  <a:gd name="connsiteX11" fmla="*/ 0 w 7482610"/>
                  <a:gd name="connsiteY11" fmla="*/ 5594765 h 7958165"/>
                  <a:gd name="connsiteX0" fmla="*/ 0 w 8233730"/>
                  <a:gd name="connsiteY0" fmla="*/ 5594765 h 10210457"/>
                  <a:gd name="connsiteX1" fmla="*/ 8233730 w 8233730"/>
                  <a:gd name="connsiteY1" fmla="*/ 10210457 h 10210457"/>
                  <a:gd name="connsiteX2" fmla="*/ 6432720 w 8233730"/>
                  <a:gd name="connsiteY2" fmla="*/ 7287681 h 10210457"/>
                  <a:gd name="connsiteX3" fmla="*/ 7228502 w 8233730"/>
                  <a:gd name="connsiteY3" fmla="*/ 2868416 h 10210457"/>
                  <a:gd name="connsiteX4" fmla="*/ 2813095 w 8233730"/>
                  <a:gd name="connsiteY4" fmla="*/ 0 h 10210457"/>
                  <a:gd name="connsiteX5" fmla="*/ 2304019 w 8233730"/>
                  <a:gd name="connsiteY5" fmla="*/ 3844424 h 10210457"/>
                  <a:gd name="connsiteX6" fmla="*/ 2995792 w 8233730"/>
                  <a:gd name="connsiteY6" fmla="*/ 4324024 h 10210457"/>
                  <a:gd name="connsiteX7" fmla="*/ 3159558 w 8233730"/>
                  <a:gd name="connsiteY7" fmla="*/ 4906686 h 10210457"/>
                  <a:gd name="connsiteX8" fmla="*/ 2795341 w 8233730"/>
                  <a:gd name="connsiteY8" fmla="*/ 5438282 h 10210457"/>
                  <a:gd name="connsiteX9" fmla="*/ 1696646 w 8233730"/>
                  <a:gd name="connsiteY9" fmla="*/ 5738934 h 10210457"/>
                  <a:gd name="connsiteX10" fmla="*/ 967881 w 8233730"/>
                  <a:gd name="connsiteY10" fmla="*/ 5749689 h 10210457"/>
                  <a:gd name="connsiteX11" fmla="*/ 0 w 8233730"/>
                  <a:gd name="connsiteY11" fmla="*/ 5594765 h 10210457"/>
                  <a:gd name="connsiteX0" fmla="*/ 0 w 7487313"/>
                  <a:gd name="connsiteY0" fmla="*/ 5594765 h 10658172"/>
                  <a:gd name="connsiteX1" fmla="*/ 7487313 w 7487313"/>
                  <a:gd name="connsiteY1" fmla="*/ 10658172 h 10658172"/>
                  <a:gd name="connsiteX2" fmla="*/ 6432720 w 7487313"/>
                  <a:gd name="connsiteY2" fmla="*/ 7287681 h 10658172"/>
                  <a:gd name="connsiteX3" fmla="*/ 7228502 w 7487313"/>
                  <a:gd name="connsiteY3" fmla="*/ 2868416 h 10658172"/>
                  <a:gd name="connsiteX4" fmla="*/ 2813095 w 7487313"/>
                  <a:gd name="connsiteY4" fmla="*/ 0 h 10658172"/>
                  <a:gd name="connsiteX5" fmla="*/ 2304019 w 7487313"/>
                  <a:gd name="connsiteY5" fmla="*/ 3844424 h 10658172"/>
                  <a:gd name="connsiteX6" fmla="*/ 2995792 w 7487313"/>
                  <a:gd name="connsiteY6" fmla="*/ 4324024 h 10658172"/>
                  <a:gd name="connsiteX7" fmla="*/ 3159558 w 7487313"/>
                  <a:gd name="connsiteY7" fmla="*/ 4906686 h 10658172"/>
                  <a:gd name="connsiteX8" fmla="*/ 2795341 w 7487313"/>
                  <a:gd name="connsiteY8" fmla="*/ 5438282 h 10658172"/>
                  <a:gd name="connsiteX9" fmla="*/ 1696646 w 7487313"/>
                  <a:gd name="connsiteY9" fmla="*/ 5738934 h 10658172"/>
                  <a:gd name="connsiteX10" fmla="*/ 967881 w 7487313"/>
                  <a:gd name="connsiteY10" fmla="*/ 5749689 h 10658172"/>
                  <a:gd name="connsiteX11" fmla="*/ 0 w 7487313"/>
                  <a:gd name="connsiteY11" fmla="*/ 5594765 h 10658172"/>
                  <a:gd name="connsiteX0" fmla="*/ 0 w 11520709"/>
                  <a:gd name="connsiteY0" fmla="*/ 5594765 h 10658172"/>
                  <a:gd name="connsiteX1" fmla="*/ 7487313 w 11520709"/>
                  <a:gd name="connsiteY1" fmla="*/ 10658172 h 10658172"/>
                  <a:gd name="connsiteX2" fmla="*/ 10470819 w 11520709"/>
                  <a:gd name="connsiteY2" fmla="*/ 8254056 h 10658172"/>
                  <a:gd name="connsiteX3" fmla="*/ 7228502 w 11520709"/>
                  <a:gd name="connsiteY3" fmla="*/ 2868416 h 10658172"/>
                  <a:gd name="connsiteX4" fmla="*/ 2813095 w 11520709"/>
                  <a:gd name="connsiteY4" fmla="*/ 0 h 10658172"/>
                  <a:gd name="connsiteX5" fmla="*/ 2304019 w 11520709"/>
                  <a:gd name="connsiteY5" fmla="*/ 3844424 h 10658172"/>
                  <a:gd name="connsiteX6" fmla="*/ 2995792 w 11520709"/>
                  <a:gd name="connsiteY6" fmla="*/ 4324024 h 10658172"/>
                  <a:gd name="connsiteX7" fmla="*/ 3159558 w 11520709"/>
                  <a:gd name="connsiteY7" fmla="*/ 4906686 h 10658172"/>
                  <a:gd name="connsiteX8" fmla="*/ 2795341 w 11520709"/>
                  <a:gd name="connsiteY8" fmla="*/ 5438282 h 10658172"/>
                  <a:gd name="connsiteX9" fmla="*/ 1696646 w 11520709"/>
                  <a:gd name="connsiteY9" fmla="*/ 5738934 h 10658172"/>
                  <a:gd name="connsiteX10" fmla="*/ 967881 w 11520709"/>
                  <a:gd name="connsiteY10" fmla="*/ 5749689 h 10658172"/>
                  <a:gd name="connsiteX11" fmla="*/ 0 w 11520709"/>
                  <a:gd name="connsiteY11" fmla="*/ 5594765 h 10658172"/>
                  <a:gd name="connsiteX0" fmla="*/ 0 w 10470819"/>
                  <a:gd name="connsiteY0" fmla="*/ 5594765 h 10658172"/>
                  <a:gd name="connsiteX1" fmla="*/ 7487313 w 10470819"/>
                  <a:gd name="connsiteY1" fmla="*/ 10658172 h 10658172"/>
                  <a:gd name="connsiteX2" fmla="*/ 10470819 w 10470819"/>
                  <a:gd name="connsiteY2" fmla="*/ 8254056 h 10658172"/>
                  <a:gd name="connsiteX3" fmla="*/ 7228502 w 10470819"/>
                  <a:gd name="connsiteY3" fmla="*/ 2868416 h 10658172"/>
                  <a:gd name="connsiteX4" fmla="*/ 2813095 w 10470819"/>
                  <a:gd name="connsiteY4" fmla="*/ 0 h 10658172"/>
                  <a:gd name="connsiteX5" fmla="*/ 2304019 w 10470819"/>
                  <a:gd name="connsiteY5" fmla="*/ 3844424 h 10658172"/>
                  <a:gd name="connsiteX6" fmla="*/ 2995792 w 10470819"/>
                  <a:gd name="connsiteY6" fmla="*/ 4324024 h 10658172"/>
                  <a:gd name="connsiteX7" fmla="*/ 3159558 w 10470819"/>
                  <a:gd name="connsiteY7" fmla="*/ 4906686 h 10658172"/>
                  <a:gd name="connsiteX8" fmla="*/ 2795341 w 10470819"/>
                  <a:gd name="connsiteY8" fmla="*/ 5438282 h 10658172"/>
                  <a:gd name="connsiteX9" fmla="*/ 1696646 w 10470819"/>
                  <a:gd name="connsiteY9" fmla="*/ 5738934 h 10658172"/>
                  <a:gd name="connsiteX10" fmla="*/ 967881 w 10470819"/>
                  <a:gd name="connsiteY10" fmla="*/ 5749689 h 10658172"/>
                  <a:gd name="connsiteX11" fmla="*/ 0 w 10470819"/>
                  <a:gd name="connsiteY11" fmla="*/ 5594765 h 10658172"/>
                  <a:gd name="connsiteX0" fmla="*/ 0 w 10470819"/>
                  <a:gd name="connsiteY0" fmla="*/ 5594765 h 10568536"/>
                  <a:gd name="connsiteX1" fmla="*/ 8606887 w 10470819"/>
                  <a:gd name="connsiteY1" fmla="*/ 10568536 h 10568536"/>
                  <a:gd name="connsiteX2" fmla="*/ 10470819 w 10470819"/>
                  <a:gd name="connsiteY2" fmla="*/ 8254056 h 10568536"/>
                  <a:gd name="connsiteX3" fmla="*/ 7228502 w 10470819"/>
                  <a:gd name="connsiteY3" fmla="*/ 2868416 h 10568536"/>
                  <a:gd name="connsiteX4" fmla="*/ 2813095 w 10470819"/>
                  <a:gd name="connsiteY4" fmla="*/ 0 h 10568536"/>
                  <a:gd name="connsiteX5" fmla="*/ 2304019 w 10470819"/>
                  <a:gd name="connsiteY5" fmla="*/ 3844424 h 10568536"/>
                  <a:gd name="connsiteX6" fmla="*/ 2995792 w 10470819"/>
                  <a:gd name="connsiteY6" fmla="*/ 4324024 h 10568536"/>
                  <a:gd name="connsiteX7" fmla="*/ 3159558 w 10470819"/>
                  <a:gd name="connsiteY7" fmla="*/ 4906686 h 10568536"/>
                  <a:gd name="connsiteX8" fmla="*/ 2795341 w 10470819"/>
                  <a:gd name="connsiteY8" fmla="*/ 5438282 h 10568536"/>
                  <a:gd name="connsiteX9" fmla="*/ 1696646 w 10470819"/>
                  <a:gd name="connsiteY9" fmla="*/ 5738934 h 10568536"/>
                  <a:gd name="connsiteX10" fmla="*/ 967881 w 10470819"/>
                  <a:gd name="connsiteY10" fmla="*/ 5749689 h 10568536"/>
                  <a:gd name="connsiteX11" fmla="*/ 0 w 10470819"/>
                  <a:gd name="connsiteY11" fmla="*/ 5594765 h 10568536"/>
                  <a:gd name="connsiteX0" fmla="*/ 0 w 9502938"/>
                  <a:gd name="connsiteY0" fmla="*/ 5749689 h 10568536"/>
                  <a:gd name="connsiteX1" fmla="*/ 7639006 w 9502938"/>
                  <a:gd name="connsiteY1" fmla="*/ 10568536 h 10568536"/>
                  <a:gd name="connsiteX2" fmla="*/ 9502938 w 9502938"/>
                  <a:gd name="connsiteY2" fmla="*/ 8254056 h 10568536"/>
                  <a:gd name="connsiteX3" fmla="*/ 6260621 w 9502938"/>
                  <a:gd name="connsiteY3" fmla="*/ 2868416 h 10568536"/>
                  <a:gd name="connsiteX4" fmla="*/ 1845214 w 9502938"/>
                  <a:gd name="connsiteY4" fmla="*/ 0 h 10568536"/>
                  <a:gd name="connsiteX5" fmla="*/ 1336138 w 9502938"/>
                  <a:gd name="connsiteY5" fmla="*/ 3844424 h 10568536"/>
                  <a:gd name="connsiteX6" fmla="*/ 2027911 w 9502938"/>
                  <a:gd name="connsiteY6" fmla="*/ 4324024 h 10568536"/>
                  <a:gd name="connsiteX7" fmla="*/ 2191677 w 9502938"/>
                  <a:gd name="connsiteY7" fmla="*/ 4906686 h 10568536"/>
                  <a:gd name="connsiteX8" fmla="*/ 1827460 w 9502938"/>
                  <a:gd name="connsiteY8" fmla="*/ 5438282 h 10568536"/>
                  <a:gd name="connsiteX9" fmla="*/ 728765 w 9502938"/>
                  <a:gd name="connsiteY9" fmla="*/ 5738934 h 10568536"/>
                  <a:gd name="connsiteX10" fmla="*/ 0 w 9502938"/>
                  <a:gd name="connsiteY10" fmla="*/ 5749689 h 10568536"/>
                  <a:gd name="connsiteX0" fmla="*/ 0 w 8774173"/>
                  <a:gd name="connsiteY0" fmla="*/ 5738934 h 10568536"/>
                  <a:gd name="connsiteX1" fmla="*/ 6910241 w 8774173"/>
                  <a:gd name="connsiteY1" fmla="*/ 10568536 h 10568536"/>
                  <a:gd name="connsiteX2" fmla="*/ 8774173 w 8774173"/>
                  <a:gd name="connsiteY2" fmla="*/ 8254056 h 10568536"/>
                  <a:gd name="connsiteX3" fmla="*/ 5531856 w 8774173"/>
                  <a:gd name="connsiteY3" fmla="*/ 2868416 h 10568536"/>
                  <a:gd name="connsiteX4" fmla="*/ 1116449 w 8774173"/>
                  <a:gd name="connsiteY4" fmla="*/ 0 h 10568536"/>
                  <a:gd name="connsiteX5" fmla="*/ 607373 w 8774173"/>
                  <a:gd name="connsiteY5" fmla="*/ 3844424 h 10568536"/>
                  <a:gd name="connsiteX6" fmla="*/ 1299146 w 8774173"/>
                  <a:gd name="connsiteY6" fmla="*/ 4324024 h 10568536"/>
                  <a:gd name="connsiteX7" fmla="*/ 1462912 w 8774173"/>
                  <a:gd name="connsiteY7" fmla="*/ 4906686 h 10568536"/>
                  <a:gd name="connsiteX8" fmla="*/ 1098695 w 8774173"/>
                  <a:gd name="connsiteY8" fmla="*/ 5438282 h 10568536"/>
                  <a:gd name="connsiteX9" fmla="*/ 0 w 8774173"/>
                  <a:gd name="connsiteY9" fmla="*/ 5738934 h 10568536"/>
                  <a:gd name="connsiteX0" fmla="*/ 491322 w 8166800"/>
                  <a:gd name="connsiteY0" fmla="*/ 5438282 h 10568536"/>
                  <a:gd name="connsiteX1" fmla="*/ 6302868 w 8166800"/>
                  <a:gd name="connsiteY1" fmla="*/ 10568536 h 10568536"/>
                  <a:gd name="connsiteX2" fmla="*/ 8166800 w 8166800"/>
                  <a:gd name="connsiteY2" fmla="*/ 8254056 h 10568536"/>
                  <a:gd name="connsiteX3" fmla="*/ 4924483 w 8166800"/>
                  <a:gd name="connsiteY3" fmla="*/ 2868416 h 10568536"/>
                  <a:gd name="connsiteX4" fmla="*/ 509076 w 8166800"/>
                  <a:gd name="connsiteY4" fmla="*/ 0 h 10568536"/>
                  <a:gd name="connsiteX5" fmla="*/ 0 w 8166800"/>
                  <a:gd name="connsiteY5" fmla="*/ 3844424 h 10568536"/>
                  <a:gd name="connsiteX6" fmla="*/ 691773 w 8166800"/>
                  <a:gd name="connsiteY6" fmla="*/ 4324024 h 10568536"/>
                  <a:gd name="connsiteX7" fmla="*/ 855539 w 8166800"/>
                  <a:gd name="connsiteY7" fmla="*/ 4906686 h 10568536"/>
                  <a:gd name="connsiteX8" fmla="*/ 491322 w 8166800"/>
                  <a:gd name="connsiteY8" fmla="*/ 5438282 h 10568536"/>
                  <a:gd name="connsiteX0" fmla="*/ 855539 w 8166800"/>
                  <a:gd name="connsiteY0" fmla="*/ 4906686 h 10568536"/>
                  <a:gd name="connsiteX1" fmla="*/ 6302868 w 8166800"/>
                  <a:gd name="connsiteY1" fmla="*/ 10568536 h 10568536"/>
                  <a:gd name="connsiteX2" fmla="*/ 8166800 w 8166800"/>
                  <a:gd name="connsiteY2" fmla="*/ 8254056 h 10568536"/>
                  <a:gd name="connsiteX3" fmla="*/ 4924483 w 8166800"/>
                  <a:gd name="connsiteY3" fmla="*/ 2868416 h 10568536"/>
                  <a:gd name="connsiteX4" fmla="*/ 509076 w 8166800"/>
                  <a:gd name="connsiteY4" fmla="*/ 0 h 10568536"/>
                  <a:gd name="connsiteX5" fmla="*/ 0 w 8166800"/>
                  <a:gd name="connsiteY5" fmla="*/ 3844424 h 10568536"/>
                  <a:gd name="connsiteX6" fmla="*/ 691773 w 8166800"/>
                  <a:gd name="connsiteY6" fmla="*/ 4324024 h 10568536"/>
                  <a:gd name="connsiteX7" fmla="*/ 855539 w 8166800"/>
                  <a:gd name="connsiteY7" fmla="*/ 4906686 h 10568536"/>
                  <a:gd name="connsiteX0" fmla="*/ 691773 w 8166800"/>
                  <a:gd name="connsiteY0" fmla="*/ 4324024 h 10568536"/>
                  <a:gd name="connsiteX1" fmla="*/ 6302868 w 8166800"/>
                  <a:gd name="connsiteY1" fmla="*/ 10568536 h 10568536"/>
                  <a:gd name="connsiteX2" fmla="*/ 8166800 w 8166800"/>
                  <a:gd name="connsiteY2" fmla="*/ 8254056 h 10568536"/>
                  <a:gd name="connsiteX3" fmla="*/ 4924483 w 8166800"/>
                  <a:gd name="connsiteY3" fmla="*/ 2868416 h 10568536"/>
                  <a:gd name="connsiteX4" fmla="*/ 509076 w 8166800"/>
                  <a:gd name="connsiteY4" fmla="*/ 0 h 10568536"/>
                  <a:gd name="connsiteX5" fmla="*/ 0 w 8166800"/>
                  <a:gd name="connsiteY5" fmla="*/ 3844424 h 10568536"/>
                  <a:gd name="connsiteX6" fmla="*/ 691773 w 8166800"/>
                  <a:gd name="connsiteY6" fmla="*/ 4324024 h 10568536"/>
                  <a:gd name="connsiteX0" fmla="*/ 0 w 8166800"/>
                  <a:gd name="connsiteY0" fmla="*/ 3844424 h 10568536"/>
                  <a:gd name="connsiteX1" fmla="*/ 6302868 w 8166800"/>
                  <a:gd name="connsiteY1" fmla="*/ 10568536 h 10568536"/>
                  <a:gd name="connsiteX2" fmla="*/ 8166800 w 8166800"/>
                  <a:gd name="connsiteY2" fmla="*/ 8254056 h 10568536"/>
                  <a:gd name="connsiteX3" fmla="*/ 4924483 w 8166800"/>
                  <a:gd name="connsiteY3" fmla="*/ 2868416 h 10568536"/>
                  <a:gd name="connsiteX4" fmla="*/ 509076 w 8166800"/>
                  <a:gd name="connsiteY4" fmla="*/ 0 h 10568536"/>
                  <a:gd name="connsiteX5" fmla="*/ 0 w 8166800"/>
                  <a:gd name="connsiteY5" fmla="*/ 3844424 h 10568536"/>
                  <a:gd name="connsiteX0" fmla="*/ 0 w 6302868"/>
                  <a:gd name="connsiteY0" fmla="*/ 3844424 h 10568536"/>
                  <a:gd name="connsiteX1" fmla="*/ 6302868 w 6302868"/>
                  <a:gd name="connsiteY1" fmla="*/ 10568536 h 10568536"/>
                  <a:gd name="connsiteX2" fmla="*/ 4924483 w 6302868"/>
                  <a:gd name="connsiteY2" fmla="*/ 2868416 h 10568536"/>
                  <a:gd name="connsiteX3" fmla="*/ 509076 w 6302868"/>
                  <a:gd name="connsiteY3" fmla="*/ 0 h 10568536"/>
                  <a:gd name="connsiteX4" fmla="*/ 0 w 6302868"/>
                  <a:gd name="connsiteY4" fmla="*/ 3844424 h 10568536"/>
                  <a:gd name="connsiteX0" fmla="*/ 0 w 4924483"/>
                  <a:gd name="connsiteY0" fmla="*/ 3844424 h 7170366"/>
                  <a:gd name="connsiteX1" fmla="*/ 3117594 w 4924483"/>
                  <a:gd name="connsiteY1" fmla="*/ 7170366 h 7170366"/>
                  <a:gd name="connsiteX2" fmla="*/ 4924483 w 4924483"/>
                  <a:gd name="connsiteY2" fmla="*/ 2868416 h 7170366"/>
                  <a:gd name="connsiteX3" fmla="*/ 509076 w 4924483"/>
                  <a:gd name="connsiteY3" fmla="*/ 0 h 7170366"/>
                  <a:gd name="connsiteX4" fmla="*/ 0 w 4924483"/>
                  <a:gd name="connsiteY4" fmla="*/ 3844424 h 7170366"/>
                  <a:gd name="connsiteX0" fmla="*/ 0 w 8244225"/>
                  <a:gd name="connsiteY0" fmla="*/ 5543260 h 7170366"/>
                  <a:gd name="connsiteX1" fmla="*/ 6437336 w 8244225"/>
                  <a:gd name="connsiteY1" fmla="*/ 7170366 h 7170366"/>
                  <a:gd name="connsiteX2" fmla="*/ 8244225 w 8244225"/>
                  <a:gd name="connsiteY2" fmla="*/ 2868416 h 7170366"/>
                  <a:gd name="connsiteX3" fmla="*/ 3828818 w 8244225"/>
                  <a:gd name="connsiteY3" fmla="*/ 0 h 7170366"/>
                  <a:gd name="connsiteX4" fmla="*/ 0 w 8244225"/>
                  <a:gd name="connsiteY4" fmla="*/ 5543260 h 7170366"/>
                  <a:gd name="connsiteX0" fmla="*/ 0 w 8244225"/>
                  <a:gd name="connsiteY0" fmla="*/ 5543260 h 7170366"/>
                  <a:gd name="connsiteX1" fmla="*/ 6437336 w 8244225"/>
                  <a:gd name="connsiteY1" fmla="*/ 7170366 h 7170366"/>
                  <a:gd name="connsiteX2" fmla="*/ 8244225 w 8244225"/>
                  <a:gd name="connsiteY2" fmla="*/ 2868416 h 7170366"/>
                  <a:gd name="connsiteX3" fmla="*/ 3828818 w 8244225"/>
                  <a:gd name="connsiteY3" fmla="*/ 0 h 7170366"/>
                  <a:gd name="connsiteX4" fmla="*/ 4697725 w 8244225"/>
                  <a:gd name="connsiteY4" fmla="*/ 2331594 h 7170366"/>
                  <a:gd name="connsiteX5" fmla="*/ 0 w 8244225"/>
                  <a:gd name="connsiteY5" fmla="*/ 5543260 h 7170366"/>
                  <a:gd name="connsiteX0" fmla="*/ 0 w 8244225"/>
                  <a:gd name="connsiteY0" fmla="*/ 5543260 h 7170366"/>
                  <a:gd name="connsiteX1" fmla="*/ 6437336 w 8244225"/>
                  <a:gd name="connsiteY1" fmla="*/ 7170366 h 7170366"/>
                  <a:gd name="connsiteX2" fmla="*/ 8244225 w 8244225"/>
                  <a:gd name="connsiteY2" fmla="*/ 2868416 h 7170366"/>
                  <a:gd name="connsiteX3" fmla="*/ 3828818 w 8244225"/>
                  <a:gd name="connsiteY3" fmla="*/ 0 h 7170366"/>
                  <a:gd name="connsiteX4" fmla="*/ 2876853 w 8244225"/>
                  <a:gd name="connsiteY4" fmla="*/ 2354380 h 7170366"/>
                  <a:gd name="connsiteX5" fmla="*/ 4697725 w 8244225"/>
                  <a:gd name="connsiteY5" fmla="*/ 2331594 h 7170366"/>
                  <a:gd name="connsiteX6" fmla="*/ 0 w 8244225"/>
                  <a:gd name="connsiteY6" fmla="*/ 5543260 h 7170366"/>
                  <a:gd name="connsiteX0" fmla="*/ 0 w 8244225"/>
                  <a:gd name="connsiteY0" fmla="*/ 5543260 h 8930443"/>
                  <a:gd name="connsiteX1" fmla="*/ 5576400 w 8244225"/>
                  <a:gd name="connsiteY1" fmla="*/ 8930443 h 8930443"/>
                  <a:gd name="connsiteX2" fmla="*/ 8244225 w 8244225"/>
                  <a:gd name="connsiteY2" fmla="*/ 2868416 h 8930443"/>
                  <a:gd name="connsiteX3" fmla="*/ 3828818 w 8244225"/>
                  <a:gd name="connsiteY3" fmla="*/ 0 h 8930443"/>
                  <a:gd name="connsiteX4" fmla="*/ 2876853 w 8244225"/>
                  <a:gd name="connsiteY4" fmla="*/ 2354380 h 8930443"/>
                  <a:gd name="connsiteX5" fmla="*/ 4697725 w 8244225"/>
                  <a:gd name="connsiteY5" fmla="*/ 2331594 h 8930443"/>
                  <a:gd name="connsiteX6" fmla="*/ 0 w 8244225"/>
                  <a:gd name="connsiteY6" fmla="*/ 5543260 h 8930443"/>
                  <a:gd name="connsiteX0" fmla="*/ 0 w 8244225"/>
                  <a:gd name="connsiteY0" fmla="*/ 5663298 h 9050481"/>
                  <a:gd name="connsiteX1" fmla="*/ 5576400 w 8244225"/>
                  <a:gd name="connsiteY1" fmla="*/ 9050481 h 9050481"/>
                  <a:gd name="connsiteX2" fmla="*/ 8244225 w 8244225"/>
                  <a:gd name="connsiteY2" fmla="*/ 2988454 h 9050481"/>
                  <a:gd name="connsiteX3" fmla="*/ 4163715 w 8244225"/>
                  <a:gd name="connsiteY3" fmla="*/ 0 h 9050481"/>
                  <a:gd name="connsiteX4" fmla="*/ 2876853 w 8244225"/>
                  <a:gd name="connsiteY4" fmla="*/ 2474418 h 9050481"/>
                  <a:gd name="connsiteX5" fmla="*/ 4697725 w 8244225"/>
                  <a:gd name="connsiteY5" fmla="*/ 2451632 h 9050481"/>
                  <a:gd name="connsiteX6" fmla="*/ 0 w 8244225"/>
                  <a:gd name="connsiteY6" fmla="*/ 5663298 h 9050481"/>
                  <a:gd name="connsiteX0" fmla="*/ 0 w 9133160"/>
                  <a:gd name="connsiteY0" fmla="*/ 5663298 h 9050481"/>
                  <a:gd name="connsiteX1" fmla="*/ 5576400 w 9133160"/>
                  <a:gd name="connsiteY1" fmla="*/ 9050481 h 9050481"/>
                  <a:gd name="connsiteX2" fmla="*/ 9133160 w 9133160"/>
                  <a:gd name="connsiteY2" fmla="*/ 2990342 h 9050481"/>
                  <a:gd name="connsiteX3" fmla="*/ 4163715 w 9133160"/>
                  <a:gd name="connsiteY3" fmla="*/ 0 h 9050481"/>
                  <a:gd name="connsiteX4" fmla="*/ 2876853 w 9133160"/>
                  <a:gd name="connsiteY4" fmla="*/ 2474418 h 9050481"/>
                  <a:gd name="connsiteX5" fmla="*/ 4697725 w 9133160"/>
                  <a:gd name="connsiteY5" fmla="*/ 2451632 h 9050481"/>
                  <a:gd name="connsiteX6" fmla="*/ 0 w 9133160"/>
                  <a:gd name="connsiteY6" fmla="*/ 5663298 h 9050481"/>
                  <a:gd name="connsiteX0" fmla="*/ 0 w 9133160"/>
                  <a:gd name="connsiteY0" fmla="*/ 5663298 h 9050481"/>
                  <a:gd name="connsiteX1" fmla="*/ 5576400 w 9133160"/>
                  <a:gd name="connsiteY1" fmla="*/ 9050481 h 9050481"/>
                  <a:gd name="connsiteX2" fmla="*/ 9133160 w 9133160"/>
                  <a:gd name="connsiteY2" fmla="*/ 2990342 h 9050481"/>
                  <a:gd name="connsiteX3" fmla="*/ 4163715 w 9133160"/>
                  <a:gd name="connsiteY3" fmla="*/ 0 h 9050481"/>
                  <a:gd name="connsiteX4" fmla="*/ 2876853 w 9133160"/>
                  <a:gd name="connsiteY4" fmla="*/ 2474418 h 9050481"/>
                  <a:gd name="connsiteX5" fmla="*/ 5840822 w 9133160"/>
                  <a:gd name="connsiteY5" fmla="*/ 2491350 h 9050481"/>
                  <a:gd name="connsiteX6" fmla="*/ 0 w 9133160"/>
                  <a:gd name="connsiteY6" fmla="*/ 5663298 h 9050481"/>
                  <a:gd name="connsiteX0" fmla="*/ 0 w 7931470"/>
                  <a:gd name="connsiteY0" fmla="*/ 5516525 h 9050481"/>
                  <a:gd name="connsiteX1" fmla="*/ 4374710 w 7931470"/>
                  <a:gd name="connsiteY1" fmla="*/ 9050481 h 9050481"/>
                  <a:gd name="connsiteX2" fmla="*/ 7931470 w 7931470"/>
                  <a:gd name="connsiteY2" fmla="*/ 2990342 h 9050481"/>
                  <a:gd name="connsiteX3" fmla="*/ 2962025 w 7931470"/>
                  <a:gd name="connsiteY3" fmla="*/ 0 h 9050481"/>
                  <a:gd name="connsiteX4" fmla="*/ 1675163 w 7931470"/>
                  <a:gd name="connsiteY4" fmla="*/ 2474418 h 9050481"/>
                  <a:gd name="connsiteX5" fmla="*/ 4639132 w 7931470"/>
                  <a:gd name="connsiteY5" fmla="*/ 2491350 h 9050481"/>
                  <a:gd name="connsiteX6" fmla="*/ 0 w 7931470"/>
                  <a:gd name="connsiteY6" fmla="*/ 5516525 h 9050481"/>
                  <a:gd name="connsiteX0" fmla="*/ 0 w 7931470"/>
                  <a:gd name="connsiteY0" fmla="*/ 5516525 h 9094268"/>
                  <a:gd name="connsiteX1" fmla="*/ 5760684 w 7931470"/>
                  <a:gd name="connsiteY1" fmla="*/ 9094268 h 9094268"/>
                  <a:gd name="connsiteX2" fmla="*/ 7931470 w 7931470"/>
                  <a:gd name="connsiteY2" fmla="*/ 2990342 h 9094268"/>
                  <a:gd name="connsiteX3" fmla="*/ 2962025 w 7931470"/>
                  <a:gd name="connsiteY3" fmla="*/ 0 h 9094268"/>
                  <a:gd name="connsiteX4" fmla="*/ 1675163 w 7931470"/>
                  <a:gd name="connsiteY4" fmla="*/ 2474418 h 9094268"/>
                  <a:gd name="connsiteX5" fmla="*/ 4639132 w 7931470"/>
                  <a:gd name="connsiteY5" fmla="*/ 2491350 h 9094268"/>
                  <a:gd name="connsiteX6" fmla="*/ 0 w 7931470"/>
                  <a:gd name="connsiteY6" fmla="*/ 5516525 h 9094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1470" h="9094268">
                    <a:moveTo>
                      <a:pt x="0" y="5516525"/>
                    </a:moveTo>
                    <a:lnTo>
                      <a:pt x="5760684" y="9094268"/>
                    </a:lnTo>
                    <a:lnTo>
                      <a:pt x="7931470" y="2990342"/>
                    </a:lnTo>
                    <a:lnTo>
                      <a:pt x="2962025" y="0"/>
                    </a:lnTo>
                    <a:lnTo>
                      <a:pt x="1675163" y="2474418"/>
                    </a:lnTo>
                    <a:lnTo>
                      <a:pt x="4639132" y="2491350"/>
                    </a:lnTo>
                    <a:lnTo>
                      <a:pt x="0" y="551652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33000"/>
                    </a:schemeClr>
                  </a:gs>
                  <a:gs pos="46000">
                    <a:schemeClr val="bg1">
                      <a:lumMod val="50000"/>
                      <a:shade val="67500"/>
                      <a:satMod val="115000"/>
                      <a:alpha val="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7727123" y="1879232"/>
                <a:ext cx="773178" cy="1369112"/>
                <a:chOff x="6134100" y="2428875"/>
                <a:chExt cx="955675" cy="1692275"/>
              </a:xfrm>
            </p:grpSpPr>
            <p:sp>
              <p:nvSpPr>
                <p:cNvPr id="14" name="Freeform 19"/>
                <p:cNvSpPr>
                  <a:spLocks noEditPoints="1"/>
                </p:cNvSpPr>
                <p:nvPr/>
              </p:nvSpPr>
              <p:spPr bwMode="auto">
                <a:xfrm>
                  <a:off x="6134100" y="2428875"/>
                  <a:ext cx="787400" cy="1692275"/>
                </a:xfrm>
                <a:custGeom>
                  <a:avLst/>
                  <a:gdLst/>
                  <a:ahLst/>
                  <a:cxnLst>
                    <a:cxn ang="0">
                      <a:pos x="299" y="228"/>
                    </a:cxn>
                    <a:cxn ang="0">
                      <a:pos x="87" y="573"/>
                    </a:cxn>
                    <a:cxn ang="0">
                      <a:pos x="239" y="573"/>
                    </a:cxn>
                    <a:cxn ang="0">
                      <a:pos x="178" y="806"/>
                    </a:cxn>
                    <a:cxn ang="0">
                      <a:pos x="410" y="473"/>
                    </a:cxn>
                    <a:cxn ang="0">
                      <a:pos x="262" y="473"/>
                    </a:cxn>
                    <a:cxn ang="0">
                      <a:pos x="299" y="228"/>
                    </a:cxn>
                    <a:cxn ang="0">
                      <a:pos x="378" y="0"/>
                    </a:cxn>
                    <a:cxn ang="0">
                      <a:pos x="318" y="429"/>
                    </a:cxn>
                    <a:cxn ang="0">
                      <a:pos x="496" y="426"/>
                    </a:cxn>
                    <a:cxn ang="0">
                      <a:pos x="71" y="1066"/>
                    </a:cxn>
                    <a:cxn ang="0">
                      <a:pos x="174" y="615"/>
                    </a:cxn>
                    <a:cxn ang="0">
                      <a:pos x="0" y="615"/>
                    </a:cxn>
                    <a:cxn ang="0">
                      <a:pos x="378" y="0"/>
                    </a:cxn>
                  </a:cxnLst>
                  <a:rect l="0" t="0" r="r" b="b"/>
                  <a:pathLst>
                    <a:path w="496" h="1066">
                      <a:moveTo>
                        <a:pt x="299" y="228"/>
                      </a:moveTo>
                      <a:lnTo>
                        <a:pt x="87" y="573"/>
                      </a:lnTo>
                      <a:lnTo>
                        <a:pt x="239" y="573"/>
                      </a:lnTo>
                      <a:lnTo>
                        <a:pt x="178" y="806"/>
                      </a:lnTo>
                      <a:lnTo>
                        <a:pt x="410" y="473"/>
                      </a:lnTo>
                      <a:lnTo>
                        <a:pt x="262" y="473"/>
                      </a:lnTo>
                      <a:lnTo>
                        <a:pt x="299" y="228"/>
                      </a:lnTo>
                      <a:close/>
                      <a:moveTo>
                        <a:pt x="378" y="0"/>
                      </a:moveTo>
                      <a:lnTo>
                        <a:pt x="318" y="429"/>
                      </a:lnTo>
                      <a:lnTo>
                        <a:pt x="496" y="426"/>
                      </a:lnTo>
                      <a:lnTo>
                        <a:pt x="71" y="1066"/>
                      </a:lnTo>
                      <a:lnTo>
                        <a:pt x="174" y="615"/>
                      </a:lnTo>
                      <a:lnTo>
                        <a:pt x="0" y="615"/>
                      </a:lnTo>
                      <a:lnTo>
                        <a:pt x="378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Freeform 20"/>
                <p:cNvSpPr>
                  <a:spLocks/>
                </p:cNvSpPr>
                <p:nvPr/>
              </p:nvSpPr>
              <p:spPr bwMode="auto">
                <a:xfrm>
                  <a:off x="6767513" y="3357563"/>
                  <a:ext cx="322262" cy="574675"/>
                </a:xfrm>
                <a:custGeom>
                  <a:avLst/>
                  <a:gdLst/>
                  <a:ahLst/>
                  <a:cxnLst>
                    <a:cxn ang="0">
                      <a:pos x="134" y="0"/>
                    </a:cxn>
                    <a:cxn ang="0">
                      <a:pos x="110" y="154"/>
                    </a:cxn>
                    <a:cxn ang="0">
                      <a:pos x="203" y="154"/>
                    </a:cxn>
                    <a:cxn ang="0">
                      <a:pos x="54" y="362"/>
                    </a:cxn>
                    <a:cxn ang="0">
                      <a:pos x="96" y="216"/>
                    </a:cxn>
                    <a:cxn ang="0">
                      <a:pos x="0" y="216"/>
                    </a:cxn>
                    <a:cxn ang="0">
                      <a:pos x="134" y="0"/>
                    </a:cxn>
                  </a:cxnLst>
                  <a:rect l="0" t="0" r="r" b="b"/>
                  <a:pathLst>
                    <a:path w="203" h="362">
                      <a:moveTo>
                        <a:pt x="134" y="0"/>
                      </a:moveTo>
                      <a:lnTo>
                        <a:pt x="110" y="154"/>
                      </a:lnTo>
                      <a:lnTo>
                        <a:pt x="203" y="154"/>
                      </a:lnTo>
                      <a:lnTo>
                        <a:pt x="54" y="362"/>
                      </a:lnTo>
                      <a:lnTo>
                        <a:pt x="96" y="216"/>
                      </a:lnTo>
                      <a:lnTo>
                        <a:pt x="0" y="216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2502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tx1">
              <a:lumMod val="85000"/>
              <a:lumOff val="15000"/>
            </a:schemeClr>
          </a:fgClr>
          <a:bgClr>
            <a:schemeClr val="tx1">
              <a:lumMod val="75000"/>
              <a:lumOff val="2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066212" y="445369"/>
            <a:ext cx="2394098" cy="2811379"/>
            <a:chOff x="2322512" y="1382616"/>
            <a:chExt cx="3505200" cy="4116141"/>
          </a:xfrm>
        </p:grpSpPr>
        <p:sp>
          <p:nvSpPr>
            <p:cNvPr id="16" name="Rectangle 15"/>
            <p:cNvSpPr/>
            <p:nvPr/>
          </p:nvSpPr>
          <p:spPr>
            <a:xfrm>
              <a:off x="2322512" y="1383957"/>
              <a:ext cx="3505200" cy="411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22512" y="1382616"/>
              <a:ext cx="3505200" cy="2655984"/>
            </a:xfrm>
            <a:prstGeom prst="rect">
              <a:avLst/>
            </a:prstGeom>
            <a:solidFill>
              <a:srgbClr val="FF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814875" y="1828800"/>
              <a:ext cx="1422513" cy="2572001"/>
              <a:chOff x="3814875" y="1828800"/>
              <a:chExt cx="1422513" cy="2572001"/>
            </a:xfrm>
          </p:grpSpPr>
          <p:sp>
            <p:nvSpPr>
              <p:cNvPr id="23" name="Freeform 22"/>
              <p:cNvSpPr/>
              <p:nvPr/>
            </p:nvSpPr>
            <p:spPr>
              <a:xfrm rot="21340942">
                <a:off x="3910427" y="1847915"/>
                <a:ext cx="1326961" cy="2552886"/>
              </a:xfrm>
              <a:custGeom>
                <a:avLst/>
                <a:gdLst>
                  <a:gd name="connsiteX0" fmla="*/ 204849 w 4310743"/>
                  <a:gd name="connsiteY0" fmla="*/ 1769423 h 3009404"/>
                  <a:gd name="connsiteX1" fmla="*/ 1701140 w 4310743"/>
                  <a:gd name="connsiteY1" fmla="*/ 2487880 h 3009404"/>
                  <a:gd name="connsiteX2" fmla="*/ 3874325 w 4310743"/>
                  <a:gd name="connsiteY2" fmla="*/ 2725386 h 3009404"/>
                  <a:gd name="connsiteX3" fmla="*/ 4153395 w 4310743"/>
                  <a:gd name="connsiteY3" fmla="*/ 783771 h 3009404"/>
                  <a:gd name="connsiteX4" fmla="*/ 2930236 w 4310743"/>
                  <a:gd name="connsiteY4" fmla="*/ 166254 h 3009404"/>
                  <a:gd name="connsiteX5" fmla="*/ 204849 w 4310743"/>
                  <a:gd name="connsiteY5" fmla="*/ 1769423 h 3009404"/>
                  <a:gd name="connsiteX0" fmla="*/ 204849 w 4310743"/>
                  <a:gd name="connsiteY0" fmla="*/ 1603169 h 2843150"/>
                  <a:gd name="connsiteX1" fmla="*/ 1701140 w 4310743"/>
                  <a:gd name="connsiteY1" fmla="*/ 2321626 h 2843150"/>
                  <a:gd name="connsiteX2" fmla="*/ 3874325 w 4310743"/>
                  <a:gd name="connsiteY2" fmla="*/ 2559132 h 2843150"/>
                  <a:gd name="connsiteX3" fmla="*/ 4153395 w 4310743"/>
                  <a:gd name="connsiteY3" fmla="*/ 617517 h 2843150"/>
                  <a:gd name="connsiteX4" fmla="*/ 2930236 w 4310743"/>
                  <a:gd name="connsiteY4" fmla="*/ 0 h 2843150"/>
                  <a:gd name="connsiteX5" fmla="*/ 204849 w 4310743"/>
                  <a:gd name="connsiteY5" fmla="*/ 1603169 h 2843150"/>
                  <a:gd name="connsiteX0" fmla="*/ 0 w 4105894"/>
                  <a:gd name="connsiteY0" fmla="*/ 1603169 h 2843150"/>
                  <a:gd name="connsiteX1" fmla="*/ 1496291 w 4105894"/>
                  <a:gd name="connsiteY1" fmla="*/ 2321626 h 2843150"/>
                  <a:gd name="connsiteX2" fmla="*/ 3669476 w 4105894"/>
                  <a:gd name="connsiteY2" fmla="*/ 2559132 h 2843150"/>
                  <a:gd name="connsiteX3" fmla="*/ 3948546 w 4105894"/>
                  <a:gd name="connsiteY3" fmla="*/ 617517 h 2843150"/>
                  <a:gd name="connsiteX4" fmla="*/ 2725387 w 4105894"/>
                  <a:gd name="connsiteY4" fmla="*/ 0 h 2843150"/>
                  <a:gd name="connsiteX5" fmla="*/ 0 w 4105894"/>
                  <a:gd name="connsiteY5" fmla="*/ 1603169 h 2843150"/>
                  <a:gd name="connsiteX0" fmla="*/ 0 w 4105894"/>
                  <a:gd name="connsiteY0" fmla="*/ 1603169 h 2843150"/>
                  <a:gd name="connsiteX1" fmla="*/ 1496291 w 4105894"/>
                  <a:gd name="connsiteY1" fmla="*/ 2321626 h 2843150"/>
                  <a:gd name="connsiteX2" fmla="*/ 3669476 w 4105894"/>
                  <a:gd name="connsiteY2" fmla="*/ 2559132 h 2843150"/>
                  <a:gd name="connsiteX3" fmla="*/ 3948546 w 4105894"/>
                  <a:gd name="connsiteY3" fmla="*/ 617517 h 2843150"/>
                  <a:gd name="connsiteX4" fmla="*/ 2725387 w 4105894"/>
                  <a:gd name="connsiteY4" fmla="*/ 0 h 2843150"/>
                  <a:gd name="connsiteX5" fmla="*/ 0 w 4105894"/>
                  <a:gd name="connsiteY5" fmla="*/ 1603169 h 2843150"/>
                  <a:gd name="connsiteX0" fmla="*/ 0 w 4105894"/>
                  <a:gd name="connsiteY0" fmla="*/ 1603169 h 2843150"/>
                  <a:gd name="connsiteX1" fmla="*/ 1496291 w 4105894"/>
                  <a:gd name="connsiteY1" fmla="*/ 2321626 h 2843150"/>
                  <a:gd name="connsiteX2" fmla="*/ 3669476 w 4105894"/>
                  <a:gd name="connsiteY2" fmla="*/ 2559132 h 2843150"/>
                  <a:gd name="connsiteX3" fmla="*/ 3948546 w 4105894"/>
                  <a:gd name="connsiteY3" fmla="*/ 617517 h 2843150"/>
                  <a:gd name="connsiteX4" fmla="*/ 2725387 w 4105894"/>
                  <a:gd name="connsiteY4" fmla="*/ 0 h 2843150"/>
                  <a:gd name="connsiteX5" fmla="*/ 1790596 w 4105894"/>
                  <a:gd name="connsiteY5" fmla="*/ 1406236 h 2843150"/>
                  <a:gd name="connsiteX6" fmla="*/ 0 w 4105894"/>
                  <a:gd name="connsiteY6" fmla="*/ 1603169 h 2843150"/>
                  <a:gd name="connsiteX0" fmla="*/ 0 w 4069378"/>
                  <a:gd name="connsiteY0" fmla="*/ 1603169 h 2815276"/>
                  <a:gd name="connsiteX1" fmla="*/ 1496291 w 4069378"/>
                  <a:gd name="connsiteY1" fmla="*/ 2321626 h 2815276"/>
                  <a:gd name="connsiteX2" fmla="*/ 3669476 w 4069378"/>
                  <a:gd name="connsiteY2" fmla="*/ 2559132 h 2815276"/>
                  <a:gd name="connsiteX3" fmla="*/ 3895705 w 4069378"/>
                  <a:gd name="connsiteY3" fmla="*/ 784761 h 2815276"/>
                  <a:gd name="connsiteX4" fmla="*/ 2725387 w 4069378"/>
                  <a:gd name="connsiteY4" fmla="*/ 0 h 2815276"/>
                  <a:gd name="connsiteX5" fmla="*/ 1790596 w 4069378"/>
                  <a:gd name="connsiteY5" fmla="*/ 1406236 h 2815276"/>
                  <a:gd name="connsiteX6" fmla="*/ 0 w 4069378"/>
                  <a:gd name="connsiteY6" fmla="*/ 1603169 h 2815276"/>
                  <a:gd name="connsiteX0" fmla="*/ 0 w 4053053"/>
                  <a:gd name="connsiteY0" fmla="*/ 1603169 h 2880425"/>
                  <a:gd name="connsiteX1" fmla="*/ 2272744 w 4053053"/>
                  <a:gd name="connsiteY1" fmla="*/ 2712522 h 2880425"/>
                  <a:gd name="connsiteX2" fmla="*/ 3669476 w 4053053"/>
                  <a:gd name="connsiteY2" fmla="*/ 2559132 h 2880425"/>
                  <a:gd name="connsiteX3" fmla="*/ 3895705 w 4053053"/>
                  <a:gd name="connsiteY3" fmla="*/ 784761 h 2880425"/>
                  <a:gd name="connsiteX4" fmla="*/ 2725387 w 4053053"/>
                  <a:gd name="connsiteY4" fmla="*/ 0 h 2880425"/>
                  <a:gd name="connsiteX5" fmla="*/ 1790596 w 4053053"/>
                  <a:gd name="connsiteY5" fmla="*/ 1406236 h 2880425"/>
                  <a:gd name="connsiteX6" fmla="*/ 0 w 4053053"/>
                  <a:gd name="connsiteY6" fmla="*/ 1603169 h 2880425"/>
                  <a:gd name="connsiteX0" fmla="*/ 0 w 4053053"/>
                  <a:gd name="connsiteY0" fmla="*/ 1603169 h 2880425"/>
                  <a:gd name="connsiteX1" fmla="*/ 2272744 w 4053053"/>
                  <a:gd name="connsiteY1" fmla="*/ 2712522 h 2880425"/>
                  <a:gd name="connsiteX2" fmla="*/ 3669476 w 4053053"/>
                  <a:gd name="connsiteY2" fmla="*/ 2559132 h 2880425"/>
                  <a:gd name="connsiteX3" fmla="*/ 3895705 w 4053053"/>
                  <a:gd name="connsiteY3" fmla="*/ 784761 h 2880425"/>
                  <a:gd name="connsiteX4" fmla="*/ 2725387 w 4053053"/>
                  <a:gd name="connsiteY4" fmla="*/ 0 h 2880425"/>
                  <a:gd name="connsiteX5" fmla="*/ 1790596 w 4053053"/>
                  <a:gd name="connsiteY5" fmla="*/ 1406236 h 2880425"/>
                  <a:gd name="connsiteX6" fmla="*/ 0 w 4053053"/>
                  <a:gd name="connsiteY6" fmla="*/ 1603169 h 2880425"/>
                  <a:gd name="connsiteX0" fmla="*/ 0 w 4053053"/>
                  <a:gd name="connsiteY0" fmla="*/ 1603169 h 2712522"/>
                  <a:gd name="connsiteX1" fmla="*/ 2272744 w 4053053"/>
                  <a:gd name="connsiteY1" fmla="*/ 2712522 h 2712522"/>
                  <a:gd name="connsiteX2" fmla="*/ 3669476 w 4053053"/>
                  <a:gd name="connsiteY2" fmla="*/ 2559132 h 2712522"/>
                  <a:gd name="connsiteX3" fmla="*/ 3895705 w 4053053"/>
                  <a:gd name="connsiteY3" fmla="*/ 784761 h 2712522"/>
                  <a:gd name="connsiteX4" fmla="*/ 2725387 w 4053053"/>
                  <a:gd name="connsiteY4" fmla="*/ 0 h 2712522"/>
                  <a:gd name="connsiteX5" fmla="*/ 1790596 w 4053053"/>
                  <a:gd name="connsiteY5" fmla="*/ 1406236 h 2712522"/>
                  <a:gd name="connsiteX6" fmla="*/ 0 w 4053053"/>
                  <a:gd name="connsiteY6" fmla="*/ 1603169 h 2712522"/>
                  <a:gd name="connsiteX0" fmla="*/ 0 w 3895705"/>
                  <a:gd name="connsiteY0" fmla="*/ 1603169 h 2712522"/>
                  <a:gd name="connsiteX1" fmla="*/ 2272744 w 3895705"/>
                  <a:gd name="connsiteY1" fmla="*/ 2712522 h 2712522"/>
                  <a:gd name="connsiteX2" fmla="*/ 3669476 w 3895705"/>
                  <a:gd name="connsiteY2" fmla="*/ 2559132 h 2712522"/>
                  <a:gd name="connsiteX3" fmla="*/ 3895705 w 3895705"/>
                  <a:gd name="connsiteY3" fmla="*/ 784761 h 2712522"/>
                  <a:gd name="connsiteX4" fmla="*/ 2725387 w 3895705"/>
                  <a:gd name="connsiteY4" fmla="*/ 0 h 2712522"/>
                  <a:gd name="connsiteX5" fmla="*/ 1790596 w 3895705"/>
                  <a:gd name="connsiteY5" fmla="*/ 1406236 h 2712522"/>
                  <a:gd name="connsiteX6" fmla="*/ 0 w 3895705"/>
                  <a:gd name="connsiteY6" fmla="*/ 1603169 h 2712522"/>
                  <a:gd name="connsiteX0" fmla="*/ 0 w 3895705"/>
                  <a:gd name="connsiteY0" fmla="*/ 1967270 h 3076623"/>
                  <a:gd name="connsiteX1" fmla="*/ 2272744 w 3895705"/>
                  <a:gd name="connsiteY1" fmla="*/ 3076623 h 3076623"/>
                  <a:gd name="connsiteX2" fmla="*/ 3669476 w 3895705"/>
                  <a:gd name="connsiteY2" fmla="*/ 2923233 h 3076623"/>
                  <a:gd name="connsiteX3" fmla="*/ 3895705 w 3895705"/>
                  <a:gd name="connsiteY3" fmla="*/ 1148862 h 3076623"/>
                  <a:gd name="connsiteX4" fmla="*/ 2396624 w 3895705"/>
                  <a:gd name="connsiteY4" fmla="*/ 0 h 3076623"/>
                  <a:gd name="connsiteX5" fmla="*/ 1790596 w 3895705"/>
                  <a:gd name="connsiteY5" fmla="*/ 1770337 h 3076623"/>
                  <a:gd name="connsiteX6" fmla="*/ 0 w 3895705"/>
                  <a:gd name="connsiteY6" fmla="*/ 1967270 h 3076623"/>
                  <a:gd name="connsiteX0" fmla="*/ 0 w 4549138"/>
                  <a:gd name="connsiteY0" fmla="*/ 1967270 h 3076623"/>
                  <a:gd name="connsiteX1" fmla="*/ 2272744 w 4549138"/>
                  <a:gd name="connsiteY1" fmla="*/ 3076623 h 3076623"/>
                  <a:gd name="connsiteX2" fmla="*/ 3669476 w 4549138"/>
                  <a:gd name="connsiteY2" fmla="*/ 2923233 h 3076623"/>
                  <a:gd name="connsiteX3" fmla="*/ 4549138 w 4549138"/>
                  <a:gd name="connsiteY3" fmla="*/ 1356920 h 3076623"/>
                  <a:gd name="connsiteX4" fmla="*/ 2396624 w 4549138"/>
                  <a:gd name="connsiteY4" fmla="*/ 0 h 3076623"/>
                  <a:gd name="connsiteX5" fmla="*/ 1790596 w 4549138"/>
                  <a:gd name="connsiteY5" fmla="*/ 1770337 h 3076623"/>
                  <a:gd name="connsiteX6" fmla="*/ 0 w 4549138"/>
                  <a:gd name="connsiteY6" fmla="*/ 1967270 h 3076623"/>
                  <a:gd name="connsiteX0" fmla="*/ 0 w 4549138"/>
                  <a:gd name="connsiteY0" fmla="*/ 2282853 h 3392206"/>
                  <a:gd name="connsiteX1" fmla="*/ 2272744 w 4549138"/>
                  <a:gd name="connsiteY1" fmla="*/ 3392206 h 3392206"/>
                  <a:gd name="connsiteX2" fmla="*/ 3669476 w 4549138"/>
                  <a:gd name="connsiteY2" fmla="*/ 3238816 h 3392206"/>
                  <a:gd name="connsiteX3" fmla="*/ 4549138 w 4549138"/>
                  <a:gd name="connsiteY3" fmla="*/ 1672503 h 3392206"/>
                  <a:gd name="connsiteX4" fmla="*/ 1914290 w 4549138"/>
                  <a:gd name="connsiteY4" fmla="*/ 0 h 3392206"/>
                  <a:gd name="connsiteX5" fmla="*/ 1790596 w 4549138"/>
                  <a:gd name="connsiteY5" fmla="*/ 2085920 h 3392206"/>
                  <a:gd name="connsiteX6" fmla="*/ 0 w 4549138"/>
                  <a:gd name="connsiteY6" fmla="*/ 2282853 h 3392206"/>
                  <a:gd name="connsiteX0" fmla="*/ 0 w 4800560"/>
                  <a:gd name="connsiteY0" fmla="*/ 2282853 h 3392206"/>
                  <a:gd name="connsiteX1" fmla="*/ 2272744 w 4800560"/>
                  <a:gd name="connsiteY1" fmla="*/ 3392206 h 3392206"/>
                  <a:gd name="connsiteX2" fmla="*/ 3669476 w 4800560"/>
                  <a:gd name="connsiteY2" fmla="*/ 3238816 h 3392206"/>
                  <a:gd name="connsiteX3" fmla="*/ 4549138 w 4800560"/>
                  <a:gd name="connsiteY3" fmla="*/ 1672503 h 3392206"/>
                  <a:gd name="connsiteX4" fmla="*/ 4800560 w 4800560"/>
                  <a:gd name="connsiteY4" fmla="*/ 1661452 h 3392206"/>
                  <a:gd name="connsiteX5" fmla="*/ 1914290 w 4800560"/>
                  <a:gd name="connsiteY5" fmla="*/ 0 h 3392206"/>
                  <a:gd name="connsiteX6" fmla="*/ 1790596 w 4800560"/>
                  <a:gd name="connsiteY6" fmla="*/ 2085920 h 3392206"/>
                  <a:gd name="connsiteX7" fmla="*/ 0 w 4800560"/>
                  <a:gd name="connsiteY7" fmla="*/ 2282853 h 3392206"/>
                  <a:gd name="connsiteX0" fmla="*/ 0 w 4800560"/>
                  <a:gd name="connsiteY0" fmla="*/ 2282853 h 3392206"/>
                  <a:gd name="connsiteX1" fmla="*/ 2272744 w 4800560"/>
                  <a:gd name="connsiteY1" fmla="*/ 3392206 h 3392206"/>
                  <a:gd name="connsiteX2" fmla="*/ 3669476 w 4800560"/>
                  <a:gd name="connsiteY2" fmla="*/ 3238816 h 3392206"/>
                  <a:gd name="connsiteX3" fmla="*/ 4800560 w 4800560"/>
                  <a:gd name="connsiteY3" fmla="*/ 1661452 h 3392206"/>
                  <a:gd name="connsiteX4" fmla="*/ 1914290 w 4800560"/>
                  <a:gd name="connsiteY4" fmla="*/ 0 h 3392206"/>
                  <a:gd name="connsiteX5" fmla="*/ 1790596 w 4800560"/>
                  <a:gd name="connsiteY5" fmla="*/ 2085920 h 3392206"/>
                  <a:gd name="connsiteX6" fmla="*/ 0 w 4800560"/>
                  <a:gd name="connsiteY6" fmla="*/ 2282853 h 3392206"/>
                  <a:gd name="connsiteX0" fmla="*/ 0 w 4800560"/>
                  <a:gd name="connsiteY0" fmla="*/ 2282853 h 3392206"/>
                  <a:gd name="connsiteX1" fmla="*/ 2272744 w 4800560"/>
                  <a:gd name="connsiteY1" fmla="*/ 3392206 h 3392206"/>
                  <a:gd name="connsiteX2" fmla="*/ 4800560 w 4800560"/>
                  <a:gd name="connsiteY2" fmla="*/ 1661452 h 3392206"/>
                  <a:gd name="connsiteX3" fmla="*/ 1914290 w 4800560"/>
                  <a:gd name="connsiteY3" fmla="*/ 0 h 3392206"/>
                  <a:gd name="connsiteX4" fmla="*/ 1790596 w 4800560"/>
                  <a:gd name="connsiteY4" fmla="*/ 2085920 h 3392206"/>
                  <a:gd name="connsiteX5" fmla="*/ 0 w 4800560"/>
                  <a:gd name="connsiteY5" fmla="*/ 2282853 h 3392206"/>
                  <a:gd name="connsiteX0" fmla="*/ 0 w 4800560"/>
                  <a:gd name="connsiteY0" fmla="*/ 2282853 h 4887308"/>
                  <a:gd name="connsiteX1" fmla="*/ 4527397 w 4800560"/>
                  <a:gd name="connsiteY1" fmla="*/ 4887308 h 4887308"/>
                  <a:gd name="connsiteX2" fmla="*/ 4800560 w 4800560"/>
                  <a:gd name="connsiteY2" fmla="*/ 1661452 h 4887308"/>
                  <a:gd name="connsiteX3" fmla="*/ 1914290 w 4800560"/>
                  <a:gd name="connsiteY3" fmla="*/ 0 h 4887308"/>
                  <a:gd name="connsiteX4" fmla="*/ 1790596 w 4800560"/>
                  <a:gd name="connsiteY4" fmla="*/ 2085920 h 4887308"/>
                  <a:gd name="connsiteX5" fmla="*/ 0 w 4800560"/>
                  <a:gd name="connsiteY5" fmla="*/ 2282853 h 4887308"/>
                  <a:gd name="connsiteX0" fmla="*/ 0 w 5737710"/>
                  <a:gd name="connsiteY0" fmla="*/ 2282853 h 4887308"/>
                  <a:gd name="connsiteX1" fmla="*/ 4527397 w 5737710"/>
                  <a:gd name="connsiteY1" fmla="*/ 4887308 h 4887308"/>
                  <a:gd name="connsiteX2" fmla="*/ 5737710 w 5737710"/>
                  <a:gd name="connsiteY2" fmla="*/ 2109983 h 4887308"/>
                  <a:gd name="connsiteX3" fmla="*/ 1914290 w 5737710"/>
                  <a:gd name="connsiteY3" fmla="*/ 0 h 4887308"/>
                  <a:gd name="connsiteX4" fmla="*/ 1790596 w 5737710"/>
                  <a:gd name="connsiteY4" fmla="*/ 2085920 h 4887308"/>
                  <a:gd name="connsiteX5" fmla="*/ 0 w 5737710"/>
                  <a:gd name="connsiteY5" fmla="*/ 2282853 h 4887308"/>
                  <a:gd name="connsiteX0" fmla="*/ 0 w 5737710"/>
                  <a:gd name="connsiteY0" fmla="*/ 2282853 h 4289267"/>
                  <a:gd name="connsiteX1" fmla="*/ 3958831 w 5737710"/>
                  <a:gd name="connsiteY1" fmla="*/ 4289267 h 4289267"/>
                  <a:gd name="connsiteX2" fmla="*/ 5737710 w 5737710"/>
                  <a:gd name="connsiteY2" fmla="*/ 2109983 h 4289267"/>
                  <a:gd name="connsiteX3" fmla="*/ 1914290 w 5737710"/>
                  <a:gd name="connsiteY3" fmla="*/ 0 h 4289267"/>
                  <a:gd name="connsiteX4" fmla="*/ 1790596 w 5737710"/>
                  <a:gd name="connsiteY4" fmla="*/ 2085920 h 4289267"/>
                  <a:gd name="connsiteX5" fmla="*/ 0 w 5737710"/>
                  <a:gd name="connsiteY5" fmla="*/ 2282853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1689053 w 5636167"/>
                  <a:gd name="connsiteY4" fmla="*/ 2085920 h 4289267"/>
                  <a:gd name="connsiteX5" fmla="*/ 0 w 5636167"/>
                  <a:gd name="connsiteY5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1689053 w 5636167"/>
                  <a:gd name="connsiteY4" fmla="*/ 2085920 h 4289267"/>
                  <a:gd name="connsiteX5" fmla="*/ 1204130 w 5636167"/>
                  <a:gd name="connsiteY5" fmla="*/ 2373846 h 4289267"/>
                  <a:gd name="connsiteX6" fmla="*/ 0 w 5636167"/>
                  <a:gd name="connsiteY6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1939765 w 5636167"/>
                  <a:gd name="connsiteY4" fmla="*/ 2070200 h 4289267"/>
                  <a:gd name="connsiteX5" fmla="*/ 1204130 w 5636167"/>
                  <a:gd name="connsiteY5" fmla="*/ 2373846 h 4289267"/>
                  <a:gd name="connsiteX6" fmla="*/ 0 w 5636167"/>
                  <a:gd name="connsiteY6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2418698 w 5636167"/>
                  <a:gd name="connsiteY4" fmla="*/ 1608766 h 4289267"/>
                  <a:gd name="connsiteX5" fmla="*/ 1939765 w 5636167"/>
                  <a:gd name="connsiteY5" fmla="*/ 2070200 h 4289267"/>
                  <a:gd name="connsiteX6" fmla="*/ 1204130 w 5636167"/>
                  <a:gd name="connsiteY6" fmla="*/ 2373846 h 4289267"/>
                  <a:gd name="connsiteX7" fmla="*/ 0 w 5636167"/>
                  <a:gd name="connsiteY7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2496512 w 5636167"/>
                  <a:gd name="connsiteY4" fmla="*/ 804383 h 4289267"/>
                  <a:gd name="connsiteX5" fmla="*/ 2418698 w 5636167"/>
                  <a:gd name="connsiteY5" fmla="*/ 1608766 h 4289267"/>
                  <a:gd name="connsiteX6" fmla="*/ 1939765 w 5636167"/>
                  <a:gd name="connsiteY6" fmla="*/ 2070200 h 4289267"/>
                  <a:gd name="connsiteX7" fmla="*/ 1204130 w 5636167"/>
                  <a:gd name="connsiteY7" fmla="*/ 2373846 h 4289267"/>
                  <a:gd name="connsiteX8" fmla="*/ 0 w 5636167"/>
                  <a:gd name="connsiteY8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2496512 w 5636167"/>
                  <a:gd name="connsiteY4" fmla="*/ 804383 h 4289267"/>
                  <a:gd name="connsiteX5" fmla="*/ 2418698 w 5636167"/>
                  <a:gd name="connsiteY5" fmla="*/ 1608766 h 4289267"/>
                  <a:gd name="connsiteX6" fmla="*/ 1939765 w 5636167"/>
                  <a:gd name="connsiteY6" fmla="*/ 2070200 h 4289267"/>
                  <a:gd name="connsiteX7" fmla="*/ 0 w 5636167"/>
                  <a:gd name="connsiteY7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2496512 w 5636167"/>
                  <a:gd name="connsiteY4" fmla="*/ 804383 h 4289267"/>
                  <a:gd name="connsiteX5" fmla="*/ 1939765 w 5636167"/>
                  <a:gd name="connsiteY5" fmla="*/ 2070200 h 4289267"/>
                  <a:gd name="connsiteX6" fmla="*/ 0 w 5636167"/>
                  <a:gd name="connsiteY6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1939765 w 5636167"/>
                  <a:gd name="connsiteY4" fmla="*/ 2070200 h 4289267"/>
                  <a:gd name="connsiteX5" fmla="*/ 0 w 5636167"/>
                  <a:gd name="connsiteY5" fmla="*/ 2269012 h 4289267"/>
                  <a:gd name="connsiteX0" fmla="*/ 0 w 8262159"/>
                  <a:gd name="connsiteY0" fmla="*/ 1847300 h 4289267"/>
                  <a:gd name="connsiteX1" fmla="*/ 6483280 w 8262159"/>
                  <a:gd name="connsiteY1" fmla="*/ 4289267 h 4289267"/>
                  <a:gd name="connsiteX2" fmla="*/ 8262159 w 8262159"/>
                  <a:gd name="connsiteY2" fmla="*/ 2109983 h 4289267"/>
                  <a:gd name="connsiteX3" fmla="*/ 4438739 w 8262159"/>
                  <a:gd name="connsiteY3" fmla="*/ 0 h 4289267"/>
                  <a:gd name="connsiteX4" fmla="*/ 4565757 w 8262159"/>
                  <a:gd name="connsiteY4" fmla="*/ 2070200 h 4289267"/>
                  <a:gd name="connsiteX5" fmla="*/ 0 w 8262159"/>
                  <a:gd name="connsiteY5" fmla="*/ 1847300 h 4289267"/>
                  <a:gd name="connsiteX0" fmla="*/ 0 w 8409192"/>
                  <a:gd name="connsiteY0" fmla="*/ 2054650 h 4289267"/>
                  <a:gd name="connsiteX1" fmla="*/ 6630313 w 8409192"/>
                  <a:gd name="connsiteY1" fmla="*/ 4289267 h 4289267"/>
                  <a:gd name="connsiteX2" fmla="*/ 8409192 w 8409192"/>
                  <a:gd name="connsiteY2" fmla="*/ 2109983 h 4289267"/>
                  <a:gd name="connsiteX3" fmla="*/ 4585772 w 8409192"/>
                  <a:gd name="connsiteY3" fmla="*/ 0 h 4289267"/>
                  <a:gd name="connsiteX4" fmla="*/ 4712790 w 8409192"/>
                  <a:gd name="connsiteY4" fmla="*/ 2070200 h 4289267"/>
                  <a:gd name="connsiteX5" fmla="*/ 0 w 8409192"/>
                  <a:gd name="connsiteY5" fmla="*/ 2054650 h 4289267"/>
                  <a:gd name="connsiteX0" fmla="*/ 0 w 8307169"/>
                  <a:gd name="connsiteY0" fmla="*/ 1871411 h 4289267"/>
                  <a:gd name="connsiteX1" fmla="*/ 6528290 w 8307169"/>
                  <a:gd name="connsiteY1" fmla="*/ 4289267 h 4289267"/>
                  <a:gd name="connsiteX2" fmla="*/ 8307169 w 8307169"/>
                  <a:gd name="connsiteY2" fmla="*/ 2109983 h 4289267"/>
                  <a:gd name="connsiteX3" fmla="*/ 4483749 w 8307169"/>
                  <a:gd name="connsiteY3" fmla="*/ 0 h 4289267"/>
                  <a:gd name="connsiteX4" fmla="*/ 4610767 w 8307169"/>
                  <a:gd name="connsiteY4" fmla="*/ 2070200 h 4289267"/>
                  <a:gd name="connsiteX5" fmla="*/ 0 w 8307169"/>
                  <a:gd name="connsiteY5" fmla="*/ 1871411 h 4289267"/>
                  <a:gd name="connsiteX0" fmla="*/ 0 w 8307169"/>
                  <a:gd name="connsiteY0" fmla="*/ 1871411 h 4289267"/>
                  <a:gd name="connsiteX1" fmla="*/ 6528290 w 8307169"/>
                  <a:gd name="connsiteY1" fmla="*/ 4289267 h 4289267"/>
                  <a:gd name="connsiteX2" fmla="*/ 8307169 w 8307169"/>
                  <a:gd name="connsiteY2" fmla="*/ 2109983 h 4289267"/>
                  <a:gd name="connsiteX3" fmla="*/ 4483749 w 8307169"/>
                  <a:gd name="connsiteY3" fmla="*/ 0 h 4289267"/>
                  <a:gd name="connsiteX4" fmla="*/ 4463734 w 8307169"/>
                  <a:gd name="connsiteY4" fmla="*/ 1872495 h 4289267"/>
                  <a:gd name="connsiteX5" fmla="*/ 0 w 8307169"/>
                  <a:gd name="connsiteY5" fmla="*/ 1871411 h 4289267"/>
                  <a:gd name="connsiteX0" fmla="*/ 0 w 8307169"/>
                  <a:gd name="connsiteY0" fmla="*/ 1837657 h 4255513"/>
                  <a:gd name="connsiteX1" fmla="*/ 6528290 w 8307169"/>
                  <a:gd name="connsiteY1" fmla="*/ 4255513 h 4255513"/>
                  <a:gd name="connsiteX2" fmla="*/ 8307169 w 8307169"/>
                  <a:gd name="connsiteY2" fmla="*/ 2076229 h 4255513"/>
                  <a:gd name="connsiteX3" fmla="*/ 4461243 w 8307169"/>
                  <a:gd name="connsiteY3" fmla="*/ 0 h 4255513"/>
                  <a:gd name="connsiteX4" fmla="*/ 4463734 w 8307169"/>
                  <a:gd name="connsiteY4" fmla="*/ 1838741 h 4255513"/>
                  <a:gd name="connsiteX5" fmla="*/ 0 w 8307169"/>
                  <a:gd name="connsiteY5" fmla="*/ 1837657 h 4255513"/>
                  <a:gd name="connsiteX0" fmla="*/ 0 w 6528291"/>
                  <a:gd name="connsiteY0" fmla="*/ 1837657 h 4255513"/>
                  <a:gd name="connsiteX1" fmla="*/ 6528290 w 6528291"/>
                  <a:gd name="connsiteY1" fmla="*/ 4255513 h 4255513"/>
                  <a:gd name="connsiteX2" fmla="*/ 5903063 w 6528291"/>
                  <a:gd name="connsiteY2" fmla="*/ 779090 h 4255513"/>
                  <a:gd name="connsiteX3" fmla="*/ 4461243 w 6528291"/>
                  <a:gd name="connsiteY3" fmla="*/ 0 h 4255513"/>
                  <a:gd name="connsiteX4" fmla="*/ 4463734 w 6528291"/>
                  <a:gd name="connsiteY4" fmla="*/ 1838741 h 4255513"/>
                  <a:gd name="connsiteX5" fmla="*/ 0 w 6528291"/>
                  <a:gd name="connsiteY5" fmla="*/ 1837657 h 4255513"/>
                  <a:gd name="connsiteX0" fmla="*/ 0 w 5903064"/>
                  <a:gd name="connsiteY0" fmla="*/ 1837657 h 4214525"/>
                  <a:gd name="connsiteX1" fmla="*/ 5861352 w 5903064"/>
                  <a:gd name="connsiteY1" fmla="*/ 4214525 h 4214525"/>
                  <a:gd name="connsiteX2" fmla="*/ 5903063 w 5903064"/>
                  <a:gd name="connsiteY2" fmla="*/ 779090 h 4214525"/>
                  <a:gd name="connsiteX3" fmla="*/ 4461243 w 5903064"/>
                  <a:gd name="connsiteY3" fmla="*/ 0 h 4214525"/>
                  <a:gd name="connsiteX4" fmla="*/ 4463734 w 5903064"/>
                  <a:gd name="connsiteY4" fmla="*/ 1838741 h 4214525"/>
                  <a:gd name="connsiteX5" fmla="*/ 0 w 5903064"/>
                  <a:gd name="connsiteY5" fmla="*/ 1837657 h 4214525"/>
                  <a:gd name="connsiteX0" fmla="*/ 0 w 5974139"/>
                  <a:gd name="connsiteY0" fmla="*/ 1837657 h 4214525"/>
                  <a:gd name="connsiteX1" fmla="*/ 5974139 w 5974139"/>
                  <a:gd name="connsiteY1" fmla="*/ 4214525 h 4214525"/>
                  <a:gd name="connsiteX2" fmla="*/ 5903063 w 5974139"/>
                  <a:gd name="connsiteY2" fmla="*/ 779090 h 4214525"/>
                  <a:gd name="connsiteX3" fmla="*/ 4461243 w 5974139"/>
                  <a:gd name="connsiteY3" fmla="*/ 0 h 4214525"/>
                  <a:gd name="connsiteX4" fmla="*/ 4463734 w 5974139"/>
                  <a:gd name="connsiteY4" fmla="*/ 1838741 h 4214525"/>
                  <a:gd name="connsiteX5" fmla="*/ 0 w 5974139"/>
                  <a:gd name="connsiteY5" fmla="*/ 1837657 h 4214525"/>
                  <a:gd name="connsiteX0" fmla="*/ 0 w 8550000"/>
                  <a:gd name="connsiteY0" fmla="*/ 1837657 h 4214525"/>
                  <a:gd name="connsiteX1" fmla="*/ 5974139 w 8550000"/>
                  <a:gd name="connsiteY1" fmla="*/ 4214525 h 4214525"/>
                  <a:gd name="connsiteX2" fmla="*/ 8550000 w 8550000"/>
                  <a:gd name="connsiteY2" fmla="*/ 1760383 h 4214525"/>
                  <a:gd name="connsiteX3" fmla="*/ 4461243 w 8550000"/>
                  <a:gd name="connsiteY3" fmla="*/ 0 h 4214525"/>
                  <a:gd name="connsiteX4" fmla="*/ 4463734 w 8550000"/>
                  <a:gd name="connsiteY4" fmla="*/ 1838741 h 4214525"/>
                  <a:gd name="connsiteX5" fmla="*/ 0 w 8550000"/>
                  <a:gd name="connsiteY5" fmla="*/ 1837657 h 4214525"/>
                  <a:gd name="connsiteX0" fmla="*/ 0 w 8550000"/>
                  <a:gd name="connsiteY0" fmla="*/ 1837657 h 3322440"/>
                  <a:gd name="connsiteX1" fmla="*/ 3783156 w 8550000"/>
                  <a:gd name="connsiteY1" fmla="*/ 3322440 h 3322440"/>
                  <a:gd name="connsiteX2" fmla="*/ 8550000 w 8550000"/>
                  <a:gd name="connsiteY2" fmla="*/ 1760383 h 3322440"/>
                  <a:gd name="connsiteX3" fmla="*/ 4461243 w 8550000"/>
                  <a:gd name="connsiteY3" fmla="*/ 0 h 3322440"/>
                  <a:gd name="connsiteX4" fmla="*/ 4463734 w 8550000"/>
                  <a:gd name="connsiteY4" fmla="*/ 1838741 h 3322440"/>
                  <a:gd name="connsiteX5" fmla="*/ 0 w 8550000"/>
                  <a:gd name="connsiteY5" fmla="*/ 1837657 h 3322440"/>
                  <a:gd name="connsiteX0" fmla="*/ 0 w 7280525"/>
                  <a:gd name="connsiteY0" fmla="*/ 1837657 h 3322440"/>
                  <a:gd name="connsiteX1" fmla="*/ 3783156 w 7280525"/>
                  <a:gd name="connsiteY1" fmla="*/ 3322440 h 3322440"/>
                  <a:gd name="connsiteX2" fmla="*/ 7280525 w 7280525"/>
                  <a:gd name="connsiteY2" fmla="*/ 1225133 h 3322440"/>
                  <a:gd name="connsiteX3" fmla="*/ 4461243 w 7280525"/>
                  <a:gd name="connsiteY3" fmla="*/ 0 h 3322440"/>
                  <a:gd name="connsiteX4" fmla="*/ 4463734 w 7280525"/>
                  <a:gd name="connsiteY4" fmla="*/ 1838741 h 3322440"/>
                  <a:gd name="connsiteX5" fmla="*/ 0 w 7280525"/>
                  <a:gd name="connsiteY5" fmla="*/ 1837657 h 3322440"/>
                  <a:gd name="connsiteX0" fmla="*/ 0 w 7280525"/>
                  <a:gd name="connsiteY0" fmla="*/ 1837657 h 3322440"/>
                  <a:gd name="connsiteX1" fmla="*/ 3783156 w 7280525"/>
                  <a:gd name="connsiteY1" fmla="*/ 3322440 h 3322440"/>
                  <a:gd name="connsiteX2" fmla="*/ 7280525 w 7280525"/>
                  <a:gd name="connsiteY2" fmla="*/ 1225133 h 3322440"/>
                  <a:gd name="connsiteX3" fmla="*/ 4461243 w 7280525"/>
                  <a:gd name="connsiteY3" fmla="*/ 0 h 3322440"/>
                  <a:gd name="connsiteX4" fmla="*/ 2529864 w 7280525"/>
                  <a:gd name="connsiteY4" fmla="*/ 1502878 h 3322440"/>
                  <a:gd name="connsiteX5" fmla="*/ 0 w 7280525"/>
                  <a:gd name="connsiteY5" fmla="*/ 1837657 h 3322440"/>
                  <a:gd name="connsiteX0" fmla="*/ 0 w 7280525"/>
                  <a:gd name="connsiteY0" fmla="*/ 2284242 h 3769025"/>
                  <a:gd name="connsiteX1" fmla="*/ 3783156 w 7280525"/>
                  <a:gd name="connsiteY1" fmla="*/ 3769025 h 3769025"/>
                  <a:gd name="connsiteX2" fmla="*/ 7280525 w 7280525"/>
                  <a:gd name="connsiteY2" fmla="*/ 1671718 h 3769025"/>
                  <a:gd name="connsiteX3" fmla="*/ 3306795 w 7280525"/>
                  <a:gd name="connsiteY3" fmla="*/ 0 h 3769025"/>
                  <a:gd name="connsiteX4" fmla="*/ 2529864 w 7280525"/>
                  <a:gd name="connsiteY4" fmla="*/ 1949463 h 3769025"/>
                  <a:gd name="connsiteX5" fmla="*/ 0 w 7280525"/>
                  <a:gd name="connsiteY5" fmla="*/ 2284242 h 3769025"/>
                  <a:gd name="connsiteX0" fmla="*/ 0 w 7828522"/>
                  <a:gd name="connsiteY0" fmla="*/ 2284242 h 3769025"/>
                  <a:gd name="connsiteX1" fmla="*/ 3783156 w 7828522"/>
                  <a:gd name="connsiteY1" fmla="*/ 3769025 h 3769025"/>
                  <a:gd name="connsiteX2" fmla="*/ 7828522 w 7828522"/>
                  <a:gd name="connsiteY2" fmla="*/ 2671918 h 3769025"/>
                  <a:gd name="connsiteX3" fmla="*/ 3306795 w 7828522"/>
                  <a:gd name="connsiteY3" fmla="*/ 0 h 3769025"/>
                  <a:gd name="connsiteX4" fmla="*/ 2529864 w 7828522"/>
                  <a:gd name="connsiteY4" fmla="*/ 1949463 h 3769025"/>
                  <a:gd name="connsiteX5" fmla="*/ 0 w 7828522"/>
                  <a:gd name="connsiteY5" fmla="*/ 2284242 h 3769025"/>
                  <a:gd name="connsiteX0" fmla="*/ 0 w 7828522"/>
                  <a:gd name="connsiteY0" fmla="*/ 2284242 h 4414910"/>
                  <a:gd name="connsiteX1" fmla="*/ 3606552 w 7828522"/>
                  <a:gd name="connsiteY1" fmla="*/ 4414910 h 4414910"/>
                  <a:gd name="connsiteX2" fmla="*/ 7828522 w 7828522"/>
                  <a:gd name="connsiteY2" fmla="*/ 2671918 h 4414910"/>
                  <a:gd name="connsiteX3" fmla="*/ 3306795 w 7828522"/>
                  <a:gd name="connsiteY3" fmla="*/ 0 h 4414910"/>
                  <a:gd name="connsiteX4" fmla="*/ 2529864 w 7828522"/>
                  <a:gd name="connsiteY4" fmla="*/ 1949463 h 4414910"/>
                  <a:gd name="connsiteX5" fmla="*/ 0 w 7828522"/>
                  <a:gd name="connsiteY5" fmla="*/ 2284242 h 4414910"/>
                  <a:gd name="connsiteX0" fmla="*/ 0 w 8088801"/>
                  <a:gd name="connsiteY0" fmla="*/ 2273931 h 4414910"/>
                  <a:gd name="connsiteX1" fmla="*/ 3866831 w 8088801"/>
                  <a:gd name="connsiteY1" fmla="*/ 4414910 h 4414910"/>
                  <a:gd name="connsiteX2" fmla="*/ 8088801 w 8088801"/>
                  <a:gd name="connsiteY2" fmla="*/ 2671918 h 4414910"/>
                  <a:gd name="connsiteX3" fmla="*/ 3567074 w 8088801"/>
                  <a:gd name="connsiteY3" fmla="*/ 0 h 4414910"/>
                  <a:gd name="connsiteX4" fmla="*/ 2790143 w 8088801"/>
                  <a:gd name="connsiteY4" fmla="*/ 1949463 h 4414910"/>
                  <a:gd name="connsiteX5" fmla="*/ 0 w 8088801"/>
                  <a:gd name="connsiteY5" fmla="*/ 2273931 h 4414910"/>
                  <a:gd name="connsiteX0" fmla="*/ 0 w 8596330"/>
                  <a:gd name="connsiteY0" fmla="*/ 1867719 h 4414910"/>
                  <a:gd name="connsiteX1" fmla="*/ 4374360 w 8596330"/>
                  <a:gd name="connsiteY1" fmla="*/ 4414910 h 4414910"/>
                  <a:gd name="connsiteX2" fmla="*/ 8596330 w 8596330"/>
                  <a:gd name="connsiteY2" fmla="*/ 2671918 h 4414910"/>
                  <a:gd name="connsiteX3" fmla="*/ 4074603 w 8596330"/>
                  <a:gd name="connsiteY3" fmla="*/ 0 h 4414910"/>
                  <a:gd name="connsiteX4" fmla="*/ 3297672 w 8596330"/>
                  <a:gd name="connsiteY4" fmla="*/ 1949463 h 4414910"/>
                  <a:gd name="connsiteX5" fmla="*/ 0 w 8596330"/>
                  <a:gd name="connsiteY5" fmla="*/ 1867719 h 4414910"/>
                  <a:gd name="connsiteX0" fmla="*/ 0 w 8199379"/>
                  <a:gd name="connsiteY0" fmla="*/ 2031317 h 4414910"/>
                  <a:gd name="connsiteX1" fmla="*/ 3977409 w 8199379"/>
                  <a:gd name="connsiteY1" fmla="*/ 4414910 h 4414910"/>
                  <a:gd name="connsiteX2" fmla="*/ 8199379 w 8199379"/>
                  <a:gd name="connsiteY2" fmla="*/ 2671918 h 4414910"/>
                  <a:gd name="connsiteX3" fmla="*/ 3677652 w 8199379"/>
                  <a:gd name="connsiteY3" fmla="*/ 0 h 4414910"/>
                  <a:gd name="connsiteX4" fmla="*/ 2900721 w 8199379"/>
                  <a:gd name="connsiteY4" fmla="*/ 1949463 h 4414910"/>
                  <a:gd name="connsiteX5" fmla="*/ 0 w 8199379"/>
                  <a:gd name="connsiteY5" fmla="*/ 2031317 h 4414910"/>
                  <a:gd name="connsiteX0" fmla="*/ 0 w 8199379"/>
                  <a:gd name="connsiteY0" fmla="*/ 1884270 h 4267863"/>
                  <a:gd name="connsiteX1" fmla="*/ 3977409 w 8199379"/>
                  <a:gd name="connsiteY1" fmla="*/ 4267863 h 4267863"/>
                  <a:gd name="connsiteX2" fmla="*/ 8199379 w 8199379"/>
                  <a:gd name="connsiteY2" fmla="*/ 2524871 h 4267863"/>
                  <a:gd name="connsiteX3" fmla="*/ 4073492 w 8199379"/>
                  <a:gd name="connsiteY3" fmla="*/ 0 h 4267863"/>
                  <a:gd name="connsiteX4" fmla="*/ 2900721 w 8199379"/>
                  <a:gd name="connsiteY4" fmla="*/ 1802416 h 4267863"/>
                  <a:gd name="connsiteX5" fmla="*/ 0 w 8199379"/>
                  <a:gd name="connsiteY5" fmla="*/ 1884270 h 4267863"/>
                  <a:gd name="connsiteX0" fmla="*/ 0 w 8192824"/>
                  <a:gd name="connsiteY0" fmla="*/ 1904463 h 4267863"/>
                  <a:gd name="connsiteX1" fmla="*/ 3970854 w 8192824"/>
                  <a:gd name="connsiteY1" fmla="*/ 4267863 h 4267863"/>
                  <a:gd name="connsiteX2" fmla="*/ 8192824 w 8192824"/>
                  <a:gd name="connsiteY2" fmla="*/ 2524871 h 4267863"/>
                  <a:gd name="connsiteX3" fmla="*/ 4066937 w 8192824"/>
                  <a:gd name="connsiteY3" fmla="*/ 0 h 4267863"/>
                  <a:gd name="connsiteX4" fmla="*/ 2894166 w 8192824"/>
                  <a:gd name="connsiteY4" fmla="*/ 1802416 h 4267863"/>
                  <a:gd name="connsiteX5" fmla="*/ 0 w 8192824"/>
                  <a:gd name="connsiteY5" fmla="*/ 1904463 h 4267863"/>
                  <a:gd name="connsiteX0" fmla="*/ 0 w 8192824"/>
                  <a:gd name="connsiteY0" fmla="*/ 5594765 h 7958165"/>
                  <a:gd name="connsiteX1" fmla="*/ 3970854 w 8192824"/>
                  <a:gd name="connsiteY1" fmla="*/ 7958165 h 7958165"/>
                  <a:gd name="connsiteX2" fmla="*/ 8192824 w 8192824"/>
                  <a:gd name="connsiteY2" fmla="*/ 6215173 h 7958165"/>
                  <a:gd name="connsiteX3" fmla="*/ 2813095 w 8192824"/>
                  <a:gd name="connsiteY3" fmla="*/ 0 h 7958165"/>
                  <a:gd name="connsiteX4" fmla="*/ 2894166 w 8192824"/>
                  <a:gd name="connsiteY4" fmla="*/ 5492718 h 7958165"/>
                  <a:gd name="connsiteX5" fmla="*/ 0 w 8192824"/>
                  <a:gd name="connsiteY5" fmla="*/ 5594765 h 7958165"/>
                  <a:gd name="connsiteX0" fmla="*/ 0 w 7228502"/>
                  <a:gd name="connsiteY0" fmla="*/ 5594765 h 7958165"/>
                  <a:gd name="connsiteX1" fmla="*/ 3970854 w 7228502"/>
                  <a:gd name="connsiteY1" fmla="*/ 7958165 h 7958165"/>
                  <a:gd name="connsiteX2" fmla="*/ 7228502 w 7228502"/>
                  <a:gd name="connsiteY2" fmla="*/ 2868416 h 7958165"/>
                  <a:gd name="connsiteX3" fmla="*/ 2813095 w 7228502"/>
                  <a:gd name="connsiteY3" fmla="*/ 0 h 7958165"/>
                  <a:gd name="connsiteX4" fmla="*/ 2894166 w 7228502"/>
                  <a:gd name="connsiteY4" fmla="*/ 5492718 h 7958165"/>
                  <a:gd name="connsiteX5" fmla="*/ 0 w 7228502"/>
                  <a:gd name="connsiteY5" fmla="*/ 5594765 h 7958165"/>
                  <a:gd name="connsiteX0" fmla="*/ 0 w 7248805"/>
                  <a:gd name="connsiteY0" fmla="*/ 5594765 h 7958165"/>
                  <a:gd name="connsiteX1" fmla="*/ 3970854 w 7248805"/>
                  <a:gd name="connsiteY1" fmla="*/ 7958165 h 7958165"/>
                  <a:gd name="connsiteX2" fmla="*/ 7248805 w 7248805"/>
                  <a:gd name="connsiteY2" fmla="*/ 7446440 h 7958165"/>
                  <a:gd name="connsiteX3" fmla="*/ 7228502 w 7248805"/>
                  <a:gd name="connsiteY3" fmla="*/ 2868416 h 7958165"/>
                  <a:gd name="connsiteX4" fmla="*/ 2813095 w 7248805"/>
                  <a:gd name="connsiteY4" fmla="*/ 0 h 7958165"/>
                  <a:gd name="connsiteX5" fmla="*/ 2894166 w 7248805"/>
                  <a:gd name="connsiteY5" fmla="*/ 5492718 h 7958165"/>
                  <a:gd name="connsiteX6" fmla="*/ 0 w 7248805"/>
                  <a:gd name="connsiteY6" fmla="*/ 5594765 h 7958165"/>
                  <a:gd name="connsiteX0" fmla="*/ 0 w 7235272"/>
                  <a:gd name="connsiteY0" fmla="*/ 5594765 h 7958165"/>
                  <a:gd name="connsiteX1" fmla="*/ 3970854 w 7235272"/>
                  <a:gd name="connsiteY1" fmla="*/ 7958165 h 7958165"/>
                  <a:gd name="connsiteX2" fmla="*/ 6432720 w 7235272"/>
                  <a:gd name="connsiteY2" fmla="*/ 7287681 h 7958165"/>
                  <a:gd name="connsiteX3" fmla="*/ 7228502 w 7235272"/>
                  <a:gd name="connsiteY3" fmla="*/ 2868416 h 7958165"/>
                  <a:gd name="connsiteX4" fmla="*/ 2813095 w 7235272"/>
                  <a:gd name="connsiteY4" fmla="*/ 0 h 7958165"/>
                  <a:gd name="connsiteX5" fmla="*/ 2894166 w 7235272"/>
                  <a:gd name="connsiteY5" fmla="*/ 5492718 h 7958165"/>
                  <a:gd name="connsiteX6" fmla="*/ 0 w 7235272"/>
                  <a:gd name="connsiteY6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894166 w 7482610"/>
                  <a:gd name="connsiteY5" fmla="*/ 5492718 h 7958165"/>
                  <a:gd name="connsiteX6" fmla="*/ 0 w 7482610"/>
                  <a:gd name="connsiteY6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894166 w 7482610"/>
                  <a:gd name="connsiteY5" fmla="*/ 5492718 h 7958165"/>
                  <a:gd name="connsiteX6" fmla="*/ 1696646 w 7482610"/>
                  <a:gd name="connsiteY6" fmla="*/ 5738934 h 7958165"/>
                  <a:gd name="connsiteX7" fmla="*/ 0 w 7482610"/>
                  <a:gd name="connsiteY7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894166 w 7482610"/>
                  <a:gd name="connsiteY5" fmla="*/ 5492718 h 7958165"/>
                  <a:gd name="connsiteX6" fmla="*/ 1696646 w 7482610"/>
                  <a:gd name="connsiteY6" fmla="*/ 5738934 h 7958165"/>
                  <a:gd name="connsiteX7" fmla="*/ 967881 w 7482610"/>
                  <a:gd name="connsiteY7" fmla="*/ 5749689 h 7958165"/>
                  <a:gd name="connsiteX8" fmla="*/ 0 w 7482610"/>
                  <a:gd name="connsiteY8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795341 w 7482610"/>
                  <a:gd name="connsiteY5" fmla="*/ 5438282 h 7958165"/>
                  <a:gd name="connsiteX6" fmla="*/ 1696646 w 7482610"/>
                  <a:gd name="connsiteY6" fmla="*/ 5738934 h 7958165"/>
                  <a:gd name="connsiteX7" fmla="*/ 967881 w 7482610"/>
                  <a:gd name="connsiteY7" fmla="*/ 5749689 h 7958165"/>
                  <a:gd name="connsiteX8" fmla="*/ 0 w 7482610"/>
                  <a:gd name="connsiteY8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795341 w 7482610"/>
                  <a:gd name="connsiteY5" fmla="*/ 5438282 h 7958165"/>
                  <a:gd name="connsiteX6" fmla="*/ 1696646 w 7482610"/>
                  <a:gd name="connsiteY6" fmla="*/ 5738934 h 7958165"/>
                  <a:gd name="connsiteX7" fmla="*/ 967881 w 7482610"/>
                  <a:gd name="connsiteY7" fmla="*/ 5749689 h 7958165"/>
                  <a:gd name="connsiteX8" fmla="*/ 0 w 7482610"/>
                  <a:gd name="connsiteY8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3159558 w 7482610"/>
                  <a:gd name="connsiteY5" fmla="*/ 4906686 h 7958165"/>
                  <a:gd name="connsiteX6" fmla="*/ 2795341 w 7482610"/>
                  <a:gd name="connsiteY6" fmla="*/ 5438282 h 7958165"/>
                  <a:gd name="connsiteX7" fmla="*/ 1696646 w 7482610"/>
                  <a:gd name="connsiteY7" fmla="*/ 5738934 h 7958165"/>
                  <a:gd name="connsiteX8" fmla="*/ 967881 w 7482610"/>
                  <a:gd name="connsiteY8" fmla="*/ 5749689 h 7958165"/>
                  <a:gd name="connsiteX9" fmla="*/ 0 w 7482610"/>
                  <a:gd name="connsiteY9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3159558 w 7482610"/>
                  <a:gd name="connsiteY5" fmla="*/ 4906686 h 7958165"/>
                  <a:gd name="connsiteX6" fmla="*/ 2795341 w 7482610"/>
                  <a:gd name="connsiteY6" fmla="*/ 5438282 h 7958165"/>
                  <a:gd name="connsiteX7" fmla="*/ 1696646 w 7482610"/>
                  <a:gd name="connsiteY7" fmla="*/ 5738934 h 7958165"/>
                  <a:gd name="connsiteX8" fmla="*/ 967881 w 7482610"/>
                  <a:gd name="connsiteY8" fmla="*/ 5749689 h 7958165"/>
                  <a:gd name="connsiteX9" fmla="*/ 0 w 7482610"/>
                  <a:gd name="connsiteY9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304019 w 7482610"/>
                  <a:gd name="connsiteY5" fmla="*/ 3844424 h 7958165"/>
                  <a:gd name="connsiteX6" fmla="*/ 3159558 w 7482610"/>
                  <a:gd name="connsiteY6" fmla="*/ 4906686 h 7958165"/>
                  <a:gd name="connsiteX7" fmla="*/ 2795341 w 7482610"/>
                  <a:gd name="connsiteY7" fmla="*/ 5438282 h 7958165"/>
                  <a:gd name="connsiteX8" fmla="*/ 1696646 w 7482610"/>
                  <a:gd name="connsiteY8" fmla="*/ 5738934 h 7958165"/>
                  <a:gd name="connsiteX9" fmla="*/ 967881 w 7482610"/>
                  <a:gd name="connsiteY9" fmla="*/ 5749689 h 7958165"/>
                  <a:gd name="connsiteX10" fmla="*/ 0 w 7482610"/>
                  <a:gd name="connsiteY10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304019 w 7482610"/>
                  <a:gd name="connsiteY5" fmla="*/ 3844424 h 7958165"/>
                  <a:gd name="connsiteX6" fmla="*/ 2995792 w 7482610"/>
                  <a:gd name="connsiteY6" fmla="*/ 4324024 h 7958165"/>
                  <a:gd name="connsiteX7" fmla="*/ 3159558 w 7482610"/>
                  <a:gd name="connsiteY7" fmla="*/ 4906686 h 7958165"/>
                  <a:gd name="connsiteX8" fmla="*/ 2795341 w 7482610"/>
                  <a:gd name="connsiteY8" fmla="*/ 5438282 h 7958165"/>
                  <a:gd name="connsiteX9" fmla="*/ 1696646 w 7482610"/>
                  <a:gd name="connsiteY9" fmla="*/ 5738934 h 7958165"/>
                  <a:gd name="connsiteX10" fmla="*/ 967881 w 7482610"/>
                  <a:gd name="connsiteY10" fmla="*/ 5749689 h 7958165"/>
                  <a:gd name="connsiteX11" fmla="*/ 0 w 7482610"/>
                  <a:gd name="connsiteY11" fmla="*/ 5594765 h 7958165"/>
                  <a:gd name="connsiteX0" fmla="*/ 0 w 8233730"/>
                  <a:gd name="connsiteY0" fmla="*/ 5594765 h 10210457"/>
                  <a:gd name="connsiteX1" fmla="*/ 8233730 w 8233730"/>
                  <a:gd name="connsiteY1" fmla="*/ 10210457 h 10210457"/>
                  <a:gd name="connsiteX2" fmla="*/ 6432720 w 8233730"/>
                  <a:gd name="connsiteY2" fmla="*/ 7287681 h 10210457"/>
                  <a:gd name="connsiteX3" fmla="*/ 7228502 w 8233730"/>
                  <a:gd name="connsiteY3" fmla="*/ 2868416 h 10210457"/>
                  <a:gd name="connsiteX4" fmla="*/ 2813095 w 8233730"/>
                  <a:gd name="connsiteY4" fmla="*/ 0 h 10210457"/>
                  <a:gd name="connsiteX5" fmla="*/ 2304019 w 8233730"/>
                  <a:gd name="connsiteY5" fmla="*/ 3844424 h 10210457"/>
                  <a:gd name="connsiteX6" fmla="*/ 2995792 w 8233730"/>
                  <a:gd name="connsiteY6" fmla="*/ 4324024 h 10210457"/>
                  <a:gd name="connsiteX7" fmla="*/ 3159558 w 8233730"/>
                  <a:gd name="connsiteY7" fmla="*/ 4906686 h 10210457"/>
                  <a:gd name="connsiteX8" fmla="*/ 2795341 w 8233730"/>
                  <a:gd name="connsiteY8" fmla="*/ 5438282 h 10210457"/>
                  <a:gd name="connsiteX9" fmla="*/ 1696646 w 8233730"/>
                  <a:gd name="connsiteY9" fmla="*/ 5738934 h 10210457"/>
                  <a:gd name="connsiteX10" fmla="*/ 967881 w 8233730"/>
                  <a:gd name="connsiteY10" fmla="*/ 5749689 h 10210457"/>
                  <a:gd name="connsiteX11" fmla="*/ 0 w 8233730"/>
                  <a:gd name="connsiteY11" fmla="*/ 5594765 h 10210457"/>
                  <a:gd name="connsiteX0" fmla="*/ 0 w 7487313"/>
                  <a:gd name="connsiteY0" fmla="*/ 5594765 h 10658172"/>
                  <a:gd name="connsiteX1" fmla="*/ 7487313 w 7487313"/>
                  <a:gd name="connsiteY1" fmla="*/ 10658172 h 10658172"/>
                  <a:gd name="connsiteX2" fmla="*/ 6432720 w 7487313"/>
                  <a:gd name="connsiteY2" fmla="*/ 7287681 h 10658172"/>
                  <a:gd name="connsiteX3" fmla="*/ 7228502 w 7487313"/>
                  <a:gd name="connsiteY3" fmla="*/ 2868416 h 10658172"/>
                  <a:gd name="connsiteX4" fmla="*/ 2813095 w 7487313"/>
                  <a:gd name="connsiteY4" fmla="*/ 0 h 10658172"/>
                  <a:gd name="connsiteX5" fmla="*/ 2304019 w 7487313"/>
                  <a:gd name="connsiteY5" fmla="*/ 3844424 h 10658172"/>
                  <a:gd name="connsiteX6" fmla="*/ 2995792 w 7487313"/>
                  <a:gd name="connsiteY6" fmla="*/ 4324024 h 10658172"/>
                  <a:gd name="connsiteX7" fmla="*/ 3159558 w 7487313"/>
                  <a:gd name="connsiteY7" fmla="*/ 4906686 h 10658172"/>
                  <a:gd name="connsiteX8" fmla="*/ 2795341 w 7487313"/>
                  <a:gd name="connsiteY8" fmla="*/ 5438282 h 10658172"/>
                  <a:gd name="connsiteX9" fmla="*/ 1696646 w 7487313"/>
                  <a:gd name="connsiteY9" fmla="*/ 5738934 h 10658172"/>
                  <a:gd name="connsiteX10" fmla="*/ 967881 w 7487313"/>
                  <a:gd name="connsiteY10" fmla="*/ 5749689 h 10658172"/>
                  <a:gd name="connsiteX11" fmla="*/ 0 w 7487313"/>
                  <a:gd name="connsiteY11" fmla="*/ 5594765 h 10658172"/>
                  <a:gd name="connsiteX0" fmla="*/ 0 w 11520709"/>
                  <a:gd name="connsiteY0" fmla="*/ 5594765 h 10658172"/>
                  <a:gd name="connsiteX1" fmla="*/ 7487313 w 11520709"/>
                  <a:gd name="connsiteY1" fmla="*/ 10658172 h 10658172"/>
                  <a:gd name="connsiteX2" fmla="*/ 10470819 w 11520709"/>
                  <a:gd name="connsiteY2" fmla="*/ 8254056 h 10658172"/>
                  <a:gd name="connsiteX3" fmla="*/ 7228502 w 11520709"/>
                  <a:gd name="connsiteY3" fmla="*/ 2868416 h 10658172"/>
                  <a:gd name="connsiteX4" fmla="*/ 2813095 w 11520709"/>
                  <a:gd name="connsiteY4" fmla="*/ 0 h 10658172"/>
                  <a:gd name="connsiteX5" fmla="*/ 2304019 w 11520709"/>
                  <a:gd name="connsiteY5" fmla="*/ 3844424 h 10658172"/>
                  <a:gd name="connsiteX6" fmla="*/ 2995792 w 11520709"/>
                  <a:gd name="connsiteY6" fmla="*/ 4324024 h 10658172"/>
                  <a:gd name="connsiteX7" fmla="*/ 3159558 w 11520709"/>
                  <a:gd name="connsiteY7" fmla="*/ 4906686 h 10658172"/>
                  <a:gd name="connsiteX8" fmla="*/ 2795341 w 11520709"/>
                  <a:gd name="connsiteY8" fmla="*/ 5438282 h 10658172"/>
                  <a:gd name="connsiteX9" fmla="*/ 1696646 w 11520709"/>
                  <a:gd name="connsiteY9" fmla="*/ 5738934 h 10658172"/>
                  <a:gd name="connsiteX10" fmla="*/ 967881 w 11520709"/>
                  <a:gd name="connsiteY10" fmla="*/ 5749689 h 10658172"/>
                  <a:gd name="connsiteX11" fmla="*/ 0 w 11520709"/>
                  <a:gd name="connsiteY11" fmla="*/ 5594765 h 10658172"/>
                  <a:gd name="connsiteX0" fmla="*/ 0 w 10470819"/>
                  <a:gd name="connsiteY0" fmla="*/ 5594765 h 10658172"/>
                  <a:gd name="connsiteX1" fmla="*/ 7487313 w 10470819"/>
                  <a:gd name="connsiteY1" fmla="*/ 10658172 h 10658172"/>
                  <a:gd name="connsiteX2" fmla="*/ 10470819 w 10470819"/>
                  <a:gd name="connsiteY2" fmla="*/ 8254056 h 10658172"/>
                  <a:gd name="connsiteX3" fmla="*/ 7228502 w 10470819"/>
                  <a:gd name="connsiteY3" fmla="*/ 2868416 h 10658172"/>
                  <a:gd name="connsiteX4" fmla="*/ 2813095 w 10470819"/>
                  <a:gd name="connsiteY4" fmla="*/ 0 h 10658172"/>
                  <a:gd name="connsiteX5" fmla="*/ 2304019 w 10470819"/>
                  <a:gd name="connsiteY5" fmla="*/ 3844424 h 10658172"/>
                  <a:gd name="connsiteX6" fmla="*/ 2995792 w 10470819"/>
                  <a:gd name="connsiteY6" fmla="*/ 4324024 h 10658172"/>
                  <a:gd name="connsiteX7" fmla="*/ 3159558 w 10470819"/>
                  <a:gd name="connsiteY7" fmla="*/ 4906686 h 10658172"/>
                  <a:gd name="connsiteX8" fmla="*/ 2795341 w 10470819"/>
                  <a:gd name="connsiteY8" fmla="*/ 5438282 h 10658172"/>
                  <a:gd name="connsiteX9" fmla="*/ 1696646 w 10470819"/>
                  <a:gd name="connsiteY9" fmla="*/ 5738934 h 10658172"/>
                  <a:gd name="connsiteX10" fmla="*/ 967881 w 10470819"/>
                  <a:gd name="connsiteY10" fmla="*/ 5749689 h 10658172"/>
                  <a:gd name="connsiteX11" fmla="*/ 0 w 10470819"/>
                  <a:gd name="connsiteY11" fmla="*/ 5594765 h 10658172"/>
                  <a:gd name="connsiteX0" fmla="*/ 0 w 10470819"/>
                  <a:gd name="connsiteY0" fmla="*/ 5594765 h 10568536"/>
                  <a:gd name="connsiteX1" fmla="*/ 8606887 w 10470819"/>
                  <a:gd name="connsiteY1" fmla="*/ 10568536 h 10568536"/>
                  <a:gd name="connsiteX2" fmla="*/ 10470819 w 10470819"/>
                  <a:gd name="connsiteY2" fmla="*/ 8254056 h 10568536"/>
                  <a:gd name="connsiteX3" fmla="*/ 7228502 w 10470819"/>
                  <a:gd name="connsiteY3" fmla="*/ 2868416 h 10568536"/>
                  <a:gd name="connsiteX4" fmla="*/ 2813095 w 10470819"/>
                  <a:gd name="connsiteY4" fmla="*/ 0 h 10568536"/>
                  <a:gd name="connsiteX5" fmla="*/ 2304019 w 10470819"/>
                  <a:gd name="connsiteY5" fmla="*/ 3844424 h 10568536"/>
                  <a:gd name="connsiteX6" fmla="*/ 2995792 w 10470819"/>
                  <a:gd name="connsiteY6" fmla="*/ 4324024 h 10568536"/>
                  <a:gd name="connsiteX7" fmla="*/ 3159558 w 10470819"/>
                  <a:gd name="connsiteY7" fmla="*/ 4906686 h 10568536"/>
                  <a:gd name="connsiteX8" fmla="*/ 2795341 w 10470819"/>
                  <a:gd name="connsiteY8" fmla="*/ 5438282 h 10568536"/>
                  <a:gd name="connsiteX9" fmla="*/ 1696646 w 10470819"/>
                  <a:gd name="connsiteY9" fmla="*/ 5738934 h 10568536"/>
                  <a:gd name="connsiteX10" fmla="*/ 967881 w 10470819"/>
                  <a:gd name="connsiteY10" fmla="*/ 5749689 h 10568536"/>
                  <a:gd name="connsiteX11" fmla="*/ 0 w 10470819"/>
                  <a:gd name="connsiteY11" fmla="*/ 5594765 h 10568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470819" h="10568536">
                    <a:moveTo>
                      <a:pt x="0" y="5594765"/>
                    </a:moveTo>
                    <a:lnTo>
                      <a:pt x="8606887" y="10568536"/>
                    </a:lnTo>
                    <a:lnTo>
                      <a:pt x="10470819" y="8254056"/>
                    </a:lnTo>
                    <a:cubicBezTo>
                      <a:pt x="6412078" y="6221482"/>
                      <a:pt x="7235270" y="4394424"/>
                      <a:pt x="7228502" y="2868416"/>
                    </a:cubicBezTo>
                    <a:lnTo>
                      <a:pt x="2813095" y="0"/>
                    </a:lnTo>
                    <a:lnTo>
                      <a:pt x="2304019" y="3844424"/>
                    </a:lnTo>
                    <a:lnTo>
                      <a:pt x="2995792" y="4324024"/>
                    </a:lnTo>
                    <a:lnTo>
                      <a:pt x="3159558" y="4906686"/>
                    </a:lnTo>
                    <a:lnTo>
                      <a:pt x="2795341" y="5438282"/>
                    </a:lnTo>
                    <a:lnTo>
                      <a:pt x="1696646" y="5738934"/>
                    </a:lnTo>
                    <a:lnTo>
                      <a:pt x="967881" y="5749689"/>
                    </a:lnTo>
                    <a:lnTo>
                      <a:pt x="0" y="559476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33000"/>
                    </a:schemeClr>
                  </a:gs>
                  <a:gs pos="46000">
                    <a:schemeClr val="bg1">
                      <a:lumMod val="50000"/>
                      <a:shade val="67500"/>
                      <a:satMod val="115000"/>
                      <a:alpha val="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3814875" y="1828800"/>
                <a:ext cx="520474" cy="1473353"/>
                <a:chOff x="2817813" y="2427288"/>
                <a:chExt cx="1144588" cy="3240088"/>
              </a:xfrm>
            </p:grpSpPr>
            <p:sp>
              <p:nvSpPr>
                <p:cNvPr id="25" name="Freeform 25"/>
                <p:cNvSpPr>
                  <a:spLocks noEditPoints="1"/>
                </p:cNvSpPr>
                <p:nvPr/>
              </p:nvSpPr>
              <p:spPr bwMode="auto">
                <a:xfrm>
                  <a:off x="2817813" y="2427288"/>
                  <a:ext cx="1144588" cy="3240088"/>
                </a:xfrm>
                <a:custGeom>
                  <a:avLst/>
                  <a:gdLst/>
                  <a:ahLst/>
                  <a:cxnLst>
                    <a:cxn ang="0">
                      <a:pos x="330" y="75"/>
                    </a:cxn>
                    <a:cxn ang="0">
                      <a:pos x="281" y="99"/>
                    </a:cxn>
                    <a:cxn ang="0">
                      <a:pos x="248" y="141"/>
                    </a:cxn>
                    <a:cxn ang="0">
                      <a:pos x="235" y="196"/>
                    </a:cxn>
                    <a:cxn ang="0">
                      <a:pos x="200" y="1435"/>
                    </a:cxn>
                    <a:cxn ang="0">
                      <a:pos x="139" y="1489"/>
                    </a:cxn>
                    <a:cxn ang="0">
                      <a:pos x="95" y="1557"/>
                    </a:cxn>
                    <a:cxn ang="0">
                      <a:pos x="71" y="1637"/>
                    </a:cxn>
                    <a:cxn ang="0">
                      <a:pos x="71" y="1728"/>
                    </a:cxn>
                    <a:cxn ang="0">
                      <a:pos x="100" y="1814"/>
                    </a:cxn>
                    <a:cxn ang="0">
                      <a:pos x="154" y="1887"/>
                    </a:cxn>
                    <a:cxn ang="0">
                      <a:pos x="226" y="1941"/>
                    </a:cxn>
                    <a:cxn ang="0">
                      <a:pos x="313" y="1970"/>
                    </a:cxn>
                    <a:cxn ang="0">
                      <a:pos x="408" y="1970"/>
                    </a:cxn>
                    <a:cxn ang="0">
                      <a:pos x="494" y="1941"/>
                    </a:cxn>
                    <a:cxn ang="0">
                      <a:pos x="567" y="1887"/>
                    </a:cxn>
                    <a:cxn ang="0">
                      <a:pos x="619" y="1814"/>
                    </a:cxn>
                    <a:cxn ang="0">
                      <a:pos x="648" y="1728"/>
                    </a:cxn>
                    <a:cxn ang="0">
                      <a:pos x="648" y="1636"/>
                    </a:cxn>
                    <a:cxn ang="0">
                      <a:pos x="624" y="1556"/>
                    </a:cxn>
                    <a:cxn ang="0">
                      <a:pos x="580" y="1488"/>
                    </a:cxn>
                    <a:cxn ang="0">
                      <a:pos x="518" y="1434"/>
                    </a:cxn>
                    <a:cxn ang="0">
                      <a:pos x="482" y="196"/>
                    </a:cxn>
                    <a:cxn ang="0">
                      <a:pos x="469" y="141"/>
                    </a:cxn>
                    <a:cxn ang="0">
                      <a:pos x="435" y="99"/>
                    </a:cxn>
                    <a:cxn ang="0">
                      <a:pos x="387" y="75"/>
                    </a:cxn>
                    <a:cxn ang="0">
                      <a:pos x="358" y="0"/>
                    </a:cxn>
                    <a:cxn ang="0">
                      <a:pos x="430" y="15"/>
                    </a:cxn>
                    <a:cxn ang="0">
                      <a:pos x="489" y="55"/>
                    </a:cxn>
                    <a:cxn ang="0">
                      <a:pos x="529" y="114"/>
                    </a:cxn>
                    <a:cxn ang="0">
                      <a:pos x="544" y="187"/>
                    </a:cxn>
                    <a:cxn ang="0">
                      <a:pos x="582" y="1396"/>
                    </a:cxn>
                    <a:cxn ang="0">
                      <a:pos x="647" y="1460"/>
                    </a:cxn>
                    <a:cxn ang="0">
                      <a:pos x="693" y="1541"/>
                    </a:cxn>
                    <a:cxn ang="0">
                      <a:pos x="717" y="1631"/>
                    </a:cxn>
                    <a:cxn ang="0">
                      <a:pos x="717" y="1734"/>
                    </a:cxn>
                    <a:cxn ang="0">
                      <a:pos x="687" y="1832"/>
                    </a:cxn>
                    <a:cxn ang="0">
                      <a:pos x="632" y="1917"/>
                    </a:cxn>
                    <a:cxn ang="0">
                      <a:pos x="557" y="1984"/>
                    </a:cxn>
                    <a:cxn ang="0">
                      <a:pos x="464" y="2026"/>
                    </a:cxn>
                    <a:cxn ang="0">
                      <a:pos x="360" y="2041"/>
                    </a:cxn>
                    <a:cxn ang="0">
                      <a:pos x="256" y="2026"/>
                    </a:cxn>
                    <a:cxn ang="0">
                      <a:pos x="164" y="1984"/>
                    </a:cxn>
                    <a:cxn ang="0">
                      <a:pos x="89" y="1917"/>
                    </a:cxn>
                    <a:cxn ang="0">
                      <a:pos x="34" y="1832"/>
                    </a:cxn>
                    <a:cxn ang="0">
                      <a:pos x="4" y="1734"/>
                    </a:cxn>
                    <a:cxn ang="0">
                      <a:pos x="4" y="1632"/>
                    </a:cxn>
                    <a:cxn ang="0">
                      <a:pos x="28" y="1542"/>
                    </a:cxn>
                    <a:cxn ang="0">
                      <a:pos x="73" y="1463"/>
                    </a:cxn>
                    <a:cxn ang="0">
                      <a:pos x="135" y="1399"/>
                    </a:cxn>
                    <a:cxn ang="0">
                      <a:pos x="173" y="187"/>
                    </a:cxn>
                    <a:cxn ang="0">
                      <a:pos x="188" y="114"/>
                    </a:cxn>
                    <a:cxn ang="0">
                      <a:pos x="226" y="55"/>
                    </a:cxn>
                    <a:cxn ang="0">
                      <a:pos x="285" y="15"/>
                    </a:cxn>
                    <a:cxn ang="0">
                      <a:pos x="358" y="0"/>
                    </a:cxn>
                  </a:cxnLst>
                  <a:rect l="0" t="0" r="r" b="b"/>
                  <a:pathLst>
                    <a:path w="721" h="2041">
                      <a:moveTo>
                        <a:pt x="358" y="72"/>
                      </a:moveTo>
                      <a:lnTo>
                        <a:pt x="330" y="75"/>
                      </a:lnTo>
                      <a:lnTo>
                        <a:pt x="304" y="84"/>
                      </a:lnTo>
                      <a:lnTo>
                        <a:pt x="281" y="99"/>
                      </a:lnTo>
                      <a:lnTo>
                        <a:pt x="263" y="118"/>
                      </a:lnTo>
                      <a:lnTo>
                        <a:pt x="248" y="141"/>
                      </a:lnTo>
                      <a:lnTo>
                        <a:pt x="239" y="167"/>
                      </a:lnTo>
                      <a:lnTo>
                        <a:pt x="235" y="196"/>
                      </a:lnTo>
                      <a:lnTo>
                        <a:pt x="235" y="1415"/>
                      </a:lnTo>
                      <a:lnTo>
                        <a:pt x="200" y="1435"/>
                      </a:lnTo>
                      <a:lnTo>
                        <a:pt x="168" y="1460"/>
                      </a:lnTo>
                      <a:lnTo>
                        <a:pt x="139" y="1489"/>
                      </a:lnTo>
                      <a:lnTo>
                        <a:pt x="114" y="1522"/>
                      </a:lnTo>
                      <a:lnTo>
                        <a:pt x="95" y="1557"/>
                      </a:lnTo>
                      <a:lnTo>
                        <a:pt x="80" y="1596"/>
                      </a:lnTo>
                      <a:lnTo>
                        <a:pt x="71" y="1637"/>
                      </a:lnTo>
                      <a:lnTo>
                        <a:pt x="68" y="1680"/>
                      </a:lnTo>
                      <a:lnTo>
                        <a:pt x="71" y="1728"/>
                      </a:lnTo>
                      <a:lnTo>
                        <a:pt x="83" y="1773"/>
                      </a:lnTo>
                      <a:lnTo>
                        <a:pt x="100" y="1814"/>
                      </a:lnTo>
                      <a:lnTo>
                        <a:pt x="124" y="1853"/>
                      </a:lnTo>
                      <a:lnTo>
                        <a:pt x="154" y="1887"/>
                      </a:lnTo>
                      <a:lnTo>
                        <a:pt x="188" y="1917"/>
                      </a:lnTo>
                      <a:lnTo>
                        <a:pt x="226" y="1941"/>
                      </a:lnTo>
                      <a:lnTo>
                        <a:pt x="268" y="1958"/>
                      </a:lnTo>
                      <a:lnTo>
                        <a:pt x="313" y="1970"/>
                      </a:lnTo>
                      <a:lnTo>
                        <a:pt x="360" y="1973"/>
                      </a:lnTo>
                      <a:lnTo>
                        <a:pt x="408" y="1970"/>
                      </a:lnTo>
                      <a:lnTo>
                        <a:pt x="453" y="1958"/>
                      </a:lnTo>
                      <a:lnTo>
                        <a:pt x="494" y="1941"/>
                      </a:lnTo>
                      <a:lnTo>
                        <a:pt x="533" y="1917"/>
                      </a:lnTo>
                      <a:lnTo>
                        <a:pt x="567" y="1887"/>
                      </a:lnTo>
                      <a:lnTo>
                        <a:pt x="595" y="1853"/>
                      </a:lnTo>
                      <a:lnTo>
                        <a:pt x="619" y="1814"/>
                      </a:lnTo>
                      <a:lnTo>
                        <a:pt x="637" y="1773"/>
                      </a:lnTo>
                      <a:lnTo>
                        <a:pt x="648" y="1728"/>
                      </a:lnTo>
                      <a:lnTo>
                        <a:pt x="652" y="1680"/>
                      </a:lnTo>
                      <a:lnTo>
                        <a:pt x="648" y="1636"/>
                      </a:lnTo>
                      <a:lnTo>
                        <a:pt x="639" y="1595"/>
                      </a:lnTo>
                      <a:lnTo>
                        <a:pt x="624" y="1556"/>
                      </a:lnTo>
                      <a:lnTo>
                        <a:pt x="604" y="1521"/>
                      </a:lnTo>
                      <a:lnTo>
                        <a:pt x="580" y="1488"/>
                      </a:lnTo>
                      <a:lnTo>
                        <a:pt x="550" y="1459"/>
                      </a:lnTo>
                      <a:lnTo>
                        <a:pt x="518" y="1434"/>
                      </a:lnTo>
                      <a:lnTo>
                        <a:pt x="482" y="1414"/>
                      </a:lnTo>
                      <a:lnTo>
                        <a:pt x="482" y="196"/>
                      </a:lnTo>
                      <a:lnTo>
                        <a:pt x="478" y="167"/>
                      </a:lnTo>
                      <a:lnTo>
                        <a:pt x="469" y="141"/>
                      </a:lnTo>
                      <a:lnTo>
                        <a:pt x="454" y="118"/>
                      </a:lnTo>
                      <a:lnTo>
                        <a:pt x="435" y="99"/>
                      </a:lnTo>
                      <a:lnTo>
                        <a:pt x="413" y="84"/>
                      </a:lnTo>
                      <a:lnTo>
                        <a:pt x="387" y="75"/>
                      </a:lnTo>
                      <a:lnTo>
                        <a:pt x="358" y="72"/>
                      </a:lnTo>
                      <a:close/>
                      <a:moveTo>
                        <a:pt x="358" y="0"/>
                      </a:moveTo>
                      <a:lnTo>
                        <a:pt x="395" y="4"/>
                      </a:lnTo>
                      <a:lnTo>
                        <a:pt x="430" y="15"/>
                      </a:lnTo>
                      <a:lnTo>
                        <a:pt x="462" y="33"/>
                      </a:lnTo>
                      <a:lnTo>
                        <a:pt x="489" y="55"/>
                      </a:lnTo>
                      <a:lnTo>
                        <a:pt x="512" y="83"/>
                      </a:lnTo>
                      <a:lnTo>
                        <a:pt x="529" y="114"/>
                      </a:lnTo>
                      <a:lnTo>
                        <a:pt x="540" y="149"/>
                      </a:lnTo>
                      <a:lnTo>
                        <a:pt x="544" y="187"/>
                      </a:lnTo>
                      <a:lnTo>
                        <a:pt x="544" y="1370"/>
                      </a:lnTo>
                      <a:lnTo>
                        <a:pt x="582" y="1396"/>
                      </a:lnTo>
                      <a:lnTo>
                        <a:pt x="615" y="1427"/>
                      </a:lnTo>
                      <a:lnTo>
                        <a:pt x="647" y="1460"/>
                      </a:lnTo>
                      <a:lnTo>
                        <a:pt x="672" y="1499"/>
                      </a:lnTo>
                      <a:lnTo>
                        <a:pt x="693" y="1541"/>
                      </a:lnTo>
                      <a:lnTo>
                        <a:pt x="708" y="1585"/>
                      </a:lnTo>
                      <a:lnTo>
                        <a:pt x="717" y="1631"/>
                      </a:lnTo>
                      <a:lnTo>
                        <a:pt x="721" y="1680"/>
                      </a:lnTo>
                      <a:lnTo>
                        <a:pt x="717" y="1734"/>
                      </a:lnTo>
                      <a:lnTo>
                        <a:pt x="706" y="1784"/>
                      </a:lnTo>
                      <a:lnTo>
                        <a:pt x="687" y="1832"/>
                      </a:lnTo>
                      <a:lnTo>
                        <a:pt x="663" y="1877"/>
                      </a:lnTo>
                      <a:lnTo>
                        <a:pt x="632" y="1917"/>
                      </a:lnTo>
                      <a:lnTo>
                        <a:pt x="597" y="1952"/>
                      </a:lnTo>
                      <a:lnTo>
                        <a:pt x="557" y="1984"/>
                      </a:lnTo>
                      <a:lnTo>
                        <a:pt x="512" y="2007"/>
                      </a:lnTo>
                      <a:lnTo>
                        <a:pt x="464" y="2026"/>
                      </a:lnTo>
                      <a:lnTo>
                        <a:pt x="414" y="2037"/>
                      </a:lnTo>
                      <a:lnTo>
                        <a:pt x="360" y="2041"/>
                      </a:lnTo>
                      <a:lnTo>
                        <a:pt x="306" y="2037"/>
                      </a:lnTo>
                      <a:lnTo>
                        <a:pt x="256" y="2026"/>
                      </a:lnTo>
                      <a:lnTo>
                        <a:pt x="209" y="2007"/>
                      </a:lnTo>
                      <a:lnTo>
                        <a:pt x="164" y="1984"/>
                      </a:lnTo>
                      <a:lnTo>
                        <a:pt x="124" y="1952"/>
                      </a:lnTo>
                      <a:lnTo>
                        <a:pt x="89" y="1917"/>
                      </a:lnTo>
                      <a:lnTo>
                        <a:pt x="58" y="1877"/>
                      </a:lnTo>
                      <a:lnTo>
                        <a:pt x="34" y="1832"/>
                      </a:lnTo>
                      <a:lnTo>
                        <a:pt x="15" y="1784"/>
                      </a:lnTo>
                      <a:lnTo>
                        <a:pt x="4" y="1734"/>
                      </a:lnTo>
                      <a:lnTo>
                        <a:pt x="0" y="1680"/>
                      </a:lnTo>
                      <a:lnTo>
                        <a:pt x="4" y="1632"/>
                      </a:lnTo>
                      <a:lnTo>
                        <a:pt x="13" y="1586"/>
                      </a:lnTo>
                      <a:lnTo>
                        <a:pt x="28" y="1542"/>
                      </a:lnTo>
                      <a:lnTo>
                        <a:pt x="48" y="1501"/>
                      </a:lnTo>
                      <a:lnTo>
                        <a:pt x="73" y="1463"/>
                      </a:lnTo>
                      <a:lnTo>
                        <a:pt x="101" y="1429"/>
                      </a:lnTo>
                      <a:lnTo>
                        <a:pt x="135" y="1399"/>
                      </a:lnTo>
                      <a:lnTo>
                        <a:pt x="173" y="1373"/>
                      </a:lnTo>
                      <a:lnTo>
                        <a:pt x="173" y="187"/>
                      </a:lnTo>
                      <a:lnTo>
                        <a:pt x="176" y="149"/>
                      </a:lnTo>
                      <a:lnTo>
                        <a:pt x="188" y="114"/>
                      </a:lnTo>
                      <a:lnTo>
                        <a:pt x="204" y="83"/>
                      </a:lnTo>
                      <a:lnTo>
                        <a:pt x="226" y="55"/>
                      </a:lnTo>
                      <a:lnTo>
                        <a:pt x="254" y="33"/>
                      </a:lnTo>
                      <a:lnTo>
                        <a:pt x="285" y="15"/>
                      </a:lnTo>
                      <a:lnTo>
                        <a:pt x="320" y="4"/>
                      </a:lnTo>
                      <a:lnTo>
                        <a:pt x="358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26"/>
                <p:cNvSpPr>
                  <a:spLocks/>
                </p:cNvSpPr>
                <p:nvPr/>
              </p:nvSpPr>
              <p:spPr bwMode="auto">
                <a:xfrm>
                  <a:off x="3049588" y="3811589"/>
                  <a:ext cx="679451" cy="1622425"/>
                </a:xfrm>
                <a:custGeom>
                  <a:avLst/>
                  <a:gdLst/>
                  <a:ahLst/>
                  <a:cxnLst>
                    <a:cxn ang="0">
                      <a:pos x="212" y="0"/>
                    </a:cxn>
                    <a:cxn ang="0">
                      <a:pos x="234" y="4"/>
                    </a:cxn>
                    <a:cxn ang="0">
                      <a:pos x="254" y="14"/>
                    </a:cxn>
                    <a:cxn ang="0">
                      <a:pos x="269" y="30"/>
                    </a:cxn>
                    <a:cxn ang="0">
                      <a:pos x="279" y="49"/>
                    </a:cxn>
                    <a:cxn ang="0">
                      <a:pos x="283" y="72"/>
                    </a:cxn>
                    <a:cxn ang="0">
                      <a:pos x="283" y="606"/>
                    </a:cxn>
                    <a:cxn ang="0">
                      <a:pos x="318" y="621"/>
                    </a:cxn>
                    <a:cxn ang="0">
                      <a:pos x="349" y="642"/>
                    </a:cxn>
                    <a:cxn ang="0">
                      <a:pos x="376" y="667"/>
                    </a:cxn>
                    <a:cxn ang="0">
                      <a:pos x="398" y="698"/>
                    </a:cxn>
                    <a:cxn ang="0">
                      <a:pos x="414" y="731"/>
                    </a:cxn>
                    <a:cxn ang="0">
                      <a:pos x="424" y="769"/>
                    </a:cxn>
                    <a:cxn ang="0">
                      <a:pos x="428" y="808"/>
                    </a:cxn>
                    <a:cxn ang="0">
                      <a:pos x="424" y="847"/>
                    </a:cxn>
                    <a:cxn ang="0">
                      <a:pos x="414" y="883"/>
                    </a:cxn>
                    <a:cxn ang="0">
                      <a:pos x="399" y="917"/>
                    </a:cxn>
                    <a:cxn ang="0">
                      <a:pos x="378" y="946"/>
                    </a:cxn>
                    <a:cxn ang="0">
                      <a:pos x="352" y="972"/>
                    </a:cxn>
                    <a:cxn ang="0">
                      <a:pos x="322" y="994"/>
                    </a:cxn>
                    <a:cxn ang="0">
                      <a:pos x="288" y="1009"/>
                    </a:cxn>
                    <a:cxn ang="0">
                      <a:pos x="253" y="1019"/>
                    </a:cxn>
                    <a:cxn ang="0">
                      <a:pos x="214" y="1022"/>
                    </a:cxn>
                    <a:cxn ang="0">
                      <a:pos x="176" y="1019"/>
                    </a:cxn>
                    <a:cxn ang="0">
                      <a:pos x="139" y="1009"/>
                    </a:cxn>
                    <a:cxn ang="0">
                      <a:pos x="105" y="994"/>
                    </a:cxn>
                    <a:cxn ang="0">
                      <a:pos x="77" y="972"/>
                    </a:cxn>
                    <a:cxn ang="0">
                      <a:pos x="50" y="946"/>
                    </a:cxn>
                    <a:cxn ang="0">
                      <a:pos x="29" y="917"/>
                    </a:cxn>
                    <a:cxn ang="0">
                      <a:pos x="14" y="883"/>
                    </a:cxn>
                    <a:cxn ang="0">
                      <a:pos x="4" y="847"/>
                    </a:cxn>
                    <a:cxn ang="0">
                      <a:pos x="0" y="808"/>
                    </a:cxn>
                    <a:cxn ang="0">
                      <a:pos x="4" y="769"/>
                    </a:cxn>
                    <a:cxn ang="0">
                      <a:pos x="14" y="734"/>
                    </a:cxn>
                    <a:cxn ang="0">
                      <a:pos x="30" y="700"/>
                    </a:cxn>
                    <a:cxn ang="0">
                      <a:pos x="52" y="670"/>
                    </a:cxn>
                    <a:cxn ang="0">
                      <a:pos x="77" y="644"/>
                    </a:cxn>
                    <a:cxn ang="0">
                      <a:pos x="107" y="624"/>
                    </a:cxn>
                    <a:cxn ang="0">
                      <a:pos x="140" y="607"/>
                    </a:cxn>
                    <a:cxn ang="0">
                      <a:pos x="140" y="72"/>
                    </a:cxn>
                    <a:cxn ang="0">
                      <a:pos x="144" y="49"/>
                    </a:cxn>
                    <a:cxn ang="0">
                      <a:pos x="154" y="30"/>
                    </a:cxn>
                    <a:cxn ang="0">
                      <a:pos x="171" y="14"/>
                    </a:cxn>
                    <a:cxn ang="0">
                      <a:pos x="189" y="4"/>
                    </a:cxn>
                    <a:cxn ang="0">
                      <a:pos x="212" y="0"/>
                    </a:cxn>
                  </a:cxnLst>
                  <a:rect l="0" t="0" r="r" b="b"/>
                  <a:pathLst>
                    <a:path w="428" h="1022">
                      <a:moveTo>
                        <a:pt x="212" y="0"/>
                      </a:moveTo>
                      <a:lnTo>
                        <a:pt x="234" y="4"/>
                      </a:lnTo>
                      <a:lnTo>
                        <a:pt x="254" y="14"/>
                      </a:lnTo>
                      <a:lnTo>
                        <a:pt x="269" y="30"/>
                      </a:lnTo>
                      <a:lnTo>
                        <a:pt x="279" y="49"/>
                      </a:lnTo>
                      <a:lnTo>
                        <a:pt x="283" y="72"/>
                      </a:lnTo>
                      <a:lnTo>
                        <a:pt x="283" y="606"/>
                      </a:lnTo>
                      <a:lnTo>
                        <a:pt x="318" y="621"/>
                      </a:lnTo>
                      <a:lnTo>
                        <a:pt x="349" y="642"/>
                      </a:lnTo>
                      <a:lnTo>
                        <a:pt x="376" y="667"/>
                      </a:lnTo>
                      <a:lnTo>
                        <a:pt x="398" y="698"/>
                      </a:lnTo>
                      <a:lnTo>
                        <a:pt x="414" y="731"/>
                      </a:lnTo>
                      <a:lnTo>
                        <a:pt x="424" y="769"/>
                      </a:lnTo>
                      <a:lnTo>
                        <a:pt x="428" y="808"/>
                      </a:lnTo>
                      <a:lnTo>
                        <a:pt x="424" y="847"/>
                      </a:lnTo>
                      <a:lnTo>
                        <a:pt x="414" y="883"/>
                      </a:lnTo>
                      <a:lnTo>
                        <a:pt x="399" y="917"/>
                      </a:lnTo>
                      <a:lnTo>
                        <a:pt x="378" y="946"/>
                      </a:lnTo>
                      <a:lnTo>
                        <a:pt x="352" y="972"/>
                      </a:lnTo>
                      <a:lnTo>
                        <a:pt x="322" y="994"/>
                      </a:lnTo>
                      <a:lnTo>
                        <a:pt x="288" y="1009"/>
                      </a:lnTo>
                      <a:lnTo>
                        <a:pt x="253" y="1019"/>
                      </a:lnTo>
                      <a:lnTo>
                        <a:pt x="214" y="1022"/>
                      </a:lnTo>
                      <a:lnTo>
                        <a:pt x="176" y="1019"/>
                      </a:lnTo>
                      <a:lnTo>
                        <a:pt x="139" y="1009"/>
                      </a:lnTo>
                      <a:lnTo>
                        <a:pt x="105" y="994"/>
                      </a:lnTo>
                      <a:lnTo>
                        <a:pt x="77" y="972"/>
                      </a:lnTo>
                      <a:lnTo>
                        <a:pt x="50" y="946"/>
                      </a:lnTo>
                      <a:lnTo>
                        <a:pt x="29" y="917"/>
                      </a:lnTo>
                      <a:lnTo>
                        <a:pt x="14" y="883"/>
                      </a:lnTo>
                      <a:lnTo>
                        <a:pt x="4" y="847"/>
                      </a:lnTo>
                      <a:lnTo>
                        <a:pt x="0" y="808"/>
                      </a:lnTo>
                      <a:lnTo>
                        <a:pt x="4" y="769"/>
                      </a:lnTo>
                      <a:lnTo>
                        <a:pt x="14" y="734"/>
                      </a:lnTo>
                      <a:lnTo>
                        <a:pt x="30" y="700"/>
                      </a:lnTo>
                      <a:lnTo>
                        <a:pt x="52" y="670"/>
                      </a:lnTo>
                      <a:lnTo>
                        <a:pt x="77" y="644"/>
                      </a:lnTo>
                      <a:lnTo>
                        <a:pt x="107" y="624"/>
                      </a:lnTo>
                      <a:lnTo>
                        <a:pt x="140" y="607"/>
                      </a:lnTo>
                      <a:lnTo>
                        <a:pt x="140" y="72"/>
                      </a:lnTo>
                      <a:lnTo>
                        <a:pt x="144" y="49"/>
                      </a:lnTo>
                      <a:lnTo>
                        <a:pt x="154" y="30"/>
                      </a:lnTo>
                      <a:lnTo>
                        <a:pt x="171" y="14"/>
                      </a:lnTo>
                      <a:lnTo>
                        <a:pt x="189" y="4"/>
                      </a:lnTo>
                      <a:lnTo>
                        <a:pt x="21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9" name="TextBox 18"/>
            <p:cNvSpPr txBox="1"/>
            <p:nvPr/>
          </p:nvSpPr>
          <p:spPr>
            <a:xfrm>
              <a:off x="3534032" y="4013886"/>
              <a:ext cx="1082160" cy="1024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33</a:t>
              </a:r>
              <a:endPara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69214" y="3519662"/>
              <a:ext cx="2035196" cy="409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TEMPERATURE</a:t>
              </a:r>
              <a:endPara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65365" y="4917987"/>
              <a:ext cx="2219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Celsius</a:t>
              </a:r>
              <a:endPara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07801" y="4075671"/>
              <a:ext cx="312906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o</a:t>
              </a:r>
              <a:endPara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065940" y="3645769"/>
            <a:ext cx="2394098" cy="2811379"/>
            <a:chOff x="6361112" y="1382616"/>
            <a:chExt cx="3505200" cy="4116141"/>
          </a:xfrm>
        </p:grpSpPr>
        <p:sp>
          <p:nvSpPr>
            <p:cNvPr id="5" name="Rectangle 4"/>
            <p:cNvSpPr/>
            <p:nvPr/>
          </p:nvSpPr>
          <p:spPr>
            <a:xfrm>
              <a:off x="6361112" y="1383957"/>
              <a:ext cx="3505200" cy="411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61112" y="1382616"/>
              <a:ext cx="3505200" cy="2655984"/>
            </a:xfrm>
            <a:prstGeom prst="rect">
              <a:avLst/>
            </a:prstGeom>
            <a:solidFill>
              <a:srgbClr val="ED6C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08212" y="3519662"/>
              <a:ext cx="1257115" cy="409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ENERGY</a:t>
              </a:r>
              <a:endPara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72632" y="4013886"/>
              <a:ext cx="1082160" cy="1024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45</a:t>
              </a:r>
              <a:endPara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37651" y="4917987"/>
              <a:ext cx="2552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kW/Hour</a:t>
              </a:r>
              <a:endPara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 rot="21340942">
              <a:off x="7802219" y="1865068"/>
              <a:ext cx="1044786" cy="2157196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636167"/>
                <a:gd name="connsiteY0" fmla="*/ 2269012 h 4289267"/>
                <a:gd name="connsiteX1" fmla="*/ 3857288 w 5636167"/>
                <a:gd name="connsiteY1" fmla="*/ 4289267 h 4289267"/>
                <a:gd name="connsiteX2" fmla="*/ 5636167 w 5636167"/>
                <a:gd name="connsiteY2" fmla="*/ 2109983 h 4289267"/>
                <a:gd name="connsiteX3" fmla="*/ 1812747 w 5636167"/>
                <a:gd name="connsiteY3" fmla="*/ 0 h 4289267"/>
                <a:gd name="connsiteX4" fmla="*/ 1689053 w 5636167"/>
                <a:gd name="connsiteY4" fmla="*/ 2085920 h 4289267"/>
                <a:gd name="connsiteX5" fmla="*/ 0 w 5636167"/>
                <a:gd name="connsiteY5" fmla="*/ 2269012 h 4289267"/>
                <a:gd name="connsiteX0" fmla="*/ 0 w 5636167"/>
                <a:gd name="connsiteY0" fmla="*/ 2269012 h 4289267"/>
                <a:gd name="connsiteX1" fmla="*/ 3857288 w 5636167"/>
                <a:gd name="connsiteY1" fmla="*/ 4289267 h 4289267"/>
                <a:gd name="connsiteX2" fmla="*/ 5636167 w 5636167"/>
                <a:gd name="connsiteY2" fmla="*/ 2109983 h 4289267"/>
                <a:gd name="connsiteX3" fmla="*/ 1812747 w 5636167"/>
                <a:gd name="connsiteY3" fmla="*/ 0 h 4289267"/>
                <a:gd name="connsiteX4" fmla="*/ 1689053 w 5636167"/>
                <a:gd name="connsiteY4" fmla="*/ 2085920 h 4289267"/>
                <a:gd name="connsiteX5" fmla="*/ 1204130 w 5636167"/>
                <a:gd name="connsiteY5" fmla="*/ 2373846 h 4289267"/>
                <a:gd name="connsiteX6" fmla="*/ 0 w 5636167"/>
                <a:gd name="connsiteY6" fmla="*/ 2269012 h 4289267"/>
                <a:gd name="connsiteX0" fmla="*/ 0 w 5636167"/>
                <a:gd name="connsiteY0" fmla="*/ 2269012 h 4289267"/>
                <a:gd name="connsiteX1" fmla="*/ 3857288 w 5636167"/>
                <a:gd name="connsiteY1" fmla="*/ 4289267 h 4289267"/>
                <a:gd name="connsiteX2" fmla="*/ 5636167 w 5636167"/>
                <a:gd name="connsiteY2" fmla="*/ 2109983 h 4289267"/>
                <a:gd name="connsiteX3" fmla="*/ 1812747 w 5636167"/>
                <a:gd name="connsiteY3" fmla="*/ 0 h 4289267"/>
                <a:gd name="connsiteX4" fmla="*/ 1939765 w 5636167"/>
                <a:gd name="connsiteY4" fmla="*/ 2070200 h 4289267"/>
                <a:gd name="connsiteX5" fmla="*/ 1204130 w 5636167"/>
                <a:gd name="connsiteY5" fmla="*/ 2373846 h 4289267"/>
                <a:gd name="connsiteX6" fmla="*/ 0 w 5636167"/>
                <a:gd name="connsiteY6" fmla="*/ 2269012 h 4289267"/>
                <a:gd name="connsiteX0" fmla="*/ 0 w 5636167"/>
                <a:gd name="connsiteY0" fmla="*/ 2269012 h 4289267"/>
                <a:gd name="connsiteX1" fmla="*/ 3857288 w 5636167"/>
                <a:gd name="connsiteY1" fmla="*/ 4289267 h 4289267"/>
                <a:gd name="connsiteX2" fmla="*/ 5636167 w 5636167"/>
                <a:gd name="connsiteY2" fmla="*/ 2109983 h 4289267"/>
                <a:gd name="connsiteX3" fmla="*/ 1812747 w 5636167"/>
                <a:gd name="connsiteY3" fmla="*/ 0 h 4289267"/>
                <a:gd name="connsiteX4" fmla="*/ 2418698 w 5636167"/>
                <a:gd name="connsiteY4" fmla="*/ 1608766 h 4289267"/>
                <a:gd name="connsiteX5" fmla="*/ 1939765 w 5636167"/>
                <a:gd name="connsiteY5" fmla="*/ 2070200 h 4289267"/>
                <a:gd name="connsiteX6" fmla="*/ 1204130 w 5636167"/>
                <a:gd name="connsiteY6" fmla="*/ 2373846 h 4289267"/>
                <a:gd name="connsiteX7" fmla="*/ 0 w 5636167"/>
                <a:gd name="connsiteY7" fmla="*/ 2269012 h 4289267"/>
                <a:gd name="connsiteX0" fmla="*/ 0 w 5636167"/>
                <a:gd name="connsiteY0" fmla="*/ 2269012 h 4289267"/>
                <a:gd name="connsiteX1" fmla="*/ 3857288 w 5636167"/>
                <a:gd name="connsiteY1" fmla="*/ 4289267 h 4289267"/>
                <a:gd name="connsiteX2" fmla="*/ 5636167 w 5636167"/>
                <a:gd name="connsiteY2" fmla="*/ 2109983 h 4289267"/>
                <a:gd name="connsiteX3" fmla="*/ 1812747 w 5636167"/>
                <a:gd name="connsiteY3" fmla="*/ 0 h 4289267"/>
                <a:gd name="connsiteX4" fmla="*/ 2496512 w 5636167"/>
                <a:gd name="connsiteY4" fmla="*/ 804383 h 4289267"/>
                <a:gd name="connsiteX5" fmla="*/ 2418698 w 5636167"/>
                <a:gd name="connsiteY5" fmla="*/ 1608766 h 4289267"/>
                <a:gd name="connsiteX6" fmla="*/ 1939765 w 5636167"/>
                <a:gd name="connsiteY6" fmla="*/ 2070200 h 4289267"/>
                <a:gd name="connsiteX7" fmla="*/ 1204130 w 5636167"/>
                <a:gd name="connsiteY7" fmla="*/ 2373846 h 4289267"/>
                <a:gd name="connsiteX8" fmla="*/ 0 w 5636167"/>
                <a:gd name="connsiteY8" fmla="*/ 2269012 h 4289267"/>
                <a:gd name="connsiteX0" fmla="*/ 0 w 5636167"/>
                <a:gd name="connsiteY0" fmla="*/ 2269012 h 4289267"/>
                <a:gd name="connsiteX1" fmla="*/ 3857288 w 5636167"/>
                <a:gd name="connsiteY1" fmla="*/ 4289267 h 4289267"/>
                <a:gd name="connsiteX2" fmla="*/ 5636167 w 5636167"/>
                <a:gd name="connsiteY2" fmla="*/ 2109983 h 4289267"/>
                <a:gd name="connsiteX3" fmla="*/ 1812747 w 5636167"/>
                <a:gd name="connsiteY3" fmla="*/ 0 h 4289267"/>
                <a:gd name="connsiteX4" fmla="*/ 2496512 w 5636167"/>
                <a:gd name="connsiteY4" fmla="*/ 804383 h 4289267"/>
                <a:gd name="connsiteX5" fmla="*/ 2418698 w 5636167"/>
                <a:gd name="connsiteY5" fmla="*/ 1608766 h 4289267"/>
                <a:gd name="connsiteX6" fmla="*/ 1939765 w 5636167"/>
                <a:gd name="connsiteY6" fmla="*/ 2070200 h 4289267"/>
                <a:gd name="connsiteX7" fmla="*/ 0 w 5636167"/>
                <a:gd name="connsiteY7" fmla="*/ 2269012 h 4289267"/>
                <a:gd name="connsiteX0" fmla="*/ 0 w 5636167"/>
                <a:gd name="connsiteY0" fmla="*/ 2269012 h 4289267"/>
                <a:gd name="connsiteX1" fmla="*/ 3857288 w 5636167"/>
                <a:gd name="connsiteY1" fmla="*/ 4289267 h 4289267"/>
                <a:gd name="connsiteX2" fmla="*/ 5636167 w 5636167"/>
                <a:gd name="connsiteY2" fmla="*/ 2109983 h 4289267"/>
                <a:gd name="connsiteX3" fmla="*/ 1812747 w 5636167"/>
                <a:gd name="connsiteY3" fmla="*/ 0 h 4289267"/>
                <a:gd name="connsiteX4" fmla="*/ 2496512 w 5636167"/>
                <a:gd name="connsiteY4" fmla="*/ 804383 h 4289267"/>
                <a:gd name="connsiteX5" fmla="*/ 1939765 w 5636167"/>
                <a:gd name="connsiteY5" fmla="*/ 2070200 h 4289267"/>
                <a:gd name="connsiteX6" fmla="*/ 0 w 5636167"/>
                <a:gd name="connsiteY6" fmla="*/ 2269012 h 4289267"/>
                <a:gd name="connsiteX0" fmla="*/ 0 w 5636167"/>
                <a:gd name="connsiteY0" fmla="*/ 2269012 h 4289267"/>
                <a:gd name="connsiteX1" fmla="*/ 3857288 w 5636167"/>
                <a:gd name="connsiteY1" fmla="*/ 4289267 h 4289267"/>
                <a:gd name="connsiteX2" fmla="*/ 5636167 w 5636167"/>
                <a:gd name="connsiteY2" fmla="*/ 2109983 h 4289267"/>
                <a:gd name="connsiteX3" fmla="*/ 1812747 w 5636167"/>
                <a:gd name="connsiteY3" fmla="*/ 0 h 4289267"/>
                <a:gd name="connsiteX4" fmla="*/ 1939765 w 5636167"/>
                <a:gd name="connsiteY4" fmla="*/ 2070200 h 4289267"/>
                <a:gd name="connsiteX5" fmla="*/ 0 w 5636167"/>
                <a:gd name="connsiteY5" fmla="*/ 2269012 h 4289267"/>
                <a:gd name="connsiteX0" fmla="*/ 0 w 8262159"/>
                <a:gd name="connsiteY0" fmla="*/ 1847300 h 4289267"/>
                <a:gd name="connsiteX1" fmla="*/ 6483280 w 8262159"/>
                <a:gd name="connsiteY1" fmla="*/ 4289267 h 4289267"/>
                <a:gd name="connsiteX2" fmla="*/ 8262159 w 8262159"/>
                <a:gd name="connsiteY2" fmla="*/ 2109983 h 4289267"/>
                <a:gd name="connsiteX3" fmla="*/ 4438739 w 8262159"/>
                <a:gd name="connsiteY3" fmla="*/ 0 h 4289267"/>
                <a:gd name="connsiteX4" fmla="*/ 4565757 w 8262159"/>
                <a:gd name="connsiteY4" fmla="*/ 2070200 h 4289267"/>
                <a:gd name="connsiteX5" fmla="*/ 0 w 8262159"/>
                <a:gd name="connsiteY5" fmla="*/ 1847300 h 4289267"/>
                <a:gd name="connsiteX0" fmla="*/ 0 w 8409192"/>
                <a:gd name="connsiteY0" fmla="*/ 2054650 h 4289267"/>
                <a:gd name="connsiteX1" fmla="*/ 6630313 w 8409192"/>
                <a:gd name="connsiteY1" fmla="*/ 4289267 h 4289267"/>
                <a:gd name="connsiteX2" fmla="*/ 8409192 w 8409192"/>
                <a:gd name="connsiteY2" fmla="*/ 2109983 h 4289267"/>
                <a:gd name="connsiteX3" fmla="*/ 4585772 w 8409192"/>
                <a:gd name="connsiteY3" fmla="*/ 0 h 4289267"/>
                <a:gd name="connsiteX4" fmla="*/ 4712790 w 8409192"/>
                <a:gd name="connsiteY4" fmla="*/ 2070200 h 4289267"/>
                <a:gd name="connsiteX5" fmla="*/ 0 w 8409192"/>
                <a:gd name="connsiteY5" fmla="*/ 2054650 h 4289267"/>
                <a:gd name="connsiteX0" fmla="*/ 0 w 8307169"/>
                <a:gd name="connsiteY0" fmla="*/ 1871411 h 4289267"/>
                <a:gd name="connsiteX1" fmla="*/ 6528290 w 8307169"/>
                <a:gd name="connsiteY1" fmla="*/ 4289267 h 4289267"/>
                <a:gd name="connsiteX2" fmla="*/ 8307169 w 8307169"/>
                <a:gd name="connsiteY2" fmla="*/ 2109983 h 4289267"/>
                <a:gd name="connsiteX3" fmla="*/ 4483749 w 8307169"/>
                <a:gd name="connsiteY3" fmla="*/ 0 h 4289267"/>
                <a:gd name="connsiteX4" fmla="*/ 4610767 w 8307169"/>
                <a:gd name="connsiteY4" fmla="*/ 2070200 h 4289267"/>
                <a:gd name="connsiteX5" fmla="*/ 0 w 8307169"/>
                <a:gd name="connsiteY5" fmla="*/ 1871411 h 4289267"/>
                <a:gd name="connsiteX0" fmla="*/ 0 w 8307169"/>
                <a:gd name="connsiteY0" fmla="*/ 1871411 h 4289267"/>
                <a:gd name="connsiteX1" fmla="*/ 6528290 w 8307169"/>
                <a:gd name="connsiteY1" fmla="*/ 4289267 h 4289267"/>
                <a:gd name="connsiteX2" fmla="*/ 8307169 w 8307169"/>
                <a:gd name="connsiteY2" fmla="*/ 2109983 h 4289267"/>
                <a:gd name="connsiteX3" fmla="*/ 4483749 w 8307169"/>
                <a:gd name="connsiteY3" fmla="*/ 0 h 4289267"/>
                <a:gd name="connsiteX4" fmla="*/ 4463734 w 8307169"/>
                <a:gd name="connsiteY4" fmla="*/ 1872495 h 4289267"/>
                <a:gd name="connsiteX5" fmla="*/ 0 w 8307169"/>
                <a:gd name="connsiteY5" fmla="*/ 1871411 h 4289267"/>
                <a:gd name="connsiteX0" fmla="*/ 0 w 8307169"/>
                <a:gd name="connsiteY0" fmla="*/ 1837657 h 4255513"/>
                <a:gd name="connsiteX1" fmla="*/ 6528290 w 8307169"/>
                <a:gd name="connsiteY1" fmla="*/ 4255513 h 4255513"/>
                <a:gd name="connsiteX2" fmla="*/ 8307169 w 8307169"/>
                <a:gd name="connsiteY2" fmla="*/ 2076229 h 4255513"/>
                <a:gd name="connsiteX3" fmla="*/ 4461243 w 8307169"/>
                <a:gd name="connsiteY3" fmla="*/ 0 h 4255513"/>
                <a:gd name="connsiteX4" fmla="*/ 4463734 w 8307169"/>
                <a:gd name="connsiteY4" fmla="*/ 1838741 h 4255513"/>
                <a:gd name="connsiteX5" fmla="*/ 0 w 8307169"/>
                <a:gd name="connsiteY5" fmla="*/ 1837657 h 4255513"/>
                <a:gd name="connsiteX0" fmla="*/ 0 w 6528291"/>
                <a:gd name="connsiteY0" fmla="*/ 1837657 h 4255513"/>
                <a:gd name="connsiteX1" fmla="*/ 6528290 w 6528291"/>
                <a:gd name="connsiteY1" fmla="*/ 4255513 h 4255513"/>
                <a:gd name="connsiteX2" fmla="*/ 5903063 w 6528291"/>
                <a:gd name="connsiteY2" fmla="*/ 779090 h 4255513"/>
                <a:gd name="connsiteX3" fmla="*/ 4461243 w 6528291"/>
                <a:gd name="connsiteY3" fmla="*/ 0 h 4255513"/>
                <a:gd name="connsiteX4" fmla="*/ 4463734 w 6528291"/>
                <a:gd name="connsiteY4" fmla="*/ 1838741 h 4255513"/>
                <a:gd name="connsiteX5" fmla="*/ 0 w 6528291"/>
                <a:gd name="connsiteY5" fmla="*/ 1837657 h 4255513"/>
                <a:gd name="connsiteX0" fmla="*/ 0 w 5903064"/>
                <a:gd name="connsiteY0" fmla="*/ 1837657 h 4214525"/>
                <a:gd name="connsiteX1" fmla="*/ 5861352 w 5903064"/>
                <a:gd name="connsiteY1" fmla="*/ 4214525 h 4214525"/>
                <a:gd name="connsiteX2" fmla="*/ 5903063 w 5903064"/>
                <a:gd name="connsiteY2" fmla="*/ 779090 h 4214525"/>
                <a:gd name="connsiteX3" fmla="*/ 4461243 w 5903064"/>
                <a:gd name="connsiteY3" fmla="*/ 0 h 4214525"/>
                <a:gd name="connsiteX4" fmla="*/ 4463734 w 5903064"/>
                <a:gd name="connsiteY4" fmla="*/ 1838741 h 4214525"/>
                <a:gd name="connsiteX5" fmla="*/ 0 w 5903064"/>
                <a:gd name="connsiteY5" fmla="*/ 1837657 h 4214525"/>
                <a:gd name="connsiteX0" fmla="*/ 0 w 5974139"/>
                <a:gd name="connsiteY0" fmla="*/ 1837657 h 4214525"/>
                <a:gd name="connsiteX1" fmla="*/ 5974139 w 5974139"/>
                <a:gd name="connsiteY1" fmla="*/ 4214525 h 4214525"/>
                <a:gd name="connsiteX2" fmla="*/ 5903063 w 5974139"/>
                <a:gd name="connsiteY2" fmla="*/ 779090 h 4214525"/>
                <a:gd name="connsiteX3" fmla="*/ 4461243 w 5974139"/>
                <a:gd name="connsiteY3" fmla="*/ 0 h 4214525"/>
                <a:gd name="connsiteX4" fmla="*/ 4463734 w 5974139"/>
                <a:gd name="connsiteY4" fmla="*/ 1838741 h 4214525"/>
                <a:gd name="connsiteX5" fmla="*/ 0 w 5974139"/>
                <a:gd name="connsiteY5" fmla="*/ 1837657 h 4214525"/>
                <a:gd name="connsiteX0" fmla="*/ 0 w 8550000"/>
                <a:gd name="connsiteY0" fmla="*/ 1837657 h 4214525"/>
                <a:gd name="connsiteX1" fmla="*/ 5974139 w 8550000"/>
                <a:gd name="connsiteY1" fmla="*/ 4214525 h 4214525"/>
                <a:gd name="connsiteX2" fmla="*/ 8550000 w 8550000"/>
                <a:gd name="connsiteY2" fmla="*/ 1760383 h 4214525"/>
                <a:gd name="connsiteX3" fmla="*/ 4461243 w 8550000"/>
                <a:gd name="connsiteY3" fmla="*/ 0 h 4214525"/>
                <a:gd name="connsiteX4" fmla="*/ 4463734 w 8550000"/>
                <a:gd name="connsiteY4" fmla="*/ 1838741 h 4214525"/>
                <a:gd name="connsiteX5" fmla="*/ 0 w 8550000"/>
                <a:gd name="connsiteY5" fmla="*/ 1837657 h 4214525"/>
                <a:gd name="connsiteX0" fmla="*/ 0 w 8550000"/>
                <a:gd name="connsiteY0" fmla="*/ 1837657 h 3322440"/>
                <a:gd name="connsiteX1" fmla="*/ 3783156 w 8550000"/>
                <a:gd name="connsiteY1" fmla="*/ 3322440 h 3322440"/>
                <a:gd name="connsiteX2" fmla="*/ 8550000 w 8550000"/>
                <a:gd name="connsiteY2" fmla="*/ 1760383 h 3322440"/>
                <a:gd name="connsiteX3" fmla="*/ 4461243 w 8550000"/>
                <a:gd name="connsiteY3" fmla="*/ 0 h 3322440"/>
                <a:gd name="connsiteX4" fmla="*/ 4463734 w 8550000"/>
                <a:gd name="connsiteY4" fmla="*/ 1838741 h 3322440"/>
                <a:gd name="connsiteX5" fmla="*/ 0 w 8550000"/>
                <a:gd name="connsiteY5" fmla="*/ 1837657 h 3322440"/>
                <a:gd name="connsiteX0" fmla="*/ 0 w 7280525"/>
                <a:gd name="connsiteY0" fmla="*/ 1837657 h 3322440"/>
                <a:gd name="connsiteX1" fmla="*/ 3783156 w 7280525"/>
                <a:gd name="connsiteY1" fmla="*/ 3322440 h 3322440"/>
                <a:gd name="connsiteX2" fmla="*/ 7280525 w 7280525"/>
                <a:gd name="connsiteY2" fmla="*/ 1225133 h 3322440"/>
                <a:gd name="connsiteX3" fmla="*/ 4461243 w 7280525"/>
                <a:gd name="connsiteY3" fmla="*/ 0 h 3322440"/>
                <a:gd name="connsiteX4" fmla="*/ 4463734 w 7280525"/>
                <a:gd name="connsiteY4" fmla="*/ 1838741 h 3322440"/>
                <a:gd name="connsiteX5" fmla="*/ 0 w 7280525"/>
                <a:gd name="connsiteY5" fmla="*/ 1837657 h 3322440"/>
                <a:gd name="connsiteX0" fmla="*/ 0 w 7280525"/>
                <a:gd name="connsiteY0" fmla="*/ 1837657 h 3322440"/>
                <a:gd name="connsiteX1" fmla="*/ 3783156 w 7280525"/>
                <a:gd name="connsiteY1" fmla="*/ 3322440 h 3322440"/>
                <a:gd name="connsiteX2" fmla="*/ 7280525 w 7280525"/>
                <a:gd name="connsiteY2" fmla="*/ 1225133 h 3322440"/>
                <a:gd name="connsiteX3" fmla="*/ 4461243 w 7280525"/>
                <a:gd name="connsiteY3" fmla="*/ 0 h 3322440"/>
                <a:gd name="connsiteX4" fmla="*/ 2529864 w 7280525"/>
                <a:gd name="connsiteY4" fmla="*/ 1502878 h 3322440"/>
                <a:gd name="connsiteX5" fmla="*/ 0 w 7280525"/>
                <a:gd name="connsiteY5" fmla="*/ 1837657 h 3322440"/>
                <a:gd name="connsiteX0" fmla="*/ 0 w 7280525"/>
                <a:gd name="connsiteY0" fmla="*/ 2284242 h 3769025"/>
                <a:gd name="connsiteX1" fmla="*/ 3783156 w 7280525"/>
                <a:gd name="connsiteY1" fmla="*/ 3769025 h 3769025"/>
                <a:gd name="connsiteX2" fmla="*/ 7280525 w 7280525"/>
                <a:gd name="connsiteY2" fmla="*/ 1671718 h 3769025"/>
                <a:gd name="connsiteX3" fmla="*/ 3306795 w 7280525"/>
                <a:gd name="connsiteY3" fmla="*/ 0 h 3769025"/>
                <a:gd name="connsiteX4" fmla="*/ 2529864 w 7280525"/>
                <a:gd name="connsiteY4" fmla="*/ 1949463 h 3769025"/>
                <a:gd name="connsiteX5" fmla="*/ 0 w 7280525"/>
                <a:gd name="connsiteY5" fmla="*/ 2284242 h 3769025"/>
                <a:gd name="connsiteX0" fmla="*/ 0 w 7828522"/>
                <a:gd name="connsiteY0" fmla="*/ 2284242 h 3769025"/>
                <a:gd name="connsiteX1" fmla="*/ 3783156 w 7828522"/>
                <a:gd name="connsiteY1" fmla="*/ 3769025 h 3769025"/>
                <a:gd name="connsiteX2" fmla="*/ 7828522 w 7828522"/>
                <a:gd name="connsiteY2" fmla="*/ 2671918 h 3769025"/>
                <a:gd name="connsiteX3" fmla="*/ 3306795 w 7828522"/>
                <a:gd name="connsiteY3" fmla="*/ 0 h 3769025"/>
                <a:gd name="connsiteX4" fmla="*/ 2529864 w 7828522"/>
                <a:gd name="connsiteY4" fmla="*/ 1949463 h 3769025"/>
                <a:gd name="connsiteX5" fmla="*/ 0 w 7828522"/>
                <a:gd name="connsiteY5" fmla="*/ 2284242 h 3769025"/>
                <a:gd name="connsiteX0" fmla="*/ 0 w 7828522"/>
                <a:gd name="connsiteY0" fmla="*/ 2284242 h 4414910"/>
                <a:gd name="connsiteX1" fmla="*/ 3606552 w 7828522"/>
                <a:gd name="connsiteY1" fmla="*/ 4414910 h 4414910"/>
                <a:gd name="connsiteX2" fmla="*/ 7828522 w 7828522"/>
                <a:gd name="connsiteY2" fmla="*/ 2671918 h 4414910"/>
                <a:gd name="connsiteX3" fmla="*/ 3306795 w 7828522"/>
                <a:gd name="connsiteY3" fmla="*/ 0 h 4414910"/>
                <a:gd name="connsiteX4" fmla="*/ 2529864 w 7828522"/>
                <a:gd name="connsiteY4" fmla="*/ 1949463 h 4414910"/>
                <a:gd name="connsiteX5" fmla="*/ 0 w 7828522"/>
                <a:gd name="connsiteY5" fmla="*/ 2284242 h 4414910"/>
                <a:gd name="connsiteX0" fmla="*/ 0 w 8088801"/>
                <a:gd name="connsiteY0" fmla="*/ 2273931 h 4414910"/>
                <a:gd name="connsiteX1" fmla="*/ 3866831 w 8088801"/>
                <a:gd name="connsiteY1" fmla="*/ 4414910 h 4414910"/>
                <a:gd name="connsiteX2" fmla="*/ 8088801 w 8088801"/>
                <a:gd name="connsiteY2" fmla="*/ 2671918 h 4414910"/>
                <a:gd name="connsiteX3" fmla="*/ 3567074 w 8088801"/>
                <a:gd name="connsiteY3" fmla="*/ 0 h 4414910"/>
                <a:gd name="connsiteX4" fmla="*/ 2790143 w 8088801"/>
                <a:gd name="connsiteY4" fmla="*/ 1949463 h 4414910"/>
                <a:gd name="connsiteX5" fmla="*/ 0 w 8088801"/>
                <a:gd name="connsiteY5" fmla="*/ 2273931 h 4414910"/>
                <a:gd name="connsiteX0" fmla="*/ 0 w 8596330"/>
                <a:gd name="connsiteY0" fmla="*/ 1867719 h 4414910"/>
                <a:gd name="connsiteX1" fmla="*/ 4374360 w 8596330"/>
                <a:gd name="connsiteY1" fmla="*/ 4414910 h 4414910"/>
                <a:gd name="connsiteX2" fmla="*/ 8596330 w 8596330"/>
                <a:gd name="connsiteY2" fmla="*/ 2671918 h 4414910"/>
                <a:gd name="connsiteX3" fmla="*/ 4074603 w 8596330"/>
                <a:gd name="connsiteY3" fmla="*/ 0 h 4414910"/>
                <a:gd name="connsiteX4" fmla="*/ 3297672 w 8596330"/>
                <a:gd name="connsiteY4" fmla="*/ 1949463 h 4414910"/>
                <a:gd name="connsiteX5" fmla="*/ 0 w 8596330"/>
                <a:gd name="connsiteY5" fmla="*/ 1867719 h 4414910"/>
                <a:gd name="connsiteX0" fmla="*/ 0 w 8199379"/>
                <a:gd name="connsiteY0" fmla="*/ 2031317 h 4414910"/>
                <a:gd name="connsiteX1" fmla="*/ 3977409 w 8199379"/>
                <a:gd name="connsiteY1" fmla="*/ 4414910 h 4414910"/>
                <a:gd name="connsiteX2" fmla="*/ 8199379 w 8199379"/>
                <a:gd name="connsiteY2" fmla="*/ 2671918 h 4414910"/>
                <a:gd name="connsiteX3" fmla="*/ 3677652 w 8199379"/>
                <a:gd name="connsiteY3" fmla="*/ 0 h 4414910"/>
                <a:gd name="connsiteX4" fmla="*/ 2900721 w 8199379"/>
                <a:gd name="connsiteY4" fmla="*/ 1949463 h 4414910"/>
                <a:gd name="connsiteX5" fmla="*/ 0 w 8199379"/>
                <a:gd name="connsiteY5" fmla="*/ 2031317 h 4414910"/>
                <a:gd name="connsiteX0" fmla="*/ 0 w 8199379"/>
                <a:gd name="connsiteY0" fmla="*/ 1884270 h 4267863"/>
                <a:gd name="connsiteX1" fmla="*/ 3977409 w 8199379"/>
                <a:gd name="connsiteY1" fmla="*/ 4267863 h 4267863"/>
                <a:gd name="connsiteX2" fmla="*/ 8199379 w 8199379"/>
                <a:gd name="connsiteY2" fmla="*/ 2524871 h 4267863"/>
                <a:gd name="connsiteX3" fmla="*/ 4073492 w 8199379"/>
                <a:gd name="connsiteY3" fmla="*/ 0 h 4267863"/>
                <a:gd name="connsiteX4" fmla="*/ 2900721 w 8199379"/>
                <a:gd name="connsiteY4" fmla="*/ 1802416 h 4267863"/>
                <a:gd name="connsiteX5" fmla="*/ 0 w 8199379"/>
                <a:gd name="connsiteY5" fmla="*/ 1884270 h 4267863"/>
                <a:gd name="connsiteX0" fmla="*/ 0 w 8192824"/>
                <a:gd name="connsiteY0" fmla="*/ 1904463 h 4267863"/>
                <a:gd name="connsiteX1" fmla="*/ 3970854 w 8192824"/>
                <a:gd name="connsiteY1" fmla="*/ 4267863 h 4267863"/>
                <a:gd name="connsiteX2" fmla="*/ 8192824 w 8192824"/>
                <a:gd name="connsiteY2" fmla="*/ 2524871 h 4267863"/>
                <a:gd name="connsiteX3" fmla="*/ 4066937 w 8192824"/>
                <a:gd name="connsiteY3" fmla="*/ 0 h 4267863"/>
                <a:gd name="connsiteX4" fmla="*/ 2894166 w 8192824"/>
                <a:gd name="connsiteY4" fmla="*/ 1802416 h 4267863"/>
                <a:gd name="connsiteX5" fmla="*/ 0 w 8192824"/>
                <a:gd name="connsiteY5" fmla="*/ 1904463 h 4267863"/>
                <a:gd name="connsiteX0" fmla="*/ 0 w 8192824"/>
                <a:gd name="connsiteY0" fmla="*/ 5594765 h 7958165"/>
                <a:gd name="connsiteX1" fmla="*/ 3970854 w 8192824"/>
                <a:gd name="connsiteY1" fmla="*/ 7958165 h 7958165"/>
                <a:gd name="connsiteX2" fmla="*/ 8192824 w 8192824"/>
                <a:gd name="connsiteY2" fmla="*/ 6215173 h 7958165"/>
                <a:gd name="connsiteX3" fmla="*/ 2813095 w 8192824"/>
                <a:gd name="connsiteY3" fmla="*/ 0 h 7958165"/>
                <a:gd name="connsiteX4" fmla="*/ 2894166 w 8192824"/>
                <a:gd name="connsiteY4" fmla="*/ 5492718 h 7958165"/>
                <a:gd name="connsiteX5" fmla="*/ 0 w 8192824"/>
                <a:gd name="connsiteY5" fmla="*/ 5594765 h 7958165"/>
                <a:gd name="connsiteX0" fmla="*/ 0 w 7228502"/>
                <a:gd name="connsiteY0" fmla="*/ 5594765 h 7958165"/>
                <a:gd name="connsiteX1" fmla="*/ 3970854 w 7228502"/>
                <a:gd name="connsiteY1" fmla="*/ 7958165 h 7958165"/>
                <a:gd name="connsiteX2" fmla="*/ 7228502 w 7228502"/>
                <a:gd name="connsiteY2" fmla="*/ 2868416 h 7958165"/>
                <a:gd name="connsiteX3" fmla="*/ 2813095 w 7228502"/>
                <a:gd name="connsiteY3" fmla="*/ 0 h 7958165"/>
                <a:gd name="connsiteX4" fmla="*/ 2894166 w 7228502"/>
                <a:gd name="connsiteY4" fmla="*/ 5492718 h 7958165"/>
                <a:gd name="connsiteX5" fmla="*/ 0 w 7228502"/>
                <a:gd name="connsiteY5" fmla="*/ 5594765 h 7958165"/>
                <a:gd name="connsiteX0" fmla="*/ 0 w 7248805"/>
                <a:gd name="connsiteY0" fmla="*/ 5594765 h 7958165"/>
                <a:gd name="connsiteX1" fmla="*/ 3970854 w 7248805"/>
                <a:gd name="connsiteY1" fmla="*/ 7958165 h 7958165"/>
                <a:gd name="connsiteX2" fmla="*/ 7248805 w 7248805"/>
                <a:gd name="connsiteY2" fmla="*/ 7446440 h 7958165"/>
                <a:gd name="connsiteX3" fmla="*/ 7228502 w 7248805"/>
                <a:gd name="connsiteY3" fmla="*/ 2868416 h 7958165"/>
                <a:gd name="connsiteX4" fmla="*/ 2813095 w 7248805"/>
                <a:gd name="connsiteY4" fmla="*/ 0 h 7958165"/>
                <a:gd name="connsiteX5" fmla="*/ 2894166 w 7248805"/>
                <a:gd name="connsiteY5" fmla="*/ 5492718 h 7958165"/>
                <a:gd name="connsiteX6" fmla="*/ 0 w 7248805"/>
                <a:gd name="connsiteY6" fmla="*/ 5594765 h 7958165"/>
                <a:gd name="connsiteX0" fmla="*/ 0 w 7235272"/>
                <a:gd name="connsiteY0" fmla="*/ 5594765 h 7958165"/>
                <a:gd name="connsiteX1" fmla="*/ 3970854 w 7235272"/>
                <a:gd name="connsiteY1" fmla="*/ 7958165 h 7958165"/>
                <a:gd name="connsiteX2" fmla="*/ 6432720 w 7235272"/>
                <a:gd name="connsiteY2" fmla="*/ 7287681 h 7958165"/>
                <a:gd name="connsiteX3" fmla="*/ 7228502 w 7235272"/>
                <a:gd name="connsiteY3" fmla="*/ 2868416 h 7958165"/>
                <a:gd name="connsiteX4" fmla="*/ 2813095 w 7235272"/>
                <a:gd name="connsiteY4" fmla="*/ 0 h 7958165"/>
                <a:gd name="connsiteX5" fmla="*/ 2894166 w 7235272"/>
                <a:gd name="connsiteY5" fmla="*/ 5492718 h 7958165"/>
                <a:gd name="connsiteX6" fmla="*/ 0 w 7235272"/>
                <a:gd name="connsiteY6" fmla="*/ 5594765 h 7958165"/>
                <a:gd name="connsiteX0" fmla="*/ 0 w 7482610"/>
                <a:gd name="connsiteY0" fmla="*/ 5594765 h 7958165"/>
                <a:gd name="connsiteX1" fmla="*/ 3970854 w 7482610"/>
                <a:gd name="connsiteY1" fmla="*/ 7958165 h 7958165"/>
                <a:gd name="connsiteX2" fmla="*/ 6432720 w 7482610"/>
                <a:gd name="connsiteY2" fmla="*/ 7287681 h 7958165"/>
                <a:gd name="connsiteX3" fmla="*/ 7228502 w 7482610"/>
                <a:gd name="connsiteY3" fmla="*/ 2868416 h 7958165"/>
                <a:gd name="connsiteX4" fmla="*/ 2813095 w 7482610"/>
                <a:gd name="connsiteY4" fmla="*/ 0 h 7958165"/>
                <a:gd name="connsiteX5" fmla="*/ 2894166 w 7482610"/>
                <a:gd name="connsiteY5" fmla="*/ 5492718 h 7958165"/>
                <a:gd name="connsiteX6" fmla="*/ 0 w 7482610"/>
                <a:gd name="connsiteY6" fmla="*/ 5594765 h 7958165"/>
                <a:gd name="connsiteX0" fmla="*/ 0 w 7482610"/>
                <a:gd name="connsiteY0" fmla="*/ 5594765 h 7958165"/>
                <a:gd name="connsiteX1" fmla="*/ 3970854 w 7482610"/>
                <a:gd name="connsiteY1" fmla="*/ 7958165 h 7958165"/>
                <a:gd name="connsiteX2" fmla="*/ 6432720 w 7482610"/>
                <a:gd name="connsiteY2" fmla="*/ 7287681 h 7958165"/>
                <a:gd name="connsiteX3" fmla="*/ 7228502 w 7482610"/>
                <a:gd name="connsiteY3" fmla="*/ 2868416 h 7958165"/>
                <a:gd name="connsiteX4" fmla="*/ 2813095 w 7482610"/>
                <a:gd name="connsiteY4" fmla="*/ 0 h 7958165"/>
                <a:gd name="connsiteX5" fmla="*/ 2894166 w 7482610"/>
                <a:gd name="connsiteY5" fmla="*/ 5492718 h 7958165"/>
                <a:gd name="connsiteX6" fmla="*/ 1696646 w 7482610"/>
                <a:gd name="connsiteY6" fmla="*/ 5738934 h 7958165"/>
                <a:gd name="connsiteX7" fmla="*/ 0 w 7482610"/>
                <a:gd name="connsiteY7" fmla="*/ 5594765 h 7958165"/>
                <a:gd name="connsiteX0" fmla="*/ 0 w 7482610"/>
                <a:gd name="connsiteY0" fmla="*/ 5594765 h 7958165"/>
                <a:gd name="connsiteX1" fmla="*/ 3970854 w 7482610"/>
                <a:gd name="connsiteY1" fmla="*/ 7958165 h 7958165"/>
                <a:gd name="connsiteX2" fmla="*/ 6432720 w 7482610"/>
                <a:gd name="connsiteY2" fmla="*/ 7287681 h 7958165"/>
                <a:gd name="connsiteX3" fmla="*/ 7228502 w 7482610"/>
                <a:gd name="connsiteY3" fmla="*/ 2868416 h 7958165"/>
                <a:gd name="connsiteX4" fmla="*/ 2813095 w 7482610"/>
                <a:gd name="connsiteY4" fmla="*/ 0 h 7958165"/>
                <a:gd name="connsiteX5" fmla="*/ 2894166 w 7482610"/>
                <a:gd name="connsiteY5" fmla="*/ 5492718 h 7958165"/>
                <a:gd name="connsiteX6" fmla="*/ 1696646 w 7482610"/>
                <a:gd name="connsiteY6" fmla="*/ 5738934 h 7958165"/>
                <a:gd name="connsiteX7" fmla="*/ 967881 w 7482610"/>
                <a:gd name="connsiteY7" fmla="*/ 5749689 h 7958165"/>
                <a:gd name="connsiteX8" fmla="*/ 0 w 7482610"/>
                <a:gd name="connsiteY8" fmla="*/ 5594765 h 7958165"/>
                <a:gd name="connsiteX0" fmla="*/ 0 w 7482610"/>
                <a:gd name="connsiteY0" fmla="*/ 5594765 h 7958165"/>
                <a:gd name="connsiteX1" fmla="*/ 3970854 w 7482610"/>
                <a:gd name="connsiteY1" fmla="*/ 7958165 h 7958165"/>
                <a:gd name="connsiteX2" fmla="*/ 6432720 w 7482610"/>
                <a:gd name="connsiteY2" fmla="*/ 7287681 h 7958165"/>
                <a:gd name="connsiteX3" fmla="*/ 7228502 w 7482610"/>
                <a:gd name="connsiteY3" fmla="*/ 2868416 h 7958165"/>
                <a:gd name="connsiteX4" fmla="*/ 2813095 w 7482610"/>
                <a:gd name="connsiteY4" fmla="*/ 0 h 7958165"/>
                <a:gd name="connsiteX5" fmla="*/ 2795341 w 7482610"/>
                <a:gd name="connsiteY5" fmla="*/ 5438282 h 7958165"/>
                <a:gd name="connsiteX6" fmla="*/ 1696646 w 7482610"/>
                <a:gd name="connsiteY6" fmla="*/ 5738934 h 7958165"/>
                <a:gd name="connsiteX7" fmla="*/ 967881 w 7482610"/>
                <a:gd name="connsiteY7" fmla="*/ 5749689 h 7958165"/>
                <a:gd name="connsiteX8" fmla="*/ 0 w 7482610"/>
                <a:gd name="connsiteY8" fmla="*/ 5594765 h 7958165"/>
                <a:gd name="connsiteX0" fmla="*/ 0 w 7482610"/>
                <a:gd name="connsiteY0" fmla="*/ 5594765 h 7958165"/>
                <a:gd name="connsiteX1" fmla="*/ 3970854 w 7482610"/>
                <a:gd name="connsiteY1" fmla="*/ 7958165 h 7958165"/>
                <a:gd name="connsiteX2" fmla="*/ 6432720 w 7482610"/>
                <a:gd name="connsiteY2" fmla="*/ 7287681 h 7958165"/>
                <a:gd name="connsiteX3" fmla="*/ 7228502 w 7482610"/>
                <a:gd name="connsiteY3" fmla="*/ 2868416 h 7958165"/>
                <a:gd name="connsiteX4" fmla="*/ 2813095 w 7482610"/>
                <a:gd name="connsiteY4" fmla="*/ 0 h 7958165"/>
                <a:gd name="connsiteX5" fmla="*/ 2795341 w 7482610"/>
                <a:gd name="connsiteY5" fmla="*/ 5438282 h 7958165"/>
                <a:gd name="connsiteX6" fmla="*/ 1696646 w 7482610"/>
                <a:gd name="connsiteY6" fmla="*/ 5738934 h 7958165"/>
                <a:gd name="connsiteX7" fmla="*/ 967881 w 7482610"/>
                <a:gd name="connsiteY7" fmla="*/ 5749689 h 7958165"/>
                <a:gd name="connsiteX8" fmla="*/ 0 w 7482610"/>
                <a:gd name="connsiteY8" fmla="*/ 5594765 h 7958165"/>
                <a:gd name="connsiteX0" fmla="*/ 0 w 7482610"/>
                <a:gd name="connsiteY0" fmla="*/ 5594765 h 7958165"/>
                <a:gd name="connsiteX1" fmla="*/ 3970854 w 7482610"/>
                <a:gd name="connsiteY1" fmla="*/ 7958165 h 7958165"/>
                <a:gd name="connsiteX2" fmla="*/ 6432720 w 7482610"/>
                <a:gd name="connsiteY2" fmla="*/ 7287681 h 7958165"/>
                <a:gd name="connsiteX3" fmla="*/ 7228502 w 7482610"/>
                <a:gd name="connsiteY3" fmla="*/ 2868416 h 7958165"/>
                <a:gd name="connsiteX4" fmla="*/ 2813095 w 7482610"/>
                <a:gd name="connsiteY4" fmla="*/ 0 h 7958165"/>
                <a:gd name="connsiteX5" fmla="*/ 3159558 w 7482610"/>
                <a:gd name="connsiteY5" fmla="*/ 4906686 h 7958165"/>
                <a:gd name="connsiteX6" fmla="*/ 2795341 w 7482610"/>
                <a:gd name="connsiteY6" fmla="*/ 5438282 h 7958165"/>
                <a:gd name="connsiteX7" fmla="*/ 1696646 w 7482610"/>
                <a:gd name="connsiteY7" fmla="*/ 5738934 h 7958165"/>
                <a:gd name="connsiteX8" fmla="*/ 967881 w 7482610"/>
                <a:gd name="connsiteY8" fmla="*/ 5749689 h 7958165"/>
                <a:gd name="connsiteX9" fmla="*/ 0 w 7482610"/>
                <a:gd name="connsiteY9" fmla="*/ 5594765 h 7958165"/>
                <a:gd name="connsiteX0" fmla="*/ 0 w 7482610"/>
                <a:gd name="connsiteY0" fmla="*/ 5594765 h 7958165"/>
                <a:gd name="connsiteX1" fmla="*/ 3970854 w 7482610"/>
                <a:gd name="connsiteY1" fmla="*/ 7958165 h 7958165"/>
                <a:gd name="connsiteX2" fmla="*/ 6432720 w 7482610"/>
                <a:gd name="connsiteY2" fmla="*/ 7287681 h 7958165"/>
                <a:gd name="connsiteX3" fmla="*/ 7228502 w 7482610"/>
                <a:gd name="connsiteY3" fmla="*/ 2868416 h 7958165"/>
                <a:gd name="connsiteX4" fmla="*/ 2813095 w 7482610"/>
                <a:gd name="connsiteY4" fmla="*/ 0 h 7958165"/>
                <a:gd name="connsiteX5" fmla="*/ 3159558 w 7482610"/>
                <a:gd name="connsiteY5" fmla="*/ 4906686 h 7958165"/>
                <a:gd name="connsiteX6" fmla="*/ 2795341 w 7482610"/>
                <a:gd name="connsiteY6" fmla="*/ 5438282 h 7958165"/>
                <a:gd name="connsiteX7" fmla="*/ 1696646 w 7482610"/>
                <a:gd name="connsiteY7" fmla="*/ 5738934 h 7958165"/>
                <a:gd name="connsiteX8" fmla="*/ 967881 w 7482610"/>
                <a:gd name="connsiteY8" fmla="*/ 5749689 h 7958165"/>
                <a:gd name="connsiteX9" fmla="*/ 0 w 7482610"/>
                <a:gd name="connsiteY9" fmla="*/ 5594765 h 7958165"/>
                <a:gd name="connsiteX0" fmla="*/ 0 w 7482610"/>
                <a:gd name="connsiteY0" fmla="*/ 5594765 h 7958165"/>
                <a:gd name="connsiteX1" fmla="*/ 3970854 w 7482610"/>
                <a:gd name="connsiteY1" fmla="*/ 7958165 h 7958165"/>
                <a:gd name="connsiteX2" fmla="*/ 6432720 w 7482610"/>
                <a:gd name="connsiteY2" fmla="*/ 7287681 h 7958165"/>
                <a:gd name="connsiteX3" fmla="*/ 7228502 w 7482610"/>
                <a:gd name="connsiteY3" fmla="*/ 2868416 h 7958165"/>
                <a:gd name="connsiteX4" fmla="*/ 2813095 w 7482610"/>
                <a:gd name="connsiteY4" fmla="*/ 0 h 7958165"/>
                <a:gd name="connsiteX5" fmla="*/ 2304019 w 7482610"/>
                <a:gd name="connsiteY5" fmla="*/ 3844424 h 7958165"/>
                <a:gd name="connsiteX6" fmla="*/ 3159558 w 7482610"/>
                <a:gd name="connsiteY6" fmla="*/ 4906686 h 7958165"/>
                <a:gd name="connsiteX7" fmla="*/ 2795341 w 7482610"/>
                <a:gd name="connsiteY7" fmla="*/ 5438282 h 7958165"/>
                <a:gd name="connsiteX8" fmla="*/ 1696646 w 7482610"/>
                <a:gd name="connsiteY8" fmla="*/ 5738934 h 7958165"/>
                <a:gd name="connsiteX9" fmla="*/ 967881 w 7482610"/>
                <a:gd name="connsiteY9" fmla="*/ 5749689 h 7958165"/>
                <a:gd name="connsiteX10" fmla="*/ 0 w 7482610"/>
                <a:gd name="connsiteY10" fmla="*/ 5594765 h 7958165"/>
                <a:gd name="connsiteX0" fmla="*/ 0 w 7482610"/>
                <a:gd name="connsiteY0" fmla="*/ 5594765 h 7958165"/>
                <a:gd name="connsiteX1" fmla="*/ 3970854 w 7482610"/>
                <a:gd name="connsiteY1" fmla="*/ 7958165 h 7958165"/>
                <a:gd name="connsiteX2" fmla="*/ 6432720 w 7482610"/>
                <a:gd name="connsiteY2" fmla="*/ 7287681 h 7958165"/>
                <a:gd name="connsiteX3" fmla="*/ 7228502 w 7482610"/>
                <a:gd name="connsiteY3" fmla="*/ 2868416 h 7958165"/>
                <a:gd name="connsiteX4" fmla="*/ 2813095 w 7482610"/>
                <a:gd name="connsiteY4" fmla="*/ 0 h 7958165"/>
                <a:gd name="connsiteX5" fmla="*/ 2304019 w 7482610"/>
                <a:gd name="connsiteY5" fmla="*/ 3844424 h 7958165"/>
                <a:gd name="connsiteX6" fmla="*/ 2995792 w 7482610"/>
                <a:gd name="connsiteY6" fmla="*/ 4324024 h 7958165"/>
                <a:gd name="connsiteX7" fmla="*/ 3159558 w 7482610"/>
                <a:gd name="connsiteY7" fmla="*/ 4906686 h 7958165"/>
                <a:gd name="connsiteX8" fmla="*/ 2795341 w 7482610"/>
                <a:gd name="connsiteY8" fmla="*/ 5438282 h 7958165"/>
                <a:gd name="connsiteX9" fmla="*/ 1696646 w 7482610"/>
                <a:gd name="connsiteY9" fmla="*/ 5738934 h 7958165"/>
                <a:gd name="connsiteX10" fmla="*/ 967881 w 7482610"/>
                <a:gd name="connsiteY10" fmla="*/ 5749689 h 7958165"/>
                <a:gd name="connsiteX11" fmla="*/ 0 w 7482610"/>
                <a:gd name="connsiteY11" fmla="*/ 5594765 h 7958165"/>
                <a:gd name="connsiteX0" fmla="*/ 0 w 8233730"/>
                <a:gd name="connsiteY0" fmla="*/ 5594765 h 10210457"/>
                <a:gd name="connsiteX1" fmla="*/ 8233730 w 8233730"/>
                <a:gd name="connsiteY1" fmla="*/ 10210457 h 10210457"/>
                <a:gd name="connsiteX2" fmla="*/ 6432720 w 8233730"/>
                <a:gd name="connsiteY2" fmla="*/ 7287681 h 10210457"/>
                <a:gd name="connsiteX3" fmla="*/ 7228502 w 8233730"/>
                <a:gd name="connsiteY3" fmla="*/ 2868416 h 10210457"/>
                <a:gd name="connsiteX4" fmla="*/ 2813095 w 8233730"/>
                <a:gd name="connsiteY4" fmla="*/ 0 h 10210457"/>
                <a:gd name="connsiteX5" fmla="*/ 2304019 w 8233730"/>
                <a:gd name="connsiteY5" fmla="*/ 3844424 h 10210457"/>
                <a:gd name="connsiteX6" fmla="*/ 2995792 w 8233730"/>
                <a:gd name="connsiteY6" fmla="*/ 4324024 h 10210457"/>
                <a:gd name="connsiteX7" fmla="*/ 3159558 w 8233730"/>
                <a:gd name="connsiteY7" fmla="*/ 4906686 h 10210457"/>
                <a:gd name="connsiteX8" fmla="*/ 2795341 w 8233730"/>
                <a:gd name="connsiteY8" fmla="*/ 5438282 h 10210457"/>
                <a:gd name="connsiteX9" fmla="*/ 1696646 w 8233730"/>
                <a:gd name="connsiteY9" fmla="*/ 5738934 h 10210457"/>
                <a:gd name="connsiteX10" fmla="*/ 967881 w 8233730"/>
                <a:gd name="connsiteY10" fmla="*/ 5749689 h 10210457"/>
                <a:gd name="connsiteX11" fmla="*/ 0 w 8233730"/>
                <a:gd name="connsiteY11" fmla="*/ 5594765 h 10210457"/>
                <a:gd name="connsiteX0" fmla="*/ 0 w 7487313"/>
                <a:gd name="connsiteY0" fmla="*/ 5594765 h 10658172"/>
                <a:gd name="connsiteX1" fmla="*/ 7487313 w 7487313"/>
                <a:gd name="connsiteY1" fmla="*/ 10658172 h 10658172"/>
                <a:gd name="connsiteX2" fmla="*/ 6432720 w 7487313"/>
                <a:gd name="connsiteY2" fmla="*/ 7287681 h 10658172"/>
                <a:gd name="connsiteX3" fmla="*/ 7228502 w 7487313"/>
                <a:gd name="connsiteY3" fmla="*/ 2868416 h 10658172"/>
                <a:gd name="connsiteX4" fmla="*/ 2813095 w 7487313"/>
                <a:gd name="connsiteY4" fmla="*/ 0 h 10658172"/>
                <a:gd name="connsiteX5" fmla="*/ 2304019 w 7487313"/>
                <a:gd name="connsiteY5" fmla="*/ 3844424 h 10658172"/>
                <a:gd name="connsiteX6" fmla="*/ 2995792 w 7487313"/>
                <a:gd name="connsiteY6" fmla="*/ 4324024 h 10658172"/>
                <a:gd name="connsiteX7" fmla="*/ 3159558 w 7487313"/>
                <a:gd name="connsiteY7" fmla="*/ 4906686 h 10658172"/>
                <a:gd name="connsiteX8" fmla="*/ 2795341 w 7487313"/>
                <a:gd name="connsiteY8" fmla="*/ 5438282 h 10658172"/>
                <a:gd name="connsiteX9" fmla="*/ 1696646 w 7487313"/>
                <a:gd name="connsiteY9" fmla="*/ 5738934 h 10658172"/>
                <a:gd name="connsiteX10" fmla="*/ 967881 w 7487313"/>
                <a:gd name="connsiteY10" fmla="*/ 5749689 h 10658172"/>
                <a:gd name="connsiteX11" fmla="*/ 0 w 7487313"/>
                <a:gd name="connsiteY11" fmla="*/ 5594765 h 10658172"/>
                <a:gd name="connsiteX0" fmla="*/ 0 w 11520709"/>
                <a:gd name="connsiteY0" fmla="*/ 5594765 h 10658172"/>
                <a:gd name="connsiteX1" fmla="*/ 7487313 w 11520709"/>
                <a:gd name="connsiteY1" fmla="*/ 10658172 h 10658172"/>
                <a:gd name="connsiteX2" fmla="*/ 10470819 w 11520709"/>
                <a:gd name="connsiteY2" fmla="*/ 8254056 h 10658172"/>
                <a:gd name="connsiteX3" fmla="*/ 7228502 w 11520709"/>
                <a:gd name="connsiteY3" fmla="*/ 2868416 h 10658172"/>
                <a:gd name="connsiteX4" fmla="*/ 2813095 w 11520709"/>
                <a:gd name="connsiteY4" fmla="*/ 0 h 10658172"/>
                <a:gd name="connsiteX5" fmla="*/ 2304019 w 11520709"/>
                <a:gd name="connsiteY5" fmla="*/ 3844424 h 10658172"/>
                <a:gd name="connsiteX6" fmla="*/ 2995792 w 11520709"/>
                <a:gd name="connsiteY6" fmla="*/ 4324024 h 10658172"/>
                <a:gd name="connsiteX7" fmla="*/ 3159558 w 11520709"/>
                <a:gd name="connsiteY7" fmla="*/ 4906686 h 10658172"/>
                <a:gd name="connsiteX8" fmla="*/ 2795341 w 11520709"/>
                <a:gd name="connsiteY8" fmla="*/ 5438282 h 10658172"/>
                <a:gd name="connsiteX9" fmla="*/ 1696646 w 11520709"/>
                <a:gd name="connsiteY9" fmla="*/ 5738934 h 10658172"/>
                <a:gd name="connsiteX10" fmla="*/ 967881 w 11520709"/>
                <a:gd name="connsiteY10" fmla="*/ 5749689 h 10658172"/>
                <a:gd name="connsiteX11" fmla="*/ 0 w 11520709"/>
                <a:gd name="connsiteY11" fmla="*/ 5594765 h 10658172"/>
                <a:gd name="connsiteX0" fmla="*/ 0 w 10470819"/>
                <a:gd name="connsiteY0" fmla="*/ 5594765 h 10658172"/>
                <a:gd name="connsiteX1" fmla="*/ 7487313 w 10470819"/>
                <a:gd name="connsiteY1" fmla="*/ 10658172 h 10658172"/>
                <a:gd name="connsiteX2" fmla="*/ 10470819 w 10470819"/>
                <a:gd name="connsiteY2" fmla="*/ 8254056 h 10658172"/>
                <a:gd name="connsiteX3" fmla="*/ 7228502 w 10470819"/>
                <a:gd name="connsiteY3" fmla="*/ 2868416 h 10658172"/>
                <a:gd name="connsiteX4" fmla="*/ 2813095 w 10470819"/>
                <a:gd name="connsiteY4" fmla="*/ 0 h 10658172"/>
                <a:gd name="connsiteX5" fmla="*/ 2304019 w 10470819"/>
                <a:gd name="connsiteY5" fmla="*/ 3844424 h 10658172"/>
                <a:gd name="connsiteX6" fmla="*/ 2995792 w 10470819"/>
                <a:gd name="connsiteY6" fmla="*/ 4324024 h 10658172"/>
                <a:gd name="connsiteX7" fmla="*/ 3159558 w 10470819"/>
                <a:gd name="connsiteY7" fmla="*/ 4906686 h 10658172"/>
                <a:gd name="connsiteX8" fmla="*/ 2795341 w 10470819"/>
                <a:gd name="connsiteY8" fmla="*/ 5438282 h 10658172"/>
                <a:gd name="connsiteX9" fmla="*/ 1696646 w 10470819"/>
                <a:gd name="connsiteY9" fmla="*/ 5738934 h 10658172"/>
                <a:gd name="connsiteX10" fmla="*/ 967881 w 10470819"/>
                <a:gd name="connsiteY10" fmla="*/ 5749689 h 10658172"/>
                <a:gd name="connsiteX11" fmla="*/ 0 w 10470819"/>
                <a:gd name="connsiteY11" fmla="*/ 5594765 h 10658172"/>
                <a:gd name="connsiteX0" fmla="*/ 0 w 10470819"/>
                <a:gd name="connsiteY0" fmla="*/ 5594765 h 10568536"/>
                <a:gd name="connsiteX1" fmla="*/ 8606887 w 10470819"/>
                <a:gd name="connsiteY1" fmla="*/ 10568536 h 10568536"/>
                <a:gd name="connsiteX2" fmla="*/ 10470819 w 10470819"/>
                <a:gd name="connsiteY2" fmla="*/ 8254056 h 10568536"/>
                <a:gd name="connsiteX3" fmla="*/ 7228502 w 10470819"/>
                <a:gd name="connsiteY3" fmla="*/ 2868416 h 10568536"/>
                <a:gd name="connsiteX4" fmla="*/ 2813095 w 10470819"/>
                <a:gd name="connsiteY4" fmla="*/ 0 h 10568536"/>
                <a:gd name="connsiteX5" fmla="*/ 2304019 w 10470819"/>
                <a:gd name="connsiteY5" fmla="*/ 3844424 h 10568536"/>
                <a:gd name="connsiteX6" fmla="*/ 2995792 w 10470819"/>
                <a:gd name="connsiteY6" fmla="*/ 4324024 h 10568536"/>
                <a:gd name="connsiteX7" fmla="*/ 3159558 w 10470819"/>
                <a:gd name="connsiteY7" fmla="*/ 4906686 h 10568536"/>
                <a:gd name="connsiteX8" fmla="*/ 2795341 w 10470819"/>
                <a:gd name="connsiteY8" fmla="*/ 5438282 h 10568536"/>
                <a:gd name="connsiteX9" fmla="*/ 1696646 w 10470819"/>
                <a:gd name="connsiteY9" fmla="*/ 5738934 h 10568536"/>
                <a:gd name="connsiteX10" fmla="*/ 967881 w 10470819"/>
                <a:gd name="connsiteY10" fmla="*/ 5749689 h 10568536"/>
                <a:gd name="connsiteX11" fmla="*/ 0 w 10470819"/>
                <a:gd name="connsiteY11" fmla="*/ 5594765 h 10568536"/>
                <a:gd name="connsiteX0" fmla="*/ 0 w 9502938"/>
                <a:gd name="connsiteY0" fmla="*/ 5749689 h 10568536"/>
                <a:gd name="connsiteX1" fmla="*/ 7639006 w 9502938"/>
                <a:gd name="connsiteY1" fmla="*/ 10568536 h 10568536"/>
                <a:gd name="connsiteX2" fmla="*/ 9502938 w 9502938"/>
                <a:gd name="connsiteY2" fmla="*/ 8254056 h 10568536"/>
                <a:gd name="connsiteX3" fmla="*/ 6260621 w 9502938"/>
                <a:gd name="connsiteY3" fmla="*/ 2868416 h 10568536"/>
                <a:gd name="connsiteX4" fmla="*/ 1845214 w 9502938"/>
                <a:gd name="connsiteY4" fmla="*/ 0 h 10568536"/>
                <a:gd name="connsiteX5" fmla="*/ 1336138 w 9502938"/>
                <a:gd name="connsiteY5" fmla="*/ 3844424 h 10568536"/>
                <a:gd name="connsiteX6" fmla="*/ 2027911 w 9502938"/>
                <a:gd name="connsiteY6" fmla="*/ 4324024 h 10568536"/>
                <a:gd name="connsiteX7" fmla="*/ 2191677 w 9502938"/>
                <a:gd name="connsiteY7" fmla="*/ 4906686 h 10568536"/>
                <a:gd name="connsiteX8" fmla="*/ 1827460 w 9502938"/>
                <a:gd name="connsiteY8" fmla="*/ 5438282 h 10568536"/>
                <a:gd name="connsiteX9" fmla="*/ 728765 w 9502938"/>
                <a:gd name="connsiteY9" fmla="*/ 5738934 h 10568536"/>
                <a:gd name="connsiteX10" fmla="*/ 0 w 9502938"/>
                <a:gd name="connsiteY10" fmla="*/ 5749689 h 10568536"/>
                <a:gd name="connsiteX0" fmla="*/ 0 w 8774173"/>
                <a:gd name="connsiteY0" fmla="*/ 5738934 h 10568536"/>
                <a:gd name="connsiteX1" fmla="*/ 6910241 w 8774173"/>
                <a:gd name="connsiteY1" fmla="*/ 10568536 h 10568536"/>
                <a:gd name="connsiteX2" fmla="*/ 8774173 w 8774173"/>
                <a:gd name="connsiteY2" fmla="*/ 8254056 h 10568536"/>
                <a:gd name="connsiteX3" fmla="*/ 5531856 w 8774173"/>
                <a:gd name="connsiteY3" fmla="*/ 2868416 h 10568536"/>
                <a:gd name="connsiteX4" fmla="*/ 1116449 w 8774173"/>
                <a:gd name="connsiteY4" fmla="*/ 0 h 10568536"/>
                <a:gd name="connsiteX5" fmla="*/ 607373 w 8774173"/>
                <a:gd name="connsiteY5" fmla="*/ 3844424 h 10568536"/>
                <a:gd name="connsiteX6" fmla="*/ 1299146 w 8774173"/>
                <a:gd name="connsiteY6" fmla="*/ 4324024 h 10568536"/>
                <a:gd name="connsiteX7" fmla="*/ 1462912 w 8774173"/>
                <a:gd name="connsiteY7" fmla="*/ 4906686 h 10568536"/>
                <a:gd name="connsiteX8" fmla="*/ 1098695 w 8774173"/>
                <a:gd name="connsiteY8" fmla="*/ 5438282 h 10568536"/>
                <a:gd name="connsiteX9" fmla="*/ 0 w 8774173"/>
                <a:gd name="connsiteY9" fmla="*/ 5738934 h 10568536"/>
                <a:gd name="connsiteX0" fmla="*/ 491322 w 8166800"/>
                <a:gd name="connsiteY0" fmla="*/ 5438282 h 10568536"/>
                <a:gd name="connsiteX1" fmla="*/ 6302868 w 8166800"/>
                <a:gd name="connsiteY1" fmla="*/ 10568536 h 10568536"/>
                <a:gd name="connsiteX2" fmla="*/ 8166800 w 8166800"/>
                <a:gd name="connsiteY2" fmla="*/ 8254056 h 10568536"/>
                <a:gd name="connsiteX3" fmla="*/ 4924483 w 8166800"/>
                <a:gd name="connsiteY3" fmla="*/ 2868416 h 10568536"/>
                <a:gd name="connsiteX4" fmla="*/ 509076 w 8166800"/>
                <a:gd name="connsiteY4" fmla="*/ 0 h 10568536"/>
                <a:gd name="connsiteX5" fmla="*/ 0 w 8166800"/>
                <a:gd name="connsiteY5" fmla="*/ 3844424 h 10568536"/>
                <a:gd name="connsiteX6" fmla="*/ 691773 w 8166800"/>
                <a:gd name="connsiteY6" fmla="*/ 4324024 h 10568536"/>
                <a:gd name="connsiteX7" fmla="*/ 855539 w 8166800"/>
                <a:gd name="connsiteY7" fmla="*/ 4906686 h 10568536"/>
                <a:gd name="connsiteX8" fmla="*/ 491322 w 8166800"/>
                <a:gd name="connsiteY8" fmla="*/ 5438282 h 10568536"/>
                <a:gd name="connsiteX0" fmla="*/ 855539 w 8166800"/>
                <a:gd name="connsiteY0" fmla="*/ 4906686 h 10568536"/>
                <a:gd name="connsiteX1" fmla="*/ 6302868 w 8166800"/>
                <a:gd name="connsiteY1" fmla="*/ 10568536 h 10568536"/>
                <a:gd name="connsiteX2" fmla="*/ 8166800 w 8166800"/>
                <a:gd name="connsiteY2" fmla="*/ 8254056 h 10568536"/>
                <a:gd name="connsiteX3" fmla="*/ 4924483 w 8166800"/>
                <a:gd name="connsiteY3" fmla="*/ 2868416 h 10568536"/>
                <a:gd name="connsiteX4" fmla="*/ 509076 w 8166800"/>
                <a:gd name="connsiteY4" fmla="*/ 0 h 10568536"/>
                <a:gd name="connsiteX5" fmla="*/ 0 w 8166800"/>
                <a:gd name="connsiteY5" fmla="*/ 3844424 h 10568536"/>
                <a:gd name="connsiteX6" fmla="*/ 691773 w 8166800"/>
                <a:gd name="connsiteY6" fmla="*/ 4324024 h 10568536"/>
                <a:gd name="connsiteX7" fmla="*/ 855539 w 8166800"/>
                <a:gd name="connsiteY7" fmla="*/ 4906686 h 10568536"/>
                <a:gd name="connsiteX0" fmla="*/ 691773 w 8166800"/>
                <a:gd name="connsiteY0" fmla="*/ 4324024 h 10568536"/>
                <a:gd name="connsiteX1" fmla="*/ 6302868 w 8166800"/>
                <a:gd name="connsiteY1" fmla="*/ 10568536 h 10568536"/>
                <a:gd name="connsiteX2" fmla="*/ 8166800 w 8166800"/>
                <a:gd name="connsiteY2" fmla="*/ 8254056 h 10568536"/>
                <a:gd name="connsiteX3" fmla="*/ 4924483 w 8166800"/>
                <a:gd name="connsiteY3" fmla="*/ 2868416 h 10568536"/>
                <a:gd name="connsiteX4" fmla="*/ 509076 w 8166800"/>
                <a:gd name="connsiteY4" fmla="*/ 0 h 10568536"/>
                <a:gd name="connsiteX5" fmla="*/ 0 w 8166800"/>
                <a:gd name="connsiteY5" fmla="*/ 3844424 h 10568536"/>
                <a:gd name="connsiteX6" fmla="*/ 691773 w 8166800"/>
                <a:gd name="connsiteY6" fmla="*/ 4324024 h 10568536"/>
                <a:gd name="connsiteX0" fmla="*/ 0 w 8166800"/>
                <a:gd name="connsiteY0" fmla="*/ 3844424 h 10568536"/>
                <a:gd name="connsiteX1" fmla="*/ 6302868 w 8166800"/>
                <a:gd name="connsiteY1" fmla="*/ 10568536 h 10568536"/>
                <a:gd name="connsiteX2" fmla="*/ 8166800 w 8166800"/>
                <a:gd name="connsiteY2" fmla="*/ 8254056 h 10568536"/>
                <a:gd name="connsiteX3" fmla="*/ 4924483 w 8166800"/>
                <a:gd name="connsiteY3" fmla="*/ 2868416 h 10568536"/>
                <a:gd name="connsiteX4" fmla="*/ 509076 w 8166800"/>
                <a:gd name="connsiteY4" fmla="*/ 0 h 10568536"/>
                <a:gd name="connsiteX5" fmla="*/ 0 w 8166800"/>
                <a:gd name="connsiteY5" fmla="*/ 3844424 h 10568536"/>
                <a:gd name="connsiteX0" fmla="*/ 0 w 6302868"/>
                <a:gd name="connsiteY0" fmla="*/ 3844424 h 10568536"/>
                <a:gd name="connsiteX1" fmla="*/ 6302868 w 6302868"/>
                <a:gd name="connsiteY1" fmla="*/ 10568536 h 10568536"/>
                <a:gd name="connsiteX2" fmla="*/ 4924483 w 6302868"/>
                <a:gd name="connsiteY2" fmla="*/ 2868416 h 10568536"/>
                <a:gd name="connsiteX3" fmla="*/ 509076 w 6302868"/>
                <a:gd name="connsiteY3" fmla="*/ 0 h 10568536"/>
                <a:gd name="connsiteX4" fmla="*/ 0 w 6302868"/>
                <a:gd name="connsiteY4" fmla="*/ 3844424 h 10568536"/>
                <a:gd name="connsiteX0" fmla="*/ 0 w 4924483"/>
                <a:gd name="connsiteY0" fmla="*/ 3844424 h 7170366"/>
                <a:gd name="connsiteX1" fmla="*/ 3117594 w 4924483"/>
                <a:gd name="connsiteY1" fmla="*/ 7170366 h 7170366"/>
                <a:gd name="connsiteX2" fmla="*/ 4924483 w 4924483"/>
                <a:gd name="connsiteY2" fmla="*/ 2868416 h 7170366"/>
                <a:gd name="connsiteX3" fmla="*/ 509076 w 4924483"/>
                <a:gd name="connsiteY3" fmla="*/ 0 h 7170366"/>
                <a:gd name="connsiteX4" fmla="*/ 0 w 4924483"/>
                <a:gd name="connsiteY4" fmla="*/ 3844424 h 7170366"/>
                <a:gd name="connsiteX0" fmla="*/ 0 w 8244225"/>
                <a:gd name="connsiteY0" fmla="*/ 5543260 h 7170366"/>
                <a:gd name="connsiteX1" fmla="*/ 6437336 w 8244225"/>
                <a:gd name="connsiteY1" fmla="*/ 7170366 h 7170366"/>
                <a:gd name="connsiteX2" fmla="*/ 8244225 w 8244225"/>
                <a:gd name="connsiteY2" fmla="*/ 2868416 h 7170366"/>
                <a:gd name="connsiteX3" fmla="*/ 3828818 w 8244225"/>
                <a:gd name="connsiteY3" fmla="*/ 0 h 7170366"/>
                <a:gd name="connsiteX4" fmla="*/ 0 w 8244225"/>
                <a:gd name="connsiteY4" fmla="*/ 5543260 h 7170366"/>
                <a:gd name="connsiteX0" fmla="*/ 0 w 8244225"/>
                <a:gd name="connsiteY0" fmla="*/ 5543260 h 7170366"/>
                <a:gd name="connsiteX1" fmla="*/ 6437336 w 8244225"/>
                <a:gd name="connsiteY1" fmla="*/ 7170366 h 7170366"/>
                <a:gd name="connsiteX2" fmla="*/ 8244225 w 8244225"/>
                <a:gd name="connsiteY2" fmla="*/ 2868416 h 7170366"/>
                <a:gd name="connsiteX3" fmla="*/ 3828818 w 8244225"/>
                <a:gd name="connsiteY3" fmla="*/ 0 h 7170366"/>
                <a:gd name="connsiteX4" fmla="*/ 4697725 w 8244225"/>
                <a:gd name="connsiteY4" fmla="*/ 2331594 h 7170366"/>
                <a:gd name="connsiteX5" fmla="*/ 0 w 8244225"/>
                <a:gd name="connsiteY5" fmla="*/ 5543260 h 7170366"/>
                <a:gd name="connsiteX0" fmla="*/ 0 w 8244225"/>
                <a:gd name="connsiteY0" fmla="*/ 5543260 h 7170366"/>
                <a:gd name="connsiteX1" fmla="*/ 6437336 w 8244225"/>
                <a:gd name="connsiteY1" fmla="*/ 7170366 h 7170366"/>
                <a:gd name="connsiteX2" fmla="*/ 8244225 w 8244225"/>
                <a:gd name="connsiteY2" fmla="*/ 2868416 h 7170366"/>
                <a:gd name="connsiteX3" fmla="*/ 3828818 w 8244225"/>
                <a:gd name="connsiteY3" fmla="*/ 0 h 7170366"/>
                <a:gd name="connsiteX4" fmla="*/ 2876853 w 8244225"/>
                <a:gd name="connsiteY4" fmla="*/ 2354380 h 7170366"/>
                <a:gd name="connsiteX5" fmla="*/ 4697725 w 8244225"/>
                <a:gd name="connsiteY5" fmla="*/ 2331594 h 7170366"/>
                <a:gd name="connsiteX6" fmla="*/ 0 w 8244225"/>
                <a:gd name="connsiteY6" fmla="*/ 5543260 h 7170366"/>
                <a:gd name="connsiteX0" fmla="*/ 0 w 8244225"/>
                <a:gd name="connsiteY0" fmla="*/ 5543260 h 8930443"/>
                <a:gd name="connsiteX1" fmla="*/ 5576400 w 8244225"/>
                <a:gd name="connsiteY1" fmla="*/ 8930443 h 8930443"/>
                <a:gd name="connsiteX2" fmla="*/ 8244225 w 8244225"/>
                <a:gd name="connsiteY2" fmla="*/ 2868416 h 8930443"/>
                <a:gd name="connsiteX3" fmla="*/ 3828818 w 8244225"/>
                <a:gd name="connsiteY3" fmla="*/ 0 h 8930443"/>
                <a:gd name="connsiteX4" fmla="*/ 2876853 w 8244225"/>
                <a:gd name="connsiteY4" fmla="*/ 2354380 h 8930443"/>
                <a:gd name="connsiteX5" fmla="*/ 4697725 w 8244225"/>
                <a:gd name="connsiteY5" fmla="*/ 2331594 h 8930443"/>
                <a:gd name="connsiteX6" fmla="*/ 0 w 8244225"/>
                <a:gd name="connsiteY6" fmla="*/ 5543260 h 8930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4225" h="8930443">
                  <a:moveTo>
                    <a:pt x="0" y="5543260"/>
                  </a:moveTo>
                  <a:lnTo>
                    <a:pt x="5576400" y="8930443"/>
                  </a:lnTo>
                  <a:lnTo>
                    <a:pt x="8244225" y="2868416"/>
                  </a:lnTo>
                  <a:lnTo>
                    <a:pt x="3828818" y="0"/>
                  </a:lnTo>
                  <a:lnTo>
                    <a:pt x="2876853" y="2354380"/>
                  </a:lnTo>
                  <a:lnTo>
                    <a:pt x="4697725" y="2331594"/>
                  </a:lnTo>
                  <a:lnTo>
                    <a:pt x="0" y="554326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3000"/>
                  </a:schemeClr>
                </a:gs>
                <a:gs pos="46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727123" y="1879232"/>
              <a:ext cx="917512" cy="1492120"/>
              <a:chOff x="7727123" y="1879232"/>
              <a:chExt cx="917512" cy="1492120"/>
            </a:xfrm>
          </p:grpSpPr>
          <p:sp>
            <p:nvSpPr>
              <p:cNvPr id="12" name="Freeform 11"/>
              <p:cNvSpPr/>
              <p:nvPr/>
            </p:nvSpPr>
            <p:spPr>
              <a:xfrm rot="21340942">
                <a:off x="8305850" y="2630932"/>
                <a:ext cx="338785" cy="740420"/>
              </a:xfrm>
              <a:custGeom>
                <a:avLst/>
                <a:gdLst>
                  <a:gd name="connsiteX0" fmla="*/ 204849 w 4310743"/>
                  <a:gd name="connsiteY0" fmla="*/ 1769423 h 3009404"/>
                  <a:gd name="connsiteX1" fmla="*/ 1701140 w 4310743"/>
                  <a:gd name="connsiteY1" fmla="*/ 2487880 h 3009404"/>
                  <a:gd name="connsiteX2" fmla="*/ 3874325 w 4310743"/>
                  <a:gd name="connsiteY2" fmla="*/ 2725386 h 3009404"/>
                  <a:gd name="connsiteX3" fmla="*/ 4153395 w 4310743"/>
                  <a:gd name="connsiteY3" fmla="*/ 783771 h 3009404"/>
                  <a:gd name="connsiteX4" fmla="*/ 2930236 w 4310743"/>
                  <a:gd name="connsiteY4" fmla="*/ 166254 h 3009404"/>
                  <a:gd name="connsiteX5" fmla="*/ 204849 w 4310743"/>
                  <a:gd name="connsiteY5" fmla="*/ 1769423 h 3009404"/>
                  <a:gd name="connsiteX0" fmla="*/ 204849 w 4310743"/>
                  <a:gd name="connsiteY0" fmla="*/ 1603169 h 2843150"/>
                  <a:gd name="connsiteX1" fmla="*/ 1701140 w 4310743"/>
                  <a:gd name="connsiteY1" fmla="*/ 2321626 h 2843150"/>
                  <a:gd name="connsiteX2" fmla="*/ 3874325 w 4310743"/>
                  <a:gd name="connsiteY2" fmla="*/ 2559132 h 2843150"/>
                  <a:gd name="connsiteX3" fmla="*/ 4153395 w 4310743"/>
                  <a:gd name="connsiteY3" fmla="*/ 617517 h 2843150"/>
                  <a:gd name="connsiteX4" fmla="*/ 2930236 w 4310743"/>
                  <a:gd name="connsiteY4" fmla="*/ 0 h 2843150"/>
                  <a:gd name="connsiteX5" fmla="*/ 204849 w 4310743"/>
                  <a:gd name="connsiteY5" fmla="*/ 1603169 h 2843150"/>
                  <a:gd name="connsiteX0" fmla="*/ 0 w 4105894"/>
                  <a:gd name="connsiteY0" fmla="*/ 1603169 h 2843150"/>
                  <a:gd name="connsiteX1" fmla="*/ 1496291 w 4105894"/>
                  <a:gd name="connsiteY1" fmla="*/ 2321626 h 2843150"/>
                  <a:gd name="connsiteX2" fmla="*/ 3669476 w 4105894"/>
                  <a:gd name="connsiteY2" fmla="*/ 2559132 h 2843150"/>
                  <a:gd name="connsiteX3" fmla="*/ 3948546 w 4105894"/>
                  <a:gd name="connsiteY3" fmla="*/ 617517 h 2843150"/>
                  <a:gd name="connsiteX4" fmla="*/ 2725387 w 4105894"/>
                  <a:gd name="connsiteY4" fmla="*/ 0 h 2843150"/>
                  <a:gd name="connsiteX5" fmla="*/ 0 w 4105894"/>
                  <a:gd name="connsiteY5" fmla="*/ 1603169 h 2843150"/>
                  <a:gd name="connsiteX0" fmla="*/ 0 w 4105894"/>
                  <a:gd name="connsiteY0" fmla="*/ 1603169 h 2843150"/>
                  <a:gd name="connsiteX1" fmla="*/ 1496291 w 4105894"/>
                  <a:gd name="connsiteY1" fmla="*/ 2321626 h 2843150"/>
                  <a:gd name="connsiteX2" fmla="*/ 3669476 w 4105894"/>
                  <a:gd name="connsiteY2" fmla="*/ 2559132 h 2843150"/>
                  <a:gd name="connsiteX3" fmla="*/ 3948546 w 4105894"/>
                  <a:gd name="connsiteY3" fmla="*/ 617517 h 2843150"/>
                  <a:gd name="connsiteX4" fmla="*/ 2725387 w 4105894"/>
                  <a:gd name="connsiteY4" fmla="*/ 0 h 2843150"/>
                  <a:gd name="connsiteX5" fmla="*/ 0 w 4105894"/>
                  <a:gd name="connsiteY5" fmla="*/ 1603169 h 2843150"/>
                  <a:gd name="connsiteX0" fmla="*/ 0 w 4105894"/>
                  <a:gd name="connsiteY0" fmla="*/ 1603169 h 2843150"/>
                  <a:gd name="connsiteX1" fmla="*/ 1496291 w 4105894"/>
                  <a:gd name="connsiteY1" fmla="*/ 2321626 h 2843150"/>
                  <a:gd name="connsiteX2" fmla="*/ 3669476 w 4105894"/>
                  <a:gd name="connsiteY2" fmla="*/ 2559132 h 2843150"/>
                  <a:gd name="connsiteX3" fmla="*/ 3948546 w 4105894"/>
                  <a:gd name="connsiteY3" fmla="*/ 617517 h 2843150"/>
                  <a:gd name="connsiteX4" fmla="*/ 2725387 w 4105894"/>
                  <a:gd name="connsiteY4" fmla="*/ 0 h 2843150"/>
                  <a:gd name="connsiteX5" fmla="*/ 1790596 w 4105894"/>
                  <a:gd name="connsiteY5" fmla="*/ 1406236 h 2843150"/>
                  <a:gd name="connsiteX6" fmla="*/ 0 w 4105894"/>
                  <a:gd name="connsiteY6" fmla="*/ 1603169 h 2843150"/>
                  <a:gd name="connsiteX0" fmla="*/ 0 w 4069378"/>
                  <a:gd name="connsiteY0" fmla="*/ 1603169 h 2815276"/>
                  <a:gd name="connsiteX1" fmla="*/ 1496291 w 4069378"/>
                  <a:gd name="connsiteY1" fmla="*/ 2321626 h 2815276"/>
                  <a:gd name="connsiteX2" fmla="*/ 3669476 w 4069378"/>
                  <a:gd name="connsiteY2" fmla="*/ 2559132 h 2815276"/>
                  <a:gd name="connsiteX3" fmla="*/ 3895705 w 4069378"/>
                  <a:gd name="connsiteY3" fmla="*/ 784761 h 2815276"/>
                  <a:gd name="connsiteX4" fmla="*/ 2725387 w 4069378"/>
                  <a:gd name="connsiteY4" fmla="*/ 0 h 2815276"/>
                  <a:gd name="connsiteX5" fmla="*/ 1790596 w 4069378"/>
                  <a:gd name="connsiteY5" fmla="*/ 1406236 h 2815276"/>
                  <a:gd name="connsiteX6" fmla="*/ 0 w 4069378"/>
                  <a:gd name="connsiteY6" fmla="*/ 1603169 h 2815276"/>
                  <a:gd name="connsiteX0" fmla="*/ 0 w 4053053"/>
                  <a:gd name="connsiteY0" fmla="*/ 1603169 h 2880425"/>
                  <a:gd name="connsiteX1" fmla="*/ 2272744 w 4053053"/>
                  <a:gd name="connsiteY1" fmla="*/ 2712522 h 2880425"/>
                  <a:gd name="connsiteX2" fmla="*/ 3669476 w 4053053"/>
                  <a:gd name="connsiteY2" fmla="*/ 2559132 h 2880425"/>
                  <a:gd name="connsiteX3" fmla="*/ 3895705 w 4053053"/>
                  <a:gd name="connsiteY3" fmla="*/ 784761 h 2880425"/>
                  <a:gd name="connsiteX4" fmla="*/ 2725387 w 4053053"/>
                  <a:gd name="connsiteY4" fmla="*/ 0 h 2880425"/>
                  <a:gd name="connsiteX5" fmla="*/ 1790596 w 4053053"/>
                  <a:gd name="connsiteY5" fmla="*/ 1406236 h 2880425"/>
                  <a:gd name="connsiteX6" fmla="*/ 0 w 4053053"/>
                  <a:gd name="connsiteY6" fmla="*/ 1603169 h 2880425"/>
                  <a:gd name="connsiteX0" fmla="*/ 0 w 4053053"/>
                  <a:gd name="connsiteY0" fmla="*/ 1603169 h 2880425"/>
                  <a:gd name="connsiteX1" fmla="*/ 2272744 w 4053053"/>
                  <a:gd name="connsiteY1" fmla="*/ 2712522 h 2880425"/>
                  <a:gd name="connsiteX2" fmla="*/ 3669476 w 4053053"/>
                  <a:gd name="connsiteY2" fmla="*/ 2559132 h 2880425"/>
                  <a:gd name="connsiteX3" fmla="*/ 3895705 w 4053053"/>
                  <a:gd name="connsiteY3" fmla="*/ 784761 h 2880425"/>
                  <a:gd name="connsiteX4" fmla="*/ 2725387 w 4053053"/>
                  <a:gd name="connsiteY4" fmla="*/ 0 h 2880425"/>
                  <a:gd name="connsiteX5" fmla="*/ 1790596 w 4053053"/>
                  <a:gd name="connsiteY5" fmla="*/ 1406236 h 2880425"/>
                  <a:gd name="connsiteX6" fmla="*/ 0 w 4053053"/>
                  <a:gd name="connsiteY6" fmla="*/ 1603169 h 2880425"/>
                  <a:gd name="connsiteX0" fmla="*/ 0 w 4053053"/>
                  <a:gd name="connsiteY0" fmla="*/ 1603169 h 2712522"/>
                  <a:gd name="connsiteX1" fmla="*/ 2272744 w 4053053"/>
                  <a:gd name="connsiteY1" fmla="*/ 2712522 h 2712522"/>
                  <a:gd name="connsiteX2" fmla="*/ 3669476 w 4053053"/>
                  <a:gd name="connsiteY2" fmla="*/ 2559132 h 2712522"/>
                  <a:gd name="connsiteX3" fmla="*/ 3895705 w 4053053"/>
                  <a:gd name="connsiteY3" fmla="*/ 784761 h 2712522"/>
                  <a:gd name="connsiteX4" fmla="*/ 2725387 w 4053053"/>
                  <a:gd name="connsiteY4" fmla="*/ 0 h 2712522"/>
                  <a:gd name="connsiteX5" fmla="*/ 1790596 w 4053053"/>
                  <a:gd name="connsiteY5" fmla="*/ 1406236 h 2712522"/>
                  <a:gd name="connsiteX6" fmla="*/ 0 w 4053053"/>
                  <a:gd name="connsiteY6" fmla="*/ 1603169 h 2712522"/>
                  <a:gd name="connsiteX0" fmla="*/ 0 w 3895705"/>
                  <a:gd name="connsiteY0" fmla="*/ 1603169 h 2712522"/>
                  <a:gd name="connsiteX1" fmla="*/ 2272744 w 3895705"/>
                  <a:gd name="connsiteY1" fmla="*/ 2712522 h 2712522"/>
                  <a:gd name="connsiteX2" fmla="*/ 3669476 w 3895705"/>
                  <a:gd name="connsiteY2" fmla="*/ 2559132 h 2712522"/>
                  <a:gd name="connsiteX3" fmla="*/ 3895705 w 3895705"/>
                  <a:gd name="connsiteY3" fmla="*/ 784761 h 2712522"/>
                  <a:gd name="connsiteX4" fmla="*/ 2725387 w 3895705"/>
                  <a:gd name="connsiteY4" fmla="*/ 0 h 2712522"/>
                  <a:gd name="connsiteX5" fmla="*/ 1790596 w 3895705"/>
                  <a:gd name="connsiteY5" fmla="*/ 1406236 h 2712522"/>
                  <a:gd name="connsiteX6" fmla="*/ 0 w 3895705"/>
                  <a:gd name="connsiteY6" fmla="*/ 1603169 h 2712522"/>
                  <a:gd name="connsiteX0" fmla="*/ 0 w 3895705"/>
                  <a:gd name="connsiteY0" fmla="*/ 1967270 h 3076623"/>
                  <a:gd name="connsiteX1" fmla="*/ 2272744 w 3895705"/>
                  <a:gd name="connsiteY1" fmla="*/ 3076623 h 3076623"/>
                  <a:gd name="connsiteX2" fmla="*/ 3669476 w 3895705"/>
                  <a:gd name="connsiteY2" fmla="*/ 2923233 h 3076623"/>
                  <a:gd name="connsiteX3" fmla="*/ 3895705 w 3895705"/>
                  <a:gd name="connsiteY3" fmla="*/ 1148862 h 3076623"/>
                  <a:gd name="connsiteX4" fmla="*/ 2396624 w 3895705"/>
                  <a:gd name="connsiteY4" fmla="*/ 0 h 3076623"/>
                  <a:gd name="connsiteX5" fmla="*/ 1790596 w 3895705"/>
                  <a:gd name="connsiteY5" fmla="*/ 1770337 h 3076623"/>
                  <a:gd name="connsiteX6" fmla="*/ 0 w 3895705"/>
                  <a:gd name="connsiteY6" fmla="*/ 1967270 h 3076623"/>
                  <a:gd name="connsiteX0" fmla="*/ 0 w 4549138"/>
                  <a:gd name="connsiteY0" fmla="*/ 1967270 h 3076623"/>
                  <a:gd name="connsiteX1" fmla="*/ 2272744 w 4549138"/>
                  <a:gd name="connsiteY1" fmla="*/ 3076623 h 3076623"/>
                  <a:gd name="connsiteX2" fmla="*/ 3669476 w 4549138"/>
                  <a:gd name="connsiteY2" fmla="*/ 2923233 h 3076623"/>
                  <a:gd name="connsiteX3" fmla="*/ 4549138 w 4549138"/>
                  <a:gd name="connsiteY3" fmla="*/ 1356920 h 3076623"/>
                  <a:gd name="connsiteX4" fmla="*/ 2396624 w 4549138"/>
                  <a:gd name="connsiteY4" fmla="*/ 0 h 3076623"/>
                  <a:gd name="connsiteX5" fmla="*/ 1790596 w 4549138"/>
                  <a:gd name="connsiteY5" fmla="*/ 1770337 h 3076623"/>
                  <a:gd name="connsiteX6" fmla="*/ 0 w 4549138"/>
                  <a:gd name="connsiteY6" fmla="*/ 1967270 h 3076623"/>
                  <a:gd name="connsiteX0" fmla="*/ 0 w 4549138"/>
                  <a:gd name="connsiteY0" fmla="*/ 2282853 h 3392206"/>
                  <a:gd name="connsiteX1" fmla="*/ 2272744 w 4549138"/>
                  <a:gd name="connsiteY1" fmla="*/ 3392206 h 3392206"/>
                  <a:gd name="connsiteX2" fmla="*/ 3669476 w 4549138"/>
                  <a:gd name="connsiteY2" fmla="*/ 3238816 h 3392206"/>
                  <a:gd name="connsiteX3" fmla="*/ 4549138 w 4549138"/>
                  <a:gd name="connsiteY3" fmla="*/ 1672503 h 3392206"/>
                  <a:gd name="connsiteX4" fmla="*/ 1914290 w 4549138"/>
                  <a:gd name="connsiteY4" fmla="*/ 0 h 3392206"/>
                  <a:gd name="connsiteX5" fmla="*/ 1790596 w 4549138"/>
                  <a:gd name="connsiteY5" fmla="*/ 2085920 h 3392206"/>
                  <a:gd name="connsiteX6" fmla="*/ 0 w 4549138"/>
                  <a:gd name="connsiteY6" fmla="*/ 2282853 h 3392206"/>
                  <a:gd name="connsiteX0" fmla="*/ 0 w 4800560"/>
                  <a:gd name="connsiteY0" fmla="*/ 2282853 h 3392206"/>
                  <a:gd name="connsiteX1" fmla="*/ 2272744 w 4800560"/>
                  <a:gd name="connsiteY1" fmla="*/ 3392206 h 3392206"/>
                  <a:gd name="connsiteX2" fmla="*/ 3669476 w 4800560"/>
                  <a:gd name="connsiteY2" fmla="*/ 3238816 h 3392206"/>
                  <a:gd name="connsiteX3" fmla="*/ 4549138 w 4800560"/>
                  <a:gd name="connsiteY3" fmla="*/ 1672503 h 3392206"/>
                  <a:gd name="connsiteX4" fmla="*/ 4800560 w 4800560"/>
                  <a:gd name="connsiteY4" fmla="*/ 1661452 h 3392206"/>
                  <a:gd name="connsiteX5" fmla="*/ 1914290 w 4800560"/>
                  <a:gd name="connsiteY5" fmla="*/ 0 h 3392206"/>
                  <a:gd name="connsiteX6" fmla="*/ 1790596 w 4800560"/>
                  <a:gd name="connsiteY6" fmla="*/ 2085920 h 3392206"/>
                  <a:gd name="connsiteX7" fmla="*/ 0 w 4800560"/>
                  <a:gd name="connsiteY7" fmla="*/ 2282853 h 3392206"/>
                  <a:gd name="connsiteX0" fmla="*/ 0 w 4800560"/>
                  <a:gd name="connsiteY0" fmla="*/ 2282853 h 3392206"/>
                  <a:gd name="connsiteX1" fmla="*/ 2272744 w 4800560"/>
                  <a:gd name="connsiteY1" fmla="*/ 3392206 h 3392206"/>
                  <a:gd name="connsiteX2" fmla="*/ 3669476 w 4800560"/>
                  <a:gd name="connsiteY2" fmla="*/ 3238816 h 3392206"/>
                  <a:gd name="connsiteX3" fmla="*/ 4800560 w 4800560"/>
                  <a:gd name="connsiteY3" fmla="*/ 1661452 h 3392206"/>
                  <a:gd name="connsiteX4" fmla="*/ 1914290 w 4800560"/>
                  <a:gd name="connsiteY4" fmla="*/ 0 h 3392206"/>
                  <a:gd name="connsiteX5" fmla="*/ 1790596 w 4800560"/>
                  <a:gd name="connsiteY5" fmla="*/ 2085920 h 3392206"/>
                  <a:gd name="connsiteX6" fmla="*/ 0 w 4800560"/>
                  <a:gd name="connsiteY6" fmla="*/ 2282853 h 3392206"/>
                  <a:gd name="connsiteX0" fmla="*/ 0 w 4800560"/>
                  <a:gd name="connsiteY0" fmla="*/ 2282853 h 3392206"/>
                  <a:gd name="connsiteX1" fmla="*/ 2272744 w 4800560"/>
                  <a:gd name="connsiteY1" fmla="*/ 3392206 h 3392206"/>
                  <a:gd name="connsiteX2" fmla="*/ 4800560 w 4800560"/>
                  <a:gd name="connsiteY2" fmla="*/ 1661452 h 3392206"/>
                  <a:gd name="connsiteX3" fmla="*/ 1914290 w 4800560"/>
                  <a:gd name="connsiteY3" fmla="*/ 0 h 3392206"/>
                  <a:gd name="connsiteX4" fmla="*/ 1790596 w 4800560"/>
                  <a:gd name="connsiteY4" fmla="*/ 2085920 h 3392206"/>
                  <a:gd name="connsiteX5" fmla="*/ 0 w 4800560"/>
                  <a:gd name="connsiteY5" fmla="*/ 2282853 h 3392206"/>
                  <a:gd name="connsiteX0" fmla="*/ 0 w 4800560"/>
                  <a:gd name="connsiteY0" fmla="*/ 2282853 h 4887308"/>
                  <a:gd name="connsiteX1" fmla="*/ 4527397 w 4800560"/>
                  <a:gd name="connsiteY1" fmla="*/ 4887308 h 4887308"/>
                  <a:gd name="connsiteX2" fmla="*/ 4800560 w 4800560"/>
                  <a:gd name="connsiteY2" fmla="*/ 1661452 h 4887308"/>
                  <a:gd name="connsiteX3" fmla="*/ 1914290 w 4800560"/>
                  <a:gd name="connsiteY3" fmla="*/ 0 h 4887308"/>
                  <a:gd name="connsiteX4" fmla="*/ 1790596 w 4800560"/>
                  <a:gd name="connsiteY4" fmla="*/ 2085920 h 4887308"/>
                  <a:gd name="connsiteX5" fmla="*/ 0 w 4800560"/>
                  <a:gd name="connsiteY5" fmla="*/ 2282853 h 4887308"/>
                  <a:gd name="connsiteX0" fmla="*/ 0 w 5737710"/>
                  <a:gd name="connsiteY0" fmla="*/ 2282853 h 4887308"/>
                  <a:gd name="connsiteX1" fmla="*/ 4527397 w 5737710"/>
                  <a:gd name="connsiteY1" fmla="*/ 4887308 h 4887308"/>
                  <a:gd name="connsiteX2" fmla="*/ 5737710 w 5737710"/>
                  <a:gd name="connsiteY2" fmla="*/ 2109983 h 4887308"/>
                  <a:gd name="connsiteX3" fmla="*/ 1914290 w 5737710"/>
                  <a:gd name="connsiteY3" fmla="*/ 0 h 4887308"/>
                  <a:gd name="connsiteX4" fmla="*/ 1790596 w 5737710"/>
                  <a:gd name="connsiteY4" fmla="*/ 2085920 h 4887308"/>
                  <a:gd name="connsiteX5" fmla="*/ 0 w 5737710"/>
                  <a:gd name="connsiteY5" fmla="*/ 2282853 h 4887308"/>
                  <a:gd name="connsiteX0" fmla="*/ 0 w 5737710"/>
                  <a:gd name="connsiteY0" fmla="*/ 2282853 h 4289267"/>
                  <a:gd name="connsiteX1" fmla="*/ 3958831 w 5737710"/>
                  <a:gd name="connsiteY1" fmla="*/ 4289267 h 4289267"/>
                  <a:gd name="connsiteX2" fmla="*/ 5737710 w 5737710"/>
                  <a:gd name="connsiteY2" fmla="*/ 2109983 h 4289267"/>
                  <a:gd name="connsiteX3" fmla="*/ 1914290 w 5737710"/>
                  <a:gd name="connsiteY3" fmla="*/ 0 h 4289267"/>
                  <a:gd name="connsiteX4" fmla="*/ 1790596 w 5737710"/>
                  <a:gd name="connsiteY4" fmla="*/ 2085920 h 4289267"/>
                  <a:gd name="connsiteX5" fmla="*/ 0 w 5737710"/>
                  <a:gd name="connsiteY5" fmla="*/ 2282853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1689053 w 5636167"/>
                  <a:gd name="connsiteY4" fmla="*/ 2085920 h 4289267"/>
                  <a:gd name="connsiteX5" fmla="*/ 0 w 5636167"/>
                  <a:gd name="connsiteY5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1689053 w 5636167"/>
                  <a:gd name="connsiteY4" fmla="*/ 2085920 h 4289267"/>
                  <a:gd name="connsiteX5" fmla="*/ 1204130 w 5636167"/>
                  <a:gd name="connsiteY5" fmla="*/ 2373846 h 4289267"/>
                  <a:gd name="connsiteX6" fmla="*/ 0 w 5636167"/>
                  <a:gd name="connsiteY6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1939765 w 5636167"/>
                  <a:gd name="connsiteY4" fmla="*/ 2070200 h 4289267"/>
                  <a:gd name="connsiteX5" fmla="*/ 1204130 w 5636167"/>
                  <a:gd name="connsiteY5" fmla="*/ 2373846 h 4289267"/>
                  <a:gd name="connsiteX6" fmla="*/ 0 w 5636167"/>
                  <a:gd name="connsiteY6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2418698 w 5636167"/>
                  <a:gd name="connsiteY4" fmla="*/ 1608766 h 4289267"/>
                  <a:gd name="connsiteX5" fmla="*/ 1939765 w 5636167"/>
                  <a:gd name="connsiteY5" fmla="*/ 2070200 h 4289267"/>
                  <a:gd name="connsiteX6" fmla="*/ 1204130 w 5636167"/>
                  <a:gd name="connsiteY6" fmla="*/ 2373846 h 4289267"/>
                  <a:gd name="connsiteX7" fmla="*/ 0 w 5636167"/>
                  <a:gd name="connsiteY7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2496512 w 5636167"/>
                  <a:gd name="connsiteY4" fmla="*/ 804383 h 4289267"/>
                  <a:gd name="connsiteX5" fmla="*/ 2418698 w 5636167"/>
                  <a:gd name="connsiteY5" fmla="*/ 1608766 h 4289267"/>
                  <a:gd name="connsiteX6" fmla="*/ 1939765 w 5636167"/>
                  <a:gd name="connsiteY6" fmla="*/ 2070200 h 4289267"/>
                  <a:gd name="connsiteX7" fmla="*/ 1204130 w 5636167"/>
                  <a:gd name="connsiteY7" fmla="*/ 2373846 h 4289267"/>
                  <a:gd name="connsiteX8" fmla="*/ 0 w 5636167"/>
                  <a:gd name="connsiteY8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2496512 w 5636167"/>
                  <a:gd name="connsiteY4" fmla="*/ 804383 h 4289267"/>
                  <a:gd name="connsiteX5" fmla="*/ 2418698 w 5636167"/>
                  <a:gd name="connsiteY5" fmla="*/ 1608766 h 4289267"/>
                  <a:gd name="connsiteX6" fmla="*/ 1939765 w 5636167"/>
                  <a:gd name="connsiteY6" fmla="*/ 2070200 h 4289267"/>
                  <a:gd name="connsiteX7" fmla="*/ 0 w 5636167"/>
                  <a:gd name="connsiteY7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2496512 w 5636167"/>
                  <a:gd name="connsiteY4" fmla="*/ 804383 h 4289267"/>
                  <a:gd name="connsiteX5" fmla="*/ 1939765 w 5636167"/>
                  <a:gd name="connsiteY5" fmla="*/ 2070200 h 4289267"/>
                  <a:gd name="connsiteX6" fmla="*/ 0 w 5636167"/>
                  <a:gd name="connsiteY6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1939765 w 5636167"/>
                  <a:gd name="connsiteY4" fmla="*/ 2070200 h 4289267"/>
                  <a:gd name="connsiteX5" fmla="*/ 0 w 5636167"/>
                  <a:gd name="connsiteY5" fmla="*/ 2269012 h 4289267"/>
                  <a:gd name="connsiteX0" fmla="*/ 0 w 8262159"/>
                  <a:gd name="connsiteY0" fmla="*/ 1847300 h 4289267"/>
                  <a:gd name="connsiteX1" fmla="*/ 6483280 w 8262159"/>
                  <a:gd name="connsiteY1" fmla="*/ 4289267 h 4289267"/>
                  <a:gd name="connsiteX2" fmla="*/ 8262159 w 8262159"/>
                  <a:gd name="connsiteY2" fmla="*/ 2109983 h 4289267"/>
                  <a:gd name="connsiteX3" fmla="*/ 4438739 w 8262159"/>
                  <a:gd name="connsiteY3" fmla="*/ 0 h 4289267"/>
                  <a:gd name="connsiteX4" fmla="*/ 4565757 w 8262159"/>
                  <a:gd name="connsiteY4" fmla="*/ 2070200 h 4289267"/>
                  <a:gd name="connsiteX5" fmla="*/ 0 w 8262159"/>
                  <a:gd name="connsiteY5" fmla="*/ 1847300 h 4289267"/>
                  <a:gd name="connsiteX0" fmla="*/ 0 w 8409192"/>
                  <a:gd name="connsiteY0" fmla="*/ 2054650 h 4289267"/>
                  <a:gd name="connsiteX1" fmla="*/ 6630313 w 8409192"/>
                  <a:gd name="connsiteY1" fmla="*/ 4289267 h 4289267"/>
                  <a:gd name="connsiteX2" fmla="*/ 8409192 w 8409192"/>
                  <a:gd name="connsiteY2" fmla="*/ 2109983 h 4289267"/>
                  <a:gd name="connsiteX3" fmla="*/ 4585772 w 8409192"/>
                  <a:gd name="connsiteY3" fmla="*/ 0 h 4289267"/>
                  <a:gd name="connsiteX4" fmla="*/ 4712790 w 8409192"/>
                  <a:gd name="connsiteY4" fmla="*/ 2070200 h 4289267"/>
                  <a:gd name="connsiteX5" fmla="*/ 0 w 8409192"/>
                  <a:gd name="connsiteY5" fmla="*/ 2054650 h 4289267"/>
                  <a:gd name="connsiteX0" fmla="*/ 0 w 8307169"/>
                  <a:gd name="connsiteY0" fmla="*/ 1871411 h 4289267"/>
                  <a:gd name="connsiteX1" fmla="*/ 6528290 w 8307169"/>
                  <a:gd name="connsiteY1" fmla="*/ 4289267 h 4289267"/>
                  <a:gd name="connsiteX2" fmla="*/ 8307169 w 8307169"/>
                  <a:gd name="connsiteY2" fmla="*/ 2109983 h 4289267"/>
                  <a:gd name="connsiteX3" fmla="*/ 4483749 w 8307169"/>
                  <a:gd name="connsiteY3" fmla="*/ 0 h 4289267"/>
                  <a:gd name="connsiteX4" fmla="*/ 4610767 w 8307169"/>
                  <a:gd name="connsiteY4" fmla="*/ 2070200 h 4289267"/>
                  <a:gd name="connsiteX5" fmla="*/ 0 w 8307169"/>
                  <a:gd name="connsiteY5" fmla="*/ 1871411 h 4289267"/>
                  <a:gd name="connsiteX0" fmla="*/ 0 w 8307169"/>
                  <a:gd name="connsiteY0" fmla="*/ 1871411 h 4289267"/>
                  <a:gd name="connsiteX1" fmla="*/ 6528290 w 8307169"/>
                  <a:gd name="connsiteY1" fmla="*/ 4289267 h 4289267"/>
                  <a:gd name="connsiteX2" fmla="*/ 8307169 w 8307169"/>
                  <a:gd name="connsiteY2" fmla="*/ 2109983 h 4289267"/>
                  <a:gd name="connsiteX3" fmla="*/ 4483749 w 8307169"/>
                  <a:gd name="connsiteY3" fmla="*/ 0 h 4289267"/>
                  <a:gd name="connsiteX4" fmla="*/ 4463734 w 8307169"/>
                  <a:gd name="connsiteY4" fmla="*/ 1872495 h 4289267"/>
                  <a:gd name="connsiteX5" fmla="*/ 0 w 8307169"/>
                  <a:gd name="connsiteY5" fmla="*/ 1871411 h 4289267"/>
                  <a:gd name="connsiteX0" fmla="*/ 0 w 8307169"/>
                  <a:gd name="connsiteY0" fmla="*/ 1837657 h 4255513"/>
                  <a:gd name="connsiteX1" fmla="*/ 6528290 w 8307169"/>
                  <a:gd name="connsiteY1" fmla="*/ 4255513 h 4255513"/>
                  <a:gd name="connsiteX2" fmla="*/ 8307169 w 8307169"/>
                  <a:gd name="connsiteY2" fmla="*/ 2076229 h 4255513"/>
                  <a:gd name="connsiteX3" fmla="*/ 4461243 w 8307169"/>
                  <a:gd name="connsiteY3" fmla="*/ 0 h 4255513"/>
                  <a:gd name="connsiteX4" fmla="*/ 4463734 w 8307169"/>
                  <a:gd name="connsiteY4" fmla="*/ 1838741 h 4255513"/>
                  <a:gd name="connsiteX5" fmla="*/ 0 w 8307169"/>
                  <a:gd name="connsiteY5" fmla="*/ 1837657 h 4255513"/>
                  <a:gd name="connsiteX0" fmla="*/ 0 w 6528291"/>
                  <a:gd name="connsiteY0" fmla="*/ 1837657 h 4255513"/>
                  <a:gd name="connsiteX1" fmla="*/ 6528290 w 6528291"/>
                  <a:gd name="connsiteY1" fmla="*/ 4255513 h 4255513"/>
                  <a:gd name="connsiteX2" fmla="*/ 5903063 w 6528291"/>
                  <a:gd name="connsiteY2" fmla="*/ 779090 h 4255513"/>
                  <a:gd name="connsiteX3" fmla="*/ 4461243 w 6528291"/>
                  <a:gd name="connsiteY3" fmla="*/ 0 h 4255513"/>
                  <a:gd name="connsiteX4" fmla="*/ 4463734 w 6528291"/>
                  <a:gd name="connsiteY4" fmla="*/ 1838741 h 4255513"/>
                  <a:gd name="connsiteX5" fmla="*/ 0 w 6528291"/>
                  <a:gd name="connsiteY5" fmla="*/ 1837657 h 4255513"/>
                  <a:gd name="connsiteX0" fmla="*/ 0 w 5903064"/>
                  <a:gd name="connsiteY0" fmla="*/ 1837657 h 4214525"/>
                  <a:gd name="connsiteX1" fmla="*/ 5861352 w 5903064"/>
                  <a:gd name="connsiteY1" fmla="*/ 4214525 h 4214525"/>
                  <a:gd name="connsiteX2" fmla="*/ 5903063 w 5903064"/>
                  <a:gd name="connsiteY2" fmla="*/ 779090 h 4214525"/>
                  <a:gd name="connsiteX3" fmla="*/ 4461243 w 5903064"/>
                  <a:gd name="connsiteY3" fmla="*/ 0 h 4214525"/>
                  <a:gd name="connsiteX4" fmla="*/ 4463734 w 5903064"/>
                  <a:gd name="connsiteY4" fmla="*/ 1838741 h 4214525"/>
                  <a:gd name="connsiteX5" fmla="*/ 0 w 5903064"/>
                  <a:gd name="connsiteY5" fmla="*/ 1837657 h 4214525"/>
                  <a:gd name="connsiteX0" fmla="*/ 0 w 5974139"/>
                  <a:gd name="connsiteY0" fmla="*/ 1837657 h 4214525"/>
                  <a:gd name="connsiteX1" fmla="*/ 5974139 w 5974139"/>
                  <a:gd name="connsiteY1" fmla="*/ 4214525 h 4214525"/>
                  <a:gd name="connsiteX2" fmla="*/ 5903063 w 5974139"/>
                  <a:gd name="connsiteY2" fmla="*/ 779090 h 4214525"/>
                  <a:gd name="connsiteX3" fmla="*/ 4461243 w 5974139"/>
                  <a:gd name="connsiteY3" fmla="*/ 0 h 4214525"/>
                  <a:gd name="connsiteX4" fmla="*/ 4463734 w 5974139"/>
                  <a:gd name="connsiteY4" fmla="*/ 1838741 h 4214525"/>
                  <a:gd name="connsiteX5" fmla="*/ 0 w 5974139"/>
                  <a:gd name="connsiteY5" fmla="*/ 1837657 h 4214525"/>
                  <a:gd name="connsiteX0" fmla="*/ 0 w 8550000"/>
                  <a:gd name="connsiteY0" fmla="*/ 1837657 h 4214525"/>
                  <a:gd name="connsiteX1" fmla="*/ 5974139 w 8550000"/>
                  <a:gd name="connsiteY1" fmla="*/ 4214525 h 4214525"/>
                  <a:gd name="connsiteX2" fmla="*/ 8550000 w 8550000"/>
                  <a:gd name="connsiteY2" fmla="*/ 1760383 h 4214525"/>
                  <a:gd name="connsiteX3" fmla="*/ 4461243 w 8550000"/>
                  <a:gd name="connsiteY3" fmla="*/ 0 h 4214525"/>
                  <a:gd name="connsiteX4" fmla="*/ 4463734 w 8550000"/>
                  <a:gd name="connsiteY4" fmla="*/ 1838741 h 4214525"/>
                  <a:gd name="connsiteX5" fmla="*/ 0 w 8550000"/>
                  <a:gd name="connsiteY5" fmla="*/ 1837657 h 4214525"/>
                  <a:gd name="connsiteX0" fmla="*/ 0 w 8550000"/>
                  <a:gd name="connsiteY0" fmla="*/ 1837657 h 3322440"/>
                  <a:gd name="connsiteX1" fmla="*/ 3783156 w 8550000"/>
                  <a:gd name="connsiteY1" fmla="*/ 3322440 h 3322440"/>
                  <a:gd name="connsiteX2" fmla="*/ 8550000 w 8550000"/>
                  <a:gd name="connsiteY2" fmla="*/ 1760383 h 3322440"/>
                  <a:gd name="connsiteX3" fmla="*/ 4461243 w 8550000"/>
                  <a:gd name="connsiteY3" fmla="*/ 0 h 3322440"/>
                  <a:gd name="connsiteX4" fmla="*/ 4463734 w 8550000"/>
                  <a:gd name="connsiteY4" fmla="*/ 1838741 h 3322440"/>
                  <a:gd name="connsiteX5" fmla="*/ 0 w 8550000"/>
                  <a:gd name="connsiteY5" fmla="*/ 1837657 h 3322440"/>
                  <a:gd name="connsiteX0" fmla="*/ 0 w 7280525"/>
                  <a:gd name="connsiteY0" fmla="*/ 1837657 h 3322440"/>
                  <a:gd name="connsiteX1" fmla="*/ 3783156 w 7280525"/>
                  <a:gd name="connsiteY1" fmla="*/ 3322440 h 3322440"/>
                  <a:gd name="connsiteX2" fmla="*/ 7280525 w 7280525"/>
                  <a:gd name="connsiteY2" fmla="*/ 1225133 h 3322440"/>
                  <a:gd name="connsiteX3" fmla="*/ 4461243 w 7280525"/>
                  <a:gd name="connsiteY3" fmla="*/ 0 h 3322440"/>
                  <a:gd name="connsiteX4" fmla="*/ 4463734 w 7280525"/>
                  <a:gd name="connsiteY4" fmla="*/ 1838741 h 3322440"/>
                  <a:gd name="connsiteX5" fmla="*/ 0 w 7280525"/>
                  <a:gd name="connsiteY5" fmla="*/ 1837657 h 3322440"/>
                  <a:gd name="connsiteX0" fmla="*/ 0 w 7280525"/>
                  <a:gd name="connsiteY0" fmla="*/ 1837657 h 3322440"/>
                  <a:gd name="connsiteX1" fmla="*/ 3783156 w 7280525"/>
                  <a:gd name="connsiteY1" fmla="*/ 3322440 h 3322440"/>
                  <a:gd name="connsiteX2" fmla="*/ 7280525 w 7280525"/>
                  <a:gd name="connsiteY2" fmla="*/ 1225133 h 3322440"/>
                  <a:gd name="connsiteX3" fmla="*/ 4461243 w 7280525"/>
                  <a:gd name="connsiteY3" fmla="*/ 0 h 3322440"/>
                  <a:gd name="connsiteX4" fmla="*/ 2529864 w 7280525"/>
                  <a:gd name="connsiteY4" fmla="*/ 1502878 h 3322440"/>
                  <a:gd name="connsiteX5" fmla="*/ 0 w 7280525"/>
                  <a:gd name="connsiteY5" fmla="*/ 1837657 h 3322440"/>
                  <a:gd name="connsiteX0" fmla="*/ 0 w 7280525"/>
                  <a:gd name="connsiteY0" fmla="*/ 2284242 h 3769025"/>
                  <a:gd name="connsiteX1" fmla="*/ 3783156 w 7280525"/>
                  <a:gd name="connsiteY1" fmla="*/ 3769025 h 3769025"/>
                  <a:gd name="connsiteX2" fmla="*/ 7280525 w 7280525"/>
                  <a:gd name="connsiteY2" fmla="*/ 1671718 h 3769025"/>
                  <a:gd name="connsiteX3" fmla="*/ 3306795 w 7280525"/>
                  <a:gd name="connsiteY3" fmla="*/ 0 h 3769025"/>
                  <a:gd name="connsiteX4" fmla="*/ 2529864 w 7280525"/>
                  <a:gd name="connsiteY4" fmla="*/ 1949463 h 3769025"/>
                  <a:gd name="connsiteX5" fmla="*/ 0 w 7280525"/>
                  <a:gd name="connsiteY5" fmla="*/ 2284242 h 3769025"/>
                  <a:gd name="connsiteX0" fmla="*/ 0 w 7828522"/>
                  <a:gd name="connsiteY0" fmla="*/ 2284242 h 3769025"/>
                  <a:gd name="connsiteX1" fmla="*/ 3783156 w 7828522"/>
                  <a:gd name="connsiteY1" fmla="*/ 3769025 h 3769025"/>
                  <a:gd name="connsiteX2" fmla="*/ 7828522 w 7828522"/>
                  <a:gd name="connsiteY2" fmla="*/ 2671918 h 3769025"/>
                  <a:gd name="connsiteX3" fmla="*/ 3306795 w 7828522"/>
                  <a:gd name="connsiteY3" fmla="*/ 0 h 3769025"/>
                  <a:gd name="connsiteX4" fmla="*/ 2529864 w 7828522"/>
                  <a:gd name="connsiteY4" fmla="*/ 1949463 h 3769025"/>
                  <a:gd name="connsiteX5" fmla="*/ 0 w 7828522"/>
                  <a:gd name="connsiteY5" fmla="*/ 2284242 h 3769025"/>
                  <a:gd name="connsiteX0" fmla="*/ 0 w 7828522"/>
                  <a:gd name="connsiteY0" fmla="*/ 2284242 h 4414910"/>
                  <a:gd name="connsiteX1" fmla="*/ 3606552 w 7828522"/>
                  <a:gd name="connsiteY1" fmla="*/ 4414910 h 4414910"/>
                  <a:gd name="connsiteX2" fmla="*/ 7828522 w 7828522"/>
                  <a:gd name="connsiteY2" fmla="*/ 2671918 h 4414910"/>
                  <a:gd name="connsiteX3" fmla="*/ 3306795 w 7828522"/>
                  <a:gd name="connsiteY3" fmla="*/ 0 h 4414910"/>
                  <a:gd name="connsiteX4" fmla="*/ 2529864 w 7828522"/>
                  <a:gd name="connsiteY4" fmla="*/ 1949463 h 4414910"/>
                  <a:gd name="connsiteX5" fmla="*/ 0 w 7828522"/>
                  <a:gd name="connsiteY5" fmla="*/ 2284242 h 4414910"/>
                  <a:gd name="connsiteX0" fmla="*/ 0 w 8088801"/>
                  <a:gd name="connsiteY0" fmla="*/ 2273931 h 4414910"/>
                  <a:gd name="connsiteX1" fmla="*/ 3866831 w 8088801"/>
                  <a:gd name="connsiteY1" fmla="*/ 4414910 h 4414910"/>
                  <a:gd name="connsiteX2" fmla="*/ 8088801 w 8088801"/>
                  <a:gd name="connsiteY2" fmla="*/ 2671918 h 4414910"/>
                  <a:gd name="connsiteX3" fmla="*/ 3567074 w 8088801"/>
                  <a:gd name="connsiteY3" fmla="*/ 0 h 4414910"/>
                  <a:gd name="connsiteX4" fmla="*/ 2790143 w 8088801"/>
                  <a:gd name="connsiteY4" fmla="*/ 1949463 h 4414910"/>
                  <a:gd name="connsiteX5" fmla="*/ 0 w 8088801"/>
                  <a:gd name="connsiteY5" fmla="*/ 2273931 h 4414910"/>
                  <a:gd name="connsiteX0" fmla="*/ 0 w 8596330"/>
                  <a:gd name="connsiteY0" fmla="*/ 1867719 h 4414910"/>
                  <a:gd name="connsiteX1" fmla="*/ 4374360 w 8596330"/>
                  <a:gd name="connsiteY1" fmla="*/ 4414910 h 4414910"/>
                  <a:gd name="connsiteX2" fmla="*/ 8596330 w 8596330"/>
                  <a:gd name="connsiteY2" fmla="*/ 2671918 h 4414910"/>
                  <a:gd name="connsiteX3" fmla="*/ 4074603 w 8596330"/>
                  <a:gd name="connsiteY3" fmla="*/ 0 h 4414910"/>
                  <a:gd name="connsiteX4" fmla="*/ 3297672 w 8596330"/>
                  <a:gd name="connsiteY4" fmla="*/ 1949463 h 4414910"/>
                  <a:gd name="connsiteX5" fmla="*/ 0 w 8596330"/>
                  <a:gd name="connsiteY5" fmla="*/ 1867719 h 4414910"/>
                  <a:gd name="connsiteX0" fmla="*/ 0 w 8199379"/>
                  <a:gd name="connsiteY0" fmla="*/ 2031317 h 4414910"/>
                  <a:gd name="connsiteX1" fmla="*/ 3977409 w 8199379"/>
                  <a:gd name="connsiteY1" fmla="*/ 4414910 h 4414910"/>
                  <a:gd name="connsiteX2" fmla="*/ 8199379 w 8199379"/>
                  <a:gd name="connsiteY2" fmla="*/ 2671918 h 4414910"/>
                  <a:gd name="connsiteX3" fmla="*/ 3677652 w 8199379"/>
                  <a:gd name="connsiteY3" fmla="*/ 0 h 4414910"/>
                  <a:gd name="connsiteX4" fmla="*/ 2900721 w 8199379"/>
                  <a:gd name="connsiteY4" fmla="*/ 1949463 h 4414910"/>
                  <a:gd name="connsiteX5" fmla="*/ 0 w 8199379"/>
                  <a:gd name="connsiteY5" fmla="*/ 2031317 h 4414910"/>
                  <a:gd name="connsiteX0" fmla="*/ 0 w 8199379"/>
                  <a:gd name="connsiteY0" fmla="*/ 1884270 h 4267863"/>
                  <a:gd name="connsiteX1" fmla="*/ 3977409 w 8199379"/>
                  <a:gd name="connsiteY1" fmla="*/ 4267863 h 4267863"/>
                  <a:gd name="connsiteX2" fmla="*/ 8199379 w 8199379"/>
                  <a:gd name="connsiteY2" fmla="*/ 2524871 h 4267863"/>
                  <a:gd name="connsiteX3" fmla="*/ 4073492 w 8199379"/>
                  <a:gd name="connsiteY3" fmla="*/ 0 h 4267863"/>
                  <a:gd name="connsiteX4" fmla="*/ 2900721 w 8199379"/>
                  <a:gd name="connsiteY4" fmla="*/ 1802416 h 4267863"/>
                  <a:gd name="connsiteX5" fmla="*/ 0 w 8199379"/>
                  <a:gd name="connsiteY5" fmla="*/ 1884270 h 4267863"/>
                  <a:gd name="connsiteX0" fmla="*/ 0 w 8192824"/>
                  <a:gd name="connsiteY0" fmla="*/ 1904463 h 4267863"/>
                  <a:gd name="connsiteX1" fmla="*/ 3970854 w 8192824"/>
                  <a:gd name="connsiteY1" fmla="*/ 4267863 h 4267863"/>
                  <a:gd name="connsiteX2" fmla="*/ 8192824 w 8192824"/>
                  <a:gd name="connsiteY2" fmla="*/ 2524871 h 4267863"/>
                  <a:gd name="connsiteX3" fmla="*/ 4066937 w 8192824"/>
                  <a:gd name="connsiteY3" fmla="*/ 0 h 4267863"/>
                  <a:gd name="connsiteX4" fmla="*/ 2894166 w 8192824"/>
                  <a:gd name="connsiteY4" fmla="*/ 1802416 h 4267863"/>
                  <a:gd name="connsiteX5" fmla="*/ 0 w 8192824"/>
                  <a:gd name="connsiteY5" fmla="*/ 1904463 h 4267863"/>
                  <a:gd name="connsiteX0" fmla="*/ 0 w 8192824"/>
                  <a:gd name="connsiteY0" fmla="*/ 5594765 h 7958165"/>
                  <a:gd name="connsiteX1" fmla="*/ 3970854 w 8192824"/>
                  <a:gd name="connsiteY1" fmla="*/ 7958165 h 7958165"/>
                  <a:gd name="connsiteX2" fmla="*/ 8192824 w 8192824"/>
                  <a:gd name="connsiteY2" fmla="*/ 6215173 h 7958165"/>
                  <a:gd name="connsiteX3" fmla="*/ 2813095 w 8192824"/>
                  <a:gd name="connsiteY3" fmla="*/ 0 h 7958165"/>
                  <a:gd name="connsiteX4" fmla="*/ 2894166 w 8192824"/>
                  <a:gd name="connsiteY4" fmla="*/ 5492718 h 7958165"/>
                  <a:gd name="connsiteX5" fmla="*/ 0 w 8192824"/>
                  <a:gd name="connsiteY5" fmla="*/ 5594765 h 7958165"/>
                  <a:gd name="connsiteX0" fmla="*/ 0 w 7228502"/>
                  <a:gd name="connsiteY0" fmla="*/ 5594765 h 7958165"/>
                  <a:gd name="connsiteX1" fmla="*/ 3970854 w 7228502"/>
                  <a:gd name="connsiteY1" fmla="*/ 7958165 h 7958165"/>
                  <a:gd name="connsiteX2" fmla="*/ 7228502 w 7228502"/>
                  <a:gd name="connsiteY2" fmla="*/ 2868416 h 7958165"/>
                  <a:gd name="connsiteX3" fmla="*/ 2813095 w 7228502"/>
                  <a:gd name="connsiteY3" fmla="*/ 0 h 7958165"/>
                  <a:gd name="connsiteX4" fmla="*/ 2894166 w 7228502"/>
                  <a:gd name="connsiteY4" fmla="*/ 5492718 h 7958165"/>
                  <a:gd name="connsiteX5" fmla="*/ 0 w 7228502"/>
                  <a:gd name="connsiteY5" fmla="*/ 5594765 h 7958165"/>
                  <a:gd name="connsiteX0" fmla="*/ 0 w 7248805"/>
                  <a:gd name="connsiteY0" fmla="*/ 5594765 h 7958165"/>
                  <a:gd name="connsiteX1" fmla="*/ 3970854 w 7248805"/>
                  <a:gd name="connsiteY1" fmla="*/ 7958165 h 7958165"/>
                  <a:gd name="connsiteX2" fmla="*/ 7248805 w 7248805"/>
                  <a:gd name="connsiteY2" fmla="*/ 7446440 h 7958165"/>
                  <a:gd name="connsiteX3" fmla="*/ 7228502 w 7248805"/>
                  <a:gd name="connsiteY3" fmla="*/ 2868416 h 7958165"/>
                  <a:gd name="connsiteX4" fmla="*/ 2813095 w 7248805"/>
                  <a:gd name="connsiteY4" fmla="*/ 0 h 7958165"/>
                  <a:gd name="connsiteX5" fmla="*/ 2894166 w 7248805"/>
                  <a:gd name="connsiteY5" fmla="*/ 5492718 h 7958165"/>
                  <a:gd name="connsiteX6" fmla="*/ 0 w 7248805"/>
                  <a:gd name="connsiteY6" fmla="*/ 5594765 h 7958165"/>
                  <a:gd name="connsiteX0" fmla="*/ 0 w 7235272"/>
                  <a:gd name="connsiteY0" fmla="*/ 5594765 h 7958165"/>
                  <a:gd name="connsiteX1" fmla="*/ 3970854 w 7235272"/>
                  <a:gd name="connsiteY1" fmla="*/ 7958165 h 7958165"/>
                  <a:gd name="connsiteX2" fmla="*/ 6432720 w 7235272"/>
                  <a:gd name="connsiteY2" fmla="*/ 7287681 h 7958165"/>
                  <a:gd name="connsiteX3" fmla="*/ 7228502 w 7235272"/>
                  <a:gd name="connsiteY3" fmla="*/ 2868416 h 7958165"/>
                  <a:gd name="connsiteX4" fmla="*/ 2813095 w 7235272"/>
                  <a:gd name="connsiteY4" fmla="*/ 0 h 7958165"/>
                  <a:gd name="connsiteX5" fmla="*/ 2894166 w 7235272"/>
                  <a:gd name="connsiteY5" fmla="*/ 5492718 h 7958165"/>
                  <a:gd name="connsiteX6" fmla="*/ 0 w 7235272"/>
                  <a:gd name="connsiteY6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894166 w 7482610"/>
                  <a:gd name="connsiteY5" fmla="*/ 5492718 h 7958165"/>
                  <a:gd name="connsiteX6" fmla="*/ 0 w 7482610"/>
                  <a:gd name="connsiteY6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894166 w 7482610"/>
                  <a:gd name="connsiteY5" fmla="*/ 5492718 h 7958165"/>
                  <a:gd name="connsiteX6" fmla="*/ 1696646 w 7482610"/>
                  <a:gd name="connsiteY6" fmla="*/ 5738934 h 7958165"/>
                  <a:gd name="connsiteX7" fmla="*/ 0 w 7482610"/>
                  <a:gd name="connsiteY7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894166 w 7482610"/>
                  <a:gd name="connsiteY5" fmla="*/ 5492718 h 7958165"/>
                  <a:gd name="connsiteX6" fmla="*/ 1696646 w 7482610"/>
                  <a:gd name="connsiteY6" fmla="*/ 5738934 h 7958165"/>
                  <a:gd name="connsiteX7" fmla="*/ 967881 w 7482610"/>
                  <a:gd name="connsiteY7" fmla="*/ 5749689 h 7958165"/>
                  <a:gd name="connsiteX8" fmla="*/ 0 w 7482610"/>
                  <a:gd name="connsiteY8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795341 w 7482610"/>
                  <a:gd name="connsiteY5" fmla="*/ 5438282 h 7958165"/>
                  <a:gd name="connsiteX6" fmla="*/ 1696646 w 7482610"/>
                  <a:gd name="connsiteY6" fmla="*/ 5738934 h 7958165"/>
                  <a:gd name="connsiteX7" fmla="*/ 967881 w 7482610"/>
                  <a:gd name="connsiteY7" fmla="*/ 5749689 h 7958165"/>
                  <a:gd name="connsiteX8" fmla="*/ 0 w 7482610"/>
                  <a:gd name="connsiteY8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795341 w 7482610"/>
                  <a:gd name="connsiteY5" fmla="*/ 5438282 h 7958165"/>
                  <a:gd name="connsiteX6" fmla="*/ 1696646 w 7482610"/>
                  <a:gd name="connsiteY6" fmla="*/ 5738934 h 7958165"/>
                  <a:gd name="connsiteX7" fmla="*/ 967881 w 7482610"/>
                  <a:gd name="connsiteY7" fmla="*/ 5749689 h 7958165"/>
                  <a:gd name="connsiteX8" fmla="*/ 0 w 7482610"/>
                  <a:gd name="connsiteY8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3159558 w 7482610"/>
                  <a:gd name="connsiteY5" fmla="*/ 4906686 h 7958165"/>
                  <a:gd name="connsiteX6" fmla="*/ 2795341 w 7482610"/>
                  <a:gd name="connsiteY6" fmla="*/ 5438282 h 7958165"/>
                  <a:gd name="connsiteX7" fmla="*/ 1696646 w 7482610"/>
                  <a:gd name="connsiteY7" fmla="*/ 5738934 h 7958165"/>
                  <a:gd name="connsiteX8" fmla="*/ 967881 w 7482610"/>
                  <a:gd name="connsiteY8" fmla="*/ 5749689 h 7958165"/>
                  <a:gd name="connsiteX9" fmla="*/ 0 w 7482610"/>
                  <a:gd name="connsiteY9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3159558 w 7482610"/>
                  <a:gd name="connsiteY5" fmla="*/ 4906686 h 7958165"/>
                  <a:gd name="connsiteX6" fmla="*/ 2795341 w 7482610"/>
                  <a:gd name="connsiteY6" fmla="*/ 5438282 h 7958165"/>
                  <a:gd name="connsiteX7" fmla="*/ 1696646 w 7482610"/>
                  <a:gd name="connsiteY7" fmla="*/ 5738934 h 7958165"/>
                  <a:gd name="connsiteX8" fmla="*/ 967881 w 7482610"/>
                  <a:gd name="connsiteY8" fmla="*/ 5749689 h 7958165"/>
                  <a:gd name="connsiteX9" fmla="*/ 0 w 7482610"/>
                  <a:gd name="connsiteY9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304019 w 7482610"/>
                  <a:gd name="connsiteY5" fmla="*/ 3844424 h 7958165"/>
                  <a:gd name="connsiteX6" fmla="*/ 3159558 w 7482610"/>
                  <a:gd name="connsiteY6" fmla="*/ 4906686 h 7958165"/>
                  <a:gd name="connsiteX7" fmla="*/ 2795341 w 7482610"/>
                  <a:gd name="connsiteY7" fmla="*/ 5438282 h 7958165"/>
                  <a:gd name="connsiteX8" fmla="*/ 1696646 w 7482610"/>
                  <a:gd name="connsiteY8" fmla="*/ 5738934 h 7958165"/>
                  <a:gd name="connsiteX9" fmla="*/ 967881 w 7482610"/>
                  <a:gd name="connsiteY9" fmla="*/ 5749689 h 7958165"/>
                  <a:gd name="connsiteX10" fmla="*/ 0 w 7482610"/>
                  <a:gd name="connsiteY10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304019 w 7482610"/>
                  <a:gd name="connsiteY5" fmla="*/ 3844424 h 7958165"/>
                  <a:gd name="connsiteX6" fmla="*/ 2995792 w 7482610"/>
                  <a:gd name="connsiteY6" fmla="*/ 4324024 h 7958165"/>
                  <a:gd name="connsiteX7" fmla="*/ 3159558 w 7482610"/>
                  <a:gd name="connsiteY7" fmla="*/ 4906686 h 7958165"/>
                  <a:gd name="connsiteX8" fmla="*/ 2795341 w 7482610"/>
                  <a:gd name="connsiteY8" fmla="*/ 5438282 h 7958165"/>
                  <a:gd name="connsiteX9" fmla="*/ 1696646 w 7482610"/>
                  <a:gd name="connsiteY9" fmla="*/ 5738934 h 7958165"/>
                  <a:gd name="connsiteX10" fmla="*/ 967881 w 7482610"/>
                  <a:gd name="connsiteY10" fmla="*/ 5749689 h 7958165"/>
                  <a:gd name="connsiteX11" fmla="*/ 0 w 7482610"/>
                  <a:gd name="connsiteY11" fmla="*/ 5594765 h 7958165"/>
                  <a:gd name="connsiteX0" fmla="*/ 0 w 8233730"/>
                  <a:gd name="connsiteY0" fmla="*/ 5594765 h 10210457"/>
                  <a:gd name="connsiteX1" fmla="*/ 8233730 w 8233730"/>
                  <a:gd name="connsiteY1" fmla="*/ 10210457 h 10210457"/>
                  <a:gd name="connsiteX2" fmla="*/ 6432720 w 8233730"/>
                  <a:gd name="connsiteY2" fmla="*/ 7287681 h 10210457"/>
                  <a:gd name="connsiteX3" fmla="*/ 7228502 w 8233730"/>
                  <a:gd name="connsiteY3" fmla="*/ 2868416 h 10210457"/>
                  <a:gd name="connsiteX4" fmla="*/ 2813095 w 8233730"/>
                  <a:gd name="connsiteY4" fmla="*/ 0 h 10210457"/>
                  <a:gd name="connsiteX5" fmla="*/ 2304019 w 8233730"/>
                  <a:gd name="connsiteY5" fmla="*/ 3844424 h 10210457"/>
                  <a:gd name="connsiteX6" fmla="*/ 2995792 w 8233730"/>
                  <a:gd name="connsiteY6" fmla="*/ 4324024 h 10210457"/>
                  <a:gd name="connsiteX7" fmla="*/ 3159558 w 8233730"/>
                  <a:gd name="connsiteY7" fmla="*/ 4906686 h 10210457"/>
                  <a:gd name="connsiteX8" fmla="*/ 2795341 w 8233730"/>
                  <a:gd name="connsiteY8" fmla="*/ 5438282 h 10210457"/>
                  <a:gd name="connsiteX9" fmla="*/ 1696646 w 8233730"/>
                  <a:gd name="connsiteY9" fmla="*/ 5738934 h 10210457"/>
                  <a:gd name="connsiteX10" fmla="*/ 967881 w 8233730"/>
                  <a:gd name="connsiteY10" fmla="*/ 5749689 h 10210457"/>
                  <a:gd name="connsiteX11" fmla="*/ 0 w 8233730"/>
                  <a:gd name="connsiteY11" fmla="*/ 5594765 h 10210457"/>
                  <a:gd name="connsiteX0" fmla="*/ 0 w 7487313"/>
                  <a:gd name="connsiteY0" fmla="*/ 5594765 h 10658172"/>
                  <a:gd name="connsiteX1" fmla="*/ 7487313 w 7487313"/>
                  <a:gd name="connsiteY1" fmla="*/ 10658172 h 10658172"/>
                  <a:gd name="connsiteX2" fmla="*/ 6432720 w 7487313"/>
                  <a:gd name="connsiteY2" fmla="*/ 7287681 h 10658172"/>
                  <a:gd name="connsiteX3" fmla="*/ 7228502 w 7487313"/>
                  <a:gd name="connsiteY3" fmla="*/ 2868416 h 10658172"/>
                  <a:gd name="connsiteX4" fmla="*/ 2813095 w 7487313"/>
                  <a:gd name="connsiteY4" fmla="*/ 0 h 10658172"/>
                  <a:gd name="connsiteX5" fmla="*/ 2304019 w 7487313"/>
                  <a:gd name="connsiteY5" fmla="*/ 3844424 h 10658172"/>
                  <a:gd name="connsiteX6" fmla="*/ 2995792 w 7487313"/>
                  <a:gd name="connsiteY6" fmla="*/ 4324024 h 10658172"/>
                  <a:gd name="connsiteX7" fmla="*/ 3159558 w 7487313"/>
                  <a:gd name="connsiteY7" fmla="*/ 4906686 h 10658172"/>
                  <a:gd name="connsiteX8" fmla="*/ 2795341 w 7487313"/>
                  <a:gd name="connsiteY8" fmla="*/ 5438282 h 10658172"/>
                  <a:gd name="connsiteX9" fmla="*/ 1696646 w 7487313"/>
                  <a:gd name="connsiteY9" fmla="*/ 5738934 h 10658172"/>
                  <a:gd name="connsiteX10" fmla="*/ 967881 w 7487313"/>
                  <a:gd name="connsiteY10" fmla="*/ 5749689 h 10658172"/>
                  <a:gd name="connsiteX11" fmla="*/ 0 w 7487313"/>
                  <a:gd name="connsiteY11" fmla="*/ 5594765 h 10658172"/>
                  <a:gd name="connsiteX0" fmla="*/ 0 w 11520709"/>
                  <a:gd name="connsiteY0" fmla="*/ 5594765 h 10658172"/>
                  <a:gd name="connsiteX1" fmla="*/ 7487313 w 11520709"/>
                  <a:gd name="connsiteY1" fmla="*/ 10658172 h 10658172"/>
                  <a:gd name="connsiteX2" fmla="*/ 10470819 w 11520709"/>
                  <a:gd name="connsiteY2" fmla="*/ 8254056 h 10658172"/>
                  <a:gd name="connsiteX3" fmla="*/ 7228502 w 11520709"/>
                  <a:gd name="connsiteY3" fmla="*/ 2868416 h 10658172"/>
                  <a:gd name="connsiteX4" fmla="*/ 2813095 w 11520709"/>
                  <a:gd name="connsiteY4" fmla="*/ 0 h 10658172"/>
                  <a:gd name="connsiteX5" fmla="*/ 2304019 w 11520709"/>
                  <a:gd name="connsiteY5" fmla="*/ 3844424 h 10658172"/>
                  <a:gd name="connsiteX6" fmla="*/ 2995792 w 11520709"/>
                  <a:gd name="connsiteY6" fmla="*/ 4324024 h 10658172"/>
                  <a:gd name="connsiteX7" fmla="*/ 3159558 w 11520709"/>
                  <a:gd name="connsiteY7" fmla="*/ 4906686 h 10658172"/>
                  <a:gd name="connsiteX8" fmla="*/ 2795341 w 11520709"/>
                  <a:gd name="connsiteY8" fmla="*/ 5438282 h 10658172"/>
                  <a:gd name="connsiteX9" fmla="*/ 1696646 w 11520709"/>
                  <a:gd name="connsiteY9" fmla="*/ 5738934 h 10658172"/>
                  <a:gd name="connsiteX10" fmla="*/ 967881 w 11520709"/>
                  <a:gd name="connsiteY10" fmla="*/ 5749689 h 10658172"/>
                  <a:gd name="connsiteX11" fmla="*/ 0 w 11520709"/>
                  <a:gd name="connsiteY11" fmla="*/ 5594765 h 10658172"/>
                  <a:gd name="connsiteX0" fmla="*/ 0 w 10470819"/>
                  <a:gd name="connsiteY0" fmla="*/ 5594765 h 10658172"/>
                  <a:gd name="connsiteX1" fmla="*/ 7487313 w 10470819"/>
                  <a:gd name="connsiteY1" fmla="*/ 10658172 h 10658172"/>
                  <a:gd name="connsiteX2" fmla="*/ 10470819 w 10470819"/>
                  <a:gd name="connsiteY2" fmla="*/ 8254056 h 10658172"/>
                  <a:gd name="connsiteX3" fmla="*/ 7228502 w 10470819"/>
                  <a:gd name="connsiteY3" fmla="*/ 2868416 h 10658172"/>
                  <a:gd name="connsiteX4" fmla="*/ 2813095 w 10470819"/>
                  <a:gd name="connsiteY4" fmla="*/ 0 h 10658172"/>
                  <a:gd name="connsiteX5" fmla="*/ 2304019 w 10470819"/>
                  <a:gd name="connsiteY5" fmla="*/ 3844424 h 10658172"/>
                  <a:gd name="connsiteX6" fmla="*/ 2995792 w 10470819"/>
                  <a:gd name="connsiteY6" fmla="*/ 4324024 h 10658172"/>
                  <a:gd name="connsiteX7" fmla="*/ 3159558 w 10470819"/>
                  <a:gd name="connsiteY7" fmla="*/ 4906686 h 10658172"/>
                  <a:gd name="connsiteX8" fmla="*/ 2795341 w 10470819"/>
                  <a:gd name="connsiteY8" fmla="*/ 5438282 h 10658172"/>
                  <a:gd name="connsiteX9" fmla="*/ 1696646 w 10470819"/>
                  <a:gd name="connsiteY9" fmla="*/ 5738934 h 10658172"/>
                  <a:gd name="connsiteX10" fmla="*/ 967881 w 10470819"/>
                  <a:gd name="connsiteY10" fmla="*/ 5749689 h 10658172"/>
                  <a:gd name="connsiteX11" fmla="*/ 0 w 10470819"/>
                  <a:gd name="connsiteY11" fmla="*/ 5594765 h 10658172"/>
                  <a:gd name="connsiteX0" fmla="*/ 0 w 10470819"/>
                  <a:gd name="connsiteY0" fmla="*/ 5594765 h 10568536"/>
                  <a:gd name="connsiteX1" fmla="*/ 8606887 w 10470819"/>
                  <a:gd name="connsiteY1" fmla="*/ 10568536 h 10568536"/>
                  <a:gd name="connsiteX2" fmla="*/ 10470819 w 10470819"/>
                  <a:gd name="connsiteY2" fmla="*/ 8254056 h 10568536"/>
                  <a:gd name="connsiteX3" fmla="*/ 7228502 w 10470819"/>
                  <a:gd name="connsiteY3" fmla="*/ 2868416 h 10568536"/>
                  <a:gd name="connsiteX4" fmla="*/ 2813095 w 10470819"/>
                  <a:gd name="connsiteY4" fmla="*/ 0 h 10568536"/>
                  <a:gd name="connsiteX5" fmla="*/ 2304019 w 10470819"/>
                  <a:gd name="connsiteY5" fmla="*/ 3844424 h 10568536"/>
                  <a:gd name="connsiteX6" fmla="*/ 2995792 w 10470819"/>
                  <a:gd name="connsiteY6" fmla="*/ 4324024 h 10568536"/>
                  <a:gd name="connsiteX7" fmla="*/ 3159558 w 10470819"/>
                  <a:gd name="connsiteY7" fmla="*/ 4906686 h 10568536"/>
                  <a:gd name="connsiteX8" fmla="*/ 2795341 w 10470819"/>
                  <a:gd name="connsiteY8" fmla="*/ 5438282 h 10568536"/>
                  <a:gd name="connsiteX9" fmla="*/ 1696646 w 10470819"/>
                  <a:gd name="connsiteY9" fmla="*/ 5738934 h 10568536"/>
                  <a:gd name="connsiteX10" fmla="*/ 967881 w 10470819"/>
                  <a:gd name="connsiteY10" fmla="*/ 5749689 h 10568536"/>
                  <a:gd name="connsiteX11" fmla="*/ 0 w 10470819"/>
                  <a:gd name="connsiteY11" fmla="*/ 5594765 h 10568536"/>
                  <a:gd name="connsiteX0" fmla="*/ 0 w 9502938"/>
                  <a:gd name="connsiteY0" fmla="*/ 5749689 h 10568536"/>
                  <a:gd name="connsiteX1" fmla="*/ 7639006 w 9502938"/>
                  <a:gd name="connsiteY1" fmla="*/ 10568536 h 10568536"/>
                  <a:gd name="connsiteX2" fmla="*/ 9502938 w 9502938"/>
                  <a:gd name="connsiteY2" fmla="*/ 8254056 h 10568536"/>
                  <a:gd name="connsiteX3" fmla="*/ 6260621 w 9502938"/>
                  <a:gd name="connsiteY3" fmla="*/ 2868416 h 10568536"/>
                  <a:gd name="connsiteX4" fmla="*/ 1845214 w 9502938"/>
                  <a:gd name="connsiteY4" fmla="*/ 0 h 10568536"/>
                  <a:gd name="connsiteX5" fmla="*/ 1336138 w 9502938"/>
                  <a:gd name="connsiteY5" fmla="*/ 3844424 h 10568536"/>
                  <a:gd name="connsiteX6" fmla="*/ 2027911 w 9502938"/>
                  <a:gd name="connsiteY6" fmla="*/ 4324024 h 10568536"/>
                  <a:gd name="connsiteX7" fmla="*/ 2191677 w 9502938"/>
                  <a:gd name="connsiteY7" fmla="*/ 4906686 h 10568536"/>
                  <a:gd name="connsiteX8" fmla="*/ 1827460 w 9502938"/>
                  <a:gd name="connsiteY8" fmla="*/ 5438282 h 10568536"/>
                  <a:gd name="connsiteX9" fmla="*/ 728765 w 9502938"/>
                  <a:gd name="connsiteY9" fmla="*/ 5738934 h 10568536"/>
                  <a:gd name="connsiteX10" fmla="*/ 0 w 9502938"/>
                  <a:gd name="connsiteY10" fmla="*/ 5749689 h 10568536"/>
                  <a:gd name="connsiteX0" fmla="*/ 0 w 8774173"/>
                  <a:gd name="connsiteY0" fmla="*/ 5738934 h 10568536"/>
                  <a:gd name="connsiteX1" fmla="*/ 6910241 w 8774173"/>
                  <a:gd name="connsiteY1" fmla="*/ 10568536 h 10568536"/>
                  <a:gd name="connsiteX2" fmla="*/ 8774173 w 8774173"/>
                  <a:gd name="connsiteY2" fmla="*/ 8254056 h 10568536"/>
                  <a:gd name="connsiteX3" fmla="*/ 5531856 w 8774173"/>
                  <a:gd name="connsiteY3" fmla="*/ 2868416 h 10568536"/>
                  <a:gd name="connsiteX4" fmla="*/ 1116449 w 8774173"/>
                  <a:gd name="connsiteY4" fmla="*/ 0 h 10568536"/>
                  <a:gd name="connsiteX5" fmla="*/ 607373 w 8774173"/>
                  <a:gd name="connsiteY5" fmla="*/ 3844424 h 10568536"/>
                  <a:gd name="connsiteX6" fmla="*/ 1299146 w 8774173"/>
                  <a:gd name="connsiteY6" fmla="*/ 4324024 h 10568536"/>
                  <a:gd name="connsiteX7" fmla="*/ 1462912 w 8774173"/>
                  <a:gd name="connsiteY7" fmla="*/ 4906686 h 10568536"/>
                  <a:gd name="connsiteX8" fmla="*/ 1098695 w 8774173"/>
                  <a:gd name="connsiteY8" fmla="*/ 5438282 h 10568536"/>
                  <a:gd name="connsiteX9" fmla="*/ 0 w 8774173"/>
                  <a:gd name="connsiteY9" fmla="*/ 5738934 h 10568536"/>
                  <a:gd name="connsiteX0" fmla="*/ 491322 w 8166800"/>
                  <a:gd name="connsiteY0" fmla="*/ 5438282 h 10568536"/>
                  <a:gd name="connsiteX1" fmla="*/ 6302868 w 8166800"/>
                  <a:gd name="connsiteY1" fmla="*/ 10568536 h 10568536"/>
                  <a:gd name="connsiteX2" fmla="*/ 8166800 w 8166800"/>
                  <a:gd name="connsiteY2" fmla="*/ 8254056 h 10568536"/>
                  <a:gd name="connsiteX3" fmla="*/ 4924483 w 8166800"/>
                  <a:gd name="connsiteY3" fmla="*/ 2868416 h 10568536"/>
                  <a:gd name="connsiteX4" fmla="*/ 509076 w 8166800"/>
                  <a:gd name="connsiteY4" fmla="*/ 0 h 10568536"/>
                  <a:gd name="connsiteX5" fmla="*/ 0 w 8166800"/>
                  <a:gd name="connsiteY5" fmla="*/ 3844424 h 10568536"/>
                  <a:gd name="connsiteX6" fmla="*/ 691773 w 8166800"/>
                  <a:gd name="connsiteY6" fmla="*/ 4324024 h 10568536"/>
                  <a:gd name="connsiteX7" fmla="*/ 855539 w 8166800"/>
                  <a:gd name="connsiteY7" fmla="*/ 4906686 h 10568536"/>
                  <a:gd name="connsiteX8" fmla="*/ 491322 w 8166800"/>
                  <a:gd name="connsiteY8" fmla="*/ 5438282 h 10568536"/>
                  <a:gd name="connsiteX0" fmla="*/ 855539 w 8166800"/>
                  <a:gd name="connsiteY0" fmla="*/ 4906686 h 10568536"/>
                  <a:gd name="connsiteX1" fmla="*/ 6302868 w 8166800"/>
                  <a:gd name="connsiteY1" fmla="*/ 10568536 h 10568536"/>
                  <a:gd name="connsiteX2" fmla="*/ 8166800 w 8166800"/>
                  <a:gd name="connsiteY2" fmla="*/ 8254056 h 10568536"/>
                  <a:gd name="connsiteX3" fmla="*/ 4924483 w 8166800"/>
                  <a:gd name="connsiteY3" fmla="*/ 2868416 h 10568536"/>
                  <a:gd name="connsiteX4" fmla="*/ 509076 w 8166800"/>
                  <a:gd name="connsiteY4" fmla="*/ 0 h 10568536"/>
                  <a:gd name="connsiteX5" fmla="*/ 0 w 8166800"/>
                  <a:gd name="connsiteY5" fmla="*/ 3844424 h 10568536"/>
                  <a:gd name="connsiteX6" fmla="*/ 691773 w 8166800"/>
                  <a:gd name="connsiteY6" fmla="*/ 4324024 h 10568536"/>
                  <a:gd name="connsiteX7" fmla="*/ 855539 w 8166800"/>
                  <a:gd name="connsiteY7" fmla="*/ 4906686 h 10568536"/>
                  <a:gd name="connsiteX0" fmla="*/ 691773 w 8166800"/>
                  <a:gd name="connsiteY0" fmla="*/ 4324024 h 10568536"/>
                  <a:gd name="connsiteX1" fmla="*/ 6302868 w 8166800"/>
                  <a:gd name="connsiteY1" fmla="*/ 10568536 h 10568536"/>
                  <a:gd name="connsiteX2" fmla="*/ 8166800 w 8166800"/>
                  <a:gd name="connsiteY2" fmla="*/ 8254056 h 10568536"/>
                  <a:gd name="connsiteX3" fmla="*/ 4924483 w 8166800"/>
                  <a:gd name="connsiteY3" fmla="*/ 2868416 h 10568536"/>
                  <a:gd name="connsiteX4" fmla="*/ 509076 w 8166800"/>
                  <a:gd name="connsiteY4" fmla="*/ 0 h 10568536"/>
                  <a:gd name="connsiteX5" fmla="*/ 0 w 8166800"/>
                  <a:gd name="connsiteY5" fmla="*/ 3844424 h 10568536"/>
                  <a:gd name="connsiteX6" fmla="*/ 691773 w 8166800"/>
                  <a:gd name="connsiteY6" fmla="*/ 4324024 h 10568536"/>
                  <a:gd name="connsiteX0" fmla="*/ 0 w 8166800"/>
                  <a:gd name="connsiteY0" fmla="*/ 3844424 h 10568536"/>
                  <a:gd name="connsiteX1" fmla="*/ 6302868 w 8166800"/>
                  <a:gd name="connsiteY1" fmla="*/ 10568536 h 10568536"/>
                  <a:gd name="connsiteX2" fmla="*/ 8166800 w 8166800"/>
                  <a:gd name="connsiteY2" fmla="*/ 8254056 h 10568536"/>
                  <a:gd name="connsiteX3" fmla="*/ 4924483 w 8166800"/>
                  <a:gd name="connsiteY3" fmla="*/ 2868416 h 10568536"/>
                  <a:gd name="connsiteX4" fmla="*/ 509076 w 8166800"/>
                  <a:gd name="connsiteY4" fmla="*/ 0 h 10568536"/>
                  <a:gd name="connsiteX5" fmla="*/ 0 w 8166800"/>
                  <a:gd name="connsiteY5" fmla="*/ 3844424 h 10568536"/>
                  <a:gd name="connsiteX0" fmla="*/ 0 w 6302868"/>
                  <a:gd name="connsiteY0" fmla="*/ 3844424 h 10568536"/>
                  <a:gd name="connsiteX1" fmla="*/ 6302868 w 6302868"/>
                  <a:gd name="connsiteY1" fmla="*/ 10568536 h 10568536"/>
                  <a:gd name="connsiteX2" fmla="*/ 4924483 w 6302868"/>
                  <a:gd name="connsiteY2" fmla="*/ 2868416 h 10568536"/>
                  <a:gd name="connsiteX3" fmla="*/ 509076 w 6302868"/>
                  <a:gd name="connsiteY3" fmla="*/ 0 h 10568536"/>
                  <a:gd name="connsiteX4" fmla="*/ 0 w 6302868"/>
                  <a:gd name="connsiteY4" fmla="*/ 3844424 h 10568536"/>
                  <a:gd name="connsiteX0" fmla="*/ 0 w 4924483"/>
                  <a:gd name="connsiteY0" fmla="*/ 3844424 h 7170366"/>
                  <a:gd name="connsiteX1" fmla="*/ 3117594 w 4924483"/>
                  <a:gd name="connsiteY1" fmla="*/ 7170366 h 7170366"/>
                  <a:gd name="connsiteX2" fmla="*/ 4924483 w 4924483"/>
                  <a:gd name="connsiteY2" fmla="*/ 2868416 h 7170366"/>
                  <a:gd name="connsiteX3" fmla="*/ 509076 w 4924483"/>
                  <a:gd name="connsiteY3" fmla="*/ 0 h 7170366"/>
                  <a:gd name="connsiteX4" fmla="*/ 0 w 4924483"/>
                  <a:gd name="connsiteY4" fmla="*/ 3844424 h 7170366"/>
                  <a:gd name="connsiteX0" fmla="*/ 0 w 8244225"/>
                  <a:gd name="connsiteY0" fmla="*/ 5543260 h 7170366"/>
                  <a:gd name="connsiteX1" fmla="*/ 6437336 w 8244225"/>
                  <a:gd name="connsiteY1" fmla="*/ 7170366 h 7170366"/>
                  <a:gd name="connsiteX2" fmla="*/ 8244225 w 8244225"/>
                  <a:gd name="connsiteY2" fmla="*/ 2868416 h 7170366"/>
                  <a:gd name="connsiteX3" fmla="*/ 3828818 w 8244225"/>
                  <a:gd name="connsiteY3" fmla="*/ 0 h 7170366"/>
                  <a:gd name="connsiteX4" fmla="*/ 0 w 8244225"/>
                  <a:gd name="connsiteY4" fmla="*/ 5543260 h 7170366"/>
                  <a:gd name="connsiteX0" fmla="*/ 0 w 8244225"/>
                  <a:gd name="connsiteY0" fmla="*/ 5543260 h 7170366"/>
                  <a:gd name="connsiteX1" fmla="*/ 6437336 w 8244225"/>
                  <a:gd name="connsiteY1" fmla="*/ 7170366 h 7170366"/>
                  <a:gd name="connsiteX2" fmla="*/ 8244225 w 8244225"/>
                  <a:gd name="connsiteY2" fmla="*/ 2868416 h 7170366"/>
                  <a:gd name="connsiteX3" fmla="*/ 3828818 w 8244225"/>
                  <a:gd name="connsiteY3" fmla="*/ 0 h 7170366"/>
                  <a:gd name="connsiteX4" fmla="*/ 4697725 w 8244225"/>
                  <a:gd name="connsiteY4" fmla="*/ 2331594 h 7170366"/>
                  <a:gd name="connsiteX5" fmla="*/ 0 w 8244225"/>
                  <a:gd name="connsiteY5" fmla="*/ 5543260 h 7170366"/>
                  <a:gd name="connsiteX0" fmla="*/ 0 w 8244225"/>
                  <a:gd name="connsiteY0" fmla="*/ 5543260 h 7170366"/>
                  <a:gd name="connsiteX1" fmla="*/ 6437336 w 8244225"/>
                  <a:gd name="connsiteY1" fmla="*/ 7170366 h 7170366"/>
                  <a:gd name="connsiteX2" fmla="*/ 8244225 w 8244225"/>
                  <a:gd name="connsiteY2" fmla="*/ 2868416 h 7170366"/>
                  <a:gd name="connsiteX3" fmla="*/ 3828818 w 8244225"/>
                  <a:gd name="connsiteY3" fmla="*/ 0 h 7170366"/>
                  <a:gd name="connsiteX4" fmla="*/ 2876853 w 8244225"/>
                  <a:gd name="connsiteY4" fmla="*/ 2354380 h 7170366"/>
                  <a:gd name="connsiteX5" fmla="*/ 4697725 w 8244225"/>
                  <a:gd name="connsiteY5" fmla="*/ 2331594 h 7170366"/>
                  <a:gd name="connsiteX6" fmla="*/ 0 w 8244225"/>
                  <a:gd name="connsiteY6" fmla="*/ 5543260 h 7170366"/>
                  <a:gd name="connsiteX0" fmla="*/ 0 w 8244225"/>
                  <a:gd name="connsiteY0" fmla="*/ 5543260 h 8930443"/>
                  <a:gd name="connsiteX1" fmla="*/ 5576400 w 8244225"/>
                  <a:gd name="connsiteY1" fmla="*/ 8930443 h 8930443"/>
                  <a:gd name="connsiteX2" fmla="*/ 8244225 w 8244225"/>
                  <a:gd name="connsiteY2" fmla="*/ 2868416 h 8930443"/>
                  <a:gd name="connsiteX3" fmla="*/ 3828818 w 8244225"/>
                  <a:gd name="connsiteY3" fmla="*/ 0 h 8930443"/>
                  <a:gd name="connsiteX4" fmla="*/ 2876853 w 8244225"/>
                  <a:gd name="connsiteY4" fmla="*/ 2354380 h 8930443"/>
                  <a:gd name="connsiteX5" fmla="*/ 4697725 w 8244225"/>
                  <a:gd name="connsiteY5" fmla="*/ 2331594 h 8930443"/>
                  <a:gd name="connsiteX6" fmla="*/ 0 w 8244225"/>
                  <a:gd name="connsiteY6" fmla="*/ 5543260 h 8930443"/>
                  <a:gd name="connsiteX0" fmla="*/ 0 w 8244225"/>
                  <a:gd name="connsiteY0" fmla="*/ 5663298 h 9050481"/>
                  <a:gd name="connsiteX1" fmla="*/ 5576400 w 8244225"/>
                  <a:gd name="connsiteY1" fmla="*/ 9050481 h 9050481"/>
                  <a:gd name="connsiteX2" fmla="*/ 8244225 w 8244225"/>
                  <a:gd name="connsiteY2" fmla="*/ 2988454 h 9050481"/>
                  <a:gd name="connsiteX3" fmla="*/ 4163715 w 8244225"/>
                  <a:gd name="connsiteY3" fmla="*/ 0 h 9050481"/>
                  <a:gd name="connsiteX4" fmla="*/ 2876853 w 8244225"/>
                  <a:gd name="connsiteY4" fmla="*/ 2474418 h 9050481"/>
                  <a:gd name="connsiteX5" fmla="*/ 4697725 w 8244225"/>
                  <a:gd name="connsiteY5" fmla="*/ 2451632 h 9050481"/>
                  <a:gd name="connsiteX6" fmla="*/ 0 w 8244225"/>
                  <a:gd name="connsiteY6" fmla="*/ 5663298 h 9050481"/>
                  <a:gd name="connsiteX0" fmla="*/ 0 w 9133160"/>
                  <a:gd name="connsiteY0" fmla="*/ 5663298 h 9050481"/>
                  <a:gd name="connsiteX1" fmla="*/ 5576400 w 9133160"/>
                  <a:gd name="connsiteY1" fmla="*/ 9050481 h 9050481"/>
                  <a:gd name="connsiteX2" fmla="*/ 9133160 w 9133160"/>
                  <a:gd name="connsiteY2" fmla="*/ 2990342 h 9050481"/>
                  <a:gd name="connsiteX3" fmla="*/ 4163715 w 9133160"/>
                  <a:gd name="connsiteY3" fmla="*/ 0 h 9050481"/>
                  <a:gd name="connsiteX4" fmla="*/ 2876853 w 9133160"/>
                  <a:gd name="connsiteY4" fmla="*/ 2474418 h 9050481"/>
                  <a:gd name="connsiteX5" fmla="*/ 4697725 w 9133160"/>
                  <a:gd name="connsiteY5" fmla="*/ 2451632 h 9050481"/>
                  <a:gd name="connsiteX6" fmla="*/ 0 w 9133160"/>
                  <a:gd name="connsiteY6" fmla="*/ 5663298 h 9050481"/>
                  <a:gd name="connsiteX0" fmla="*/ 0 w 9133160"/>
                  <a:gd name="connsiteY0" fmla="*/ 5663298 h 9050481"/>
                  <a:gd name="connsiteX1" fmla="*/ 5576400 w 9133160"/>
                  <a:gd name="connsiteY1" fmla="*/ 9050481 h 9050481"/>
                  <a:gd name="connsiteX2" fmla="*/ 9133160 w 9133160"/>
                  <a:gd name="connsiteY2" fmla="*/ 2990342 h 9050481"/>
                  <a:gd name="connsiteX3" fmla="*/ 4163715 w 9133160"/>
                  <a:gd name="connsiteY3" fmla="*/ 0 h 9050481"/>
                  <a:gd name="connsiteX4" fmla="*/ 2876853 w 9133160"/>
                  <a:gd name="connsiteY4" fmla="*/ 2474418 h 9050481"/>
                  <a:gd name="connsiteX5" fmla="*/ 5840822 w 9133160"/>
                  <a:gd name="connsiteY5" fmla="*/ 2491350 h 9050481"/>
                  <a:gd name="connsiteX6" fmla="*/ 0 w 9133160"/>
                  <a:gd name="connsiteY6" fmla="*/ 5663298 h 9050481"/>
                  <a:gd name="connsiteX0" fmla="*/ 0 w 7931470"/>
                  <a:gd name="connsiteY0" fmla="*/ 5516525 h 9050481"/>
                  <a:gd name="connsiteX1" fmla="*/ 4374710 w 7931470"/>
                  <a:gd name="connsiteY1" fmla="*/ 9050481 h 9050481"/>
                  <a:gd name="connsiteX2" fmla="*/ 7931470 w 7931470"/>
                  <a:gd name="connsiteY2" fmla="*/ 2990342 h 9050481"/>
                  <a:gd name="connsiteX3" fmla="*/ 2962025 w 7931470"/>
                  <a:gd name="connsiteY3" fmla="*/ 0 h 9050481"/>
                  <a:gd name="connsiteX4" fmla="*/ 1675163 w 7931470"/>
                  <a:gd name="connsiteY4" fmla="*/ 2474418 h 9050481"/>
                  <a:gd name="connsiteX5" fmla="*/ 4639132 w 7931470"/>
                  <a:gd name="connsiteY5" fmla="*/ 2491350 h 9050481"/>
                  <a:gd name="connsiteX6" fmla="*/ 0 w 7931470"/>
                  <a:gd name="connsiteY6" fmla="*/ 5516525 h 9050481"/>
                  <a:gd name="connsiteX0" fmla="*/ 0 w 7931470"/>
                  <a:gd name="connsiteY0" fmla="*/ 5516525 h 9094268"/>
                  <a:gd name="connsiteX1" fmla="*/ 5760684 w 7931470"/>
                  <a:gd name="connsiteY1" fmla="*/ 9094268 h 9094268"/>
                  <a:gd name="connsiteX2" fmla="*/ 7931470 w 7931470"/>
                  <a:gd name="connsiteY2" fmla="*/ 2990342 h 9094268"/>
                  <a:gd name="connsiteX3" fmla="*/ 2962025 w 7931470"/>
                  <a:gd name="connsiteY3" fmla="*/ 0 h 9094268"/>
                  <a:gd name="connsiteX4" fmla="*/ 1675163 w 7931470"/>
                  <a:gd name="connsiteY4" fmla="*/ 2474418 h 9094268"/>
                  <a:gd name="connsiteX5" fmla="*/ 4639132 w 7931470"/>
                  <a:gd name="connsiteY5" fmla="*/ 2491350 h 9094268"/>
                  <a:gd name="connsiteX6" fmla="*/ 0 w 7931470"/>
                  <a:gd name="connsiteY6" fmla="*/ 5516525 h 9094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1470" h="9094268">
                    <a:moveTo>
                      <a:pt x="0" y="5516525"/>
                    </a:moveTo>
                    <a:lnTo>
                      <a:pt x="5760684" y="9094268"/>
                    </a:lnTo>
                    <a:lnTo>
                      <a:pt x="7931470" y="2990342"/>
                    </a:lnTo>
                    <a:lnTo>
                      <a:pt x="2962025" y="0"/>
                    </a:lnTo>
                    <a:lnTo>
                      <a:pt x="1675163" y="2474418"/>
                    </a:lnTo>
                    <a:lnTo>
                      <a:pt x="4639132" y="2491350"/>
                    </a:lnTo>
                    <a:lnTo>
                      <a:pt x="0" y="551652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33000"/>
                    </a:schemeClr>
                  </a:gs>
                  <a:gs pos="46000">
                    <a:schemeClr val="bg1">
                      <a:lumMod val="50000"/>
                      <a:shade val="67500"/>
                      <a:satMod val="115000"/>
                      <a:alpha val="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7727123" y="1879232"/>
                <a:ext cx="773178" cy="1369112"/>
                <a:chOff x="6134100" y="2428875"/>
                <a:chExt cx="955675" cy="1692275"/>
              </a:xfrm>
            </p:grpSpPr>
            <p:sp>
              <p:nvSpPr>
                <p:cNvPr id="14" name="Freeform 19"/>
                <p:cNvSpPr>
                  <a:spLocks noEditPoints="1"/>
                </p:cNvSpPr>
                <p:nvPr/>
              </p:nvSpPr>
              <p:spPr bwMode="auto">
                <a:xfrm>
                  <a:off x="6134100" y="2428875"/>
                  <a:ext cx="787400" cy="1692275"/>
                </a:xfrm>
                <a:custGeom>
                  <a:avLst/>
                  <a:gdLst/>
                  <a:ahLst/>
                  <a:cxnLst>
                    <a:cxn ang="0">
                      <a:pos x="299" y="228"/>
                    </a:cxn>
                    <a:cxn ang="0">
                      <a:pos x="87" y="573"/>
                    </a:cxn>
                    <a:cxn ang="0">
                      <a:pos x="239" y="573"/>
                    </a:cxn>
                    <a:cxn ang="0">
                      <a:pos x="178" y="806"/>
                    </a:cxn>
                    <a:cxn ang="0">
                      <a:pos x="410" y="473"/>
                    </a:cxn>
                    <a:cxn ang="0">
                      <a:pos x="262" y="473"/>
                    </a:cxn>
                    <a:cxn ang="0">
                      <a:pos x="299" y="228"/>
                    </a:cxn>
                    <a:cxn ang="0">
                      <a:pos x="378" y="0"/>
                    </a:cxn>
                    <a:cxn ang="0">
                      <a:pos x="318" y="429"/>
                    </a:cxn>
                    <a:cxn ang="0">
                      <a:pos x="496" y="426"/>
                    </a:cxn>
                    <a:cxn ang="0">
                      <a:pos x="71" y="1066"/>
                    </a:cxn>
                    <a:cxn ang="0">
                      <a:pos x="174" y="615"/>
                    </a:cxn>
                    <a:cxn ang="0">
                      <a:pos x="0" y="615"/>
                    </a:cxn>
                    <a:cxn ang="0">
                      <a:pos x="378" y="0"/>
                    </a:cxn>
                  </a:cxnLst>
                  <a:rect l="0" t="0" r="r" b="b"/>
                  <a:pathLst>
                    <a:path w="496" h="1066">
                      <a:moveTo>
                        <a:pt x="299" y="228"/>
                      </a:moveTo>
                      <a:lnTo>
                        <a:pt x="87" y="573"/>
                      </a:lnTo>
                      <a:lnTo>
                        <a:pt x="239" y="573"/>
                      </a:lnTo>
                      <a:lnTo>
                        <a:pt x="178" y="806"/>
                      </a:lnTo>
                      <a:lnTo>
                        <a:pt x="410" y="473"/>
                      </a:lnTo>
                      <a:lnTo>
                        <a:pt x="262" y="473"/>
                      </a:lnTo>
                      <a:lnTo>
                        <a:pt x="299" y="228"/>
                      </a:lnTo>
                      <a:close/>
                      <a:moveTo>
                        <a:pt x="378" y="0"/>
                      </a:moveTo>
                      <a:lnTo>
                        <a:pt x="318" y="429"/>
                      </a:lnTo>
                      <a:lnTo>
                        <a:pt x="496" y="426"/>
                      </a:lnTo>
                      <a:lnTo>
                        <a:pt x="71" y="1066"/>
                      </a:lnTo>
                      <a:lnTo>
                        <a:pt x="174" y="615"/>
                      </a:lnTo>
                      <a:lnTo>
                        <a:pt x="0" y="615"/>
                      </a:lnTo>
                      <a:lnTo>
                        <a:pt x="378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Freeform 20"/>
                <p:cNvSpPr>
                  <a:spLocks/>
                </p:cNvSpPr>
                <p:nvPr/>
              </p:nvSpPr>
              <p:spPr bwMode="auto">
                <a:xfrm>
                  <a:off x="6767513" y="3357563"/>
                  <a:ext cx="322262" cy="574675"/>
                </a:xfrm>
                <a:custGeom>
                  <a:avLst/>
                  <a:gdLst/>
                  <a:ahLst/>
                  <a:cxnLst>
                    <a:cxn ang="0">
                      <a:pos x="134" y="0"/>
                    </a:cxn>
                    <a:cxn ang="0">
                      <a:pos x="110" y="154"/>
                    </a:cxn>
                    <a:cxn ang="0">
                      <a:pos x="203" y="154"/>
                    </a:cxn>
                    <a:cxn ang="0">
                      <a:pos x="54" y="362"/>
                    </a:cxn>
                    <a:cxn ang="0">
                      <a:pos x="96" y="216"/>
                    </a:cxn>
                    <a:cxn ang="0">
                      <a:pos x="0" y="216"/>
                    </a:cxn>
                    <a:cxn ang="0">
                      <a:pos x="134" y="0"/>
                    </a:cxn>
                  </a:cxnLst>
                  <a:rect l="0" t="0" r="r" b="b"/>
                  <a:pathLst>
                    <a:path w="203" h="362">
                      <a:moveTo>
                        <a:pt x="134" y="0"/>
                      </a:moveTo>
                      <a:lnTo>
                        <a:pt x="110" y="154"/>
                      </a:lnTo>
                      <a:lnTo>
                        <a:pt x="203" y="154"/>
                      </a:lnTo>
                      <a:lnTo>
                        <a:pt x="54" y="362"/>
                      </a:lnTo>
                      <a:lnTo>
                        <a:pt x="96" y="216"/>
                      </a:lnTo>
                      <a:lnTo>
                        <a:pt x="0" y="216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010711373"/>
              </p:ext>
            </p:extLst>
          </p:nvPr>
        </p:nvGraphicFramePr>
        <p:xfrm>
          <a:off x="303212" y="233424"/>
          <a:ext cx="8534400" cy="662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Bar Chart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tx1">
              <a:lumMod val="85000"/>
              <a:lumOff val="15000"/>
            </a:schemeClr>
          </a:fgClr>
          <a:bgClr>
            <a:schemeClr val="tx1">
              <a:lumMod val="75000"/>
              <a:lumOff val="2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PowerPoint Icons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700321" y="1524000"/>
            <a:ext cx="355491" cy="1006320"/>
            <a:chOff x="2817813" y="2427288"/>
            <a:chExt cx="1144588" cy="3240088"/>
          </a:xfrm>
        </p:grpSpPr>
        <p:sp>
          <p:nvSpPr>
            <p:cNvPr id="6" name="Freeform 25"/>
            <p:cNvSpPr>
              <a:spLocks noEditPoints="1"/>
            </p:cNvSpPr>
            <p:nvPr/>
          </p:nvSpPr>
          <p:spPr bwMode="auto">
            <a:xfrm>
              <a:off x="2817813" y="2427288"/>
              <a:ext cx="1144588" cy="3240088"/>
            </a:xfrm>
            <a:custGeom>
              <a:avLst/>
              <a:gdLst/>
              <a:ahLst/>
              <a:cxnLst>
                <a:cxn ang="0">
                  <a:pos x="330" y="75"/>
                </a:cxn>
                <a:cxn ang="0">
                  <a:pos x="281" y="99"/>
                </a:cxn>
                <a:cxn ang="0">
                  <a:pos x="248" y="141"/>
                </a:cxn>
                <a:cxn ang="0">
                  <a:pos x="235" y="196"/>
                </a:cxn>
                <a:cxn ang="0">
                  <a:pos x="200" y="1435"/>
                </a:cxn>
                <a:cxn ang="0">
                  <a:pos x="139" y="1489"/>
                </a:cxn>
                <a:cxn ang="0">
                  <a:pos x="95" y="1557"/>
                </a:cxn>
                <a:cxn ang="0">
                  <a:pos x="71" y="1637"/>
                </a:cxn>
                <a:cxn ang="0">
                  <a:pos x="71" y="1728"/>
                </a:cxn>
                <a:cxn ang="0">
                  <a:pos x="100" y="1814"/>
                </a:cxn>
                <a:cxn ang="0">
                  <a:pos x="154" y="1887"/>
                </a:cxn>
                <a:cxn ang="0">
                  <a:pos x="226" y="1941"/>
                </a:cxn>
                <a:cxn ang="0">
                  <a:pos x="313" y="1970"/>
                </a:cxn>
                <a:cxn ang="0">
                  <a:pos x="408" y="1970"/>
                </a:cxn>
                <a:cxn ang="0">
                  <a:pos x="494" y="1941"/>
                </a:cxn>
                <a:cxn ang="0">
                  <a:pos x="567" y="1887"/>
                </a:cxn>
                <a:cxn ang="0">
                  <a:pos x="619" y="1814"/>
                </a:cxn>
                <a:cxn ang="0">
                  <a:pos x="648" y="1728"/>
                </a:cxn>
                <a:cxn ang="0">
                  <a:pos x="648" y="1636"/>
                </a:cxn>
                <a:cxn ang="0">
                  <a:pos x="624" y="1556"/>
                </a:cxn>
                <a:cxn ang="0">
                  <a:pos x="580" y="1488"/>
                </a:cxn>
                <a:cxn ang="0">
                  <a:pos x="518" y="1434"/>
                </a:cxn>
                <a:cxn ang="0">
                  <a:pos x="482" y="196"/>
                </a:cxn>
                <a:cxn ang="0">
                  <a:pos x="469" y="141"/>
                </a:cxn>
                <a:cxn ang="0">
                  <a:pos x="435" y="99"/>
                </a:cxn>
                <a:cxn ang="0">
                  <a:pos x="387" y="75"/>
                </a:cxn>
                <a:cxn ang="0">
                  <a:pos x="358" y="0"/>
                </a:cxn>
                <a:cxn ang="0">
                  <a:pos x="430" y="15"/>
                </a:cxn>
                <a:cxn ang="0">
                  <a:pos x="489" y="55"/>
                </a:cxn>
                <a:cxn ang="0">
                  <a:pos x="529" y="114"/>
                </a:cxn>
                <a:cxn ang="0">
                  <a:pos x="544" y="187"/>
                </a:cxn>
                <a:cxn ang="0">
                  <a:pos x="582" y="1396"/>
                </a:cxn>
                <a:cxn ang="0">
                  <a:pos x="647" y="1460"/>
                </a:cxn>
                <a:cxn ang="0">
                  <a:pos x="693" y="1541"/>
                </a:cxn>
                <a:cxn ang="0">
                  <a:pos x="717" y="1631"/>
                </a:cxn>
                <a:cxn ang="0">
                  <a:pos x="717" y="1734"/>
                </a:cxn>
                <a:cxn ang="0">
                  <a:pos x="687" y="1832"/>
                </a:cxn>
                <a:cxn ang="0">
                  <a:pos x="632" y="1917"/>
                </a:cxn>
                <a:cxn ang="0">
                  <a:pos x="557" y="1984"/>
                </a:cxn>
                <a:cxn ang="0">
                  <a:pos x="464" y="2026"/>
                </a:cxn>
                <a:cxn ang="0">
                  <a:pos x="360" y="2041"/>
                </a:cxn>
                <a:cxn ang="0">
                  <a:pos x="256" y="2026"/>
                </a:cxn>
                <a:cxn ang="0">
                  <a:pos x="164" y="1984"/>
                </a:cxn>
                <a:cxn ang="0">
                  <a:pos x="89" y="1917"/>
                </a:cxn>
                <a:cxn ang="0">
                  <a:pos x="34" y="1832"/>
                </a:cxn>
                <a:cxn ang="0">
                  <a:pos x="4" y="1734"/>
                </a:cxn>
                <a:cxn ang="0">
                  <a:pos x="4" y="1632"/>
                </a:cxn>
                <a:cxn ang="0">
                  <a:pos x="28" y="1542"/>
                </a:cxn>
                <a:cxn ang="0">
                  <a:pos x="73" y="1463"/>
                </a:cxn>
                <a:cxn ang="0">
                  <a:pos x="135" y="1399"/>
                </a:cxn>
                <a:cxn ang="0">
                  <a:pos x="173" y="187"/>
                </a:cxn>
                <a:cxn ang="0">
                  <a:pos x="188" y="114"/>
                </a:cxn>
                <a:cxn ang="0">
                  <a:pos x="226" y="55"/>
                </a:cxn>
                <a:cxn ang="0">
                  <a:pos x="285" y="15"/>
                </a:cxn>
                <a:cxn ang="0">
                  <a:pos x="358" y="0"/>
                </a:cxn>
              </a:cxnLst>
              <a:rect l="0" t="0" r="r" b="b"/>
              <a:pathLst>
                <a:path w="721" h="2041">
                  <a:moveTo>
                    <a:pt x="358" y="72"/>
                  </a:moveTo>
                  <a:lnTo>
                    <a:pt x="330" y="75"/>
                  </a:lnTo>
                  <a:lnTo>
                    <a:pt x="304" y="84"/>
                  </a:lnTo>
                  <a:lnTo>
                    <a:pt x="281" y="99"/>
                  </a:lnTo>
                  <a:lnTo>
                    <a:pt x="263" y="118"/>
                  </a:lnTo>
                  <a:lnTo>
                    <a:pt x="248" y="141"/>
                  </a:lnTo>
                  <a:lnTo>
                    <a:pt x="239" y="167"/>
                  </a:lnTo>
                  <a:lnTo>
                    <a:pt x="235" y="196"/>
                  </a:lnTo>
                  <a:lnTo>
                    <a:pt x="235" y="1415"/>
                  </a:lnTo>
                  <a:lnTo>
                    <a:pt x="200" y="1435"/>
                  </a:lnTo>
                  <a:lnTo>
                    <a:pt x="168" y="1460"/>
                  </a:lnTo>
                  <a:lnTo>
                    <a:pt x="139" y="1489"/>
                  </a:lnTo>
                  <a:lnTo>
                    <a:pt x="114" y="1522"/>
                  </a:lnTo>
                  <a:lnTo>
                    <a:pt x="95" y="1557"/>
                  </a:lnTo>
                  <a:lnTo>
                    <a:pt x="80" y="1596"/>
                  </a:lnTo>
                  <a:lnTo>
                    <a:pt x="71" y="1637"/>
                  </a:lnTo>
                  <a:lnTo>
                    <a:pt x="68" y="1680"/>
                  </a:lnTo>
                  <a:lnTo>
                    <a:pt x="71" y="1728"/>
                  </a:lnTo>
                  <a:lnTo>
                    <a:pt x="83" y="1773"/>
                  </a:lnTo>
                  <a:lnTo>
                    <a:pt x="100" y="1814"/>
                  </a:lnTo>
                  <a:lnTo>
                    <a:pt x="124" y="1853"/>
                  </a:lnTo>
                  <a:lnTo>
                    <a:pt x="154" y="1887"/>
                  </a:lnTo>
                  <a:lnTo>
                    <a:pt x="188" y="1917"/>
                  </a:lnTo>
                  <a:lnTo>
                    <a:pt x="226" y="1941"/>
                  </a:lnTo>
                  <a:lnTo>
                    <a:pt x="268" y="1958"/>
                  </a:lnTo>
                  <a:lnTo>
                    <a:pt x="313" y="1970"/>
                  </a:lnTo>
                  <a:lnTo>
                    <a:pt x="360" y="1973"/>
                  </a:lnTo>
                  <a:lnTo>
                    <a:pt x="408" y="1970"/>
                  </a:lnTo>
                  <a:lnTo>
                    <a:pt x="453" y="1958"/>
                  </a:lnTo>
                  <a:lnTo>
                    <a:pt x="494" y="1941"/>
                  </a:lnTo>
                  <a:lnTo>
                    <a:pt x="533" y="1917"/>
                  </a:lnTo>
                  <a:lnTo>
                    <a:pt x="567" y="1887"/>
                  </a:lnTo>
                  <a:lnTo>
                    <a:pt x="595" y="1853"/>
                  </a:lnTo>
                  <a:lnTo>
                    <a:pt x="619" y="1814"/>
                  </a:lnTo>
                  <a:lnTo>
                    <a:pt x="637" y="1773"/>
                  </a:lnTo>
                  <a:lnTo>
                    <a:pt x="648" y="1728"/>
                  </a:lnTo>
                  <a:lnTo>
                    <a:pt x="652" y="1680"/>
                  </a:lnTo>
                  <a:lnTo>
                    <a:pt x="648" y="1636"/>
                  </a:lnTo>
                  <a:lnTo>
                    <a:pt x="639" y="1595"/>
                  </a:lnTo>
                  <a:lnTo>
                    <a:pt x="624" y="1556"/>
                  </a:lnTo>
                  <a:lnTo>
                    <a:pt x="604" y="1521"/>
                  </a:lnTo>
                  <a:lnTo>
                    <a:pt x="580" y="1488"/>
                  </a:lnTo>
                  <a:lnTo>
                    <a:pt x="550" y="1459"/>
                  </a:lnTo>
                  <a:lnTo>
                    <a:pt x="518" y="1434"/>
                  </a:lnTo>
                  <a:lnTo>
                    <a:pt x="482" y="1414"/>
                  </a:lnTo>
                  <a:lnTo>
                    <a:pt x="482" y="196"/>
                  </a:lnTo>
                  <a:lnTo>
                    <a:pt x="478" y="167"/>
                  </a:lnTo>
                  <a:lnTo>
                    <a:pt x="469" y="141"/>
                  </a:lnTo>
                  <a:lnTo>
                    <a:pt x="454" y="118"/>
                  </a:lnTo>
                  <a:lnTo>
                    <a:pt x="435" y="99"/>
                  </a:lnTo>
                  <a:lnTo>
                    <a:pt x="413" y="84"/>
                  </a:lnTo>
                  <a:lnTo>
                    <a:pt x="387" y="75"/>
                  </a:lnTo>
                  <a:lnTo>
                    <a:pt x="358" y="72"/>
                  </a:lnTo>
                  <a:close/>
                  <a:moveTo>
                    <a:pt x="358" y="0"/>
                  </a:moveTo>
                  <a:lnTo>
                    <a:pt x="395" y="4"/>
                  </a:lnTo>
                  <a:lnTo>
                    <a:pt x="430" y="15"/>
                  </a:lnTo>
                  <a:lnTo>
                    <a:pt x="462" y="33"/>
                  </a:lnTo>
                  <a:lnTo>
                    <a:pt x="489" y="55"/>
                  </a:lnTo>
                  <a:lnTo>
                    <a:pt x="512" y="83"/>
                  </a:lnTo>
                  <a:lnTo>
                    <a:pt x="529" y="114"/>
                  </a:lnTo>
                  <a:lnTo>
                    <a:pt x="540" y="149"/>
                  </a:lnTo>
                  <a:lnTo>
                    <a:pt x="544" y="187"/>
                  </a:lnTo>
                  <a:lnTo>
                    <a:pt x="544" y="1370"/>
                  </a:lnTo>
                  <a:lnTo>
                    <a:pt x="582" y="1396"/>
                  </a:lnTo>
                  <a:lnTo>
                    <a:pt x="615" y="1427"/>
                  </a:lnTo>
                  <a:lnTo>
                    <a:pt x="647" y="1460"/>
                  </a:lnTo>
                  <a:lnTo>
                    <a:pt x="672" y="1499"/>
                  </a:lnTo>
                  <a:lnTo>
                    <a:pt x="693" y="1541"/>
                  </a:lnTo>
                  <a:lnTo>
                    <a:pt x="708" y="1585"/>
                  </a:lnTo>
                  <a:lnTo>
                    <a:pt x="717" y="1631"/>
                  </a:lnTo>
                  <a:lnTo>
                    <a:pt x="721" y="1680"/>
                  </a:lnTo>
                  <a:lnTo>
                    <a:pt x="717" y="1734"/>
                  </a:lnTo>
                  <a:lnTo>
                    <a:pt x="706" y="1784"/>
                  </a:lnTo>
                  <a:lnTo>
                    <a:pt x="687" y="1832"/>
                  </a:lnTo>
                  <a:lnTo>
                    <a:pt x="663" y="1877"/>
                  </a:lnTo>
                  <a:lnTo>
                    <a:pt x="632" y="1917"/>
                  </a:lnTo>
                  <a:lnTo>
                    <a:pt x="597" y="1952"/>
                  </a:lnTo>
                  <a:lnTo>
                    <a:pt x="557" y="1984"/>
                  </a:lnTo>
                  <a:lnTo>
                    <a:pt x="512" y="2007"/>
                  </a:lnTo>
                  <a:lnTo>
                    <a:pt x="464" y="2026"/>
                  </a:lnTo>
                  <a:lnTo>
                    <a:pt x="414" y="2037"/>
                  </a:lnTo>
                  <a:lnTo>
                    <a:pt x="360" y="2041"/>
                  </a:lnTo>
                  <a:lnTo>
                    <a:pt x="306" y="2037"/>
                  </a:lnTo>
                  <a:lnTo>
                    <a:pt x="256" y="2026"/>
                  </a:lnTo>
                  <a:lnTo>
                    <a:pt x="209" y="2007"/>
                  </a:lnTo>
                  <a:lnTo>
                    <a:pt x="164" y="1984"/>
                  </a:lnTo>
                  <a:lnTo>
                    <a:pt x="124" y="1952"/>
                  </a:lnTo>
                  <a:lnTo>
                    <a:pt x="89" y="1917"/>
                  </a:lnTo>
                  <a:lnTo>
                    <a:pt x="58" y="1877"/>
                  </a:lnTo>
                  <a:lnTo>
                    <a:pt x="34" y="1832"/>
                  </a:lnTo>
                  <a:lnTo>
                    <a:pt x="15" y="1784"/>
                  </a:lnTo>
                  <a:lnTo>
                    <a:pt x="4" y="1734"/>
                  </a:lnTo>
                  <a:lnTo>
                    <a:pt x="0" y="1680"/>
                  </a:lnTo>
                  <a:lnTo>
                    <a:pt x="4" y="1632"/>
                  </a:lnTo>
                  <a:lnTo>
                    <a:pt x="13" y="1586"/>
                  </a:lnTo>
                  <a:lnTo>
                    <a:pt x="28" y="1542"/>
                  </a:lnTo>
                  <a:lnTo>
                    <a:pt x="48" y="1501"/>
                  </a:lnTo>
                  <a:lnTo>
                    <a:pt x="73" y="1463"/>
                  </a:lnTo>
                  <a:lnTo>
                    <a:pt x="101" y="1429"/>
                  </a:lnTo>
                  <a:lnTo>
                    <a:pt x="135" y="1399"/>
                  </a:lnTo>
                  <a:lnTo>
                    <a:pt x="173" y="1373"/>
                  </a:lnTo>
                  <a:lnTo>
                    <a:pt x="173" y="187"/>
                  </a:lnTo>
                  <a:lnTo>
                    <a:pt x="176" y="149"/>
                  </a:lnTo>
                  <a:lnTo>
                    <a:pt x="188" y="114"/>
                  </a:lnTo>
                  <a:lnTo>
                    <a:pt x="204" y="83"/>
                  </a:lnTo>
                  <a:lnTo>
                    <a:pt x="226" y="55"/>
                  </a:lnTo>
                  <a:lnTo>
                    <a:pt x="254" y="33"/>
                  </a:lnTo>
                  <a:lnTo>
                    <a:pt x="285" y="15"/>
                  </a:lnTo>
                  <a:lnTo>
                    <a:pt x="320" y="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auto">
            <a:xfrm>
              <a:off x="3049588" y="3811589"/>
              <a:ext cx="679451" cy="1622425"/>
            </a:xfrm>
            <a:custGeom>
              <a:avLst/>
              <a:gdLst/>
              <a:ahLst/>
              <a:cxnLst>
                <a:cxn ang="0">
                  <a:pos x="212" y="0"/>
                </a:cxn>
                <a:cxn ang="0">
                  <a:pos x="234" y="4"/>
                </a:cxn>
                <a:cxn ang="0">
                  <a:pos x="254" y="14"/>
                </a:cxn>
                <a:cxn ang="0">
                  <a:pos x="269" y="30"/>
                </a:cxn>
                <a:cxn ang="0">
                  <a:pos x="279" y="49"/>
                </a:cxn>
                <a:cxn ang="0">
                  <a:pos x="283" y="72"/>
                </a:cxn>
                <a:cxn ang="0">
                  <a:pos x="283" y="606"/>
                </a:cxn>
                <a:cxn ang="0">
                  <a:pos x="318" y="621"/>
                </a:cxn>
                <a:cxn ang="0">
                  <a:pos x="349" y="642"/>
                </a:cxn>
                <a:cxn ang="0">
                  <a:pos x="376" y="667"/>
                </a:cxn>
                <a:cxn ang="0">
                  <a:pos x="398" y="698"/>
                </a:cxn>
                <a:cxn ang="0">
                  <a:pos x="414" y="731"/>
                </a:cxn>
                <a:cxn ang="0">
                  <a:pos x="424" y="769"/>
                </a:cxn>
                <a:cxn ang="0">
                  <a:pos x="428" y="808"/>
                </a:cxn>
                <a:cxn ang="0">
                  <a:pos x="424" y="847"/>
                </a:cxn>
                <a:cxn ang="0">
                  <a:pos x="414" y="883"/>
                </a:cxn>
                <a:cxn ang="0">
                  <a:pos x="399" y="917"/>
                </a:cxn>
                <a:cxn ang="0">
                  <a:pos x="378" y="946"/>
                </a:cxn>
                <a:cxn ang="0">
                  <a:pos x="352" y="972"/>
                </a:cxn>
                <a:cxn ang="0">
                  <a:pos x="322" y="994"/>
                </a:cxn>
                <a:cxn ang="0">
                  <a:pos x="288" y="1009"/>
                </a:cxn>
                <a:cxn ang="0">
                  <a:pos x="253" y="1019"/>
                </a:cxn>
                <a:cxn ang="0">
                  <a:pos x="214" y="1022"/>
                </a:cxn>
                <a:cxn ang="0">
                  <a:pos x="176" y="1019"/>
                </a:cxn>
                <a:cxn ang="0">
                  <a:pos x="139" y="1009"/>
                </a:cxn>
                <a:cxn ang="0">
                  <a:pos x="105" y="994"/>
                </a:cxn>
                <a:cxn ang="0">
                  <a:pos x="77" y="972"/>
                </a:cxn>
                <a:cxn ang="0">
                  <a:pos x="50" y="946"/>
                </a:cxn>
                <a:cxn ang="0">
                  <a:pos x="29" y="917"/>
                </a:cxn>
                <a:cxn ang="0">
                  <a:pos x="14" y="883"/>
                </a:cxn>
                <a:cxn ang="0">
                  <a:pos x="4" y="847"/>
                </a:cxn>
                <a:cxn ang="0">
                  <a:pos x="0" y="808"/>
                </a:cxn>
                <a:cxn ang="0">
                  <a:pos x="4" y="769"/>
                </a:cxn>
                <a:cxn ang="0">
                  <a:pos x="14" y="734"/>
                </a:cxn>
                <a:cxn ang="0">
                  <a:pos x="30" y="700"/>
                </a:cxn>
                <a:cxn ang="0">
                  <a:pos x="52" y="670"/>
                </a:cxn>
                <a:cxn ang="0">
                  <a:pos x="77" y="644"/>
                </a:cxn>
                <a:cxn ang="0">
                  <a:pos x="107" y="624"/>
                </a:cxn>
                <a:cxn ang="0">
                  <a:pos x="140" y="607"/>
                </a:cxn>
                <a:cxn ang="0">
                  <a:pos x="140" y="72"/>
                </a:cxn>
                <a:cxn ang="0">
                  <a:pos x="144" y="49"/>
                </a:cxn>
                <a:cxn ang="0">
                  <a:pos x="154" y="30"/>
                </a:cxn>
                <a:cxn ang="0">
                  <a:pos x="171" y="14"/>
                </a:cxn>
                <a:cxn ang="0">
                  <a:pos x="189" y="4"/>
                </a:cxn>
                <a:cxn ang="0">
                  <a:pos x="212" y="0"/>
                </a:cxn>
              </a:cxnLst>
              <a:rect l="0" t="0" r="r" b="b"/>
              <a:pathLst>
                <a:path w="428" h="1022">
                  <a:moveTo>
                    <a:pt x="212" y="0"/>
                  </a:moveTo>
                  <a:lnTo>
                    <a:pt x="234" y="4"/>
                  </a:lnTo>
                  <a:lnTo>
                    <a:pt x="254" y="14"/>
                  </a:lnTo>
                  <a:lnTo>
                    <a:pt x="269" y="30"/>
                  </a:lnTo>
                  <a:lnTo>
                    <a:pt x="279" y="49"/>
                  </a:lnTo>
                  <a:lnTo>
                    <a:pt x="283" y="72"/>
                  </a:lnTo>
                  <a:lnTo>
                    <a:pt x="283" y="606"/>
                  </a:lnTo>
                  <a:lnTo>
                    <a:pt x="318" y="621"/>
                  </a:lnTo>
                  <a:lnTo>
                    <a:pt x="349" y="642"/>
                  </a:lnTo>
                  <a:lnTo>
                    <a:pt x="376" y="667"/>
                  </a:lnTo>
                  <a:lnTo>
                    <a:pt x="398" y="698"/>
                  </a:lnTo>
                  <a:lnTo>
                    <a:pt x="414" y="731"/>
                  </a:lnTo>
                  <a:lnTo>
                    <a:pt x="424" y="769"/>
                  </a:lnTo>
                  <a:lnTo>
                    <a:pt x="428" y="808"/>
                  </a:lnTo>
                  <a:lnTo>
                    <a:pt x="424" y="847"/>
                  </a:lnTo>
                  <a:lnTo>
                    <a:pt x="414" y="883"/>
                  </a:lnTo>
                  <a:lnTo>
                    <a:pt x="399" y="917"/>
                  </a:lnTo>
                  <a:lnTo>
                    <a:pt x="378" y="946"/>
                  </a:lnTo>
                  <a:lnTo>
                    <a:pt x="352" y="972"/>
                  </a:lnTo>
                  <a:lnTo>
                    <a:pt x="322" y="994"/>
                  </a:lnTo>
                  <a:lnTo>
                    <a:pt x="288" y="1009"/>
                  </a:lnTo>
                  <a:lnTo>
                    <a:pt x="253" y="1019"/>
                  </a:lnTo>
                  <a:lnTo>
                    <a:pt x="214" y="1022"/>
                  </a:lnTo>
                  <a:lnTo>
                    <a:pt x="176" y="1019"/>
                  </a:lnTo>
                  <a:lnTo>
                    <a:pt x="139" y="1009"/>
                  </a:lnTo>
                  <a:lnTo>
                    <a:pt x="105" y="994"/>
                  </a:lnTo>
                  <a:lnTo>
                    <a:pt x="77" y="972"/>
                  </a:lnTo>
                  <a:lnTo>
                    <a:pt x="50" y="946"/>
                  </a:lnTo>
                  <a:lnTo>
                    <a:pt x="29" y="917"/>
                  </a:lnTo>
                  <a:lnTo>
                    <a:pt x="14" y="883"/>
                  </a:lnTo>
                  <a:lnTo>
                    <a:pt x="4" y="847"/>
                  </a:lnTo>
                  <a:lnTo>
                    <a:pt x="0" y="808"/>
                  </a:lnTo>
                  <a:lnTo>
                    <a:pt x="4" y="769"/>
                  </a:lnTo>
                  <a:lnTo>
                    <a:pt x="14" y="734"/>
                  </a:lnTo>
                  <a:lnTo>
                    <a:pt x="30" y="700"/>
                  </a:lnTo>
                  <a:lnTo>
                    <a:pt x="52" y="670"/>
                  </a:lnTo>
                  <a:lnTo>
                    <a:pt x="77" y="644"/>
                  </a:lnTo>
                  <a:lnTo>
                    <a:pt x="107" y="624"/>
                  </a:lnTo>
                  <a:lnTo>
                    <a:pt x="140" y="607"/>
                  </a:lnTo>
                  <a:lnTo>
                    <a:pt x="140" y="72"/>
                  </a:lnTo>
                  <a:lnTo>
                    <a:pt x="144" y="49"/>
                  </a:lnTo>
                  <a:lnTo>
                    <a:pt x="154" y="30"/>
                  </a:lnTo>
                  <a:lnTo>
                    <a:pt x="171" y="14"/>
                  </a:lnTo>
                  <a:lnTo>
                    <a:pt x="189" y="4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27892" y="3201245"/>
            <a:ext cx="528091" cy="935122"/>
            <a:chOff x="912812" y="2983686"/>
            <a:chExt cx="528091" cy="935122"/>
          </a:xfrm>
        </p:grpSpPr>
        <p:sp>
          <p:nvSpPr>
            <p:cNvPr id="9" name="Freeform 19"/>
            <p:cNvSpPr>
              <a:spLocks noEditPoints="1"/>
            </p:cNvSpPr>
            <p:nvPr/>
          </p:nvSpPr>
          <p:spPr bwMode="auto">
            <a:xfrm>
              <a:off x="912812" y="2983686"/>
              <a:ext cx="435105" cy="935122"/>
            </a:xfrm>
            <a:custGeom>
              <a:avLst/>
              <a:gdLst/>
              <a:ahLst/>
              <a:cxnLst>
                <a:cxn ang="0">
                  <a:pos x="299" y="228"/>
                </a:cxn>
                <a:cxn ang="0">
                  <a:pos x="87" y="573"/>
                </a:cxn>
                <a:cxn ang="0">
                  <a:pos x="239" y="573"/>
                </a:cxn>
                <a:cxn ang="0">
                  <a:pos x="178" y="806"/>
                </a:cxn>
                <a:cxn ang="0">
                  <a:pos x="410" y="473"/>
                </a:cxn>
                <a:cxn ang="0">
                  <a:pos x="262" y="473"/>
                </a:cxn>
                <a:cxn ang="0">
                  <a:pos x="299" y="228"/>
                </a:cxn>
                <a:cxn ang="0">
                  <a:pos x="378" y="0"/>
                </a:cxn>
                <a:cxn ang="0">
                  <a:pos x="318" y="429"/>
                </a:cxn>
                <a:cxn ang="0">
                  <a:pos x="496" y="426"/>
                </a:cxn>
                <a:cxn ang="0">
                  <a:pos x="71" y="1066"/>
                </a:cxn>
                <a:cxn ang="0">
                  <a:pos x="174" y="615"/>
                </a:cxn>
                <a:cxn ang="0">
                  <a:pos x="0" y="615"/>
                </a:cxn>
                <a:cxn ang="0">
                  <a:pos x="378" y="0"/>
                </a:cxn>
              </a:cxnLst>
              <a:rect l="0" t="0" r="r" b="b"/>
              <a:pathLst>
                <a:path w="496" h="1066">
                  <a:moveTo>
                    <a:pt x="299" y="228"/>
                  </a:moveTo>
                  <a:lnTo>
                    <a:pt x="87" y="573"/>
                  </a:lnTo>
                  <a:lnTo>
                    <a:pt x="239" y="573"/>
                  </a:lnTo>
                  <a:lnTo>
                    <a:pt x="178" y="806"/>
                  </a:lnTo>
                  <a:lnTo>
                    <a:pt x="410" y="473"/>
                  </a:lnTo>
                  <a:lnTo>
                    <a:pt x="262" y="473"/>
                  </a:lnTo>
                  <a:lnTo>
                    <a:pt x="299" y="228"/>
                  </a:lnTo>
                  <a:close/>
                  <a:moveTo>
                    <a:pt x="378" y="0"/>
                  </a:moveTo>
                  <a:lnTo>
                    <a:pt x="318" y="429"/>
                  </a:lnTo>
                  <a:lnTo>
                    <a:pt x="496" y="426"/>
                  </a:lnTo>
                  <a:lnTo>
                    <a:pt x="71" y="1066"/>
                  </a:lnTo>
                  <a:lnTo>
                    <a:pt x="174" y="615"/>
                  </a:lnTo>
                  <a:lnTo>
                    <a:pt x="0" y="615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0"/>
            <p:cNvSpPr>
              <a:spLocks/>
            </p:cNvSpPr>
            <p:nvPr/>
          </p:nvSpPr>
          <p:spPr bwMode="auto">
            <a:xfrm>
              <a:off x="1262826" y="3496863"/>
              <a:ext cx="178077" cy="317556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10" y="154"/>
                </a:cxn>
                <a:cxn ang="0">
                  <a:pos x="203" y="154"/>
                </a:cxn>
                <a:cxn ang="0">
                  <a:pos x="54" y="362"/>
                </a:cxn>
                <a:cxn ang="0">
                  <a:pos x="96" y="216"/>
                </a:cxn>
                <a:cxn ang="0">
                  <a:pos x="0" y="216"/>
                </a:cxn>
                <a:cxn ang="0">
                  <a:pos x="134" y="0"/>
                </a:cxn>
              </a:cxnLst>
              <a:rect l="0" t="0" r="r" b="b"/>
              <a:pathLst>
                <a:path w="203" h="362">
                  <a:moveTo>
                    <a:pt x="134" y="0"/>
                  </a:moveTo>
                  <a:lnTo>
                    <a:pt x="110" y="154"/>
                  </a:lnTo>
                  <a:lnTo>
                    <a:pt x="203" y="154"/>
                  </a:lnTo>
                  <a:lnTo>
                    <a:pt x="54" y="362"/>
                  </a:lnTo>
                  <a:lnTo>
                    <a:pt x="96" y="216"/>
                  </a:lnTo>
                  <a:lnTo>
                    <a:pt x="0" y="216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Freeform 7"/>
          <p:cNvSpPr>
            <a:spLocks noEditPoints="1"/>
          </p:cNvSpPr>
          <p:nvPr/>
        </p:nvSpPr>
        <p:spPr bwMode="auto">
          <a:xfrm>
            <a:off x="5532635" y="1804178"/>
            <a:ext cx="1032888" cy="604705"/>
          </a:xfrm>
          <a:custGeom>
            <a:avLst/>
            <a:gdLst/>
            <a:ahLst/>
            <a:cxnLst>
              <a:cxn ang="0">
                <a:pos x="303" y="239"/>
              </a:cxn>
              <a:cxn ang="0">
                <a:pos x="309" y="294"/>
              </a:cxn>
              <a:cxn ang="0">
                <a:pos x="371" y="342"/>
              </a:cxn>
              <a:cxn ang="0">
                <a:pos x="486" y="347"/>
              </a:cxn>
              <a:cxn ang="0">
                <a:pos x="553" y="298"/>
              </a:cxn>
              <a:cxn ang="0">
                <a:pos x="565" y="243"/>
              </a:cxn>
              <a:cxn ang="0">
                <a:pos x="512" y="232"/>
              </a:cxn>
              <a:cxn ang="0">
                <a:pos x="400" y="236"/>
              </a:cxn>
              <a:cxn ang="0">
                <a:pos x="364" y="228"/>
              </a:cxn>
              <a:cxn ang="0">
                <a:pos x="69" y="199"/>
              </a:cxn>
              <a:cxn ang="0">
                <a:pos x="81" y="253"/>
              </a:cxn>
              <a:cxn ang="0">
                <a:pos x="148" y="296"/>
              </a:cxn>
              <a:cxn ang="0">
                <a:pos x="208" y="292"/>
              </a:cxn>
              <a:cxn ang="0">
                <a:pos x="225" y="245"/>
              </a:cxn>
              <a:cxn ang="0">
                <a:pos x="196" y="233"/>
              </a:cxn>
              <a:cxn ang="0">
                <a:pos x="118" y="207"/>
              </a:cxn>
              <a:cxn ang="0">
                <a:pos x="781" y="195"/>
              </a:cxn>
              <a:cxn ang="0">
                <a:pos x="727" y="210"/>
              </a:cxn>
              <a:cxn ang="0">
                <a:pos x="655" y="235"/>
              </a:cxn>
              <a:cxn ang="0">
                <a:pos x="633" y="244"/>
              </a:cxn>
              <a:cxn ang="0">
                <a:pos x="650" y="291"/>
              </a:cxn>
              <a:cxn ang="0">
                <a:pos x="709" y="295"/>
              </a:cxn>
              <a:cxn ang="0">
                <a:pos x="776" y="253"/>
              </a:cxn>
              <a:cxn ang="0">
                <a:pos x="788" y="198"/>
              </a:cxn>
              <a:cxn ang="0">
                <a:pos x="678" y="135"/>
              </a:cxn>
              <a:cxn ang="0">
                <a:pos x="287" y="0"/>
              </a:cxn>
              <a:cxn ang="0">
                <a:pos x="557" y="3"/>
              </a:cxn>
              <a:cxn ang="0">
                <a:pos x="653" y="13"/>
              </a:cxn>
              <a:cxn ang="0">
                <a:pos x="721" y="80"/>
              </a:cxn>
              <a:cxn ang="0">
                <a:pos x="751" y="75"/>
              </a:cxn>
              <a:cxn ang="0">
                <a:pos x="783" y="63"/>
              </a:cxn>
              <a:cxn ang="0">
                <a:pos x="813" y="104"/>
              </a:cxn>
              <a:cxn ang="0">
                <a:pos x="772" y="134"/>
              </a:cxn>
              <a:cxn ang="0">
                <a:pos x="804" y="154"/>
              </a:cxn>
              <a:cxn ang="0">
                <a:pos x="856" y="203"/>
              </a:cxn>
              <a:cxn ang="0">
                <a:pos x="865" y="262"/>
              </a:cxn>
              <a:cxn ang="0">
                <a:pos x="864" y="388"/>
              </a:cxn>
              <a:cxn ang="0">
                <a:pos x="855" y="485"/>
              </a:cxn>
              <a:cxn ang="0">
                <a:pos x="689" y="507"/>
              </a:cxn>
              <a:cxn ang="0">
                <a:pos x="667" y="449"/>
              </a:cxn>
              <a:cxn ang="0">
                <a:pos x="448" y="464"/>
              </a:cxn>
              <a:cxn ang="0">
                <a:pos x="288" y="459"/>
              </a:cxn>
              <a:cxn ang="0">
                <a:pos x="198" y="495"/>
              </a:cxn>
              <a:cxn ang="0">
                <a:pos x="25" y="504"/>
              </a:cxn>
              <a:cxn ang="0">
                <a:pos x="8" y="398"/>
              </a:cxn>
              <a:cxn ang="0">
                <a:pos x="0" y="387"/>
              </a:cxn>
              <a:cxn ang="0">
                <a:pos x="2" y="253"/>
              </a:cxn>
              <a:cxn ang="0">
                <a:pos x="23" y="178"/>
              </a:cxn>
              <a:cxn ang="0">
                <a:pos x="88" y="142"/>
              </a:cxn>
              <a:cxn ang="0">
                <a:pos x="80" y="127"/>
              </a:cxn>
              <a:cxn ang="0">
                <a:pos x="60" y="91"/>
              </a:cxn>
              <a:cxn ang="0">
                <a:pos x="80" y="67"/>
              </a:cxn>
              <a:cxn ang="0">
                <a:pos x="136" y="84"/>
              </a:cxn>
              <a:cxn ang="0">
                <a:pos x="153" y="80"/>
              </a:cxn>
              <a:cxn ang="0">
                <a:pos x="189" y="38"/>
              </a:cxn>
              <a:cxn ang="0">
                <a:pos x="229" y="4"/>
              </a:cxn>
            </a:cxnLst>
            <a:rect l="0" t="0" r="r" b="b"/>
            <a:pathLst>
              <a:path w="866" h="507">
                <a:moveTo>
                  <a:pt x="335" y="227"/>
                </a:moveTo>
                <a:lnTo>
                  <a:pt x="321" y="228"/>
                </a:lnTo>
                <a:lnTo>
                  <a:pt x="310" y="232"/>
                </a:lnTo>
                <a:lnTo>
                  <a:pt x="303" y="239"/>
                </a:lnTo>
                <a:lnTo>
                  <a:pt x="300" y="249"/>
                </a:lnTo>
                <a:lnTo>
                  <a:pt x="301" y="264"/>
                </a:lnTo>
                <a:lnTo>
                  <a:pt x="304" y="278"/>
                </a:lnTo>
                <a:lnTo>
                  <a:pt x="309" y="294"/>
                </a:lnTo>
                <a:lnTo>
                  <a:pt x="318" y="308"/>
                </a:lnTo>
                <a:lnTo>
                  <a:pt x="330" y="321"/>
                </a:lnTo>
                <a:lnTo>
                  <a:pt x="349" y="333"/>
                </a:lnTo>
                <a:lnTo>
                  <a:pt x="371" y="342"/>
                </a:lnTo>
                <a:lnTo>
                  <a:pt x="398" y="350"/>
                </a:lnTo>
                <a:lnTo>
                  <a:pt x="432" y="354"/>
                </a:lnTo>
                <a:lnTo>
                  <a:pt x="461" y="354"/>
                </a:lnTo>
                <a:lnTo>
                  <a:pt x="486" y="347"/>
                </a:lnTo>
                <a:lnTo>
                  <a:pt x="508" y="338"/>
                </a:lnTo>
                <a:lnTo>
                  <a:pt x="527" y="326"/>
                </a:lnTo>
                <a:lnTo>
                  <a:pt x="543" y="312"/>
                </a:lnTo>
                <a:lnTo>
                  <a:pt x="553" y="298"/>
                </a:lnTo>
                <a:lnTo>
                  <a:pt x="561" y="282"/>
                </a:lnTo>
                <a:lnTo>
                  <a:pt x="566" y="266"/>
                </a:lnTo>
                <a:lnTo>
                  <a:pt x="568" y="253"/>
                </a:lnTo>
                <a:lnTo>
                  <a:pt x="565" y="243"/>
                </a:lnTo>
                <a:lnTo>
                  <a:pt x="560" y="236"/>
                </a:lnTo>
                <a:lnTo>
                  <a:pt x="548" y="232"/>
                </a:lnTo>
                <a:lnTo>
                  <a:pt x="531" y="231"/>
                </a:lnTo>
                <a:lnTo>
                  <a:pt x="512" y="232"/>
                </a:lnTo>
                <a:lnTo>
                  <a:pt x="468" y="237"/>
                </a:lnTo>
                <a:lnTo>
                  <a:pt x="444" y="239"/>
                </a:lnTo>
                <a:lnTo>
                  <a:pt x="421" y="239"/>
                </a:lnTo>
                <a:lnTo>
                  <a:pt x="400" y="236"/>
                </a:lnTo>
                <a:lnTo>
                  <a:pt x="397" y="235"/>
                </a:lnTo>
                <a:lnTo>
                  <a:pt x="389" y="233"/>
                </a:lnTo>
                <a:lnTo>
                  <a:pt x="379" y="231"/>
                </a:lnTo>
                <a:lnTo>
                  <a:pt x="364" y="228"/>
                </a:lnTo>
                <a:lnTo>
                  <a:pt x="350" y="227"/>
                </a:lnTo>
                <a:lnTo>
                  <a:pt x="335" y="227"/>
                </a:lnTo>
                <a:close/>
                <a:moveTo>
                  <a:pt x="76" y="197"/>
                </a:moveTo>
                <a:lnTo>
                  <a:pt x="69" y="199"/>
                </a:lnTo>
                <a:lnTo>
                  <a:pt x="67" y="209"/>
                </a:lnTo>
                <a:lnTo>
                  <a:pt x="67" y="222"/>
                </a:lnTo>
                <a:lnTo>
                  <a:pt x="72" y="237"/>
                </a:lnTo>
                <a:lnTo>
                  <a:pt x="81" y="253"/>
                </a:lnTo>
                <a:lnTo>
                  <a:pt x="97" y="270"/>
                </a:lnTo>
                <a:lnTo>
                  <a:pt x="112" y="281"/>
                </a:lnTo>
                <a:lnTo>
                  <a:pt x="130" y="290"/>
                </a:lnTo>
                <a:lnTo>
                  <a:pt x="148" y="296"/>
                </a:lnTo>
                <a:lnTo>
                  <a:pt x="166" y="300"/>
                </a:lnTo>
                <a:lnTo>
                  <a:pt x="183" y="300"/>
                </a:lnTo>
                <a:lnTo>
                  <a:pt x="198" y="299"/>
                </a:lnTo>
                <a:lnTo>
                  <a:pt x="208" y="292"/>
                </a:lnTo>
                <a:lnTo>
                  <a:pt x="213" y="283"/>
                </a:lnTo>
                <a:lnTo>
                  <a:pt x="219" y="264"/>
                </a:lnTo>
                <a:lnTo>
                  <a:pt x="223" y="252"/>
                </a:lnTo>
                <a:lnTo>
                  <a:pt x="225" y="245"/>
                </a:lnTo>
                <a:lnTo>
                  <a:pt x="225" y="243"/>
                </a:lnTo>
                <a:lnTo>
                  <a:pt x="221" y="241"/>
                </a:lnTo>
                <a:lnTo>
                  <a:pt x="212" y="237"/>
                </a:lnTo>
                <a:lnTo>
                  <a:pt x="196" y="233"/>
                </a:lnTo>
                <a:lnTo>
                  <a:pt x="178" y="227"/>
                </a:lnTo>
                <a:lnTo>
                  <a:pt x="158" y="220"/>
                </a:lnTo>
                <a:lnTo>
                  <a:pt x="137" y="214"/>
                </a:lnTo>
                <a:lnTo>
                  <a:pt x="118" y="207"/>
                </a:lnTo>
                <a:lnTo>
                  <a:pt x="99" y="202"/>
                </a:lnTo>
                <a:lnTo>
                  <a:pt x="85" y="198"/>
                </a:lnTo>
                <a:lnTo>
                  <a:pt x="76" y="197"/>
                </a:lnTo>
                <a:close/>
                <a:moveTo>
                  <a:pt x="781" y="195"/>
                </a:moveTo>
                <a:lnTo>
                  <a:pt x="773" y="197"/>
                </a:lnTo>
                <a:lnTo>
                  <a:pt x="762" y="201"/>
                </a:lnTo>
                <a:lnTo>
                  <a:pt x="746" y="205"/>
                </a:lnTo>
                <a:lnTo>
                  <a:pt x="727" y="210"/>
                </a:lnTo>
                <a:lnTo>
                  <a:pt x="709" y="216"/>
                </a:lnTo>
                <a:lnTo>
                  <a:pt x="689" y="223"/>
                </a:lnTo>
                <a:lnTo>
                  <a:pt x="671" y="228"/>
                </a:lnTo>
                <a:lnTo>
                  <a:pt x="655" y="235"/>
                </a:lnTo>
                <a:lnTo>
                  <a:pt x="644" y="239"/>
                </a:lnTo>
                <a:lnTo>
                  <a:pt x="634" y="241"/>
                </a:lnTo>
                <a:lnTo>
                  <a:pt x="632" y="243"/>
                </a:lnTo>
                <a:lnTo>
                  <a:pt x="633" y="244"/>
                </a:lnTo>
                <a:lnTo>
                  <a:pt x="634" y="250"/>
                </a:lnTo>
                <a:lnTo>
                  <a:pt x="638" y="264"/>
                </a:lnTo>
                <a:lnTo>
                  <a:pt x="644" y="282"/>
                </a:lnTo>
                <a:lnTo>
                  <a:pt x="650" y="291"/>
                </a:lnTo>
                <a:lnTo>
                  <a:pt x="661" y="298"/>
                </a:lnTo>
                <a:lnTo>
                  <a:pt x="675" y="300"/>
                </a:lnTo>
                <a:lnTo>
                  <a:pt x="691" y="299"/>
                </a:lnTo>
                <a:lnTo>
                  <a:pt x="709" y="295"/>
                </a:lnTo>
                <a:lnTo>
                  <a:pt x="727" y="288"/>
                </a:lnTo>
                <a:lnTo>
                  <a:pt x="745" y="279"/>
                </a:lnTo>
                <a:lnTo>
                  <a:pt x="760" y="269"/>
                </a:lnTo>
                <a:lnTo>
                  <a:pt x="776" y="253"/>
                </a:lnTo>
                <a:lnTo>
                  <a:pt x="785" y="236"/>
                </a:lnTo>
                <a:lnTo>
                  <a:pt x="790" y="220"/>
                </a:lnTo>
                <a:lnTo>
                  <a:pt x="790" y="207"/>
                </a:lnTo>
                <a:lnTo>
                  <a:pt x="788" y="198"/>
                </a:lnTo>
                <a:lnTo>
                  <a:pt x="781" y="195"/>
                </a:lnTo>
                <a:close/>
                <a:moveTo>
                  <a:pt x="255" y="47"/>
                </a:moveTo>
                <a:lnTo>
                  <a:pt x="178" y="135"/>
                </a:lnTo>
                <a:lnTo>
                  <a:pt x="678" y="135"/>
                </a:lnTo>
                <a:lnTo>
                  <a:pt x="609" y="47"/>
                </a:lnTo>
                <a:lnTo>
                  <a:pt x="255" y="47"/>
                </a:lnTo>
                <a:close/>
                <a:moveTo>
                  <a:pt x="246" y="0"/>
                </a:moveTo>
                <a:lnTo>
                  <a:pt x="287" y="0"/>
                </a:lnTo>
                <a:lnTo>
                  <a:pt x="313" y="2"/>
                </a:lnTo>
                <a:lnTo>
                  <a:pt x="414" y="2"/>
                </a:lnTo>
                <a:lnTo>
                  <a:pt x="452" y="3"/>
                </a:lnTo>
                <a:lnTo>
                  <a:pt x="557" y="3"/>
                </a:lnTo>
                <a:lnTo>
                  <a:pt x="586" y="4"/>
                </a:lnTo>
                <a:lnTo>
                  <a:pt x="634" y="4"/>
                </a:lnTo>
                <a:lnTo>
                  <a:pt x="642" y="7"/>
                </a:lnTo>
                <a:lnTo>
                  <a:pt x="653" y="13"/>
                </a:lnTo>
                <a:lnTo>
                  <a:pt x="665" y="23"/>
                </a:lnTo>
                <a:lnTo>
                  <a:pt x="676" y="34"/>
                </a:lnTo>
                <a:lnTo>
                  <a:pt x="688" y="47"/>
                </a:lnTo>
                <a:lnTo>
                  <a:pt x="721" y="80"/>
                </a:lnTo>
                <a:lnTo>
                  <a:pt x="729" y="85"/>
                </a:lnTo>
                <a:lnTo>
                  <a:pt x="734" y="87"/>
                </a:lnTo>
                <a:lnTo>
                  <a:pt x="742" y="82"/>
                </a:lnTo>
                <a:lnTo>
                  <a:pt x="751" y="75"/>
                </a:lnTo>
                <a:lnTo>
                  <a:pt x="760" y="67"/>
                </a:lnTo>
                <a:lnTo>
                  <a:pt x="769" y="62"/>
                </a:lnTo>
                <a:lnTo>
                  <a:pt x="777" y="61"/>
                </a:lnTo>
                <a:lnTo>
                  <a:pt x="783" y="63"/>
                </a:lnTo>
                <a:lnTo>
                  <a:pt x="790" y="70"/>
                </a:lnTo>
                <a:lnTo>
                  <a:pt x="806" y="88"/>
                </a:lnTo>
                <a:lnTo>
                  <a:pt x="811" y="97"/>
                </a:lnTo>
                <a:lnTo>
                  <a:pt x="813" y="104"/>
                </a:lnTo>
                <a:lnTo>
                  <a:pt x="810" y="109"/>
                </a:lnTo>
                <a:lnTo>
                  <a:pt x="802" y="114"/>
                </a:lnTo>
                <a:lnTo>
                  <a:pt x="793" y="121"/>
                </a:lnTo>
                <a:lnTo>
                  <a:pt x="772" y="134"/>
                </a:lnTo>
                <a:lnTo>
                  <a:pt x="766" y="139"/>
                </a:lnTo>
                <a:lnTo>
                  <a:pt x="763" y="140"/>
                </a:lnTo>
                <a:lnTo>
                  <a:pt x="784" y="144"/>
                </a:lnTo>
                <a:lnTo>
                  <a:pt x="804" y="154"/>
                </a:lnTo>
                <a:lnTo>
                  <a:pt x="821" y="165"/>
                </a:lnTo>
                <a:lnTo>
                  <a:pt x="835" y="178"/>
                </a:lnTo>
                <a:lnTo>
                  <a:pt x="848" y="192"/>
                </a:lnTo>
                <a:lnTo>
                  <a:pt x="856" y="203"/>
                </a:lnTo>
                <a:lnTo>
                  <a:pt x="863" y="214"/>
                </a:lnTo>
                <a:lnTo>
                  <a:pt x="864" y="219"/>
                </a:lnTo>
                <a:lnTo>
                  <a:pt x="864" y="243"/>
                </a:lnTo>
                <a:lnTo>
                  <a:pt x="865" y="262"/>
                </a:lnTo>
                <a:lnTo>
                  <a:pt x="865" y="336"/>
                </a:lnTo>
                <a:lnTo>
                  <a:pt x="866" y="357"/>
                </a:lnTo>
                <a:lnTo>
                  <a:pt x="866" y="380"/>
                </a:lnTo>
                <a:lnTo>
                  <a:pt x="864" y="388"/>
                </a:lnTo>
                <a:lnTo>
                  <a:pt x="861" y="392"/>
                </a:lnTo>
                <a:lnTo>
                  <a:pt x="857" y="396"/>
                </a:lnTo>
                <a:lnTo>
                  <a:pt x="855" y="400"/>
                </a:lnTo>
                <a:lnTo>
                  <a:pt x="855" y="485"/>
                </a:lnTo>
                <a:lnTo>
                  <a:pt x="852" y="495"/>
                </a:lnTo>
                <a:lnTo>
                  <a:pt x="843" y="504"/>
                </a:lnTo>
                <a:lnTo>
                  <a:pt x="832" y="507"/>
                </a:lnTo>
                <a:lnTo>
                  <a:pt x="689" y="507"/>
                </a:lnTo>
                <a:lnTo>
                  <a:pt x="678" y="504"/>
                </a:lnTo>
                <a:lnTo>
                  <a:pt x="670" y="495"/>
                </a:lnTo>
                <a:lnTo>
                  <a:pt x="667" y="485"/>
                </a:lnTo>
                <a:lnTo>
                  <a:pt x="667" y="449"/>
                </a:lnTo>
                <a:lnTo>
                  <a:pt x="612" y="456"/>
                </a:lnTo>
                <a:lnTo>
                  <a:pt x="556" y="460"/>
                </a:lnTo>
                <a:lnTo>
                  <a:pt x="501" y="463"/>
                </a:lnTo>
                <a:lnTo>
                  <a:pt x="448" y="464"/>
                </a:lnTo>
                <a:lnTo>
                  <a:pt x="400" y="464"/>
                </a:lnTo>
                <a:lnTo>
                  <a:pt x="355" y="463"/>
                </a:lnTo>
                <a:lnTo>
                  <a:pt x="318" y="461"/>
                </a:lnTo>
                <a:lnTo>
                  <a:pt x="288" y="459"/>
                </a:lnTo>
                <a:lnTo>
                  <a:pt x="248" y="453"/>
                </a:lnTo>
                <a:lnTo>
                  <a:pt x="200" y="446"/>
                </a:lnTo>
                <a:lnTo>
                  <a:pt x="200" y="485"/>
                </a:lnTo>
                <a:lnTo>
                  <a:pt x="198" y="495"/>
                </a:lnTo>
                <a:lnTo>
                  <a:pt x="190" y="504"/>
                </a:lnTo>
                <a:lnTo>
                  <a:pt x="178" y="507"/>
                </a:lnTo>
                <a:lnTo>
                  <a:pt x="35" y="507"/>
                </a:lnTo>
                <a:lnTo>
                  <a:pt x="25" y="504"/>
                </a:lnTo>
                <a:lnTo>
                  <a:pt x="15" y="495"/>
                </a:lnTo>
                <a:lnTo>
                  <a:pt x="13" y="485"/>
                </a:lnTo>
                <a:lnTo>
                  <a:pt x="13" y="400"/>
                </a:lnTo>
                <a:lnTo>
                  <a:pt x="8" y="398"/>
                </a:lnTo>
                <a:lnTo>
                  <a:pt x="5" y="396"/>
                </a:lnTo>
                <a:lnTo>
                  <a:pt x="2" y="394"/>
                </a:lnTo>
                <a:lnTo>
                  <a:pt x="1" y="393"/>
                </a:lnTo>
                <a:lnTo>
                  <a:pt x="0" y="387"/>
                </a:lnTo>
                <a:lnTo>
                  <a:pt x="0" y="312"/>
                </a:lnTo>
                <a:lnTo>
                  <a:pt x="1" y="290"/>
                </a:lnTo>
                <a:lnTo>
                  <a:pt x="1" y="270"/>
                </a:lnTo>
                <a:lnTo>
                  <a:pt x="2" y="253"/>
                </a:lnTo>
                <a:lnTo>
                  <a:pt x="2" y="237"/>
                </a:lnTo>
                <a:lnTo>
                  <a:pt x="5" y="214"/>
                </a:lnTo>
                <a:lnTo>
                  <a:pt x="12" y="194"/>
                </a:lnTo>
                <a:lnTo>
                  <a:pt x="23" y="178"/>
                </a:lnTo>
                <a:lnTo>
                  <a:pt x="35" y="165"/>
                </a:lnTo>
                <a:lnTo>
                  <a:pt x="50" y="156"/>
                </a:lnTo>
                <a:lnTo>
                  <a:pt x="64" y="150"/>
                </a:lnTo>
                <a:lnTo>
                  <a:pt x="88" y="142"/>
                </a:lnTo>
                <a:lnTo>
                  <a:pt x="94" y="140"/>
                </a:lnTo>
                <a:lnTo>
                  <a:pt x="97" y="140"/>
                </a:lnTo>
                <a:lnTo>
                  <a:pt x="90" y="134"/>
                </a:lnTo>
                <a:lnTo>
                  <a:pt x="80" y="127"/>
                </a:lnTo>
                <a:lnTo>
                  <a:pt x="67" y="118"/>
                </a:lnTo>
                <a:lnTo>
                  <a:pt x="59" y="110"/>
                </a:lnTo>
                <a:lnTo>
                  <a:pt x="57" y="100"/>
                </a:lnTo>
                <a:lnTo>
                  <a:pt x="60" y="91"/>
                </a:lnTo>
                <a:lnTo>
                  <a:pt x="64" y="82"/>
                </a:lnTo>
                <a:lnTo>
                  <a:pt x="69" y="74"/>
                </a:lnTo>
                <a:lnTo>
                  <a:pt x="74" y="68"/>
                </a:lnTo>
                <a:lnTo>
                  <a:pt x="80" y="67"/>
                </a:lnTo>
                <a:lnTo>
                  <a:pt x="101" y="72"/>
                </a:lnTo>
                <a:lnTo>
                  <a:pt x="114" y="76"/>
                </a:lnTo>
                <a:lnTo>
                  <a:pt x="126" y="80"/>
                </a:lnTo>
                <a:lnTo>
                  <a:pt x="136" y="84"/>
                </a:lnTo>
                <a:lnTo>
                  <a:pt x="144" y="87"/>
                </a:lnTo>
                <a:lnTo>
                  <a:pt x="147" y="88"/>
                </a:lnTo>
                <a:lnTo>
                  <a:pt x="148" y="85"/>
                </a:lnTo>
                <a:lnTo>
                  <a:pt x="153" y="80"/>
                </a:lnTo>
                <a:lnTo>
                  <a:pt x="161" y="71"/>
                </a:lnTo>
                <a:lnTo>
                  <a:pt x="169" y="61"/>
                </a:lnTo>
                <a:lnTo>
                  <a:pt x="179" y="50"/>
                </a:lnTo>
                <a:lnTo>
                  <a:pt x="189" y="38"/>
                </a:lnTo>
                <a:lnTo>
                  <a:pt x="198" y="28"/>
                </a:lnTo>
                <a:lnTo>
                  <a:pt x="211" y="15"/>
                </a:lnTo>
                <a:lnTo>
                  <a:pt x="219" y="8"/>
                </a:lnTo>
                <a:lnTo>
                  <a:pt x="229" y="4"/>
                </a:lnTo>
                <a:lnTo>
                  <a:pt x="238" y="2"/>
                </a:lnTo>
                <a:lnTo>
                  <a:pt x="24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5770581" y="3074836"/>
            <a:ext cx="556996" cy="919582"/>
          </a:xfrm>
          <a:custGeom>
            <a:avLst/>
            <a:gdLst/>
            <a:ahLst/>
            <a:cxnLst>
              <a:cxn ang="0">
                <a:pos x="24" y="40"/>
              </a:cxn>
              <a:cxn ang="0">
                <a:pos x="24" y="673"/>
              </a:cxn>
              <a:cxn ang="0">
                <a:pos x="445" y="673"/>
              </a:cxn>
              <a:cxn ang="0">
                <a:pos x="445" y="40"/>
              </a:cxn>
              <a:cxn ang="0">
                <a:pos x="24" y="40"/>
              </a:cxn>
              <a:cxn ang="0">
                <a:pos x="24" y="0"/>
              </a:cxn>
              <a:cxn ang="0">
                <a:pos x="445" y="0"/>
              </a:cxn>
              <a:cxn ang="0">
                <a:pos x="456" y="2"/>
              </a:cxn>
              <a:cxn ang="0">
                <a:pos x="465" y="12"/>
              </a:cxn>
              <a:cxn ang="0">
                <a:pos x="467" y="23"/>
              </a:cxn>
              <a:cxn ang="0">
                <a:pos x="467" y="748"/>
              </a:cxn>
              <a:cxn ang="0">
                <a:pos x="465" y="759"/>
              </a:cxn>
              <a:cxn ang="0">
                <a:pos x="456" y="769"/>
              </a:cxn>
              <a:cxn ang="0">
                <a:pos x="445" y="771"/>
              </a:cxn>
              <a:cxn ang="0">
                <a:pos x="24" y="771"/>
              </a:cxn>
              <a:cxn ang="0">
                <a:pos x="12" y="769"/>
              </a:cxn>
              <a:cxn ang="0">
                <a:pos x="3" y="759"/>
              </a:cxn>
              <a:cxn ang="0">
                <a:pos x="0" y="748"/>
              </a:cxn>
              <a:cxn ang="0">
                <a:pos x="0" y="23"/>
              </a:cxn>
              <a:cxn ang="0">
                <a:pos x="3" y="12"/>
              </a:cxn>
              <a:cxn ang="0">
                <a:pos x="12" y="2"/>
              </a:cxn>
              <a:cxn ang="0">
                <a:pos x="24" y="0"/>
              </a:cxn>
            </a:cxnLst>
            <a:rect l="0" t="0" r="r" b="b"/>
            <a:pathLst>
              <a:path w="467" h="771">
                <a:moveTo>
                  <a:pt x="24" y="40"/>
                </a:moveTo>
                <a:lnTo>
                  <a:pt x="24" y="673"/>
                </a:lnTo>
                <a:lnTo>
                  <a:pt x="445" y="673"/>
                </a:lnTo>
                <a:lnTo>
                  <a:pt x="445" y="40"/>
                </a:lnTo>
                <a:lnTo>
                  <a:pt x="24" y="40"/>
                </a:lnTo>
                <a:close/>
                <a:moveTo>
                  <a:pt x="24" y="0"/>
                </a:moveTo>
                <a:lnTo>
                  <a:pt x="445" y="0"/>
                </a:lnTo>
                <a:lnTo>
                  <a:pt x="456" y="2"/>
                </a:lnTo>
                <a:lnTo>
                  <a:pt x="465" y="12"/>
                </a:lnTo>
                <a:lnTo>
                  <a:pt x="467" y="23"/>
                </a:lnTo>
                <a:lnTo>
                  <a:pt x="467" y="748"/>
                </a:lnTo>
                <a:lnTo>
                  <a:pt x="465" y="759"/>
                </a:lnTo>
                <a:lnTo>
                  <a:pt x="456" y="769"/>
                </a:lnTo>
                <a:lnTo>
                  <a:pt x="445" y="771"/>
                </a:lnTo>
                <a:lnTo>
                  <a:pt x="24" y="771"/>
                </a:lnTo>
                <a:lnTo>
                  <a:pt x="12" y="769"/>
                </a:lnTo>
                <a:lnTo>
                  <a:pt x="3" y="759"/>
                </a:lnTo>
                <a:lnTo>
                  <a:pt x="0" y="748"/>
                </a:lnTo>
                <a:lnTo>
                  <a:pt x="0" y="23"/>
                </a:lnTo>
                <a:lnTo>
                  <a:pt x="3" y="12"/>
                </a:lnTo>
                <a:lnTo>
                  <a:pt x="12" y="2"/>
                </a:lnTo>
                <a:lnTo>
                  <a:pt x="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370755" y="3343794"/>
            <a:ext cx="951785" cy="671497"/>
            <a:chOff x="4376738" y="4332288"/>
            <a:chExt cx="1266825" cy="893763"/>
          </a:xfrm>
          <a:solidFill>
            <a:schemeClr val="bg1"/>
          </a:solidFill>
        </p:grpSpPr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4376738" y="4332288"/>
              <a:ext cx="1266825" cy="893763"/>
            </a:xfrm>
            <a:custGeom>
              <a:avLst/>
              <a:gdLst/>
              <a:ahLst/>
              <a:cxnLst>
                <a:cxn ang="0">
                  <a:pos x="41" y="42"/>
                </a:cxn>
                <a:cxn ang="0">
                  <a:pos x="41" y="523"/>
                </a:cxn>
                <a:cxn ang="0">
                  <a:pos x="758" y="523"/>
                </a:cxn>
                <a:cxn ang="0">
                  <a:pos x="758" y="42"/>
                </a:cxn>
                <a:cxn ang="0">
                  <a:pos x="41" y="42"/>
                </a:cxn>
                <a:cxn ang="0">
                  <a:pos x="0" y="0"/>
                </a:cxn>
                <a:cxn ang="0">
                  <a:pos x="798" y="0"/>
                </a:cxn>
                <a:cxn ang="0">
                  <a:pos x="798" y="563"/>
                </a:cxn>
                <a:cxn ang="0">
                  <a:pos x="0" y="563"/>
                </a:cxn>
                <a:cxn ang="0">
                  <a:pos x="0" y="0"/>
                </a:cxn>
              </a:cxnLst>
              <a:rect l="0" t="0" r="r" b="b"/>
              <a:pathLst>
                <a:path w="798" h="563">
                  <a:moveTo>
                    <a:pt x="41" y="42"/>
                  </a:moveTo>
                  <a:lnTo>
                    <a:pt x="41" y="523"/>
                  </a:lnTo>
                  <a:lnTo>
                    <a:pt x="758" y="523"/>
                  </a:lnTo>
                  <a:lnTo>
                    <a:pt x="758" y="42"/>
                  </a:lnTo>
                  <a:lnTo>
                    <a:pt x="41" y="42"/>
                  </a:lnTo>
                  <a:close/>
                  <a:moveTo>
                    <a:pt x="0" y="0"/>
                  </a:moveTo>
                  <a:lnTo>
                    <a:pt x="798" y="0"/>
                  </a:lnTo>
                  <a:lnTo>
                    <a:pt x="798" y="563"/>
                  </a:lnTo>
                  <a:lnTo>
                    <a:pt x="0" y="56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503738" y="4479925"/>
              <a:ext cx="195263" cy="666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503738" y="4629150"/>
              <a:ext cx="1039813" cy="6985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5346701" y="4479925"/>
              <a:ext cx="196850" cy="666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4754563" y="4433888"/>
              <a:ext cx="117475" cy="150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0"/>
                </a:cxn>
                <a:cxn ang="0">
                  <a:pos x="42" y="34"/>
                </a:cxn>
                <a:cxn ang="0">
                  <a:pos x="49" y="51"/>
                </a:cxn>
                <a:cxn ang="0">
                  <a:pos x="56" y="67"/>
                </a:cxn>
                <a:cxn ang="0">
                  <a:pos x="57" y="67"/>
                </a:cxn>
                <a:cxn ang="0">
                  <a:pos x="55" y="28"/>
                </a:cxn>
                <a:cxn ang="0">
                  <a:pos x="55" y="0"/>
                </a:cxn>
                <a:cxn ang="0">
                  <a:pos x="74" y="0"/>
                </a:cxn>
                <a:cxn ang="0">
                  <a:pos x="74" y="95"/>
                </a:cxn>
                <a:cxn ang="0">
                  <a:pos x="52" y="95"/>
                </a:cxn>
                <a:cxn ang="0">
                  <a:pos x="26" y="42"/>
                </a:cxn>
                <a:cxn ang="0">
                  <a:pos x="18" y="25"/>
                </a:cxn>
                <a:cxn ang="0">
                  <a:pos x="17" y="25"/>
                </a:cxn>
                <a:cxn ang="0">
                  <a:pos x="18" y="45"/>
                </a:cxn>
                <a:cxn ang="0">
                  <a:pos x="18" y="95"/>
                </a:cxn>
                <a:cxn ang="0">
                  <a:pos x="0" y="95"/>
                </a:cxn>
                <a:cxn ang="0">
                  <a:pos x="0" y="0"/>
                </a:cxn>
              </a:cxnLst>
              <a:rect l="0" t="0" r="r" b="b"/>
              <a:pathLst>
                <a:path w="74" h="95">
                  <a:moveTo>
                    <a:pt x="0" y="0"/>
                  </a:moveTo>
                  <a:lnTo>
                    <a:pt x="23" y="0"/>
                  </a:lnTo>
                  <a:lnTo>
                    <a:pt x="42" y="34"/>
                  </a:lnTo>
                  <a:lnTo>
                    <a:pt x="49" y="51"/>
                  </a:lnTo>
                  <a:lnTo>
                    <a:pt x="56" y="67"/>
                  </a:lnTo>
                  <a:lnTo>
                    <a:pt x="57" y="67"/>
                  </a:lnTo>
                  <a:lnTo>
                    <a:pt x="55" y="28"/>
                  </a:lnTo>
                  <a:lnTo>
                    <a:pt x="55" y="0"/>
                  </a:lnTo>
                  <a:lnTo>
                    <a:pt x="74" y="0"/>
                  </a:lnTo>
                  <a:lnTo>
                    <a:pt x="74" y="95"/>
                  </a:lnTo>
                  <a:lnTo>
                    <a:pt x="52" y="95"/>
                  </a:lnTo>
                  <a:lnTo>
                    <a:pt x="26" y="42"/>
                  </a:lnTo>
                  <a:lnTo>
                    <a:pt x="18" y="25"/>
                  </a:lnTo>
                  <a:lnTo>
                    <a:pt x="17" y="25"/>
                  </a:lnTo>
                  <a:lnTo>
                    <a:pt x="18" y="45"/>
                  </a:lnTo>
                  <a:lnTo>
                    <a:pt x="18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4899026" y="4433888"/>
              <a:ext cx="92075" cy="150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" y="0"/>
                </a:cxn>
                <a:cxn ang="0">
                  <a:pos x="57" y="17"/>
                </a:cxn>
                <a:cxn ang="0">
                  <a:pos x="21" y="17"/>
                </a:cxn>
                <a:cxn ang="0">
                  <a:pos x="21" y="37"/>
                </a:cxn>
                <a:cxn ang="0">
                  <a:pos x="54" y="37"/>
                </a:cxn>
                <a:cxn ang="0">
                  <a:pos x="54" y="54"/>
                </a:cxn>
                <a:cxn ang="0">
                  <a:pos x="21" y="54"/>
                </a:cxn>
                <a:cxn ang="0">
                  <a:pos x="21" y="76"/>
                </a:cxn>
                <a:cxn ang="0">
                  <a:pos x="58" y="76"/>
                </a:cxn>
                <a:cxn ang="0">
                  <a:pos x="58" y="95"/>
                </a:cxn>
                <a:cxn ang="0">
                  <a:pos x="0" y="95"/>
                </a:cxn>
                <a:cxn ang="0">
                  <a:pos x="0" y="0"/>
                </a:cxn>
              </a:cxnLst>
              <a:rect l="0" t="0" r="r" b="b"/>
              <a:pathLst>
                <a:path w="58" h="95">
                  <a:moveTo>
                    <a:pt x="0" y="0"/>
                  </a:moveTo>
                  <a:lnTo>
                    <a:pt x="57" y="0"/>
                  </a:lnTo>
                  <a:lnTo>
                    <a:pt x="57" y="17"/>
                  </a:lnTo>
                  <a:lnTo>
                    <a:pt x="21" y="17"/>
                  </a:lnTo>
                  <a:lnTo>
                    <a:pt x="21" y="37"/>
                  </a:lnTo>
                  <a:lnTo>
                    <a:pt x="54" y="37"/>
                  </a:lnTo>
                  <a:lnTo>
                    <a:pt x="54" y="54"/>
                  </a:lnTo>
                  <a:lnTo>
                    <a:pt x="21" y="54"/>
                  </a:lnTo>
                  <a:lnTo>
                    <a:pt x="21" y="76"/>
                  </a:lnTo>
                  <a:lnTo>
                    <a:pt x="58" y="76"/>
                  </a:lnTo>
                  <a:lnTo>
                    <a:pt x="58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5003801" y="4433888"/>
              <a:ext cx="182563" cy="150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0"/>
                </a:cxn>
                <a:cxn ang="0">
                  <a:pos x="29" y="40"/>
                </a:cxn>
                <a:cxn ang="0">
                  <a:pos x="31" y="57"/>
                </a:cxn>
                <a:cxn ang="0">
                  <a:pos x="34" y="72"/>
                </a:cxn>
                <a:cxn ang="0">
                  <a:pos x="35" y="72"/>
                </a:cxn>
                <a:cxn ang="0">
                  <a:pos x="41" y="38"/>
                </a:cxn>
                <a:cxn ang="0">
                  <a:pos x="48" y="0"/>
                </a:cxn>
                <a:cxn ang="0">
                  <a:pos x="69" y="0"/>
                </a:cxn>
                <a:cxn ang="0">
                  <a:pos x="77" y="40"/>
                </a:cxn>
                <a:cxn ang="0">
                  <a:pos x="83" y="71"/>
                </a:cxn>
                <a:cxn ang="0">
                  <a:pos x="85" y="55"/>
                </a:cxn>
                <a:cxn ang="0">
                  <a:pos x="88" y="38"/>
                </a:cxn>
                <a:cxn ang="0">
                  <a:pos x="94" y="0"/>
                </a:cxn>
                <a:cxn ang="0">
                  <a:pos x="115" y="0"/>
                </a:cxn>
                <a:cxn ang="0">
                  <a:pos x="92" y="95"/>
                </a:cxn>
                <a:cxn ang="0">
                  <a:pos x="71" y="95"/>
                </a:cxn>
                <a:cxn ang="0">
                  <a:pos x="63" y="54"/>
                </a:cxn>
                <a:cxn ang="0">
                  <a:pos x="60" y="40"/>
                </a:cxn>
                <a:cxn ang="0">
                  <a:pos x="59" y="25"/>
                </a:cxn>
                <a:cxn ang="0">
                  <a:pos x="58" y="25"/>
                </a:cxn>
                <a:cxn ang="0">
                  <a:pos x="52" y="54"/>
                </a:cxn>
                <a:cxn ang="0">
                  <a:pos x="45" y="95"/>
                </a:cxn>
                <a:cxn ang="0">
                  <a:pos x="22" y="95"/>
                </a:cxn>
                <a:cxn ang="0">
                  <a:pos x="0" y="0"/>
                </a:cxn>
              </a:cxnLst>
              <a:rect l="0" t="0" r="r" b="b"/>
              <a:pathLst>
                <a:path w="115" h="95">
                  <a:moveTo>
                    <a:pt x="0" y="0"/>
                  </a:moveTo>
                  <a:lnTo>
                    <a:pt x="22" y="0"/>
                  </a:lnTo>
                  <a:lnTo>
                    <a:pt x="29" y="40"/>
                  </a:lnTo>
                  <a:lnTo>
                    <a:pt x="31" y="57"/>
                  </a:lnTo>
                  <a:lnTo>
                    <a:pt x="34" y="72"/>
                  </a:lnTo>
                  <a:lnTo>
                    <a:pt x="35" y="72"/>
                  </a:lnTo>
                  <a:lnTo>
                    <a:pt x="41" y="38"/>
                  </a:lnTo>
                  <a:lnTo>
                    <a:pt x="48" y="0"/>
                  </a:lnTo>
                  <a:lnTo>
                    <a:pt x="69" y="0"/>
                  </a:lnTo>
                  <a:lnTo>
                    <a:pt x="77" y="40"/>
                  </a:lnTo>
                  <a:lnTo>
                    <a:pt x="83" y="71"/>
                  </a:lnTo>
                  <a:lnTo>
                    <a:pt x="85" y="55"/>
                  </a:lnTo>
                  <a:lnTo>
                    <a:pt x="88" y="38"/>
                  </a:lnTo>
                  <a:lnTo>
                    <a:pt x="94" y="0"/>
                  </a:lnTo>
                  <a:lnTo>
                    <a:pt x="115" y="0"/>
                  </a:lnTo>
                  <a:lnTo>
                    <a:pt x="92" y="95"/>
                  </a:lnTo>
                  <a:lnTo>
                    <a:pt x="71" y="95"/>
                  </a:lnTo>
                  <a:lnTo>
                    <a:pt x="63" y="54"/>
                  </a:lnTo>
                  <a:lnTo>
                    <a:pt x="60" y="40"/>
                  </a:lnTo>
                  <a:lnTo>
                    <a:pt x="59" y="25"/>
                  </a:lnTo>
                  <a:lnTo>
                    <a:pt x="58" y="25"/>
                  </a:lnTo>
                  <a:lnTo>
                    <a:pt x="52" y="54"/>
                  </a:lnTo>
                  <a:lnTo>
                    <a:pt x="45" y="95"/>
                  </a:lnTo>
                  <a:lnTo>
                    <a:pt x="22" y="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5197476" y="4432300"/>
              <a:ext cx="98425" cy="153988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1"/>
                </a:cxn>
                <a:cxn ang="0">
                  <a:pos x="58" y="5"/>
                </a:cxn>
                <a:cxn ang="0">
                  <a:pos x="54" y="22"/>
                </a:cxn>
                <a:cxn ang="0">
                  <a:pos x="50" y="21"/>
                </a:cxn>
                <a:cxn ang="0">
                  <a:pos x="46" y="18"/>
                </a:cxn>
                <a:cxn ang="0">
                  <a:pos x="41" y="17"/>
                </a:cxn>
                <a:cxn ang="0">
                  <a:pos x="30" y="17"/>
                </a:cxn>
                <a:cxn ang="0">
                  <a:pos x="26" y="20"/>
                </a:cxn>
                <a:cxn ang="0">
                  <a:pos x="22" y="24"/>
                </a:cxn>
                <a:cxn ang="0">
                  <a:pos x="22" y="30"/>
                </a:cxn>
                <a:cxn ang="0">
                  <a:pos x="27" y="35"/>
                </a:cxn>
                <a:cxn ang="0">
                  <a:pos x="31" y="37"/>
                </a:cxn>
                <a:cxn ang="0">
                  <a:pos x="38" y="39"/>
                </a:cxn>
                <a:cxn ang="0">
                  <a:pos x="51" y="47"/>
                </a:cxn>
                <a:cxn ang="0">
                  <a:pos x="59" y="56"/>
                </a:cxn>
                <a:cxn ang="0">
                  <a:pos x="62" y="68"/>
                </a:cxn>
                <a:cxn ang="0">
                  <a:pos x="59" y="80"/>
                </a:cxn>
                <a:cxn ang="0">
                  <a:pos x="52" y="89"/>
                </a:cxn>
                <a:cxn ang="0">
                  <a:pos x="41" y="94"/>
                </a:cxn>
                <a:cxn ang="0">
                  <a:pos x="25" y="97"/>
                </a:cxn>
                <a:cxn ang="0">
                  <a:pos x="10" y="96"/>
                </a:cxn>
                <a:cxn ang="0">
                  <a:pos x="0" y="90"/>
                </a:cxn>
                <a:cxn ang="0">
                  <a:pos x="4" y="73"/>
                </a:cxn>
                <a:cxn ang="0">
                  <a:pos x="14" y="77"/>
                </a:cxn>
                <a:cxn ang="0">
                  <a:pos x="26" y="80"/>
                </a:cxn>
                <a:cxn ang="0">
                  <a:pos x="31" y="80"/>
                </a:cxn>
                <a:cxn ang="0">
                  <a:pos x="37" y="77"/>
                </a:cxn>
                <a:cxn ang="0">
                  <a:pos x="39" y="75"/>
                </a:cxn>
                <a:cxn ang="0">
                  <a:pos x="41" y="72"/>
                </a:cxn>
                <a:cxn ang="0">
                  <a:pos x="41" y="65"/>
                </a:cxn>
                <a:cxn ang="0">
                  <a:pos x="35" y="60"/>
                </a:cxn>
                <a:cxn ang="0">
                  <a:pos x="31" y="59"/>
                </a:cxn>
                <a:cxn ang="0">
                  <a:pos x="13" y="50"/>
                </a:cxn>
                <a:cxn ang="0">
                  <a:pos x="4" y="41"/>
                </a:cxn>
                <a:cxn ang="0">
                  <a:pos x="1" y="29"/>
                </a:cxn>
                <a:cxn ang="0">
                  <a:pos x="4" y="17"/>
                </a:cxn>
                <a:cxn ang="0">
                  <a:pos x="10" y="8"/>
                </a:cxn>
                <a:cxn ang="0">
                  <a:pos x="21" y="3"/>
                </a:cxn>
                <a:cxn ang="0">
                  <a:pos x="35" y="0"/>
                </a:cxn>
              </a:cxnLst>
              <a:rect l="0" t="0" r="r" b="b"/>
              <a:pathLst>
                <a:path w="62" h="97">
                  <a:moveTo>
                    <a:pt x="35" y="0"/>
                  </a:moveTo>
                  <a:lnTo>
                    <a:pt x="48" y="1"/>
                  </a:lnTo>
                  <a:lnTo>
                    <a:pt x="58" y="5"/>
                  </a:lnTo>
                  <a:lnTo>
                    <a:pt x="54" y="22"/>
                  </a:lnTo>
                  <a:lnTo>
                    <a:pt x="50" y="21"/>
                  </a:lnTo>
                  <a:lnTo>
                    <a:pt x="46" y="18"/>
                  </a:lnTo>
                  <a:lnTo>
                    <a:pt x="41" y="17"/>
                  </a:lnTo>
                  <a:lnTo>
                    <a:pt x="30" y="17"/>
                  </a:lnTo>
                  <a:lnTo>
                    <a:pt x="26" y="20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27" y="35"/>
                  </a:lnTo>
                  <a:lnTo>
                    <a:pt x="31" y="37"/>
                  </a:lnTo>
                  <a:lnTo>
                    <a:pt x="38" y="39"/>
                  </a:lnTo>
                  <a:lnTo>
                    <a:pt x="51" y="47"/>
                  </a:lnTo>
                  <a:lnTo>
                    <a:pt x="59" y="56"/>
                  </a:lnTo>
                  <a:lnTo>
                    <a:pt x="62" y="68"/>
                  </a:lnTo>
                  <a:lnTo>
                    <a:pt x="59" y="80"/>
                  </a:lnTo>
                  <a:lnTo>
                    <a:pt x="52" y="89"/>
                  </a:lnTo>
                  <a:lnTo>
                    <a:pt x="41" y="94"/>
                  </a:lnTo>
                  <a:lnTo>
                    <a:pt x="25" y="97"/>
                  </a:lnTo>
                  <a:lnTo>
                    <a:pt x="10" y="96"/>
                  </a:lnTo>
                  <a:lnTo>
                    <a:pt x="0" y="90"/>
                  </a:lnTo>
                  <a:lnTo>
                    <a:pt x="4" y="73"/>
                  </a:lnTo>
                  <a:lnTo>
                    <a:pt x="14" y="77"/>
                  </a:lnTo>
                  <a:lnTo>
                    <a:pt x="26" y="80"/>
                  </a:lnTo>
                  <a:lnTo>
                    <a:pt x="31" y="80"/>
                  </a:lnTo>
                  <a:lnTo>
                    <a:pt x="37" y="77"/>
                  </a:lnTo>
                  <a:lnTo>
                    <a:pt x="39" y="75"/>
                  </a:lnTo>
                  <a:lnTo>
                    <a:pt x="41" y="72"/>
                  </a:lnTo>
                  <a:lnTo>
                    <a:pt x="41" y="65"/>
                  </a:lnTo>
                  <a:lnTo>
                    <a:pt x="35" y="60"/>
                  </a:lnTo>
                  <a:lnTo>
                    <a:pt x="31" y="59"/>
                  </a:lnTo>
                  <a:lnTo>
                    <a:pt x="13" y="50"/>
                  </a:lnTo>
                  <a:lnTo>
                    <a:pt x="4" y="41"/>
                  </a:lnTo>
                  <a:lnTo>
                    <a:pt x="1" y="29"/>
                  </a:lnTo>
                  <a:lnTo>
                    <a:pt x="4" y="17"/>
                  </a:lnTo>
                  <a:lnTo>
                    <a:pt x="10" y="8"/>
                  </a:lnTo>
                  <a:lnTo>
                    <a:pt x="21" y="3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4508501" y="4773613"/>
              <a:ext cx="295275" cy="2428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5224463" y="4773613"/>
              <a:ext cx="314325" cy="3460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4511676" y="5048250"/>
              <a:ext cx="287338" cy="508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4870451" y="4808538"/>
              <a:ext cx="287338" cy="523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4870451" y="4933950"/>
              <a:ext cx="287338" cy="508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870451" y="5051425"/>
              <a:ext cx="287338" cy="523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419092" y="1683459"/>
            <a:ext cx="1019769" cy="802695"/>
            <a:chOff x="6529388" y="66675"/>
            <a:chExt cx="1357313" cy="1068388"/>
          </a:xfrm>
          <a:solidFill>
            <a:schemeClr val="bg1"/>
          </a:solidFill>
        </p:grpSpPr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6529388" y="706438"/>
              <a:ext cx="895350" cy="428625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302" y="0"/>
                </a:cxn>
                <a:cxn ang="0">
                  <a:pos x="315" y="2"/>
                </a:cxn>
                <a:cxn ang="0">
                  <a:pos x="331" y="4"/>
                </a:cxn>
                <a:cxn ang="0">
                  <a:pos x="350" y="7"/>
                </a:cxn>
                <a:cxn ang="0">
                  <a:pos x="373" y="12"/>
                </a:cxn>
                <a:cxn ang="0">
                  <a:pos x="396" y="20"/>
                </a:cxn>
                <a:cxn ang="0">
                  <a:pos x="420" y="29"/>
                </a:cxn>
                <a:cxn ang="0">
                  <a:pos x="445" y="41"/>
                </a:cxn>
                <a:cxn ang="0">
                  <a:pos x="470" y="55"/>
                </a:cxn>
                <a:cxn ang="0">
                  <a:pos x="492" y="72"/>
                </a:cxn>
                <a:cxn ang="0">
                  <a:pos x="513" y="93"/>
                </a:cxn>
                <a:cxn ang="0">
                  <a:pos x="531" y="118"/>
                </a:cxn>
                <a:cxn ang="0">
                  <a:pos x="547" y="147"/>
                </a:cxn>
                <a:cxn ang="0">
                  <a:pos x="557" y="181"/>
                </a:cxn>
                <a:cxn ang="0">
                  <a:pos x="564" y="219"/>
                </a:cxn>
                <a:cxn ang="0">
                  <a:pos x="560" y="220"/>
                </a:cxn>
                <a:cxn ang="0">
                  <a:pos x="551" y="224"/>
                </a:cxn>
                <a:cxn ang="0">
                  <a:pos x="534" y="228"/>
                </a:cxn>
                <a:cxn ang="0">
                  <a:pos x="513" y="235"/>
                </a:cxn>
                <a:cxn ang="0">
                  <a:pos x="487" y="243"/>
                </a:cxn>
                <a:cxn ang="0">
                  <a:pos x="455" y="249"/>
                </a:cxn>
                <a:cxn ang="0">
                  <a:pos x="420" y="256"/>
                </a:cxn>
                <a:cxn ang="0">
                  <a:pos x="380" y="262"/>
                </a:cxn>
                <a:cxn ang="0">
                  <a:pos x="338" y="266"/>
                </a:cxn>
                <a:cxn ang="0">
                  <a:pos x="294" y="269"/>
                </a:cxn>
                <a:cxn ang="0">
                  <a:pos x="247" y="270"/>
                </a:cxn>
                <a:cxn ang="0">
                  <a:pos x="199" y="267"/>
                </a:cxn>
                <a:cxn ang="0">
                  <a:pos x="150" y="261"/>
                </a:cxn>
                <a:cxn ang="0">
                  <a:pos x="100" y="252"/>
                </a:cxn>
                <a:cxn ang="0">
                  <a:pos x="50" y="237"/>
                </a:cxn>
                <a:cxn ang="0">
                  <a:pos x="0" y="219"/>
                </a:cxn>
                <a:cxn ang="0">
                  <a:pos x="0" y="216"/>
                </a:cxn>
                <a:cxn ang="0">
                  <a:pos x="1" y="211"/>
                </a:cxn>
                <a:cxn ang="0">
                  <a:pos x="3" y="201"/>
                </a:cxn>
                <a:cxn ang="0">
                  <a:pos x="5" y="189"/>
                </a:cxn>
                <a:cxn ang="0">
                  <a:pos x="9" y="174"/>
                </a:cxn>
                <a:cxn ang="0">
                  <a:pos x="15" y="157"/>
                </a:cxn>
                <a:cxn ang="0">
                  <a:pos x="24" y="139"/>
                </a:cxn>
                <a:cxn ang="0">
                  <a:pos x="34" y="121"/>
                </a:cxn>
                <a:cxn ang="0">
                  <a:pos x="47" y="101"/>
                </a:cxn>
                <a:cxn ang="0">
                  <a:pos x="63" y="81"/>
                </a:cxn>
                <a:cxn ang="0">
                  <a:pos x="83" y="64"/>
                </a:cxn>
                <a:cxn ang="0">
                  <a:pos x="106" y="47"/>
                </a:cxn>
                <a:cxn ang="0">
                  <a:pos x="134" y="32"/>
                </a:cxn>
                <a:cxn ang="0">
                  <a:pos x="167" y="19"/>
                </a:cxn>
                <a:cxn ang="0">
                  <a:pos x="202" y="9"/>
                </a:cxn>
                <a:cxn ang="0">
                  <a:pos x="244" y="3"/>
                </a:cxn>
                <a:cxn ang="0">
                  <a:pos x="291" y="0"/>
                </a:cxn>
              </a:cxnLst>
              <a:rect l="0" t="0" r="r" b="b"/>
              <a:pathLst>
                <a:path w="564" h="270">
                  <a:moveTo>
                    <a:pt x="291" y="0"/>
                  </a:moveTo>
                  <a:lnTo>
                    <a:pt x="302" y="0"/>
                  </a:lnTo>
                  <a:lnTo>
                    <a:pt x="315" y="2"/>
                  </a:lnTo>
                  <a:lnTo>
                    <a:pt x="331" y="4"/>
                  </a:lnTo>
                  <a:lnTo>
                    <a:pt x="350" y="7"/>
                  </a:lnTo>
                  <a:lnTo>
                    <a:pt x="373" y="12"/>
                  </a:lnTo>
                  <a:lnTo>
                    <a:pt x="396" y="20"/>
                  </a:lnTo>
                  <a:lnTo>
                    <a:pt x="420" y="29"/>
                  </a:lnTo>
                  <a:lnTo>
                    <a:pt x="445" y="41"/>
                  </a:lnTo>
                  <a:lnTo>
                    <a:pt x="470" y="55"/>
                  </a:lnTo>
                  <a:lnTo>
                    <a:pt x="492" y="72"/>
                  </a:lnTo>
                  <a:lnTo>
                    <a:pt x="513" y="93"/>
                  </a:lnTo>
                  <a:lnTo>
                    <a:pt x="531" y="118"/>
                  </a:lnTo>
                  <a:lnTo>
                    <a:pt x="547" y="147"/>
                  </a:lnTo>
                  <a:lnTo>
                    <a:pt x="557" y="181"/>
                  </a:lnTo>
                  <a:lnTo>
                    <a:pt x="564" y="219"/>
                  </a:lnTo>
                  <a:lnTo>
                    <a:pt x="560" y="220"/>
                  </a:lnTo>
                  <a:lnTo>
                    <a:pt x="551" y="224"/>
                  </a:lnTo>
                  <a:lnTo>
                    <a:pt x="534" y="228"/>
                  </a:lnTo>
                  <a:lnTo>
                    <a:pt x="513" y="235"/>
                  </a:lnTo>
                  <a:lnTo>
                    <a:pt x="487" y="243"/>
                  </a:lnTo>
                  <a:lnTo>
                    <a:pt x="455" y="249"/>
                  </a:lnTo>
                  <a:lnTo>
                    <a:pt x="420" y="256"/>
                  </a:lnTo>
                  <a:lnTo>
                    <a:pt x="380" y="262"/>
                  </a:lnTo>
                  <a:lnTo>
                    <a:pt x="338" y="266"/>
                  </a:lnTo>
                  <a:lnTo>
                    <a:pt x="294" y="269"/>
                  </a:lnTo>
                  <a:lnTo>
                    <a:pt x="247" y="270"/>
                  </a:lnTo>
                  <a:lnTo>
                    <a:pt x="199" y="267"/>
                  </a:lnTo>
                  <a:lnTo>
                    <a:pt x="150" y="261"/>
                  </a:lnTo>
                  <a:lnTo>
                    <a:pt x="100" y="252"/>
                  </a:lnTo>
                  <a:lnTo>
                    <a:pt x="50" y="237"/>
                  </a:lnTo>
                  <a:lnTo>
                    <a:pt x="0" y="219"/>
                  </a:lnTo>
                  <a:lnTo>
                    <a:pt x="0" y="216"/>
                  </a:lnTo>
                  <a:lnTo>
                    <a:pt x="1" y="211"/>
                  </a:lnTo>
                  <a:lnTo>
                    <a:pt x="3" y="201"/>
                  </a:lnTo>
                  <a:lnTo>
                    <a:pt x="5" y="189"/>
                  </a:lnTo>
                  <a:lnTo>
                    <a:pt x="9" y="174"/>
                  </a:lnTo>
                  <a:lnTo>
                    <a:pt x="15" y="157"/>
                  </a:lnTo>
                  <a:lnTo>
                    <a:pt x="24" y="139"/>
                  </a:lnTo>
                  <a:lnTo>
                    <a:pt x="34" y="121"/>
                  </a:lnTo>
                  <a:lnTo>
                    <a:pt x="47" y="101"/>
                  </a:lnTo>
                  <a:lnTo>
                    <a:pt x="63" y="81"/>
                  </a:lnTo>
                  <a:lnTo>
                    <a:pt x="83" y="64"/>
                  </a:lnTo>
                  <a:lnTo>
                    <a:pt x="106" y="47"/>
                  </a:lnTo>
                  <a:lnTo>
                    <a:pt x="134" y="32"/>
                  </a:lnTo>
                  <a:lnTo>
                    <a:pt x="167" y="19"/>
                  </a:lnTo>
                  <a:lnTo>
                    <a:pt x="202" y="9"/>
                  </a:lnTo>
                  <a:lnTo>
                    <a:pt x="244" y="3"/>
                  </a:lnTo>
                  <a:lnTo>
                    <a:pt x="2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6743701" y="66675"/>
              <a:ext cx="471488" cy="584200"/>
            </a:xfrm>
            <a:custGeom>
              <a:avLst/>
              <a:gdLst/>
              <a:ahLst/>
              <a:cxnLst>
                <a:cxn ang="0">
                  <a:pos x="142" y="0"/>
                </a:cxn>
                <a:cxn ang="0">
                  <a:pos x="150" y="0"/>
                </a:cxn>
                <a:cxn ang="0">
                  <a:pos x="180" y="1"/>
                </a:cxn>
                <a:cxn ang="0">
                  <a:pos x="206" y="6"/>
                </a:cxn>
                <a:cxn ang="0">
                  <a:pos x="228" y="16"/>
                </a:cxn>
                <a:cxn ang="0">
                  <a:pos x="245" y="26"/>
                </a:cxn>
                <a:cxn ang="0">
                  <a:pos x="260" y="40"/>
                </a:cxn>
                <a:cxn ang="0">
                  <a:pos x="272" y="55"/>
                </a:cxn>
                <a:cxn ang="0">
                  <a:pos x="281" y="71"/>
                </a:cxn>
                <a:cxn ang="0">
                  <a:pos x="287" y="86"/>
                </a:cxn>
                <a:cxn ang="0">
                  <a:pos x="291" y="101"/>
                </a:cxn>
                <a:cxn ang="0">
                  <a:pos x="294" y="115"/>
                </a:cxn>
                <a:cxn ang="0">
                  <a:pos x="295" y="127"/>
                </a:cxn>
                <a:cxn ang="0">
                  <a:pos x="297" y="136"/>
                </a:cxn>
                <a:cxn ang="0">
                  <a:pos x="297" y="186"/>
                </a:cxn>
                <a:cxn ang="0">
                  <a:pos x="293" y="223"/>
                </a:cxn>
                <a:cxn ang="0">
                  <a:pos x="285" y="253"/>
                </a:cxn>
                <a:cxn ang="0">
                  <a:pos x="274" y="280"/>
                </a:cxn>
                <a:cxn ang="0">
                  <a:pos x="262" y="301"/>
                </a:cxn>
                <a:cxn ang="0">
                  <a:pos x="248" y="319"/>
                </a:cxn>
                <a:cxn ang="0">
                  <a:pos x="234" y="334"/>
                </a:cxn>
                <a:cxn ang="0">
                  <a:pos x="218" y="346"/>
                </a:cxn>
                <a:cxn ang="0">
                  <a:pos x="203" y="353"/>
                </a:cxn>
                <a:cxn ang="0">
                  <a:pos x="189" y="360"/>
                </a:cxn>
                <a:cxn ang="0">
                  <a:pos x="176" y="364"/>
                </a:cxn>
                <a:cxn ang="0">
                  <a:pos x="164" y="367"/>
                </a:cxn>
                <a:cxn ang="0">
                  <a:pos x="156" y="368"/>
                </a:cxn>
                <a:cxn ang="0">
                  <a:pos x="148" y="368"/>
                </a:cxn>
                <a:cxn ang="0">
                  <a:pos x="118" y="359"/>
                </a:cxn>
                <a:cxn ang="0">
                  <a:pos x="93" y="346"/>
                </a:cxn>
                <a:cxn ang="0">
                  <a:pos x="72" y="329"/>
                </a:cxn>
                <a:cxn ang="0">
                  <a:pos x="54" y="309"/>
                </a:cxn>
                <a:cxn ang="0">
                  <a:pos x="40" y="288"/>
                </a:cxn>
                <a:cxn ang="0">
                  <a:pos x="28" y="266"/>
                </a:cxn>
                <a:cxn ang="0">
                  <a:pos x="19" y="243"/>
                </a:cxn>
                <a:cxn ang="0">
                  <a:pos x="12" y="221"/>
                </a:cxn>
                <a:cxn ang="0">
                  <a:pos x="7" y="200"/>
                </a:cxn>
                <a:cxn ang="0">
                  <a:pos x="4" y="182"/>
                </a:cxn>
                <a:cxn ang="0">
                  <a:pos x="2" y="166"/>
                </a:cxn>
                <a:cxn ang="0">
                  <a:pos x="0" y="153"/>
                </a:cxn>
                <a:cxn ang="0">
                  <a:pos x="0" y="143"/>
                </a:cxn>
                <a:cxn ang="0">
                  <a:pos x="3" y="114"/>
                </a:cxn>
                <a:cxn ang="0">
                  <a:pos x="8" y="89"/>
                </a:cxn>
                <a:cxn ang="0">
                  <a:pos x="17" y="68"/>
                </a:cxn>
                <a:cxn ang="0">
                  <a:pos x="30" y="50"/>
                </a:cxn>
                <a:cxn ang="0">
                  <a:pos x="43" y="37"/>
                </a:cxn>
                <a:cxn ang="0">
                  <a:pos x="59" y="25"/>
                </a:cxn>
                <a:cxn ang="0">
                  <a:pos x="75" y="16"/>
                </a:cxn>
                <a:cxn ang="0">
                  <a:pos x="106" y="5"/>
                </a:cxn>
                <a:cxn ang="0">
                  <a:pos x="120" y="3"/>
                </a:cxn>
                <a:cxn ang="0">
                  <a:pos x="133" y="1"/>
                </a:cxn>
                <a:cxn ang="0">
                  <a:pos x="142" y="0"/>
                </a:cxn>
              </a:cxnLst>
              <a:rect l="0" t="0" r="r" b="b"/>
              <a:pathLst>
                <a:path w="297" h="368">
                  <a:moveTo>
                    <a:pt x="142" y="0"/>
                  </a:moveTo>
                  <a:lnTo>
                    <a:pt x="150" y="0"/>
                  </a:lnTo>
                  <a:lnTo>
                    <a:pt x="180" y="1"/>
                  </a:lnTo>
                  <a:lnTo>
                    <a:pt x="206" y="6"/>
                  </a:lnTo>
                  <a:lnTo>
                    <a:pt x="228" y="16"/>
                  </a:lnTo>
                  <a:lnTo>
                    <a:pt x="245" y="26"/>
                  </a:lnTo>
                  <a:lnTo>
                    <a:pt x="260" y="40"/>
                  </a:lnTo>
                  <a:lnTo>
                    <a:pt x="272" y="55"/>
                  </a:lnTo>
                  <a:lnTo>
                    <a:pt x="281" y="71"/>
                  </a:lnTo>
                  <a:lnTo>
                    <a:pt x="287" y="86"/>
                  </a:lnTo>
                  <a:lnTo>
                    <a:pt x="291" y="101"/>
                  </a:lnTo>
                  <a:lnTo>
                    <a:pt x="294" y="115"/>
                  </a:lnTo>
                  <a:lnTo>
                    <a:pt x="295" y="127"/>
                  </a:lnTo>
                  <a:lnTo>
                    <a:pt x="297" y="136"/>
                  </a:lnTo>
                  <a:lnTo>
                    <a:pt x="297" y="186"/>
                  </a:lnTo>
                  <a:lnTo>
                    <a:pt x="293" y="223"/>
                  </a:lnTo>
                  <a:lnTo>
                    <a:pt x="285" y="253"/>
                  </a:lnTo>
                  <a:lnTo>
                    <a:pt x="274" y="280"/>
                  </a:lnTo>
                  <a:lnTo>
                    <a:pt x="262" y="301"/>
                  </a:lnTo>
                  <a:lnTo>
                    <a:pt x="248" y="319"/>
                  </a:lnTo>
                  <a:lnTo>
                    <a:pt x="234" y="334"/>
                  </a:lnTo>
                  <a:lnTo>
                    <a:pt x="218" y="346"/>
                  </a:lnTo>
                  <a:lnTo>
                    <a:pt x="203" y="353"/>
                  </a:lnTo>
                  <a:lnTo>
                    <a:pt x="189" y="360"/>
                  </a:lnTo>
                  <a:lnTo>
                    <a:pt x="176" y="364"/>
                  </a:lnTo>
                  <a:lnTo>
                    <a:pt x="164" y="367"/>
                  </a:lnTo>
                  <a:lnTo>
                    <a:pt x="156" y="368"/>
                  </a:lnTo>
                  <a:lnTo>
                    <a:pt x="148" y="368"/>
                  </a:lnTo>
                  <a:lnTo>
                    <a:pt x="118" y="359"/>
                  </a:lnTo>
                  <a:lnTo>
                    <a:pt x="93" y="346"/>
                  </a:lnTo>
                  <a:lnTo>
                    <a:pt x="72" y="329"/>
                  </a:lnTo>
                  <a:lnTo>
                    <a:pt x="54" y="309"/>
                  </a:lnTo>
                  <a:lnTo>
                    <a:pt x="40" y="288"/>
                  </a:lnTo>
                  <a:lnTo>
                    <a:pt x="28" y="266"/>
                  </a:lnTo>
                  <a:lnTo>
                    <a:pt x="19" y="243"/>
                  </a:lnTo>
                  <a:lnTo>
                    <a:pt x="12" y="221"/>
                  </a:lnTo>
                  <a:lnTo>
                    <a:pt x="7" y="200"/>
                  </a:lnTo>
                  <a:lnTo>
                    <a:pt x="4" y="182"/>
                  </a:lnTo>
                  <a:lnTo>
                    <a:pt x="2" y="166"/>
                  </a:lnTo>
                  <a:lnTo>
                    <a:pt x="0" y="153"/>
                  </a:lnTo>
                  <a:lnTo>
                    <a:pt x="0" y="143"/>
                  </a:lnTo>
                  <a:lnTo>
                    <a:pt x="3" y="114"/>
                  </a:lnTo>
                  <a:lnTo>
                    <a:pt x="8" y="89"/>
                  </a:lnTo>
                  <a:lnTo>
                    <a:pt x="17" y="68"/>
                  </a:lnTo>
                  <a:lnTo>
                    <a:pt x="30" y="50"/>
                  </a:lnTo>
                  <a:lnTo>
                    <a:pt x="43" y="37"/>
                  </a:lnTo>
                  <a:lnTo>
                    <a:pt x="59" y="25"/>
                  </a:lnTo>
                  <a:lnTo>
                    <a:pt x="75" y="16"/>
                  </a:lnTo>
                  <a:lnTo>
                    <a:pt x="106" y="5"/>
                  </a:lnTo>
                  <a:lnTo>
                    <a:pt x="120" y="3"/>
                  </a:lnTo>
                  <a:lnTo>
                    <a:pt x="133" y="1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7377113" y="166688"/>
              <a:ext cx="341313" cy="423863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07" y="0"/>
                </a:cxn>
                <a:cxn ang="0">
                  <a:pos x="132" y="1"/>
                </a:cxn>
                <a:cxn ang="0">
                  <a:pos x="155" y="6"/>
                </a:cxn>
                <a:cxn ang="0">
                  <a:pos x="172" y="14"/>
                </a:cxn>
                <a:cxn ang="0">
                  <a:pos x="185" y="26"/>
                </a:cxn>
                <a:cxn ang="0">
                  <a:pos x="195" y="38"/>
                </a:cxn>
                <a:cxn ang="0">
                  <a:pos x="203" y="51"/>
                </a:cxn>
                <a:cxn ang="0">
                  <a:pos x="208" y="64"/>
                </a:cxn>
                <a:cxn ang="0">
                  <a:pos x="212" y="76"/>
                </a:cxn>
                <a:cxn ang="0">
                  <a:pos x="214" y="86"/>
                </a:cxn>
                <a:cxn ang="0">
                  <a:pos x="215" y="95"/>
                </a:cxn>
                <a:cxn ang="0">
                  <a:pos x="215" y="103"/>
                </a:cxn>
                <a:cxn ang="0">
                  <a:pos x="214" y="137"/>
                </a:cxn>
                <a:cxn ang="0">
                  <a:pos x="210" y="167"/>
                </a:cxn>
                <a:cxn ang="0">
                  <a:pos x="203" y="192"/>
                </a:cxn>
                <a:cxn ang="0">
                  <a:pos x="193" y="212"/>
                </a:cxn>
                <a:cxn ang="0">
                  <a:pos x="182" y="228"/>
                </a:cxn>
                <a:cxn ang="0">
                  <a:pos x="169" y="241"/>
                </a:cxn>
                <a:cxn ang="0">
                  <a:pos x="157" y="250"/>
                </a:cxn>
                <a:cxn ang="0">
                  <a:pos x="144" y="258"/>
                </a:cxn>
                <a:cxn ang="0">
                  <a:pos x="132" y="262"/>
                </a:cxn>
                <a:cxn ang="0">
                  <a:pos x="123" y="264"/>
                </a:cxn>
                <a:cxn ang="0">
                  <a:pos x="114" y="266"/>
                </a:cxn>
                <a:cxn ang="0">
                  <a:pos x="109" y="267"/>
                </a:cxn>
                <a:cxn ang="0">
                  <a:pos x="107" y="267"/>
                </a:cxn>
                <a:cxn ang="0">
                  <a:pos x="82" y="263"/>
                </a:cxn>
                <a:cxn ang="0">
                  <a:pos x="60" y="254"/>
                </a:cxn>
                <a:cxn ang="0">
                  <a:pos x="43" y="242"/>
                </a:cxn>
                <a:cxn ang="0">
                  <a:pos x="30" y="226"/>
                </a:cxn>
                <a:cxn ang="0">
                  <a:pos x="19" y="209"/>
                </a:cxn>
                <a:cxn ang="0">
                  <a:pos x="12" y="191"/>
                </a:cxn>
                <a:cxn ang="0">
                  <a:pos x="6" y="173"/>
                </a:cxn>
                <a:cxn ang="0">
                  <a:pos x="2" y="156"/>
                </a:cxn>
                <a:cxn ang="0">
                  <a:pos x="0" y="139"/>
                </a:cxn>
                <a:cxn ang="0">
                  <a:pos x="0" y="103"/>
                </a:cxn>
                <a:cxn ang="0">
                  <a:pos x="2" y="78"/>
                </a:cxn>
                <a:cxn ang="0">
                  <a:pos x="8" y="59"/>
                </a:cxn>
                <a:cxn ang="0">
                  <a:pos x="17" y="42"/>
                </a:cxn>
                <a:cxn ang="0">
                  <a:pos x="27" y="30"/>
                </a:cxn>
                <a:cxn ang="0">
                  <a:pos x="40" y="19"/>
                </a:cxn>
                <a:cxn ang="0">
                  <a:pos x="54" y="12"/>
                </a:cxn>
                <a:cxn ang="0">
                  <a:pos x="67" y="6"/>
                </a:cxn>
                <a:cxn ang="0">
                  <a:pos x="80" y="2"/>
                </a:cxn>
                <a:cxn ang="0">
                  <a:pos x="90" y="1"/>
                </a:cxn>
                <a:cxn ang="0">
                  <a:pos x="99" y="0"/>
                </a:cxn>
              </a:cxnLst>
              <a:rect l="0" t="0" r="r" b="b"/>
              <a:pathLst>
                <a:path w="215" h="267">
                  <a:moveTo>
                    <a:pt x="99" y="0"/>
                  </a:moveTo>
                  <a:lnTo>
                    <a:pt x="107" y="0"/>
                  </a:lnTo>
                  <a:lnTo>
                    <a:pt x="132" y="1"/>
                  </a:lnTo>
                  <a:lnTo>
                    <a:pt x="155" y="6"/>
                  </a:lnTo>
                  <a:lnTo>
                    <a:pt x="172" y="14"/>
                  </a:lnTo>
                  <a:lnTo>
                    <a:pt x="185" y="26"/>
                  </a:lnTo>
                  <a:lnTo>
                    <a:pt x="195" y="38"/>
                  </a:lnTo>
                  <a:lnTo>
                    <a:pt x="203" y="51"/>
                  </a:lnTo>
                  <a:lnTo>
                    <a:pt x="208" y="64"/>
                  </a:lnTo>
                  <a:lnTo>
                    <a:pt x="212" y="76"/>
                  </a:lnTo>
                  <a:lnTo>
                    <a:pt x="214" y="86"/>
                  </a:lnTo>
                  <a:lnTo>
                    <a:pt x="215" y="95"/>
                  </a:lnTo>
                  <a:lnTo>
                    <a:pt x="215" y="103"/>
                  </a:lnTo>
                  <a:lnTo>
                    <a:pt x="214" y="137"/>
                  </a:lnTo>
                  <a:lnTo>
                    <a:pt x="210" y="167"/>
                  </a:lnTo>
                  <a:lnTo>
                    <a:pt x="203" y="192"/>
                  </a:lnTo>
                  <a:lnTo>
                    <a:pt x="193" y="212"/>
                  </a:lnTo>
                  <a:lnTo>
                    <a:pt x="182" y="228"/>
                  </a:lnTo>
                  <a:lnTo>
                    <a:pt x="169" y="241"/>
                  </a:lnTo>
                  <a:lnTo>
                    <a:pt x="157" y="250"/>
                  </a:lnTo>
                  <a:lnTo>
                    <a:pt x="144" y="258"/>
                  </a:lnTo>
                  <a:lnTo>
                    <a:pt x="132" y="262"/>
                  </a:lnTo>
                  <a:lnTo>
                    <a:pt x="123" y="264"/>
                  </a:lnTo>
                  <a:lnTo>
                    <a:pt x="114" y="266"/>
                  </a:lnTo>
                  <a:lnTo>
                    <a:pt x="109" y="267"/>
                  </a:lnTo>
                  <a:lnTo>
                    <a:pt x="107" y="267"/>
                  </a:lnTo>
                  <a:lnTo>
                    <a:pt x="82" y="263"/>
                  </a:lnTo>
                  <a:lnTo>
                    <a:pt x="60" y="254"/>
                  </a:lnTo>
                  <a:lnTo>
                    <a:pt x="43" y="242"/>
                  </a:lnTo>
                  <a:lnTo>
                    <a:pt x="30" y="226"/>
                  </a:lnTo>
                  <a:lnTo>
                    <a:pt x="19" y="209"/>
                  </a:lnTo>
                  <a:lnTo>
                    <a:pt x="12" y="191"/>
                  </a:lnTo>
                  <a:lnTo>
                    <a:pt x="6" y="173"/>
                  </a:lnTo>
                  <a:lnTo>
                    <a:pt x="2" y="156"/>
                  </a:lnTo>
                  <a:lnTo>
                    <a:pt x="0" y="139"/>
                  </a:lnTo>
                  <a:lnTo>
                    <a:pt x="0" y="103"/>
                  </a:lnTo>
                  <a:lnTo>
                    <a:pt x="2" y="78"/>
                  </a:lnTo>
                  <a:lnTo>
                    <a:pt x="8" y="59"/>
                  </a:lnTo>
                  <a:lnTo>
                    <a:pt x="17" y="42"/>
                  </a:lnTo>
                  <a:lnTo>
                    <a:pt x="27" y="30"/>
                  </a:lnTo>
                  <a:lnTo>
                    <a:pt x="40" y="19"/>
                  </a:lnTo>
                  <a:lnTo>
                    <a:pt x="54" y="12"/>
                  </a:lnTo>
                  <a:lnTo>
                    <a:pt x="67" y="6"/>
                  </a:lnTo>
                  <a:lnTo>
                    <a:pt x="80" y="2"/>
                  </a:lnTo>
                  <a:lnTo>
                    <a:pt x="90" y="1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7356476" y="652463"/>
              <a:ext cx="530225" cy="31432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53" y="4"/>
                </a:cxn>
                <a:cxn ang="0">
                  <a:pos x="183" y="11"/>
                </a:cxn>
                <a:cxn ang="0">
                  <a:pos x="210" y="20"/>
                </a:cxn>
                <a:cxn ang="0">
                  <a:pos x="233" y="30"/>
                </a:cxn>
                <a:cxn ang="0">
                  <a:pos x="253" y="45"/>
                </a:cxn>
                <a:cxn ang="0">
                  <a:pos x="271" y="59"/>
                </a:cxn>
                <a:cxn ang="0">
                  <a:pos x="286" y="74"/>
                </a:cxn>
                <a:cxn ang="0">
                  <a:pos x="299" y="89"/>
                </a:cxn>
                <a:cxn ang="0">
                  <a:pos x="309" y="104"/>
                </a:cxn>
                <a:cxn ang="0">
                  <a:pos x="317" y="118"/>
                </a:cxn>
                <a:cxn ang="0">
                  <a:pos x="329" y="142"/>
                </a:cxn>
                <a:cxn ang="0">
                  <a:pos x="331" y="149"/>
                </a:cxn>
                <a:cxn ang="0">
                  <a:pos x="334" y="156"/>
                </a:cxn>
                <a:cxn ang="0">
                  <a:pos x="334" y="157"/>
                </a:cxn>
                <a:cxn ang="0">
                  <a:pos x="312" y="173"/>
                </a:cxn>
                <a:cxn ang="0">
                  <a:pos x="284" y="185"/>
                </a:cxn>
                <a:cxn ang="0">
                  <a:pos x="257" y="193"/>
                </a:cxn>
                <a:cxn ang="0">
                  <a:pos x="228" y="197"/>
                </a:cxn>
                <a:cxn ang="0">
                  <a:pos x="200" y="198"/>
                </a:cxn>
                <a:cxn ang="0">
                  <a:pos x="174" y="198"/>
                </a:cxn>
                <a:cxn ang="0">
                  <a:pos x="152" y="197"/>
                </a:cxn>
                <a:cxn ang="0">
                  <a:pos x="133" y="195"/>
                </a:cxn>
                <a:cxn ang="0">
                  <a:pos x="122" y="194"/>
                </a:cxn>
                <a:cxn ang="0">
                  <a:pos x="118" y="193"/>
                </a:cxn>
                <a:cxn ang="0">
                  <a:pos x="116" y="161"/>
                </a:cxn>
                <a:cxn ang="0">
                  <a:pos x="111" y="134"/>
                </a:cxn>
                <a:cxn ang="0">
                  <a:pos x="101" y="109"/>
                </a:cxn>
                <a:cxn ang="0">
                  <a:pos x="86" y="87"/>
                </a:cxn>
                <a:cxn ang="0">
                  <a:pos x="71" y="67"/>
                </a:cxn>
                <a:cxn ang="0">
                  <a:pos x="53" y="51"/>
                </a:cxn>
                <a:cxn ang="0">
                  <a:pos x="38" y="38"/>
                </a:cxn>
                <a:cxn ang="0">
                  <a:pos x="23" y="29"/>
                </a:cxn>
                <a:cxn ang="0">
                  <a:pos x="10" y="21"/>
                </a:cxn>
                <a:cxn ang="0">
                  <a:pos x="0" y="16"/>
                </a:cxn>
                <a:cxn ang="0">
                  <a:pos x="44" y="5"/>
                </a:cxn>
                <a:cxn ang="0">
                  <a:pos x="84" y="1"/>
                </a:cxn>
                <a:cxn ang="0">
                  <a:pos x="120" y="0"/>
                </a:cxn>
              </a:cxnLst>
              <a:rect l="0" t="0" r="r" b="b"/>
              <a:pathLst>
                <a:path w="334" h="198">
                  <a:moveTo>
                    <a:pt x="120" y="0"/>
                  </a:moveTo>
                  <a:lnTo>
                    <a:pt x="153" y="4"/>
                  </a:lnTo>
                  <a:lnTo>
                    <a:pt x="183" y="11"/>
                  </a:lnTo>
                  <a:lnTo>
                    <a:pt x="210" y="20"/>
                  </a:lnTo>
                  <a:lnTo>
                    <a:pt x="233" y="30"/>
                  </a:lnTo>
                  <a:lnTo>
                    <a:pt x="253" y="45"/>
                  </a:lnTo>
                  <a:lnTo>
                    <a:pt x="271" y="59"/>
                  </a:lnTo>
                  <a:lnTo>
                    <a:pt x="286" y="74"/>
                  </a:lnTo>
                  <a:lnTo>
                    <a:pt x="299" y="89"/>
                  </a:lnTo>
                  <a:lnTo>
                    <a:pt x="309" y="104"/>
                  </a:lnTo>
                  <a:lnTo>
                    <a:pt x="317" y="118"/>
                  </a:lnTo>
                  <a:lnTo>
                    <a:pt x="329" y="142"/>
                  </a:lnTo>
                  <a:lnTo>
                    <a:pt x="331" y="149"/>
                  </a:lnTo>
                  <a:lnTo>
                    <a:pt x="334" y="156"/>
                  </a:lnTo>
                  <a:lnTo>
                    <a:pt x="334" y="157"/>
                  </a:lnTo>
                  <a:lnTo>
                    <a:pt x="312" y="173"/>
                  </a:lnTo>
                  <a:lnTo>
                    <a:pt x="284" y="185"/>
                  </a:lnTo>
                  <a:lnTo>
                    <a:pt x="257" y="193"/>
                  </a:lnTo>
                  <a:lnTo>
                    <a:pt x="228" y="197"/>
                  </a:lnTo>
                  <a:lnTo>
                    <a:pt x="200" y="198"/>
                  </a:lnTo>
                  <a:lnTo>
                    <a:pt x="174" y="198"/>
                  </a:lnTo>
                  <a:lnTo>
                    <a:pt x="152" y="197"/>
                  </a:lnTo>
                  <a:lnTo>
                    <a:pt x="133" y="195"/>
                  </a:lnTo>
                  <a:lnTo>
                    <a:pt x="122" y="194"/>
                  </a:lnTo>
                  <a:lnTo>
                    <a:pt x="118" y="193"/>
                  </a:lnTo>
                  <a:lnTo>
                    <a:pt x="116" y="161"/>
                  </a:lnTo>
                  <a:lnTo>
                    <a:pt x="111" y="134"/>
                  </a:lnTo>
                  <a:lnTo>
                    <a:pt x="101" y="109"/>
                  </a:lnTo>
                  <a:lnTo>
                    <a:pt x="86" y="87"/>
                  </a:lnTo>
                  <a:lnTo>
                    <a:pt x="71" y="67"/>
                  </a:lnTo>
                  <a:lnTo>
                    <a:pt x="53" y="51"/>
                  </a:lnTo>
                  <a:lnTo>
                    <a:pt x="38" y="38"/>
                  </a:lnTo>
                  <a:lnTo>
                    <a:pt x="23" y="29"/>
                  </a:lnTo>
                  <a:lnTo>
                    <a:pt x="10" y="21"/>
                  </a:lnTo>
                  <a:lnTo>
                    <a:pt x="0" y="16"/>
                  </a:lnTo>
                  <a:lnTo>
                    <a:pt x="44" y="5"/>
                  </a:lnTo>
                  <a:lnTo>
                    <a:pt x="84" y="1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Freeform 30"/>
          <p:cNvSpPr>
            <a:spLocks noEditPoints="1"/>
          </p:cNvSpPr>
          <p:nvPr/>
        </p:nvSpPr>
        <p:spPr bwMode="auto">
          <a:xfrm>
            <a:off x="3309724" y="1732482"/>
            <a:ext cx="1003550" cy="865998"/>
          </a:xfrm>
          <a:custGeom>
            <a:avLst/>
            <a:gdLst/>
            <a:ahLst/>
            <a:cxnLst>
              <a:cxn ang="0">
                <a:pos x="429" y="400"/>
              </a:cxn>
              <a:cxn ang="0">
                <a:pos x="429" y="510"/>
              </a:cxn>
              <a:cxn ang="0">
                <a:pos x="550" y="510"/>
              </a:cxn>
              <a:cxn ang="0">
                <a:pos x="550" y="400"/>
              </a:cxn>
              <a:cxn ang="0">
                <a:pos x="429" y="400"/>
              </a:cxn>
              <a:cxn ang="0">
                <a:pos x="355" y="0"/>
              </a:cxn>
              <a:cxn ang="0">
                <a:pos x="715" y="366"/>
              </a:cxn>
              <a:cxn ang="0">
                <a:pos x="711" y="400"/>
              </a:cxn>
              <a:cxn ang="0">
                <a:pos x="644" y="400"/>
              </a:cxn>
              <a:cxn ang="0">
                <a:pos x="644" y="617"/>
              </a:cxn>
              <a:cxn ang="0">
                <a:pos x="312" y="617"/>
              </a:cxn>
              <a:cxn ang="0">
                <a:pos x="314" y="388"/>
              </a:cxn>
              <a:cxn ang="0">
                <a:pos x="199" y="388"/>
              </a:cxn>
              <a:cxn ang="0">
                <a:pos x="199" y="617"/>
              </a:cxn>
              <a:cxn ang="0">
                <a:pos x="62" y="617"/>
              </a:cxn>
              <a:cxn ang="0">
                <a:pos x="63" y="388"/>
              </a:cxn>
              <a:cxn ang="0">
                <a:pos x="3" y="387"/>
              </a:cxn>
              <a:cxn ang="0">
                <a:pos x="0" y="351"/>
              </a:cxn>
              <a:cxn ang="0">
                <a:pos x="122" y="231"/>
              </a:cxn>
              <a:cxn ang="0">
                <a:pos x="122" y="63"/>
              </a:cxn>
              <a:cxn ang="0">
                <a:pos x="245" y="63"/>
              </a:cxn>
              <a:cxn ang="0">
                <a:pos x="245" y="110"/>
              </a:cxn>
              <a:cxn ang="0">
                <a:pos x="355" y="0"/>
              </a:cxn>
            </a:cxnLst>
            <a:rect l="0" t="0" r="r" b="b"/>
            <a:pathLst>
              <a:path w="715" h="617">
                <a:moveTo>
                  <a:pt x="429" y="400"/>
                </a:moveTo>
                <a:lnTo>
                  <a:pt x="429" y="510"/>
                </a:lnTo>
                <a:lnTo>
                  <a:pt x="550" y="510"/>
                </a:lnTo>
                <a:lnTo>
                  <a:pt x="550" y="400"/>
                </a:lnTo>
                <a:lnTo>
                  <a:pt x="429" y="400"/>
                </a:lnTo>
                <a:close/>
                <a:moveTo>
                  <a:pt x="355" y="0"/>
                </a:moveTo>
                <a:lnTo>
                  <a:pt x="715" y="366"/>
                </a:lnTo>
                <a:lnTo>
                  <a:pt x="711" y="400"/>
                </a:lnTo>
                <a:lnTo>
                  <a:pt x="644" y="400"/>
                </a:lnTo>
                <a:lnTo>
                  <a:pt x="644" y="617"/>
                </a:lnTo>
                <a:lnTo>
                  <a:pt x="312" y="617"/>
                </a:lnTo>
                <a:lnTo>
                  <a:pt x="314" y="388"/>
                </a:lnTo>
                <a:lnTo>
                  <a:pt x="199" y="388"/>
                </a:lnTo>
                <a:lnTo>
                  <a:pt x="199" y="617"/>
                </a:lnTo>
                <a:lnTo>
                  <a:pt x="62" y="617"/>
                </a:lnTo>
                <a:lnTo>
                  <a:pt x="63" y="388"/>
                </a:lnTo>
                <a:lnTo>
                  <a:pt x="3" y="387"/>
                </a:lnTo>
                <a:lnTo>
                  <a:pt x="0" y="351"/>
                </a:lnTo>
                <a:lnTo>
                  <a:pt x="122" y="231"/>
                </a:lnTo>
                <a:lnTo>
                  <a:pt x="122" y="63"/>
                </a:lnTo>
                <a:lnTo>
                  <a:pt x="245" y="63"/>
                </a:lnTo>
                <a:lnTo>
                  <a:pt x="245" y="110"/>
                </a:lnTo>
                <a:lnTo>
                  <a:pt x="35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367020" y="4728993"/>
            <a:ext cx="1086876" cy="792328"/>
            <a:chOff x="6326188" y="1400176"/>
            <a:chExt cx="1927225" cy="1404938"/>
          </a:xfrm>
          <a:solidFill>
            <a:schemeClr val="bg1"/>
          </a:solidFill>
        </p:grpSpPr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6326188" y="2165351"/>
              <a:ext cx="1376363" cy="639763"/>
            </a:xfrm>
            <a:custGeom>
              <a:avLst/>
              <a:gdLst/>
              <a:ahLst/>
              <a:cxnLst>
                <a:cxn ang="0">
                  <a:pos x="498" y="3"/>
                </a:cxn>
                <a:cxn ang="0">
                  <a:pos x="542" y="18"/>
                </a:cxn>
                <a:cxn ang="0">
                  <a:pos x="578" y="43"/>
                </a:cxn>
                <a:cxn ang="0">
                  <a:pos x="605" y="75"/>
                </a:cxn>
                <a:cxn ang="0">
                  <a:pos x="622" y="112"/>
                </a:cxn>
                <a:cxn ang="0">
                  <a:pos x="627" y="149"/>
                </a:cxn>
                <a:cxn ang="0">
                  <a:pos x="637" y="147"/>
                </a:cxn>
                <a:cxn ang="0">
                  <a:pos x="662" y="145"/>
                </a:cxn>
                <a:cxn ang="0">
                  <a:pos x="696" y="147"/>
                </a:cxn>
                <a:cxn ang="0">
                  <a:pos x="732" y="156"/>
                </a:cxn>
                <a:cxn ang="0">
                  <a:pos x="765" y="176"/>
                </a:cxn>
                <a:cxn ang="0">
                  <a:pos x="793" y="211"/>
                </a:cxn>
                <a:cxn ang="0">
                  <a:pos x="808" y="243"/>
                </a:cxn>
                <a:cxn ang="0">
                  <a:pos x="813" y="268"/>
                </a:cxn>
                <a:cxn ang="0">
                  <a:pos x="814" y="282"/>
                </a:cxn>
                <a:cxn ang="0">
                  <a:pos x="818" y="286"/>
                </a:cxn>
                <a:cxn ang="0">
                  <a:pos x="828" y="289"/>
                </a:cxn>
                <a:cxn ang="0">
                  <a:pos x="842" y="295"/>
                </a:cxn>
                <a:cxn ang="0">
                  <a:pos x="856" y="308"/>
                </a:cxn>
                <a:cxn ang="0">
                  <a:pos x="865" y="330"/>
                </a:cxn>
                <a:cxn ang="0">
                  <a:pos x="867" y="367"/>
                </a:cxn>
                <a:cxn ang="0">
                  <a:pos x="865" y="375"/>
                </a:cxn>
                <a:cxn ang="0">
                  <a:pos x="860" y="388"/>
                </a:cxn>
                <a:cxn ang="0">
                  <a:pos x="847" y="399"/>
                </a:cxn>
                <a:cxn ang="0">
                  <a:pos x="823" y="403"/>
                </a:cxn>
                <a:cxn ang="0">
                  <a:pos x="56" y="402"/>
                </a:cxn>
                <a:cxn ang="0">
                  <a:pos x="36" y="394"/>
                </a:cxn>
                <a:cxn ang="0">
                  <a:pos x="19" y="381"/>
                </a:cxn>
                <a:cxn ang="0">
                  <a:pos x="6" y="363"/>
                </a:cxn>
                <a:cxn ang="0">
                  <a:pos x="0" y="337"/>
                </a:cxn>
                <a:cxn ang="0">
                  <a:pos x="4" y="301"/>
                </a:cxn>
                <a:cxn ang="0">
                  <a:pos x="17" y="270"/>
                </a:cxn>
                <a:cxn ang="0">
                  <a:pos x="35" y="252"/>
                </a:cxn>
                <a:cxn ang="0">
                  <a:pos x="56" y="244"/>
                </a:cxn>
                <a:cxn ang="0">
                  <a:pos x="76" y="243"/>
                </a:cxn>
                <a:cxn ang="0">
                  <a:pos x="93" y="245"/>
                </a:cxn>
                <a:cxn ang="0">
                  <a:pos x="106" y="249"/>
                </a:cxn>
                <a:cxn ang="0">
                  <a:pos x="111" y="251"/>
                </a:cxn>
                <a:cxn ang="0">
                  <a:pos x="109" y="244"/>
                </a:cxn>
                <a:cxn ang="0">
                  <a:pos x="106" y="228"/>
                </a:cxn>
                <a:cxn ang="0">
                  <a:pos x="104" y="204"/>
                </a:cxn>
                <a:cxn ang="0">
                  <a:pos x="107" y="177"/>
                </a:cxn>
                <a:cxn ang="0">
                  <a:pos x="117" y="149"/>
                </a:cxn>
                <a:cxn ang="0">
                  <a:pos x="138" y="124"/>
                </a:cxn>
                <a:cxn ang="0">
                  <a:pos x="173" y="105"/>
                </a:cxn>
                <a:cxn ang="0">
                  <a:pos x="211" y="98"/>
                </a:cxn>
                <a:cxn ang="0">
                  <a:pos x="246" y="98"/>
                </a:cxn>
                <a:cxn ang="0">
                  <a:pos x="274" y="104"/>
                </a:cxn>
                <a:cxn ang="0">
                  <a:pos x="293" y="111"/>
                </a:cxn>
                <a:cxn ang="0">
                  <a:pos x="300" y="112"/>
                </a:cxn>
                <a:cxn ang="0">
                  <a:pos x="306" y="101"/>
                </a:cxn>
                <a:cxn ang="0">
                  <a:pos x="318" y="80"/>
                </a:cxn>
                <a:cxn ang="0">
                  <a:pos x="337" y="57"/>
                </a:cxn>
                <a:cxn ang="0">
                  <a:pos x="365" y="33"/>
                </a:cxn>
                <a:cxn ang="0">
                  <a:pos x="401" y="13"/>
                </a:cxn>
                <a:cxn ang="0">
                  <a:pos x="446" y="2"/>
                </a:cxn>
              </a:cxnLst>
              <a:rect l="0" t="0" r="r" b="b"/>
              <a:pathLst>
                <a:path w="867" h="403">
                  <a:moveTo>
                    <a:pt x="472" y="0"/>
                  </a:moveTo>
                  <a:lnTo>
                    <a:pt x="498" y="3"/>
                  </a:lnTo>
                  <a:lnTo>
                    <a:pt x="521" y="9"/>
                  </a:lnTo>
                  <a:lnTo>
                    <a:pt x="542" y="18"/>
                  </a:lnTo>
                  <a:lnTo>
                    <a:pt x="561" y="29"/>
                  </a:lnTo>
                  <a:lnTo>
                    <a:pt x="578" y="43"/>
                  </a:lnTo>
                  <a:lnTo>
                    <a:pt x="593" y="58"/>
                  </a:lnTo>
                  <a:lnTo>
                    <a:pt x="605" y="75"/>
                  </a:lnTo>
                  <a:lnTo>
                    <a:pt x="614" y="93"/>
                  </a:lnTo>
                  <a:lnTo>
                    <a:pt x="622" y="112"/>
                  </a:lnTo>
                  <a:lnTo>
                    <a:pt x="626" y="130"/>
                  </a:lnTo>
                  <a:lnTo>
                    <a:pt x="627" y="149"/>
                  </a:lnTo>
                  <a:lnTo>
                    <a:pt x="630" y="148"/>
                  </a:lnTo>
                  <a:lnTo>
                    <a:pt x="637" y="147"/>
                  </a:lnTo>
                  <a:lnTo>
                    <a:pt x="648" y="146"/>
                  </a:lnTo>
                  <a:lnTo>
                    <a:pt x="662" y="145"/>
                  </a:lnTo>
                  <a:lnTo>
                    <a:pt x="678" y="145"/>
                  </a:lnTo>
                  <a:lnTo>
                    <a:pt x="696" y="147"/>
                  </a:lnTo>
                  <a:lnTo>
                    <a:pt x="714" y="150"/>
                  </a:lnTo>
                  <a:lnTo>
                    <a:pt x="732" y="156"/>
                  </a:lnTo>
                  <a:lnTo>
                    <a:pt x="749" y="164"/>
                  </a:lnTo>
                  <a:lnTo>
                    <a:pt x="765" y="176"/>
                  </a:lnTo>
                  <a:lnTo>
                    <a:pt x="781" y="193"/>
                  </a:lnTo>
                  <a:lnTo>
                    <a:pt x="793" y="211"/>
                  </a:lnTo>
                  <a:lnTo>
                    <a:pt x="802" y="227"/>
                  </a:lnTo>
                  <a:lnTo>
                    <a:pt x="808" y="243"/>
                  </a:lnTo>
                  <a:lnTo>
                    <a:pt x="811" y="257"/>
                  </a:lnTo>
                  <a:lnTo>
                    <a:pt x="813" y="268"/>
                  </a:lnTo>
                  <a:lnTo>
                    <a:pt x="814" y="277"/>
                  </a:lnTo>
                  <a:lnTo>
                    <a:pt x="814" y="282"/>
                  </a:lnTo>
                  <a:lnTo>
                    <a:pt x="814" y="284"/>
                  </a:lnTo>
                  <a:lnTo>
                    <a:pt x="818" y="286"/>
                  </a:lnTo>
                  <a:lnTo>
                    <a:pt x="823" y="287"/>
                  </a:lnTo>
                  <a:lnTo>
                    <a:pt x="828" y="289"/>
                  </a:lnTo>
                  <a:lnTo>
                    <a:pt x="835" y="292"/>
                  </a:lnTo>
                  <a:lnTo>
                    <a:pt x="842" y="295"/>
                  </a:lnTo>
                  <a:lnTo>
                    <a:pt x="849" y="301"/>
                  </a:lnTo>
                  <a:lnTo>
                    <a:pt x="856" y="308"/>
                  </a:lnTo>
                  <a:lnTo>
                    <a:pt x="861" y="318"/>
                  </a:lnTo>
                  <a:lnTo>
                    <a:pt x="865" y="330"/>
                  </a:lnTo>
                  <a:lnTo>
                    <a:pt x="867" y="346"/>
                  </a:lnTo>
                  <a:lnTo>
                    <a:pt x="867" y="367"/>
                  </a:lnTo>
                  <a:lnTo>
                    <a:pt x="866" y="370"/>
                  </a:lnTo>
                  <a:lnTo>
                    <a:pt x="865" y="375"/>
                  </a:lnTo>
                  <a:lnTo>
                    <a:pt x="863" y="381"/>
                  </a:lnTo>
                  <a:lnTo>
                    <a:pt x="860" y="388"/>
                  </a:lnTo>
                  <a:lnTo>
                    <a:pt x="854" y="394"/>
                  </a:lnTo>
                  <a:lnTo>
                    <a:pt x="847" y="399"/>
                  </a:lnTo>
                  <a:lnTo>
                    <a:pt x="836" y="402"/>
                  </a:lnTo>
                  <a:lnTo>
                    <a:pt x="823" y="403"/>
                  </a:lnTo>
                  <a:lnTo>
                    <a:pt x="60" y="403"/>
                  </a:lnTo>
                  <a:lnTo>
                    <a:pt x="56" y="402"/>
                  </a:lnTo>
                  <a:lnTo>
                    <a:pt x="51" y="400"/>
                  </a:lnTo>
                  <a:lnTo>
                    <a:pt x="36" y="394"/>
                  </a:lnTo>
                  <a:lnTo>
                    <a:pt x="28" y="388"/>
                  </a:lnTo>
                  <a:lnTo>
                    <a:pt x="19" y="381"/>
                  </a:lnTo>
                  <a:lnTo>
                    <a:pt x="12" y="373"/>
                  </a:lnTo>
                  <a:lnTo>
                    <a:pt x="6" y="363"/>
                  </a:lnTo>
                  <a:lnTo>
                    <a:pt x="2" y="351"/>
                  </a:lnTo>
                  <a:lnTo>
                    <a:pt x="0" y="337"/>
                  </a:lnTo>
                  <a:lnTo>
                    <a:pt x="0" y="320"/>
                  </a:lnTo>
                  <a:lnTo>
                    <a:pt x="4" y="301"/>
                  </a:lnTo>
                  <a:lnTo>
                    <a:pt x="9" y="283"/>
                  </a:lnTo>
                  <a:lnTo>
                    <a:pt x="17" y="270"/>
                  </a:lnTo>
                  <a:lnTo>
                    <a:pt x="26" y="259"/>
                  </a:lnTo>
                  <a:lnTo>
                    <a:pt x="35" y="252"/>
                  </a:lnTo>
                  <a:lnTo>
                    <a:pt x="46" y="247"/>
                  </a:lnTo>
                  <a:lnTo>
                    <a:pt x="56" y="244"/>
                  </a:lnTo>
                  <a:lnTo>
                    <a:pt x="66" y="242"/>
                  </a:lnTo>
                  <a:lnTo>
                    <a:pt x="76" y="243"/>
                  </a:lnTo>
                  <a:lnTo>
                    <a:pt x="85" y="244"/>
                  </a:lnTo>
                  <a:lnTo>
                    <a:pt x="93" y="245"/>
                  </a:lnTo>
                  <a:lnTo>
                    <a:pt x="101" y="247"/>
                  </a:lnTo>
                  <a:lnTo>
                    <a:pt x="106" y="249"/>
                  </a:lnTo>
                  <a:lnTo>
                    <a:pt x="110" y="250"/>
                  </a:lnTo>
                  <a:lnTo>
                    <a:pt x="111" y="251"/>
                  </a:lnTo>
                  <a:lnTo>
                    <a:pt x="110" y="249"/>
                  </a:lnTo>
                  <a:lnTo>
                    <a:pt x="109" y="244"/>
                  </a:lnTo>
                  <a:lnTo>
                    <a:pt x="107" y="237"/>
                  </a:lnTo>
                  <a:lnTo>
                    <a:pt x="106" y="228"/>
                  </a:lnTo>
                  <a:lnTo>
                    <a:pt x="105" y="216"/>
                  </a:lnTo>
                  <a:lnTo>
                    <a:pt x="104" y="204"/>
                  </a:lnTo>
                  <a:lnTo>
                    <a:pt x="105" y="191"/>
                  </a:lnTo>
                  <a:lnTo>
                    <a:pt x="107" y="177"/>
                  </a:lnTo>
                  <a:lnTo>
                    <a:pt x="111" y="163"/>
                  </a:lnTo>
                  <a:lnTo>
                    <a:pt x="117" y="149"/>
                  </a:lnTo>
                  <a:lnTo>
                    <a:pt x="126" y="136"/>
                  </a:lnTo>
                  <a:lnTo>
                    <a:pt x="138" y="124"/>
                  </a:lnTo>
                  <a:lnTo>
                    <a:pt x="153" y="114"/>
                  </a:lnTo>
                  <a:lnTo>
                    <a:pt x="173" y="105"/>
                  </a:lnTo>
                  <a:lnTo>
                    <a:pt x="192" y="100"/>
                  </a:lnTo>
                  <a:lnTo>
                    <a:pt x="211" y="98"/>
                  </a:lnTo>
                  <a:lnTo>
                    <a:pt x="229" y="97"/>
                  </a:lnTo>
                  <a:lnTo>
                    <a:pt x="246" y="98"/>
                  </a:lnTo>
                  <a:lnTo>
                    <a:pt x="261" y="101"/>
                  </a:lnTo>
                  <a:lnTo>
                    <a:pt x="274" y="104"/>
                  </a:lnTo>
                  <a:lnTo>
                    <a:pt x="285" y="108"/>
                  </a:lnTo>
                  <a:lnTo>
                    <a:pt x="293" y="111"/>
                  </a:lnTo>
                  <a:lnTo>
                    <a:pt x="299" y="114"/>
                  </a:lnTo>
                  <a:lnTo>
                    <a:pt x="300" y="112"/>
                  </a:lnTo>
                  <a:lnTo>
                    <a:pt x="302" y="108"/>
                  </a:lnTo>
                  <a:lnTo>
                    <a:pt x="306" y="101"/>
                  </a:lnTo>
                  <a:lnTo>
                    <a:pt x="311" y="91"/>
                  </a:lnTo>
                  <a:lnTo>
                    <a:pt x="318" y="80"/>
                  </a:lnTo>
                  <a:lnTo>
                    <a:pt x="327" y="69"/>
                  </a:lnTo>
                  <a:lnTo>
                    <a:pt x="337" y="57"/>
                  </a:lnTo>
                  <a:lnTo>
                    <a:pt x="350" y="45"/>
                  </a:lnTo>
                  <a:lnTo>
                    <a:pt x="365" y="33"/>
                  </a:lnTo>
                  <a:lnTo>
                    <a:pt x="381" y="23"/>
                  </a:lnTo>
                  <a:lnTo>
                    <a:pt x="401" y="13"/>
                  </a:lnTo>
                  <a:lnTo>
                    <a:pt x="422" y="6"/>
                  </a:lnTo>
                  <a:lnTo>
                    <a:pt x="446" y="2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7188200" y="1776413"/>
              <a:ext cx="682625" cy="661988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7" y="3"/>
                </a:cxn>
                <a:cxn ang="0">
                  <a:pos x="277" y="9"/>
                </a:cxn>
                <a:cxn ang="0">
                  <a:pos x="306" y="20"/>
                </a:cxn>
                <a:cxn ang="0">
                  <a:pos x="332" y="35"/>
                </a:cxn>
                <a:cxn ang="0">
                  <a:pos x="356" y="53"/>
                </a:cxn>
                <a:cxn ang="0">
                  <a:pos x="378" y="74"/>
                </a:cxn>
                <a:cxn ang="0">
                  <a:pos x="396" y="98"/>
                </a:cxn>
                <a:cxn ang="0">
                  <a:pos x="411" y="125"/>
                </a:cxn>
                <a:cxn ang="0">
                  <a:pos x="421" y="154"/>
                </a:cxn>
                <a:cxn ang="0">
                  <a:pos x="428" y="183"/>
                </a:cxn>
                <a:cxn ang="0">
                  <a:pos x="430" y="216"/>
                </a:cxn>
                <a:cxn ang="0">
                  <a:pos x="428" y="246"/>
                </a:cxn>
                <a:cxn ang="0">
                  <a:pos x="422" y="275"/>
                </a:cxn>
                <a:cxn ang="0">
                  <a:pos x="412" y="302"/>
                </a:cxn>
                <a:cxn ang="0">
                  <a:pos x="398" y="328"/>
                </a:cxn>
                <a:cxn ang="0">
                  <a:pos x="382" y="351"/>
                </a:cxn>
                <a:cxn ang="0">
                  <a:pos x="362" y="372"/>
                </a:cxn>
                <a:cxn ang="0">
                  <a:pos x="340" y="390"/>
                </a:cxn>
                <a:cxn ang="0">
                  <a:pos x="315" y="405"/>
                </a:cxn>
                <a:cxn ang="0">
                  <a:pos x="289" y="417"/>
                </a:cxn>
                <a:cxn ang="0">
                  <a:pos x="273" y="398"/>
                </a:cxn>
                <a:cxn ang="0">
                  <a:pos x="256" y="381"/>
                </a:cxn>
                <a:cxn ang="0">
                  <a:pos x="237" y="368"/>
                </a:cxn>
                <a:cxn ang="0">
                  <a:pos x="217" y="358"/>
                </a:cxn>
                <a:cxn ang="0">
                  <a:pos x="197" y="350"/>
                </a:cxn>
                <a:cxn ang="0">
                  <a:pos x="178" y="343"/>
                </a:cxn>
                <a:cxn ang="0">
                  <a:pos x="161" y="339"/>
                </a:cxn>
                <a:cxn ang="0">
                  <a:pos x="146" y="336"/>
                </a:cxn>
                <a:cxn ang="0">
                  <a:pos x="135" y="334"/>
                </a:cxn>
                <a:cxn ang="0">
                  <a:pos x="127" y="334"/>
                </a:cxn>
                <a:cxn ang="0">
                  <a:pos x="125" y="334"/>
                </a:cxn>
                <a:cxn ang="0">
                  <a:pos x="116" y="310"/>
                </a:cxn>
                <a:cxn ang="0">
                  <a:pos x="107" y="290"/>
                </a:cxn>
                <a:cxn ang="0">
                  <a:pos x="96" y="273"/>
                </a:cxn>
                <a:cxn ang="0">
                  <a:pos x="84" y="258"/>
                </a:cxn>
                <a:cxn ang="0">
                  <a:pos x="70" y="246"/>
                </a:cxn>
                <a:cxn ang="0">
                  <a:pos x="56" y="236"/>
                </a:cxn>
                <a:cxn ang="0">
                  <a:pos x="42" y="229"/>
                </a:cxn>
                <a:cxn ang="0">
                  <a:pos x="28" y="223"/>
                </a:cxn>
                <a:cxn ang="0">
                  <a:pos x="14" y="219"/>
                </a:cxn>
                <a:cxn ang="0">
                  <a:pos x="0" y="216"/>
                </a:cxn>
                <a:cxn ang="0">
                  <a:pos x="0" y="216"/>
                </a:cxn>
                <a:cxn ang="0">
                  <a:pos x="3" y="183"/>
                </a:cxn>
                <a:cxn ang="0">
                  <a:pos x="9" y="154"/>
                </a:cxn>
                <a:cxn ang="0">
                  <a:pos x="20" y="125"/>
                </a:cxn>
                <a:cxn ang="0">
                  <a:pos x="35" y="98"/>
                </a:cxn>
                <a:cxn ang="0">
                  <a:pos x="53" y="74"/>
                </a:cxn>
                <a:cxn ang="0">
                  <a:pos x="74" y="53"/>
                </a:cxn>
                <a:cxn ang="0">
                  <a:pos x="98" y="35"/>
                </a:cxn>
                <a:cxn ang="0">
                  <a:pos x="125" y="20"/>
                </a:cxn>
                <a:cxn ang="0">
                  <a:pos x="154" y="9"/>
                </a:cxn>
                <a:cxn ang="0">
                  <a:pos x="183" y="3"/>
                </a:cxn>
                <a:cxn ang="0">
                  <a:pos x="215" y="0"/>
                </a:cxn>
              </a:cxnLst>
              <a:rect l="0" t="0" r="r" b="b"/>
              <a:pathLst>
                <a:path w="430" h="417">
                  <a:moveTo>
                    <a:pt x="215" y="0"/>
                  </a:moveTo>
                  <a:lnTo>
                    <a:pt x="247" y="3"/>
                  </a:lnTo>
                  <a:lnTo>
                    <a:pt x="277" y="9"/>
                  </a:lnTo>
                  <a:lnTo>
                    <a:pt x="306" y="20"/>
                  </a:lnTo>
                  <a:lnTo>
                    <a:pt x="332" y="35"/>
                  </a:lnTo>
                  <a:lnTo>
                    <a:pt x="356" y="53"/>
                  </a:lnTo>
                  <a:lnTo>
                    <a:pt x="378" y="74"/>
                  </a:lnTo>
                  <a:lnTo>
                    <a:pt x="396" y="98"/>
                  </a:lnTo>
                  <a:lnTo>
                    <a:pt x="411" y="125"/>
                  </a:lnTo>
                  <a:lnTo>
                    <a:pt x="421" y="154"/>
                  </a:lnTo>
                  <a:lnTo>
                    <a:pt x="428" y="183"/>
                  </a:lnTo>
                  <a:lnTo>
                    <a:pt x="430" y="216"/>
                  </a:lnTo>
                  <a:lnTo>
                    <a:pt x="428" y="246"/>
                  </a:lnTo>
                  <a:lnTo>
                    <a:pt x="422" y="275"/>
                  </a:lnTo>
                  <a:lnTo>
                    <a:pt x="412" y="302"/>
                  </a:lnTo>
                  <a:lnTo>
                    <a:pt x="398" y="328"/>
                  </a:lnTo>
                  <a:lnTo>
                    <a:pt x="382" y="351"/>
                  </a:lnTo>
                  <a:lnTo>
                    <a:pt x="362" y="372"/>
                  </a:lnTo>
                  <a:lnTo>
                    <a:pt x="340" y="390"/>
                  </a:lnTo>
                  <a:lnTo>
                    <a:pt x="315" y="405"/>
                  </a:lnTo>
                  <a:lnTo>
                    <a:pt x="289" y="417"/>
                  </a:lnTo>
                  <a:lnTo>
                    <a:pt x="273" y="398"/>
                  </a:lnTo>
                  <a:lnTo>
                    <a:pt x="256" y="381"/>
                  </a:lnTo>
                  <a:lnTo>
                    <a:pt x="237" y="368"/>
                  </a:lnTo>
                  <a:lnTo>
                    <a:pt x="217" y="358"/>
                  </a:lnTo>
                  <a:lnTo>
                    <a:pt x="197" y="350"/>
                  </a:lnTo>
                  <a:lnTo>
                    <a:pt x="178" y="343"/>
                  </a:lnTo>
                  <a:lnTo>
                    <a:pt x="161" y="339"/>
                  </a:lnTo>
                  <a:lnTo>
                    <a:pt x="146" y="336"/>
                  </a:lnTo>
                  <a:lnTo>
                    <a:pt x="135" y="334"/>
                  </a:lnTo>
                  <a:lnTo>
                    <a:pt x="127" y="334"/>
                  </a:lnTo>
                  <a:lnTo>
                    <a:pt x="125" y="334"/>
                  </a:lnTo>
                  <a:lnTo>
                    <a:pt x="116" y="310"/>
                  </a:lnTo>
                  <a:lnTo>
                    <a:pt x="107" y="290"/>
                  </a:lnTo>
                  <a:lnTo>
                    <a:pt x="96" y="273"/>
                  </a:lnTo>
                  <a:lnTo>
                    <a:pt x="84" y="258"/>
                  </a:lnTo>
                  <a:lnTo>
                    <a:pt x="70" y="246"/>
                  </a:lnTo>
                  <a:lnTo>
                    <a:pt x="56" y="236"/>
                  </a:lnTo>
                  <a:lnTo>
                    <a:pt x="42" y="229"/>
                  </a:lnTo>
                  <a:lnTo>
                    <a:pt x="28" y="223"/>
                  </a:lnTo>
                  <a:lnTo>
                    <a:pt x="14" y="219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3" y="183"/>
                  </a:lnTo>
                  <a:lnTo>
                    <a:pt x="9" y="154"/>
                  </a:lnTo>
                  <a:lnTo>
                    <a:pt x="20" y="125"/>
                  </a:lnTo>
                  <a:lnTo>
                    <a:pt x="35" y="98"/>
                  </a:lnTo>
                  <a:lnTo>
                    <a:pt x="53" y="74"/>
                  </a:lnTo>
                  <a:lnTo>
                    <a:pt x="74" y="53"/>
                  </a:lnTo>
                  <a:lnTo>
                    <a:pt x="98" y="35"/>
                  </a:lnTo>
                  <a:lnTo>
                    <a:pt x="125" y="20"/>
                  </a:lnTo>
                  <a:lnTo>
                    <a:pt x="154" y="9"/>
                  </a:lnTo>
                  <a:lnTo>
                    <a:pt x="183" y="3"/>
                  </a:lnTo>
                  <a:lnTo>
                    <a:pt x="2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7508875" y="1400176"/>
              <a:ext cx="66675" cy="288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7810500" y="1604963"/>
              <a:ext cx="246063" cy="255588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55" y="29"/>
                </a:cxn>
                <a:cxn ang="0">
                  <a:pos x="29" y="161"/>
                </a:cxn>
                <a:cxn ang="0">
                  <a:pos x="0" y="132"/>
                </a:cxn>
                <a:cxn ang="0">
                  <a:pos x="125" y="0"/>
                </a:cxn>
              </a:cxnLst>
              <a:rect l="0" t="0" r="r" b="b"/>
              <a:pathLst>
                <a:path w="155" h="161">
                  <a:moveTo>
                    <a:pt x="125" y="0"/>
                  </a:moveTo>
                  <a:lnTo>
                    <a:pt x="155" y="29"/>
                  </a:lnTo>
                  <a:lnTo>
                    <a:pt x="29" y="161"/>
                  </a:lnTo>
                  <a:lnTo>
                    <a:pt x="0" y="132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7962900" y="2093913"/>
              <a:ext cx="290513" cy="71438"/>
            </a:xfrm>
            <a:custGeom>
              <a:avLst/>
              <a:gdLst/>
              <a:ahLst/>
              <a:cxnLst>
                <a:cxn ang="0">
                  <a:pos x="182" y="0"/>
                </a:cxn>
                <a:cxn ang="0">
                  <a:pos x="183" y="42"/>
                </a:cxn>
                <a:cxn ang="0">
                  <a:pos x="1" y="45"/>
                </a:cxn>
                <a:cxn ang="0">
                  <a:pos x="0" y="3"/>
                </a:cxn>
                <a:cxn ang="0">
                  <a:pos x="182" y="0"/>
                </a:cxn>
              </a:cxnLst>
              <a:rect l="0" t="0" r="r" b="b"/>
              <a:pathLst>
                <a:path w="183" h="45">
                  <a:moveTo>
                    <a:pt x="182" y="0"/>
                  </a:moveTo>
                  <a:lnTo>
                    <a:pt x="183" y="42"/>
                  </a:lnTo>
                  <a:lnTo>
                    <a:pt x="1" y="45"/>
                  </a:lnTo>
                  <a:lnTo>
                    <a:pt x="0" y="3"/>
                  </a:lnTo>
                  <a:lnTo>
                    <a:pt x="1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7804150" y="2409826"/>
              <a:ext cx="260350" cy="242888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64" y="122"/>
                </a:cxn>
                <a:cxn ang="0">
                  <a:pos x="135" y="153"/>
                </a:cxn>
                <a:cxn ang="0">
                  <a:pos x="0" y="31"/>
                </a:cxn>
                <a:cxn ang="0">
                  <a:pos x="28" y="0"/>
                </a:cxn>
              </a:cxnLst>
              <a:rect l="0" t="0" r="r" b="b"/>
              <a:pathLst>
                <a:path w="164" h="153">
                  <a:moveTo>
                    <a:pt x="28" y="0"/>
                  </a:moveTo>
                  <a:lnTo>
                    <a:pt x="164" y="122"/>
                  </a:lnTo>
                  <a:lnTo>
                    <a:pt x="135" y="153"/>
                  </a:lnTo>
                  <a:lnTo>
                    <a:pt x="0" y="31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6992938" y="1609726"/>
              <a:ext cx="258763" cy="244475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63" y="123"/>
                </a:cxn>
                <a:cxn ang="0">
                  <a:pos x="135" y="154"/>
                </a:cxn>
                <a:cxn ang="0">
                  <a:pos x="0" y="32"/>
                </a:cxn>
                <a:cxn ang="0">
                  <a:pos x="28" y="0"/>
                </a:cxn>
              </a:cxnLst>
              <a:rect l="0" t="0" r="r" b="b"/>
              <a:pathLst>
                <a:path w="163" h="154">
                  <a:moveTo>
                    <a:pt x="28" y="0"/>
                  </a:moveTo>
                  <a:lnTo>
                    <a:pt x="163" y="123"/>
                  </a:lnTo>
                  <a:lnTo>
                    <a:pt x="135" y="154"/>
                  </a:lnTo>
                  <a:lnTo>
                    <a:pt x="0" y="32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Rectangle 14"/>
            <p:cNvSpPr>
              <a:spLocks noChangeArrowheads="1"/>
            </p:cNvSpPr>
            <p:nvPr/>
          </p:nvSpPr>
          <p:spPr bwMode="auto">
            <a:xfrm>
              <a:off x="6807200" y="2028826"/>
              <a:ext cx="284163" cy="650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438208" y="1654434"/>
            <a:ext cx="535380" cy="831720"/>
            <a:chOff x="4276725" y="1365251"/>
            <a:chExt cx="949325" cy="1474787"/>
          </a:xfrm>
          <a:solidFill>
            <a:schemeClr val="bg1"/>
          </a:solidFill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4276725" y="1365251"/>
              <a:ext cx="949325" cy="950913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336" y="3"/>
                </a:cxn>
                <a:cxn ang="0">
                  <a:pos x="373" y="9"/>
                </a:cxn>
                <a:cxn ang="0">
                  <a:pos x="406" y="20"/>
                </a:cxn>
                <a:cxn ang="0">
                  <a:pos x="439" y="36"/>
                </a:cxn>
                <a:cxn ang="0">
                  <a:pos x="470" y="54"/>
                </a:cxn>
                <a:cxn ang="0">
                  <a:pos x="497" y="76"/>
                </a:cxn>
                <a:cxn ang="0">
                  <a:pos x="523" y="101"/>
                </a:cxn>
                <a:cxn ang="0">
                  <a:pos x="544" y="129"/>
                </a:cxn>
                <a:cxn ang="0">
                  <a:pos x="563" y="159"/>
                </a:cxn>
                <a:cxn ang="0">
                  <a:pos x="578" y="192"/>
                </a:cxn>
                <a:cxn ang="0">
                  <a:pos x="589" y="226"/>
                </a:cxn>
                <a:cxn ang="0">
                  <a:pos x="595" y="263"/>
                </a:cxn>
                <a:cxn ang="0">
                  <a:pos x="598" y="300"/>
                </a:cxn>
                <a:cxn ang="0">
                  <a:pos x="595" y="337"/>
                </a:cxn>
                <a:cxn ang="0">
                  <a:pos x="589" y="373"/>
                </a:cxn>
                <a:cxn ang="0">
                  <a:pos x="578" y="408"/>
                </a:cxn>
                <a:cxn ang="0">
                  <a:pos x="563" y="440"/>
                </a:cxn>
                <a:cxn ang="0">
                  <a:pos x="544" y="470"/>
                </a:cxn>
                <a:cxn ang="0">
                  <a:pos x="523" y="499"/>
                </a:cxn>
                <a:cxn ang="0">
                  <a:pos x="497" y="523"/>
                </a:cxn>
                <a:cxn ang="0">
                  <a:pos x="470" y="546"/>
                </a:cxn>
                <a:cxn ang="0">
                  <a:pos x="439" y="564"/>
                </a:cxn>
                <a:cxn ang="0">
                  <a:pos x="406" y="579"/>
                </a:cxn>
                <a:cxn ang="0">
                  <a:pos x="373" y="590"/>
                </a:cxn>
                <a:cxn ang="0">
                  <a:pos x="336" y="597"/>
                </a:cxn>
                <a:cxn ang="0">
                  <a:pos x="299" y="599"/>
                </a:cxn>
                <a:cxn ang="0">
                  <a:pos x="261" y="597"/>
                </a:cxn>
                <a:cxn ang="0">
                  <a:pos x="225" y="590"/>
                </a:cxn>
                <a:cxn ang="0">
                  <a:pos x="191" y="579"/>
                </a:cxn>
                <a:cxn ang="0">
                  <a:pos x="158" y="564"/>
                </a:cxn>
                <a:cxn ang="0">
                  <a:pos x="128" y="546"/>
                </a:cxn>
                <a:cxn ang="0">
                  <a:pos x="101" y="523"/>
                </a:cxn>
                <a:cxn ang="0">
                  <a:pos x="75" y="499"/>
                </a:cxn>
                <a:cxn ang="0">
                  <a:pos x="54" y="470"/>
                </a:cxn>
                <a:cxn ang="0">
                  <a:pos x="35" y="440"/>
                </a:cxn>
                <a:cxn ang="0">
                  <a:pos x="20" y="408"/>
                </a:cxn>
                <a:cxn ang="0">
                  <a:pos x="9" y="373"/>
                </a:cxn>
                <a:cxn ang="0">
                  <a:pos x="3" y="337"/>
                </a:cxn>
                <a:cxn ang="0">
                  <a:pos x="0" y="300"/>
                </a:cxn>
                <a:cxn ang="0">
                  <a:pos x="3" y="263"/>
                </a:cxn>
                <a:cxn ang="0">
                  <a:pos x="9" y="226"/>
                </a:cxn>
                <a:cxn ang="0">
                  <a:pos x="20" y="192"/>
                </a:cxn>
                <a:cxn ang="0">
                  <a:pos x="35" y="159"/>
                </a:cxn>
                <a:cxn ang="0">
                  <a:pos x="54" y="129"/>
                </a:cxn>
                <a:cxn ang="0">
                  <a:pos x="75" y="101"/>
                </a:cxn>
                <a:cxn ang="0">
                  <a:pos x="101" y="76"/>
                </a:cxn>
                <a:cxn ang="0">
                  <a:pos x="128" y="54"/>
                </a:cxn>
                <a:cxn ang="0">
                  <a:pos x="158" y="36"/>
                </a:cxn>
                <a:cxn ang="0">
                  <a:pos x="191" y="20"/>
                </a:cxn>
                <a:cxn ang="0">
                  <a:pos x="225" y="9"/>
                </a:cxn>
                <a:cxn ang="0">
                  <a:pos x="261" y="3"/>
                </a:cxn>
                <a:cxn ang="0">
                  <a:pos x="299" y="0"/>
                </a:cxn>
              </a:cxnLst>
              <a:rect l="0" t="0" r="r" b="b"/>
              <a:pathLst>
                <a:path w="598" h="599">
                  <a:moveTo>
                    <a:pt x="299" y="0"/>
                  </a:moveTo>
                  <a:lnTo>
                    <a:pt x="336" y="3"/>
                  </a:lnTo>
                  <a:lnTo>
                    <a:pt x="373" y="9"/>
                  </a:lnTo>
                  <a:lnTo>
                    <a:pt x="406" y="20"/>
                  </a:lnTo>
                  <a:lnTo>
                    <a:pt x="439" y="36"/>
                  </a:lnTo>
                  <a:lnTo>
                    <a:pt x="470" y="54"/>
                  </a:lnTo>
                  <a:lnTo>
                    <a:pt x="497" y="76"/>
                  </a:lnTo>
                  <a:lnTo>
                    <a:pt x="523" y="101"/>
                  </a:lnTo>
                  <a:lnTo>
                    <a:pt x="544" y="129"/>
                  </a:lnTo>
                  <a:lnTo>
                    <a:pt x="563" y="159"/>
                  </a:lnTo>
                  <a:lnTo>
                    <a:pt x="578" y="192"/>
                  </a:lnTo>
                  <a:lnTo>
                    <a:pt x="589" y="226"/>
                  </a:lnTo>
                  <a:lnTo>
                    <a:pt x="595" y="263"/>
                  </a:lnTo>
                  <a:lnTo>
                    <a:pt x="598" y="300"/>
                  </a:lnTo>
                  <a:lnTo>
                    <a:pt x="595" y="337"/>
                  </a:lnTo>
                  <a:lnTo>
                    <a:pt x="589" y="373"/>
                  </a:lnTo>
                  <a:lnTo>
                    <a:pt x="578" y="408"/>
                  </a:lnTo>
                  <a:lnTo>
                    <a:pt x="563" y="440"/>
                  </a:lnTo>
                  <a:lnTo>
                    <a:pt x="544" y="470"/>
                  </a:lnTo>
                  <a:lnTo>
                    <a:pt x="523" y="499"/>
                  </a:lnTo>
                  <a:lnTo>
                    <a:pt x="497" y="523"/>
                  </a:lnTo>
                  <a:lnTo>
                    <a:pt x="470" y="546"/>
                  </a:lnTo>
                  <a:lnTo>
                    <a:pt x="439" y="564"/>
                  </a:lnTo>
                  <a:lnTo>
                    <a:pt x="406" y="579"/>
                  </a:lnTo>
                  <a:lnTo>
                    <a:pt x="373" y="590"/>
                  </a:lnTo>
                  <a:lnTo>
                    <a:pt x="336" y="597"/>
                  </a:lnTo>
                  <a:lnTo>
                    <a:pt x="299" y="599"/>
                  </a:lnTo>
                  <a:lnTo>
                    <a:pt x="261" y="597"/>
                  </a:lnTo>
                  <a:lnTo>
                    <a:pt x="225" y="590"/>
                  </a:lnTo>
                  <a:lnTo>
                    <a:pt x="191" y="579"/>
                  </a:lnTo>
                  <a:lnTo>
                    <a:pt x="158" y="564"/>
                  </a:lnTo>
                  <a:lnTo>
                    <a:pt x="128" y="546"/>
                  </a:lnTo>
                  <a:lnTo>
                    <a:pt x="101" y="523"/>
                  </a:lnTo>
                  <a:lnTo>
                    <a:pt x="75" y="499"/>
                  </a:lnTo>
                  <a:lnTo>
                    <a:pt x="54" y="470"/>
                  </a:lnTo>
                  <a:lnTo>
                    <a:pt x="35" y="440"/>
                  </a:lnTo>
                  <a:lnTo>
                    <a:pt x="20" y="408"/>
                  </a:lnTo>
                  <a:lnTo>
                    <a:pt x="9" y="373"/>
                  </a:lnTo>
                  <a:lnTo>
                    <a:pt x="3" y="337"/>
                  </a:lnTo>
                  <a:lnTo>
                    <a:pt x="0" y="300"/>
                  </a:lnTo>
                  <a:lnTo>
                    <a:pt x="3" y="263"/>
                  </a:lnTo>
                  <a:lnTo>
                    <a:pt x="9" y="226"/>
                  </a:lnTo>
                  <a:lnTo>
                    <a:pt x="20" y="192"/>
                  </a:lnTo>
                  <a:lnTo>
                    <a:pt x="35" y="159"/>
                  </a:lnTo>
                  <a:lnTo>
                    <a:pt x="54" y="129"/>
                  </a:lnTo>
                  <a:lnTo>
                    <a:pt x="75" y="101"/>
                  </a:lnTo>
                  <a:lnTo>
                    <a:pt x="101" y="76"/>
                  </a:lnTo>
                  <a:lnTo>
                    <a:pt x="128" y="54"/>
                  </a:lnTo>
                  <a:lnTo>
                    <a:pt x="158" y="36"/>
                  </a:lnTo>
                  <a:lnTo>
                    <a:pt x="191" y="20"/>
                  </a:lnTo>
                  <a:lnTo>
                    <a:pt x="225" y="9"/>
                  </a:lnTo>
                  <a:lnTo>
                    <a:pt x="261" y="3"/>
                  </a:lnTo>
                  <a:lnTo>
                    <a:pt x="2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4543425" y="2540001"/>
              <a:ext cx="438150" cy="730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4543425" y="2636838"/>
              <a:ext cx="438150" cy="762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4622800" y="2763838"/>
              <a:ext cx="265113" cy="762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4387850" y="2147888"/>
              <a:ext cx="725488" cy="338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7" y="0"/>
                </a:cxn>
                <a:cxn ang="0">
                  <a:pos x="455" y="1"/>
                </a:cxn>
                <a:cxn ang="0">
                  <a:pos x="452" y="3"/>
                </a:cxn>
                <a:cxn ang="0">
                  <a:pos x="446" y="6"/>
                </a:cxn>
                <a:cxn ang="0">
                  <a:pos x="439" y="12"/>
                </a:cxn>
                <a:cxn ang="0">
                  <a:pos x="430" y="20"/>
                </a:cxn>
                <a:cxn ang="0">
                  <a:pos x="420" y="29"/>
                </a:cxn>
                <a:cxn ang="0">
                  <a:pos x="411" y="40"/>
                </a:cxn>
                <a:cxn ang="0">
                  <a:pos x="401" y="53"/>
                </a:cxn>
                <a:cxn ang="0">
                  <a:pos x="392" y="69"/>
                </a:cxn>
                <a:cxn ang="0">
                  <a:pos x="383" y="86"/>
                </a:cxn>
                <a:cxn ang="0">
                  <a:pos x="376" y="107"/>
                </a:cxn>
                <a:cxn ang="0">
                  <a:pos x="371" y="129"/>
                </a:cxn>
                <a:cxn ang="0">
                  <a:pos x="368" y="154"/>
                </a:cxn>
                <a:cxn ang="0">
                  <a:pos x="367" y="182"/>
                </a:cxn>
                <a:cxn ang="0">
                  <a:pos x="369" y="213"/>
                </a:cxn>
                <a:cxn ang="0">
                  <a:pos x="98" y="213"/>
                </a:cxn>
                <a:cxn ang="0">
                  <a:pos x="98" y="194"/>
                </a:cxn>
                <a:cxn ang="0">
                  <a:pos x="97" y="180"/>
                </a:cxn>
                <a:cxn ang="0">
                  <a:pos x="95" y="164"/>
                </a:cxn>
                <a:cxn ang="0">
                  <a:pos x="92" y="146"/>
                </a:cxn>
                <a:cxn ang="0">
                  <a:pos x="87" y="125"/>
                </a:cxn>
                <a:cxn ang="0">
                  <a:pos x="80" y="105"/>
                </a:cxn>
                <a:cxn ang="0">
                  <a:pos x="70" y="82"/>
                </a:cxn>
                <a:cxn ang="0">
                  <a:pos x="58" y="61"/>
                </a:cxn>
                <a:cxn ang="0">
                  <a:pos x="42" y="39"/>
                </a:cxn>
                <a:cxn ang="0">
                  <a:pos x="23" y="19"/>
                </a:cxn>
                <a:cxn ang="0">
                  <a:pos x="0" y="0"/>
                </a:cxn>
              </a:cxnLst>
              <a:rect l="0" t="0" r="r" b="b"/>
              <a:pathLst>
                <a:path w="457" h="213">
                  <a:moveTo>
                    <a:pt x="0" y="0"/>
                  </a:moveTo>
                  <a:lnTo>
                    <a:pt x="457" y="0"/>
                  </a:lnTo>
                  <a:lnTo>
                    <a:pt x="455" y="1"/>
                  </a:lnTo>
                  <a:lnTo>
                    <a:pt x="452" y="3"/>
                  </a:lnTo>
                  <a:lnTo>
                    <a:pt x="446" y="6"/>
                  </a:lnTo>
                  <a:lnTo>
                    <a:pt x="439" y="12"/>
                  </a:lnTo>
                  <a:lnTo>
                    <a:pt x="430" y="20"/>
                  </a:lnTo>
                  <a:lnTo>
                    <a:pt x="420" y="29"/>
                  </a:lnTo>
                  <a:lnTo>
                    <a:pt x="411" y="40"/>
                  </a:lnTo>
                  <a:lnTo>
                    <a:pt x="401" y="53"/>
                  </a:lnTo>
                  <a:lnTo>
                    <a:pt x="392" y="69"/>
                  </a:lnTo>
                  <a:lnTo>
                    <a:pt x="383" y="86"/>
                  </a:lnTo>
                  <a:lnTo>
                    <a:pt x="376" y="107"/>
                  </a:lnTo>
                  <a:lnTo>
                    <a:pt x="371" y="129"/>
                  </a:lnTo>
                  <a:lnTo>
                    <a:pt x="368" y="154"/>
                  </a:lnTo>
                  <a:lnTo>
                    <a:pt x="367" y="182"/>
                  </a:lnTo>
                  <a:lnTo>
                    <a:pt x="369" y="213"/>
                  </a:lnTo>
                  <a:lnTo>
                    <a:pt x="98" y="213"/>
                  </a:lnTo>
                  <a:lnTo>
                    <a:pt x="98" y="194"/>
                  </a:lnTo>
                  <a:lnTo>
                    <a:pt x="97" y="180"/>
                  </a:lnTo>
                  <a:lnTo>
                    <a:pt x="95" y="164"/>
                  </a:lnTo>
                  <a:lnTo>
                    <a:pt x="92" y="146"/>
                  </a:lnTo>
                  <a:lnTo>
                    <a:pt x="87" y="125"/>
                  </a:lnTo>
                  <a:lnTo>
                    <a:pt x="80" y="105"/>
                  </a:lnTo>
                  <a:lnTo>
                    <a:pt x="70" y="82"/>
                  </a:lnTo>
                  <a:lnTo>
                    <a:pt x="58" y="61"/>
                  </a:lnTo>
                  <a:lnTo>
                    <a:pt x="42" y="39"/>
                  </a:lnTo>
                  <a:lnTo>
                    <a:pt x="23" y="1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9" name="Freeform 6"/>
          <p:cNvSpPr>
            <a:spLocks/>
          </p:cNvSpPr>
          <p:nvPr/>
        </p:nvSpPr>
        <p:spPr bwMode="auto">
          <a:xfrm>
            <a:off x="9246167" y="3416401"/>
            <a:ext cx="919460" cy="712648"/>
          </a:xfrm>
          <a:custGeom>
            <a:avLst/>
            <a:gdLst/>
            <a:ahLst/>
            <a:cxnLst>
              <a:cxn ang="0">
                <a:pos x="18" y="2"/>
              </a:cxn>
              <a:cxn ang="0">
                <a:pos x="88" y="18"/>
              </a:cxn>
              <a:cxn ang="0">
                <a:pos x="193" y="53"/>
              </a:cxn>
              <a:cxn ang="0">
                <a:pos x="313" y="110"/>
              </a:cxn>
              <a:cxn ang="0">
                <a:pos x="429" y="197"/>
              </a:cxn>
              <a:cxn ang="0">
                <a:pos x="521" y="318"/>
              </a:cxn>
              <a:cxn ang="0">
                <a:pos x="564" y="435"/>
              </a:cxn>
              <a:cxn ang="0">
                <a:pos x="603" y="412"/>
              </a:cxn>
              <a:cxn ang="0">
                <a:pos x="686" y="382"/>
              </a:cxn>
              <a:cxn ang="0">
                <a:pos x="803" y="370"/>
              </a:cxn>
              <a:cxn ang="0">
                <a:pos x="948" y="401"/>
              </a:cxn>
              <a:cxn ang="0">
                <a:pos x="1018" y="443"/>
              </a:cxn>
              <a:cxn ang="0">
                <a:pos x="960" y="470"/>
              </a:cxn>
              <a:cxn ang="0">
                <a:pos x="883" y="543"/>
              </a:cxn>
              <a:cxn ang="0">
                <a:pos x="822" y="647"/>
              </a:cxn>
              <a:cxn ang="0">
                <a:pos x="749" y="724"/>
              </a:cxn>
              <a:cxn ang="0">
                <a:pos x="670" y="754"/>
              </a:cxn>
              <a:cxn ang="0">
                <a:pos x="564" y="736"/>
              </a:cxn>
              <a:cxn ang="0">
                <a:pos x="584" y="692"/>
              </a:cxn>
              <a:cxn ang="0">
                <a:pos x="630" y="617"/>
              </a:cxn>
              <a:cxn ang="0">
                <a:pos x="705" y="537"/>
              </a:cxn>
              <a:cxn ang="0">
                <a:pos x="813" y="478"/>
              </a:cxn>
              <a:cxn ang="0">
                <a:pos x="873" y="465"/>
              </a:cxn>
              <a:cxn ang="0">
                <a:pos x="819" y="458"/>
              </a:cxn>
              <a:cxn ang="0">
                <a:pos x="736" y="465"/>
              </a:cxn>
              <a:cxn ang="0">
                <a:pos x="647" y="511"/>
              </a:cxn>
              <a:cxn ang="0">
                <a:pos x="605" y="563"/>
              </a:cxn>
              <a:cxn ang="0">
                <a:pos x="578" y="611"/>
              </a:cxn>
              <a:cxn ang="0">
                <a:pos x="522" y="699"/>
              </a:cxn>
              <a:cxn ang="0">
                <a:pos x="470" y="756"/>
              </a:cxn>
              <a:cxn ang="0">
                <a:pos x="445" y="762"/>
              </a:cxn>
              <a:cxn ang="0">
                <a:pos x="447" y="699"/>
              </a:cxn>
              <a:cxn ang="0">
                <a:pos x="439" y="591"/>
              </a:cxn>
              <a:cxn ang="0">
                <a:pos x="413" y="459"/>
              </a:cxn>
              <a:cxn ang="0">
                <a:pos x="356" y="324"/>
              </a:cxn>
              <a:cxn ang="0">
                <a:pos x="258" y="205"/>
              </a:cxn>
              <a:cxn ang="0">
                <a:pos x="194" y="162"/>
              </a:cxn>
              <a:cxn ang="0">
                <a:pos x="225" y="192"/>
              </a:cxn>
              <a:cxn ang="0">
                <a:pos x="270" y="255"/>
              </a:cxn>
              <a:cxn ang="0">
                <a:pos x="316" y="356"/>
              </a:cxn>
              <a:cxn ang="0">
                <a:pos x="346" y="497"/>
              </a:cxn>
              <a:cxn ang="0">
                <a:pos x="346" y="684"/>
              </a:cxn>
              <a:cxn ang="0">
                <a:pos x="320" y="795"/>
              </a:cxn>
              <a:cxn ang="0">
                <a:pos x="278" y="786"/>
              </a:cxn>
              <a:cxn ang="0">
                <a:pos x="218" y="761"/>
              </a:cxn>
              <a:cxn ang="0">
                <a:pos x="156" y="709"/>
              </a:cxn>
              <a:cxn ang="0">
                <a:pos x="105" y="624"/>
              </a:cxn>
              <a:cxn ang="0">
                <a:pos x="79" y="496"/>
              </a:cxn>
              <a:cxn ang="0">
                <a:pos x="77" y="294"/>
              </a:cxn>
              <a:cxn ang="0">
                <a:pos x="64" y="144"/>
              </a:cxn>
              <a:cxn ang="0">
                <a:pos x="41" y="54"/>
              </a:cxn>
              <a:cxn ang="0">
                <a:pos x="9" y="7"/>
              </a:cxn>
            </a:cxnLst>
            <a:rect l="0" t="0" r="r" b="b"/>
            <a:pathLst>
              <a:path w="1027" h="796">
                <a:moveTo>
                  <a:pt x="0" y="0"/>
                </a:moveTo>
                <a:lnTo>
                  <a:pt x="2" y="0"/>
                </a:lnTo>
                <a:lnTo>
                  <a:pt x="8" y="1"/>
                </a:lnTo>
                <a:lnTo>
                  <a:pt x="18" y="2"/>
                </a:lnTo>
                <a:lnTo>
                  <a:pt x="31" y="5"/>
                </a:lnTo>
                <a:lnTo>
                  <a:pt x="48" y="9"/>
                </a:lnTo>
                <a:lnTo>
                  <a:pt x="67" y="13"/>
                </a:lnTo>
                <a:lnTo>
                  <a:pt x="88" y="18"/>
                </a:lnTo>
                <a:lnTo>
                  <a:pt x="112" y="25"/>
                </a:lnTo>
                <a:lnTo>
                  <a:pt x="138" y="33"/>
                </a:lnTo>
                <a:lnTo>
                  <a:pt x="165" y="42"/>
                </a:lnTo>
                <a:lnTo>
                  <a:pt x="193" y="53"/>
                </a:lnTo>
                <a:lnTo>
                  <a:pt x="222" y="64"/>
                </a:lnTo>
                <a:lnTo>
                  <a:pt x="252" y="78"/>
                </a:lnTo>
                <a:lnTo>
                  <a:pt x="283" y="93"/>
                </a:lnTo>
                <a:lnTo>
                  <a:pt x="313" y="110"/>
                </a:lnTo>
                <a:lnTo>
                  <a:pt x="344" y="129"/>
                </a:lnTo>
                <a:lnTo>
                  <a:pt x="372" y="149"/>
                </a:lnTo>
                <a:lnTo>
                  <a:pt x="401" y="172"/>
                </a:lnTo>
                <a:lnTo>
                  <a:pt x="429" y="197"/>
                </a:lnTo>
                <a:lnTo>
                  <a:pt x="455" y="224"/>
                </a:lnTo>
                <a:lnTo>
                  <a:pt x="480" y="253"/>
                </a:lnTo>
                <a:lnTo>
                  <a:pt x="501" y="285"/>
                </a:lnTo>
                <a:lnTo>
                  <a:pt x="521" y="318"/>
                </a:lnTo>
                <a:lnTo>
                  <a:pt x="538" y="355"/>
                </a:lnTo>
                <a:lnTo>
                  <a:pt x="552" y="393"/>
                </a:lnTo>
                <a:lnTo>
                  <a:pt x="563" y="436"/>
                </a:lnTo>
                <a:lnTo>
                  <a:pt x="564" y="435"/>
                </a:lnTo>
                <a:lnTo>
                  <a:pt x="569" y="431"/>
                </a:lnTo>
                <a:lnTo>
                  <a:pt x="578" y="426"/>
                </a:lnTo>
                <a:lnTo>
                  <a:pt x="589" y="420"/>
                </a:lnTo>
                <a:lnTo>
                  <a:pt x="603" y="412"/>
                </a:lnTo>
                <a:lnTo>
                  <a:pt x="620" y="404"/>
                </a:lnTo>
                <a:lnTo>
                  <a:pt x="639" y="397"/>
                </a:lnTo>
                <a:lnTo>
                  <a:pt x="662" y="389"/>
                </a:lnTo>
                <a:lnTo>
                  <a:pt x="686" y="382"/>
                </a:lnTo>
                <a:lnTo>
                  <a:pt x="712" y="376"/>
                </a:lnTo>
                <a:lnTo>
                  <a:pt x="741" y="372"/>
                </a:lnTo>
                <a:lnTo>
                  <a:pt x="771" y="370"/>
                </a:lnTo>
                <a:lnTo>
                  <a:pt x="803" y="370"/>
                </a:lnTo>
                <a:lnTo>
                  <a:pt x="838" y="372"/>
                </a:lnTo>
                <a:lnTo>
                  <a:pt x="873" y="378"/>
                </a:lnTo>
                <a:lnTo>
                  <a:pt x="910" y="387"/>
                </a:lnTo>
                <a:lnTo>
                  <a:pt x="948" y="401"/>
                </a:lnTo>
                <a:lnTo>
                  <a:pt x="987" y="418"/>
                </a:lnTo>
                <a:lnTo>
                  <a:pt x="1027" y="441"/>
                </a:lnTo>
                <a:lnTo>
                  <a:pt x="1025" y="441"/>
                </a:lnTo>
                <a:lnTo>
                  <a:pt x="1018" y="443"/>
                </a:lnTo>
                <a:lnTo>
                  <a:pt x="1008" y="446"/>
                </a:lnTo>
                <a:lnTo>
                  <a:pt x="994" y="452"/>
                </a:lnTo>
                <a:lnTo>
                  <a:pt x="977" y="460"/>
                </a:lnTo>
                <a:lnTo>
                  <a:pt x="960" y="470"/>
                </a:lnTo>
                <a:lnTo>
                  <a:pt x="941" y="483"/>
                </a:lnTo>
                <a:lnTo>
                  <a:pt x="921" y="500"/>
                </a:lnTo>
                <a:lnTo>
                  <a:pt x="902" y="519"/>
                </a:lnTo>
                <a:lnTo>
                  <a:pt x="883" y="543"/>
                </a:lnTo>
                <a:lnTo>
                  <a:pt x="867" y="570"/>
                </a:lnTo>
                <a:lnTo>
                  <a:pt x="856" y="589"/>
                </a:lnTo>
                <a:lnTo>
                  <a:pt x="845" y="609"/>
                </a:lnTo>
                <a:lnTo>
                  <a:pt x="822" y="647"/>
                </a:lnTo>
                <a:lnTo>
                  <a:pt x="796" y="681"/>
                </a:lnTo>
                <a:lnTo>
                  <a:pt x="781" y="697"/>
                </a:lnTo>
                <a:lnTo>
                  <a:pt x="765" y="712"/>
                </a:lnTo>
                <a:lnTo>
                  <a:pt x="749" y="724"/>
                </a:lnTo>
                <a:lnTo>
                  <a:pt x="732" y="736"/>
                </a:lnTo>
                <a:lnTo>
                  <a:pt x="712" y="744"/>
                </a:lnTo>
                <a:lnTo>
                  <a:pt x="691" y="751"/>
                </a:lnTo>
                <a:lnTo>
                  <a:pt x="670" y="754"/>
                </a:lnTo>
                <a:lnTo>
                  <a:pt x="646" y="755"/>
                </a:lnTo>
                <a:lnTo>
                  <a:pt x="620" y="752"/>
                </a:lnTo>
                <a:lnTo>
                  <a:pt x="593" y="746"/>
                </a:lnTo>
                <a:lnTo>
                  <a:pt x="564" y="736"/>
                </a:lnTo>
                <a:lnTo>
                  <a:pt x="565" y="734"/>
                </a:lnTo>
                <a:lnTo>
                  <a:pt x="568" y="728"/>
                </a:lnTo>
                <a:lnTo>
                  <a:pt x="571" y="719"/>
                </a:lnTo>
                <a:lnTo>
                  <a:pt x="584" y="692"/>
                </a:lnTo>
                <a:lnTo>
                  <a:pt x="592" y="675"/>
                </a:lnTo>
                <a:lnTo>
                  <a:pt x="603" y="657"/>
                </a:lnTo>
                <a:lnTo>
                  <a:pt x="615" y="638"/>
                </a:lnTo>
                <a:lnTo>
                  <a:pt x="630" y="617"/>
                </a:lnTo>
                <a:lnTo>
                  <a:pt x="645" y="596"/>
                </a:lnTo>
                <a:lnTo>
                  <a:pt x="663" y="576"/>
                </a:lnTo>
                <a:lnTo>
                  <a:pt x="683" y="556"/>
                </a:lnTo>
                <a:lnTo>
                  <a:pt x="705" y="537"/>
                </a:lnTo>
                <a:lnTo>
                  <a:pt x="729" y="519"/>
                </a:lnTo>
                <a:lnTo>
                  <a:pt x="755" y="503"/>
                </a:lnTo>
                <a:lnTo>
                  <a:pt x="784" y="490"/>
                </a:lnTo>
                <a:lnTo>
                  <a:pt x="813" y="478"/>
                </a:lnTo>
                <a:lnTo>
                  <a:pt x="846" y="471"/>
                </a:lnTo>
                <a:lnTo>
                  <a:pt x="881" y="467"/>
                </a:lnTo>
                <a:lnTo>
                  <a:pt x="879" y="466"/>
                </a:lnTo>
                <a:lnTo>
                  <a:pt x="873" y="465"/>
                </a:lnTo>
                <a:lnTo>
                  <a:pt x="863" y="463"/>
                </a:lnTo>
                <a:lnTo>
                  <a:pt x="851" y="461"/>
                </a:lnTo>
                <a:lnTo>
                  <a:pt x="836" y="459"/>
                </a:lnTo>
                <a:lnTo>
                  <a:pt x="819" y="458"/>
                </a:lnTo>
                <a:lnTo>
                  <a:pt x="800" y="457"/>
                </a:lnTo>
                <a:lnTo>
                  <a:pt x="779" y="459"/>
                </a:lnTo>
                <a:lnTo>
                  <a:pt x="758" y="461"/>
                </a:lnTo>
                <a:lnTo>
                  <a:pt x="736" y="465"/>
                </a:lnTo>
                <a:lnTo>
                  <a:pt x="713" y="473"/>
                </a:lnTo>
                <a:lnTo>
                  <a:pt x="690" y="483"/>
                </a:lnTo>
                <a:lnTo>
                  <a:pt x="668" y="495"/>
                </a:lnTo>
                <a:lnTo>
                  <a:pt x="647" y="511"/>
                </a:lnTo>
                <a:lnTo>
                  <a:pt x="627" y="531"/>
                </a:lnTo>
                <a:lnTo>
                  <a:pt x="608" y="556"/>
                </a:lnTo>
                <a:lnTo>
                  <a:pt x="607" y="558"/>
                </a:lnTo>
                <a:lnTo>
                  <a:pt x="605" y="563"/>
                </a:lnTo>
                <a:lnTo>
                  <a:pt x="600" y="572"/>
                </a:lnTo>
                <a:lnTo>
                  <a:pt x="594" y="583"/>
                </a:lnTo>
                <a:lnTo>
                  <a:pt x="587" y="596"/>
                </a:lnTo>
                <a:lnTo>
                  <a:pt x="578" y="611"/>
                </a:lnTo>
                <a:lnTo>
                  <a:pt x="569" y="628"/>
                </a:lnTo>
                <a:lnTo>
                  <a:pt x="559" y="645"/>
                </a:lnTo>
                <a:lnTo>
                  <a:pt x="536" y="681"/>
                </a:lnTo>
                <a:lnTo>
                  <a:pt x="522" y="699"/>
                </a:lnTo>
                <a:lnTo>
                  <a:pt x="510" y="715"/>
                </a:lnTo>
                <a:lnTo>
                  <a:pt x="497" y="731"/>
                </a:lnTo>
                <a:lnTo>
                  <a:pt x="484" y="745"/>
                </a:lnTo>
                <a:lnTo>
                  <a:pt x="470" y="756"/>
                </a:lnTo>
                <a:lnTo>
                  <a:pt x="457" y="766"/>
                </a:lnTo>
                <a:lnTo>
                  <a:pt x="444" y="771"/>
                </a:lnTo>
                <a:lnTo>
                  <a:pt x="444" y="769"/>
                </a:lnTo>
                <a:lnTo>
                  <a:pt x="445" y="762"/>
                </a:lnTo>
                <a:lnTo>
                  <a:pt x="446" y="752"/>
                </a:lnTo>
                <a:lnTo>
                  <a:pt x="446" y="738"/>
                </a:lnTo>
                <a:lnTo>
                  <a:pt x="447" y="719"/>
                </a:lnTo>
                <a:lnTo>
                  <a:pt x="447" y="699"/>
                </a:lnTo>
                <a:lnTo>
                  <a:pt x="446" y="675"/>
                </a:lnTo>
                <a:lnTo>
                  <a:pt x="445" y="649"/>
                </a:lnTo>
                <a:lnTo>
                  <a:pt x="442" y="621"/>
                </a:lnTo>
                <a:lnTo>
                  <a:pt x="439" y="591"/>
                </a:lnTo>
                <a:lnTo>
                  <a:pt x="435" y="559"/>
                </a:lnTo>
                <a:lnTo>
                  <a:pt x="429" y="527"/>
                </a:lnTo>
                <a:lnTo>
                  <a:pt x="422" y="493"/>
                </a:lnTo>
                <a:lnTo>
                  <a:pt x="413" y="459"/>
                </a:lnTo>
                <a:lnTo>
                  <a:pt x="402" y="425"/>
                </a:lnTo>
                <a:lnTo>
                  <a:pt x="389" y="391"/>
                </a:lnTo>
                <a:lnTo>
                  <a:pt x="374" y="357"/>
                </a:lnTo>
                <a:lnTo>
                  <a:pt x="356" y="324"/>
                </a:lnTo>
                <a:lnTo>
                  <a:pt x="336" y="292"/>
                </a:lnTo>
                <a:lnTo>
                  <a:pt x="313" y="261"/>
                </a:lnTo>
                <a:lnTo>
                  <a:pt x="287" y="233"/>
                </a:lnTo>
                <a:lnTo>
                  <a:pt x="258" y="205"/>
                </a:lnTo>
                <a:lnTo>
                  <a:pt x="226" y="181"/>
                </a:lnTo>
                <a:lnTo>
                  <a:pt x="190" y="159"/>
                </a:lnTo>
                <a:lnTo>
                  <a:pt x="191" y="160"/>
                </a:lnTo>
                <a:lnTo>
                  <a:pt x="194" y="162"/>
                </a:lnTo>
                <a:lnTo>
                  <a:pt x="200" y="167"/>
                </a:lnTo>
                <a:lnTo>
                  <a:pt x="207" y="173"/>
                </a:lnTo>
                <a:lnTo>
                  <a:pt x="215" y="181"/>
                </a:lnTo>
                <a:lnTo>
                  <a:pt x="225" y="192"/>
                </a:lnTo>
                <a:lnTo>
                  <a:pt x="235" y="205"/>
                </a:lnTo>
                <a:lnTo>
                  <a:pt x="246" y="219"/>
                </a:lnTo>
                <a:lnTo>
                  <a:pt x="258" y="236"/>
                </a:lnTo>
                <a:lnTo>
                  <a:pt x="270" y="255"/>
                </a:lnTo>
                <a:lnTo>
                  <a:pt x="282" y="276"/>
                </a:lnTo>
                <a:lnTo>
                  <a:pt x="293" y="300"/>
                </a:lnTo>
                <a:lnTo>
                  <a:pt x="305" y="327"/>
                </a:lnTo>
                <a:lnTo>
                  <a:pt x="316" y="356"/>
                </a:lnTo>
                <a:lnTo>
                  <a:pt x="325" y="387"/>
                </a:lnTo>
                <a:lnTo>
                  <a:pt x="334" y="421"/>
                </a:lnTo>
                <a:lnTo>
                  <a:pt x="340" y="458"/>
                </a:lnTo>
                <a:lnTo>
                  <a:pt x="346" y="497"/>
                </a:lnTo>
                <a:lnTo>
                  <a:pt x="349" y="540"/>
                </a:lnTo>
                <a:lnTo>
                  <a:pt x="351" y="585"/>
                </a:lnTo>
                <a:lnTo>
                  <a:pt x="350" y="633"/>
                </a:lnTo>
                <a:lnTo>
                  <a:pt x="346" y="684"/>
                </a:lnTo>
                <a:lnTo>
                  <a:pt x="340" y="738"/>
                </a:lnTo>
                <a:lnTo>
                  <a:pt x="330" y="796"/>
                </a:lnTo>
                <a:lnTo>
                  <a:pt x="325" y="796"/>
                </a:lnTo>
                <a:lnTo>
                  <a:pt x="320" y="795"/>
                </a:lnTo>
                <a:lnTo>
                  <a:pt x="311" y="794"/>
                </a:lnTo>
                <a:lnTo>
                  <a:pt x="302" y="792"/>
                </a:lnTo>
                <a:lnTo>
                  <a:pt x="290" y="789"/>
                </a:lnTo>
                <a:lnTo>
                  <a:pt x="278" y="786"/>
                </a:lnTo>
                <a:lnTo>
                  <a:pt x="264" y="781"/>
                </a:lnTo>
                <a:lnTo>
                  <a:pt x="250" y="775"/>
                </a:lnTo>
                <a:lnTo>
                  <a:pt x="234" y="769"/>
                </a:lnTo>
                <a:lnTo>
                  <a:pt x="218" y="761"/>
                </a:lnTo>
                <a:lnTo>
                  <a:pt x="203" y="750"/>
                </a:lnTo>
                <a:lnTo>
                  <a:pt x="186" y="738"/>
                </a:lnTo>
                <a:lnTo>
                  <a:pt x="171" y="725"/>
                </a:lnTo>
                <a:lnTo>
                  <a:pt x="156" y="709"/>
                </a:lnTo>
                <a:lnTo>
                  <a:pt x="142" y="691"/>
                </a:lnTo>
                <a:lnTo>
                  <a:pt x="128" y="672"/>
                </a:lnTo>
                <a:lnTo>
                  <a:pt x="115" y="649"/>
                </a:lnTo>
                <a:lnTo>
                  <a:pt x="105" y="624"/>
                </a:lnTo>
                <a:lnTo>
                  <a:pt x="96" y="596"/>
                </a:lnTo>
                <a:lnTo>
                  <a:pt x="87" y="566"/>
                </a:lnTo>
                <a:lnTo>
                  <a:pt x="82" y="532"/>
                </a:lnTo>
                <a:lnTo>
                  <a:pt x="79" y="496"/>
                </a:lnTo>
                <a:lnTo>
                  <a:pt x="78" y="456"/>
                </a:lnTo>
                <a:lnTo>
                  <a:pt x="79" y="397"/>
                </a:lnTo>
                <a:lnTo>
                  <a:pt x="78" y="343"/>
                </a:lnTo>
                <a:lnTo>
                  <a:pt x="77" y="294"/>
                </a:lnTo>
                <a:lnTo>
                  <a:pt x="75" y="250"/>
                </a:lnTo>
                <a:lnTo>
                  <a:pt x="73" y="211"/>
                </a:lnTo>
                <a:lnTo>
                  <a:pt x="69" y="176"/>
                </a:lnTo>
                <a:lnTo>
                  <a:pt x="64" y="144"/>
                </a:lnTo>
                <a:lnTo>
                  <a:pt x="59" y="117"/>
                </a:lnTo>
                <a:lnTo>
                  <a:pt x="54" y="93"/>
                </a:lnTo>
                <a:lnTo>
                  <a:pt x="48" y="73"/>
                </a:lnTo>
                <a:lnTo>
                  <a:pt x="41" y="54"/>
                </a:lnTo>
                <a:lnTo>
                  <a:pt x="34" y="40"/>
                </a:lnTo>
                <a:lnTo>
                  <a:pt x="26" y="26"/>
                </a:lnTo>
                <a:lnTo>
                  <a:pt x="17" y="16"/>
                </a:lnTo>
                <a:lnTo>
                  <a:pt x="9" y="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5815096" y="4721607"/>
            <a:ext cx="709066" cy="925726"/>
            <a:chOff x="6627813" y="3848101"/>
            <a:chExt cx="1257300" cy="1641475"/>
          </a:xfrm>
          <a:solidFill>
            <a:schemeClr val="bg1"/>
          </a:solidFill>
        </p:grpSpPr>
        <p:sp>
          <p:nvSpPr>
            <p:cNvPr id="51" name="Freeform 20"/>
            <p:cNvSpPr>
              <a:spLocks/>
            </p:cNvSpPr>
            <p:nvPr/>
          </p:nvSpPr>
          <p:spPr bwMode="auto">
            <a:xfrm>
              <a:off x="6665913" y="4933951"/>
              <a:ext cx="288925" cy="555625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94" y="18"/>
                </a:cxn>
                <a:cxn ang="0">
                  <a:pos x="103" y="38"/>
                </a:cxn>
                <a:cxn ang="0">
                  <a:pos x="114" y="59"/>
                </a:cxn>
                <a:cxn ang="0">
                  <a:pos x="137" y="105"/>
                </a:cxn>
                <a:cxn ang="0">
                  <a:pos x="149" y="129"/>
                </a:cxn>
                <a:cxn ang="0">
                  <a:pos x="160" y="151"/>
                </a:cxn>
                <a:cxn ang="0">
                  <a:pos x="169" y="173"/>
                </a:cxn>
                <a:cxn ang="0">
                  <a:pos x="175" y="193"/>
                </a:cxn>
                <a:cxn ang="0">
                  <a:pos x="180" y="210"/>
                </a:cxn>
                <a:cxn ang="0">
                  <a:pos x="182" y="226"/>
                </a:cxn>
                <a:cxn ang="0">
                  <a:pos x="182" y="244"/>
                </a:cxn>
                <a:cxn ang="0">
                  <a:pos x="179" y="262"/>
                </a:cxn>
                <a:cxn ang="0">
                  <a:pos x="175" y="280"/>
                </a:cxn>
                <a:cxn ang="0">
                  <a:pos x="169" y="297"/>
                </a:cxn>
                <a:cxn ang="0">
                  <a:pos x="160" y="313"/>
                </a:cxn>
                <a:cxn ang="0">
                  <a:pos x="151" y="326"/>
                </a:cxn>
                <a:cxn ang="0">
                  <a:pos x="139" y="338"/>
                </a:cxn>
                <a:cxn ang="0">
                  <a:pos x="125" y="346"/>
                </a:cxn>
                <a:cxn ang="0">
                  <a:pos x="110" y="350"/>
                </a:cxn>
                <a:cxn ang="0">
                  <a:pos x="93" y="350"/>
                </a:cxn>
                <a:cxn ang="0">
                  <a:pos x="76" y="348"/>
                </a:cxn>
                <a:cxn ang="0">
                  <a:pos x="60" y="341"/>
                </a:cxn>
                <a:cxn ang="0">
                  <a:pos x="45" y="331"/>
                </a:cxn>
                <a:cxn ang="0">
                  <a:pos x="32" y="318"/>
                </a:cxn>
                <a:cxn ang="0">
                  <a:pos x="20" y="302"/>
                </a:cxn>
                <a:cxn ang="0">
                  <a:pos x="10" y="282"/>
                </a:cxn>
                <a:cxn ang="0">
                  <a:pos x="4" y="259"/>
                </a:cxn>
                <a:cxn ang="0">
                  <a:pos x="0" y="233"/>
                </a:cxn>
                <a:cxn ang="0">
                  <a:pos x="0" y="216"/>
                </a:cxn>
                <a:cxn ang="0">
                  <a:pos x="2" y="197"/>
                </a:cxn>
                <a:cxn ang="0">
                  <a:pos x="6" y="177"/>
                </a:cxn>
                <a:cxn ang="0">
                  <a:pos x="12" y="157"/>
                </a:cxn>
                <a:cxn ang="0">
                  <a:pos x="19" y="136"/>
                </a:cxn>
                <a:cxn ang="0">
                  <a:pos x="27" y="116"/>
                </a:cxn>
                <a:cxn ang="0">
                  <a:pos x="36" y="95"/>
                </a:cxn>
                <a:cxn ang="0">
                  <a:pos x="44" y="76"/>
                </a:cxn>
                <a:cxn ang="0">
                  <a:pos x="53" y="58"/>
                </a:cxn>
                <a:cxn ang="0">
                  <a:pos x="62" y="43"/>
                </a:cxn>
                <a:cxn ang="0">
                  <a:pos x="70" y="28"/>
                </a:cxn>
                <a:cxn ang="0">
                  <a:pos x="76" y="17"/>
                </a:cxn>
                <a:cxn ang="0">
                  <a:pos x="81" y="8"/>
                </a:cxn>
                <a:cxn ang="0">
                  <a:pos x="85" y="2"/>
                </a:cxn>
                <a:cxn ang="0">
                  <a:pos x="85" y="0"/>
                </a:cxn>
              </a:cxnLst>
              <a:rect l="0" t="0" r="r" b="b"/>
              <a:pathLst>
                <a:path w="182" h="350">
                  <a:moveTo>
                    <a:pt x="85" y="0"/>
                  </a:moveTo>
                  <a:lnTo>
                    <a:pt x="94" y="18"/>
                  </a:lnTo>
                  <a:lnTo>
                    <a:pt x="103" y="38"/>
                  </a:lnTo>
                  <a:lnTo>
                    <a:pt x="114" y="59"/>
                  </a:lnTo>
                  <a:lnTo>
                    <a:pt x="137" y="105"/>
                  </a:lnTo>
                  <a:lnTo>
                    <a:pt x="149" y="129"/>
                  </a:lnTo>
                  <a:lnTo>
                    <a:pt x="160" y="151"/>
                  </a:lnTo>
                  <a:lnTo>
                    <a:pt x="169" y="173"/>
                  </a:lnTo>
                  <a:lnTo>
                    <a:pt x="175" y="193"/>
                  </a:lnTo>
                  <a:lnTo>
                    <a:pt x="180" y="210"/>
                  </a:lnTo>
                  <a:lnTo>
                    <a:pt x="182" y="226"/>
                  </a:lnTo>
                  <a:lnTo>
                    <a:pt x="182" y="244"/>
                  </a:lnTo>
                  <a:lnTo>
                    <a:pt x="179" y="262"/>
                  </a:lnTo>
                  <a:lnTo>
                    <a:pt x="175" y="280"/>
                  </a:lnTo>
                  <a:lnTo>
                    <a:pt x="169" y="297"/>
                  </a:lnTo>
                  <a:lnTo>
                    <a:pt x="160" y="313"/>
                  </a:lnTo>
                  <a:lnTo>
                    <a:pt x="151" y="326"/>
                  </a:lnTo>
                  <a:lnTo>
                    <a:pt x="139" y="338"/>
                  </a:lnTo>
                  <a:lnTo>
                    <a:pt x="125" y="346"/>
                  </a:lnTo>
                  <a:lnTo>
                    <a:pt x="110" y="350"/>
                  </a:lnTo>
                  <a:lnTo>
                    <a:pt x="93" y="350"/>
                  </a:lnTo>
                  <a:lnTo>
                    <a:pt x="76" y="348"/>
                  </a:lnTo>
                  <a:lnTo>
                    <a:pt x="60" y="341"/>
                  </a:lnTo>
                  <a:lnTo>
                    <a:pt x="45" y="331"/>
                  </a:lnTo>
                  <a:lnTo>
                    <a:pt x="32" y="318"/>
                  </a:lnTo>
                  <a:lnTo>
                    <a:pt x="20" y="302"/>
                  </a:lnTo>
                  <a:lnTo>
                    <a:pt x="10" y="282"/>
                  </a:lnTo>
                  <a:lnTo>
                    <a:pt x="4" y="259"/>
                  </a:lnTo>
                  <a:lnTo>
                    <a:pt x="0" y="233"/>
                  </a:lnTo>
                  <a:lnTo>
                    <a:pt x="0" y="216"/>
                  </a:lnTo>
                  <a:lnTo>
                    <a:pt x="2" y="197"/>
                  </a:lnTo>
                  <a:lnTo>
                    <a:pt x="6" y="177"/>
                  </a:lnTo>
                  <a:lnTo>
                    <a:pt x="12" y="157"/>
                  </a:lnTo>
                  <a:lnTo>
                    <a:pt x="19" y="136"/>
                  </a:lnTo>
                  <a:lnTo>
                    <a:pt x="27" y="116"/>
                  </a:lnTo>
                  <a:lnTo>
                    <a:pt x="36" y="95"/>
                  </a:lnTo>
                  <a:lnTo>
                    <a:pt x="44" y="76"/>
                  </a:lnTo>
                  <a:lnTo>
                    <a:pt x="53" y="58"/>
                  </a:lnTo>
                  <a:lnTo>
                    <a:pt x="62" y="43"/>
                  </a:lnTo>
                  <a:lnTo>
                    <a:pt x="70" y="28"/>
                  </a:lnTo>
                  <a:lnTo>
                    <a:pt x="76" y="17"/>
                  </a:lnTo>
                  <a:lnTo>
                    <a:pt x="81" y="8"/>
                  </a:lnTo>
                  <a:lnTo>
                    <a:pt x="85" y="2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Rectangle 21"/>
            <p:cNvSpPr>
              <a:spLocks noChangeArrowheads="1"/>
            </p:cNvSpPr>
            <p:nvPr/>
          </p:nvSpPr>
          <p:spPr bwMode="auto">
            <a:xfrm>
              <a:off x="6627813" y="4692651"/>
              <a:ext cx="327025" cy="1555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Rectangle 22"/>
            <p:cNvSpPr>
              <a:spLocks noChangeArrowheads="1"/>
            </p:cNvSpPr>
            <p:nvPr/>
          </p:nvSpPr>
          <p:spPr bwMode="auto">
            <a:xfrm>
              <a:off x="7248525" y="3848101"/>
              <a:ext cx="287338" cy="857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Rectangle 23"/>
            <p:cNvSpPr>
              <a:spLocks noChangeArrowheads="1"/>
            </p:cNvSpPr>
            <p:nvPr/>
          </p:nvSpPr>
          <p:spPr bwMode="auto">
            <a:xfrm>
              <a:off x="7315200" y="4025901"/>
              <a:ext cx="160338" cy="6985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Rectangle 24"/>
            <p:cNvSpPr>
              <a:spLocks noChangeArrowheads="1"/>
            </p:cNvSpPr>
            <p:nvPr/>
          </p:nvSpPr>
          <p:spPr bwMode="auto">
            <a:xfrm>
              <a:off x="7699375" y="3981451"/>
              <a:ext cx="185738" cy="4445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Freeform 25"/>
            <p:cNvSpPr>
              <a:spLocks/>
            </p:cNvSpPr>
            <p:nvPr/>
          </p:nvSpPr>
          <p:spPr bwMode="auto">
            <a:xfrm>
              <a:off x="6699250" y="4119563"/>
              <a:ext cx="965200" cy="544513"/>
            </a:xfrm>
            <a:custGeom>
              <a:avLst/>
              <a:gdLst/>
              <a:ahLst/>
              <a:cxnLst>
                <a:cxn ang="0">
                  <a:pos x="255" y="0"/>
                </a:cxn>
                <a:cxn ang="0">
                  <a:pos x="608" y="0"/>
                </a:cxn>
                <a:cxn ang="0">
                  <a:pos x="608" y="122"/>
                </a:cxn>
                <a:cxn ang="0">
                  <a:pos x="273" y="122"/>
                </a:cxn>
                <a:cxn ang="0">
                  <a:pos x="246" y="121"/>
                </a:cxn>
                <a:cxn ang="0">
                  <a:pos x="222" y="122"/>
                </a:cxn>
                <a:cxn ang="0">
                  <a:pos x="201" y="125"/>
                </a:cxn>
                <a:cxn ang="0">
                  <a:pos x="184" y="129"/>
                </a:cxn>
                <a:cxn ang="0">
                  <a:pos x="169" y="136"/>
                </a:cxn>
                <a:cxn ang="0">
                  <a:pos x="157" y="142"/>
                </a:cxn>
                <a:cxn ang="0">
                  <a:pos x="148" y="150"/>
                </a:cxn>
                <a:cxn ang="0">
                  <a:pos x="139" y="158"/>
                </a:cxn>
                <a:cxn ang="0">
                  <a:pos x="134" y="166"/>
                </a:cxn>
                <a:cxn ang="0">
                  <a:pos x="130" y="174"/>
                </a:cxn>
                <a:cxn ang="0">
                  <a:pos x="127" y="183"/>
                </a:cxn>
                <a:cxn ang="0">
                  <a:pos x="125" y="190"/>
                </a:cxn>
                <a:cxn ang="0">
                  <a:pos x="124" y="197"/>
                </a:cxn>
                <a:cxn ang="0">
                  <a:pos x="124" y="343"/>
                </a:cxn>
                <a:cxn ang="0">
                  <a:pos x="0" y="343"/>
                </a:cxn>
                <a:cxn ang="0">
                  <a:pos x="0" y="202"/>
                </a:cxn>
                <a:cxn ang="0">
                  <a:pos x="4" y="178"/>
                </a:cxn>
                <a:cxn ang="0">
                  <a:pos x="12" y="155"/>
                </a:cxn>
                <a:cxn ang="0">
                  <a:pos x="23" y="131"/>
                </a:cxn>
                <a:cxn ang="0">
                  <a:pos x="38" y="107"/>
                </a:cxn>
                <a:cxn ang="0">
                  <a:pos x="56" y="83"/>
                </a:cxn>
                <a:cxn ang="0">
                  <a:pos x="78" y="60"/>
                </a:cxn>
                <a:cxn ang="0">
                  <a:pos x="97" y="46"/>
                </a:cxn>
                <a:cxn ang="0">
                  <a:pos x="119" y="33"/>
                </a:cxn>
                <a:cxn ang="0">
                  <a:pos x="142" y="23"/>
                </a:cxn>
                <a:cxn ang="0">
                  <a:pos x="166" y="15"/>
                </a:cxn>
                <a:cxn ang="0">
                  <a:pos x="190" y="9"/>
                </a:cxn>
                <a:cxn ang="0">
                  <a:pos x="213" y="5"/>
                </a:cxn>
                <a:cxn ang="0">
                  <a:pos x="235" y="3"/>
                </a:cxn>
                <a:cxn ang="0">
                  <a:pos x="255" y="1"/>
                </a:cxn>
                <a:cxn ang="0">
                  <a:pos x="255" y="0"/>
                </a:cxn>
              </a:cxnLst>
              <a:rect l="0" t="0" r="r" b="b"/>
              <a:pathLst>
                <a:path w="608" h="343">
                  <a:moveTo>
                    <a:pt x="255" y="0"/>
                  </a:moveTo>
                  <a:lnTo>
                    <a:pt x="608" y="0"/>
                  </a:lnTo>
                  <a:lnTo>
                    <a:pt x="608" y="122"/>
                  </a:lnTo>
                  <a:lnTo>
                    <a:pt x="273" y="122"/>
                  </a:lnTo>
                  <a:lnTo>
                    <a:pt x="246" y="121"/>
                  </a:lnTo>
                  <a:lnTo>
                    <a:pt x="222" y="122"/>
                  </a:lnTo>
                  <a:lnTo>
                    <a:pt x="201" y="125"/>
                  </a:lnTo>
                  <a:lnTo>
                    <a:pt x="184" y="129"/>
                  </a:lnTo>
                  <a:lnTo>
                    <a:pt x="169" y="136"/>
                  </a:lnTo>
                  <a:lnTo>
                    <a:pt x="157" y="142"/>
                  </a:lnTo>
                  <a:lnTo>
                    <a:pt x="148" y="150"/>
                  </a:lnTo>
                  <a:lnTo>
                    <a:pt x="139" y="158"/>
                  </a:lnTo>
                  <a:lnTo>
                    <a:pt x="134" y="166"/>
                  </a:lnTo>
                  <a:lnTo>
                    <a:pt x="130" y="174"/>
                  </a:lnTo>
                  <a:lnTo>
                    <a:pt x="127" y="183"/>
                  </a:lnTo>
                  <a:lnTo>
                    <a:pt x="125" y="190"/>
                  </a:lnTo>
                  <a:lnTo>
                    <a:pt x="124" y="197"/>
                  </a:lnTo>
                  <a:lnTo>
                    <a:pt x="124" y="343"/>
                  </a:lnTo>
                  <a:lnTo>
                    <a:pt x="0" y="343"/>
                  </a:lnTo>
                  <a:lnTo>
                    <a:pt x="0" y="202"/>
                  </a:lnTo>
                  <a:lnTo>
                    <a:pt x="4" y="178"/>
                  </a:lnTo>
                  <a:lnTo>
                    <a:pt x="12" y="155"/>
                  </a:lnTo>
                  <a:lnTo>
                    <a:pt x="23" y="131"/>
                  </a:lnTo>
                  <a:lnTo>
                    <a:pt x="38" y="107"/>
                  </a:lnTo>
                  <a:lnTo>
                    <a:pt x="56" y="83"/>
                  </a:lnTo>
                  <a:lnTo>
                    <a:pt x="78" y="60"/>
                  </a:lnTo>
                  <a:lnTo>
                    <a:pt x="97" y="46"/>
                  </a:lnTo>
                  <a:lnTo>
                    <a:pt x="119" y="33"/>
                  </a:lnTo>
                  <a:lnTo>
                    <a:pt x="142" y="23"/>
                  </a:lnTo>
                  <a:lnTo>
                    <a:pt x="166" y="15"/>
                  </a:lnTo>
                  <a:lnTo>
                    <a:pt x="190" y="9"/>
                  </a:lnTo>
                  <a:lnTo>
                    <a:pt x="213" y="5"/>
                  </a:lnTo>
                  <a:lnTo>
                    <a:pt x="235" y="3"/>
                  </a:lnTo>
                  <a:lnTo>
                    <a:pt x="255" y="1"/>
                  </a:lnTo>
                  <a:lnTo>
                    <a:pt x="2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487165" y="3026000"/>
            <a:ext cx="833534" cy="963570"/>
            <a:chOff x="4343401" y="1460501"/>
            <a:chExt cx="1017587" cy="1176338"/>
          </a:xfrm>
          <a:solidFill>
            <a:schemeClr val="bg1"/>
          </a:solidFill>
        </p:grpSpPr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4589463" y="2063751"/>
              <a:ext cx="771525" cy="573088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162" y="107"/>
                </a:cxn>
                <a:cxn ang="0">
                  <a:pos x="317" y="0"/>
                </a:cxn>
                <a:cxn ang="0">
                  <a:pos x="317" y="112"/>
                </a:cxn>
                <a:cxn ang="0">
                  <a:pos x="486" y="0"/>
                </a:cxn>
                <a:cxn ang="0">
                  <a:pos x="486" y="361"/>
                </a:cxn>
                <a:cxn ang="0">
                  <a:pos x="414" y="361"/>
                </a:cxn>
                <a:cxn ang="0">
                  <a:pos x="414" y="282"/>
                </a:cxn>
                <a:cxn ang="0">
                  <a:pos x="370" y="282"/>
                </a:cxn>
                <a:cxn ang="0">
                  <a:pos x="370" y="361"/>
                </a:cxn>
                <a:cxn ang="0">
                  <a:pos x="0" y="361"/>
                </a:cxn>
                <a:cxn ang="0">
                  <a:pos x="0" y="112"/>
                </a:cxn>
                <a:cxn ang="0">
                  <a:pos x="162" y="0"/>
                </a:cxn>
              </a:cxnLst>
              <a:rect l="0" t="0" r="r" b="b"/>
              <a:pathLst>
                <a:path w="486" h="361">
                  <a:moveTo>
                    <a:pt x="162" y="0"/>
                  </a:moveTo>
                  <a:lnTo>
                    <a:pt x="162" y="107"/>
                  </a:lnTo>
                  <a:lnTo>
                    <a:pt x="317" y="0"/>
                  </a:lnTo>
                  <a:lnTo>
                    <a:pt x="317" y="112"/>
                  </a:lnTo>
                  <a:lnTo>
                    <a:pt x="486" y="0"/>
                  </a:lnTo>
                  <a:lnTo>
                    <a:pt x="486" y="361"/>
                  </a:lnTo>
                  <a:lnTo>
                    <a:pt x="414" y="361"/>
                  </a:lnTo>
                  <a:lnTo>
                    <a:pt x="414" y="282"/>
                  </a:lnTo>
                  <a:lnTo>
                    <a:pt x="370" y="282"/>
                  </a:lnTo>
                  <a:lnTo>
                    <a:pt x="370" y="361"/>
                  </a:lnTo>
                  <a:lnTo>
                    <a:pt x="0" y="361"/>
                  </a:lnTo>
                  <a:lnTo>
                    <a:pt x="0" y="112"/>
                  </a:lnTo>
                  <a:lnTo>
                    <a:pt x="1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4343401" y="1758951"/>
              <a:ext cx="236538" cy="87788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149" y="0"/>
                </a:cxn>
                <a:cxn ang="0">
                  <a:pos x="141" y="553"/>
                </a:cxn>
                <a:cxn ang="0">
                  <a:pos x="0" y="553"/>
                </a:cxn>
                <a:cxn ang="0">
                  <a:pos x="75" y="0"/>
                </a:cxn>
              </a:cxnLst>
              <a:rect l="0" t="0" r="r" b="b"/>
              <a:pathLst>
                <a:path w="149" h="553">
                  <a:moveTo>
                    <a:pt x="75" y="0"/>
                  </a:moveTo>
                  <a:lnTo>
                    <a:pt x="149" y="0"/>
                  </a:lnTo>
                  <a:lnTo>
                    <a:pt x="141" y="553"/>
                  </a:lnTo>
                  <a:lnTo>
                    <a:pt x="0" y="553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Rectangle 120"/>
            <p:cNvSpPr>
              <a:spLocks noChangeArrowheads="1"/>
            </p:cNvSpPr>
            <p:nvPr/>
          </p:nvSpPr>
          <p:spPr bwMode="auto">
            <a:xfrm>
              <a:off x="4686301" y="2363788"/>
              <a:ext cx="92075" cy="603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Rectangle 121"/>
            <p:cNvSpPr>
              <a:spLocks noChangeArrowheads="1"/>
            </p:cNvSpPr>
            <p:nvPr/>
          </p:nvSpPr>
          <p:spPr bwMode="auto">
            <a:xfrm>
              <a:off x="4833938" y="2363788"/>
              <a:ext cx="92075" cy="603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122"/>
            <p:cNvSpPr>
              <a:spLocks noChangeArrowheads="1"/>
            </p:cNvSpPr>
            <p:nvPr/>
          </p:nvSpPr>
          <p:spPr bwMode="auto">
            <a:xfrm>
              <a:off x="4995863" y="2363788"/>
              <a:ext cx="92075" cy="603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Freeform 123"/>
            <p:cNvSpPr>
              <a:spLocks/>
            </p:cNvSpPr>
            <p:nvPr/>
          </p:nvSpPr>
          <p:spPr bwMode="auto">
            <a:xfrm>
              <a:off x="4495801" y="1460501"/>
              <a:ext cx="422275" cy="261938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42" y="6"/>
                </a:cxn>
                <a:cxn ang="0">
                  <a:pos x="260" y="19"/>
                </a:cxn>
                <a:cxn ang="0">
                  <a:pos x="266" y="30"/>
                </a:cxn>
                <a:cxn ang="0">
                  <a:pos x="265" y="41"/>
                </a:cxn>
                <a:cxn ang="0">
                  <a:pos x="258" y="53"/>
                </a:cxn>
                <a:cxn ang="0">
                  <a:pos x="247" y="66"/>
                </a:cxn>
                <a:cxn ang="0">
                  <a:pos x="231" y="75"/>
                </a:cxn>
                <a:cxn ang="0">
                  <a:pos x="207" y="84"/>
                </a:cxn>
                <a:cxn ang="0">
                  <a:pos x="191" y="93"/>
                </a:cxn>
                <a:cxn ang="0">
                  <a:pos x="184" y="98"/>
                </a:cxn>
                <a:cxn ang="0">
                  <a:pos x="181" y="102"/>
                </a:cxn>
                <a:cxn ang="0">
                  <a:pos x="180" y="109"/>
                </a:cxn>
                <a:cxn ang="0">
                  <a:pos x="176" y="124"/>
                </a:cxn>
                <a:cxn ang="0">
                  <a:pos x="170" y="134"/>
                </a:cxn>
                <a:cxn ang="0">
                  <a:pos x="158" y="138"/>
                </a:cxn>
                <a:cxn ang="0">
                  <a:pos x="137" y="139"/>
                </a:cxn>
                <a:cxn ang="0">
                  <a:pos x="125" y="143"/>
                </a:cxn>
                <a:cxn ang="0">
                  <a:pos x="115" y="149"/>
                </a:cxn>
                <a:cxn ang="0">
                  <a:pos x="105" y="157"/>
                </a:cxn>
                <a:cxn ang="0">
                  <a:pos x="95" y="163"/>
                </a:cxn>
                <a:cxn ang="0">
                  <a:pos x="84" y="165"/>
                </a:cxn>
                <a:cxn ang="0">
                  <a:pos x="70" y="161"/>
                </a:cxn>
                <a:cxn ang="0">
                  <a:pos x="53" y="148"/>
                </a:cxn>
                <a:cxn ang="0">
                  <a:pos x="46" y="148"/>
                </a:cxn>
                <a:cxn ang="0">
                  <a:pos x="30" y="148"/>
                </a:cxn>
                <a:cxn ang="0">
                  <a:pos x="13" y="143"/>
                </a:cxn>
                <a:cxn ang="0">
                  <a:pos x="4" y="137"/>
                </a:cxn>
                <a:cxn ang="0">
                  <a:pos x="0" y="127"/>
                </a:cxn>
                <a:cxn ang="0">
                  <a:pos x="3" y="113"/>
                </a:cxn>
                <a:cxn ang="0">
                  <a:pos x="8" y="96"/>
                </a:cxn>
                <a:cxn ang="0">
                  <a:pos x="9" y="85"/>
                </a:cxn>
                <a:cxn ang="0">
                  <a:pos x="13" y="72"/>
                </a:cxn>
                <a:cxn ang="0">
                  <a:pos x="20" y="60"/>
                </a:cxn>
                <a:cxn ang="0">
                  <a:pos x="31" y="53"/>
                </a:cxn>
                <a:cxn ang="0">
                  <a:pos x="40" y="51"/>
                </a:cxn>
                <a:cxn ang="0">
                  <a:pos x="42" y="45"/>
                </a:cxn>
                <a:cxn ang="0">
                  <a:pos x="47" y="36"/>
                </a:cxn>
                <a:cxn ang="0">
                  <a:pos x="54" y="28"/>
                </a:cxn>
                <a:cxn ang="0">
                  <a:pos x="64" y="24"/>
                </a:cxn>
                <a:cxn ang="0">
                  <a:pos x="78" y="27"/>
                </a:cxn>
                <a:cxn ang="0">
                  <a:pos x="87" y="31"/>
                </a:cxn>
                <a:cxn ang="0">
                  <a:pos x="92" y="25"/>
                </a:cxn>
                <a:cxn ang="0">
                  <a:pos x="102" y="15"/>
                </a:cxn>
                <a:cxn ang="0">
                  <a:pos x="117" y="8"/>
                </a:cxn>
                <a:cxn ang="0">
                  <a:pos x="137" y="6"/>
                </a:cxn>
                <a:cxn ang="0">
                  <a:pos x="159" y="12"/>
                </a:cxn>
                <a:cxn ang="0">
                  <a:pos x="178" y="11"/>
                </a:cxn>
                <a:cxn ang="0">
                  <a:pos x="201" y="3"/>
                </a:cxn>
                <a:cxn ang="0">
                  <a:pos x="216" y="0"/>
                </a:cxn>
              </a:cxnLst>
              <a:rect l="0" t="0" r="r" b="b"/>
              <a:pathLst>
                <a:path w="266" h="165">
                  <a:moveTo>
                    <a:pt x="216" y="0"/>
                  </a:moveTo>
                  <a:lnTo>
                    <a:pt x="224" y="0"/>
                  </a:lnTo>
                  <a:lnTo>
                    <a:pt x="233" y="2"/>
                  </a:lnTo>
                  <a:lnTo>
                    <a:pt x="242" y="6"/>
                  </a:lnTo>
                  <a:lnTo>
                    <a:pt x="253" y="13"/>
                  </a:lnTo>
                  <a:lnTo>
                    <a:pt x="260" y="19"/>
                  </a:lnTo>
                  <a:lnTo>
                    <a:pt x="264" y="25"/>
                  </a:lnTo>
                  <a:lnTo>
                    <a:pt x="266" y="30"/>
                  </a:lnTo>
                  <a:lnTo>
                    <a:pt x="266" y="36"/>
                  </a:lnTo>
                  <a:lnTo>
                    <a:pt x="265" y="41"/>
                  </a:lnTo>
                  <a:lnTo>
                    <a:pt x="262" y="47"/>
                  </a:lnTo>
                  <a:lnTo>
                    <a:pt x="258" y="53"/>
                  </a:lnTo>
                  <a:lnTo>
                    <a:pt x="253" y="59"/>
                  </a:lnTo>
                  <a:lnTo>
                    <a:pt x="247" y="66"/>
                  </a:lnTo>
                  <a:lnTo>
                    <a:pt x="239" y="71"/>
                  </a:lnTo>
                  <a:lnTo>
                    <a:pt x="231" y="75"/>
                  </a:lnTo>
                  <a:lnTo>
                    <a:pt x="215" y="81"/>
                  </a:lnTo>
                  <a:lnTo>
                    <a:pt x="207" y="84"/>
                  </a:lnTo>
                  <a:lnTo>
                    <a:pt x="198" y="89"/>
                  </a:lnTo>
                  <a:lnTo>
                    <a:pt x="191" y="93"/>
                  </a:lnTo>
                  <a:lnTo>
                    <a:pt x="187" y="96"/>
                  </a:lnTo>
                  <a:lnTo>
                    <a:pt x="184" y="98"/>
                  </a:lnTo>
                  <a:lnTo>
                    <a:pt x="183" y="99"/>
                  </a:lnTo>
                  <a:lnTo>
                    <a:pt x="181" y="102"/>
                  </a:lnTo>
                  <a:lnTo>
                    <a:pt x="180" y="104"/>
                  </a:lnTo>
                  <a:lnTo>
                    <a:pt x="180" y="109"/>
                  </a:lnTo>
                  <a:lnTo>
                    <a:pt x="178" y="116"/>
                  </a:lnTo>
                  <a:lnTo>
                    <a:pt x="176" y="124"/>
                  </a:lnTo>
                  <a:lnTo>
                    <a:pt x="173" y="130"/>
                  </a:lnTo>
                  <a:lnTo>
                    <a:pt x="170" y="134"/>
                  </a:lnTo>
                  <a:lnTo>
                    <a:pt x="165" y="136"/>
                  </a:lnTo>
                  <a:lnTo>
                    <a:pt x="158" y="138"/>
                  </a:lnTo>
                  <a:lnTo>
                    <a:pt x="149" y="139"/>
                  </a:lnTo>
                  <a:lnTo>
                    <a:pt x="137" y="139"/>
                  </a:lnTo>
                  <a:lnTo>
                    <a:pt x="131" y="141"/>
                  </a:lnTo>
                  <a:lnTo>
                    <a:pt x="125" y="143"/>
                  </a:lnTo>
                  <a:lnTo>
                    <a:pt x="120" y="146"/>
                  </a:lnTo>
                  <a:lnTo>
                    <a:pt x="115" y="149"/>
                  </a:lnTo>
                  <a:lnTo>
                    <a:pt x="110" y="153"/>
                  </a:lnTo>
                  <a:lnTo>
                    <a:pt x="105" y="157"/>
                  </a:lnTo>
                  <a:lnTo>
                    <a:pt x="100" y="160"/>
                  </a:lnTo>
                  <a:lnTo>
                    <a:pt x="95" y="163"/>
                  </a:lnTo>
                  <a:lnTo>
                    <a:pt x="89" y="165"/>
                  </a:lnTo>
                  <a:lnTo>
                    <a:pt x="84" y="165"/>
                  </a:lnTo>
                  <a:lnTo>
                    <a:pt x="77" y="164"/>
                  </a:lnTo>
                  <a:lnTo>
                    <a:pt x="70" y="161"/>
                  </a:lnTo>
                  <a:lnTo>
                    <a:pt x="62" y="155"/>
                  </a:lnTo>
                  <a:lnTo>
                    <a:pt x="53" y="148"/>
                  </a:lnTo>
                  <a:lnTo>
                    <a:pt x="50" y="148"/>
                  </a:lnTo>
                  <a:lnTo>
                    <a:pt x="46" y="148"/>
                  </a:lnTo>
                  <a:lnTo>
                    <a:pt x="36" y="148"/>
                  </a:lnTo>
                  <a:lnTo>
                    <a:pt x="30" y="148"/>
                  </a:lnTo>
                  <a:lnTo>
                    <a:pt x="18" y="145"/>
                  </a:lnTo>
                  <a:lnTo>
                    <a:pt x="13" y="143"/>
                  </a:lnTo>
                  <a:lnTo>
                    <a:pt x="8" y="141"/>
                  </a:lnTo>
                  <a:lnTo>
                    <a:pt x="4" y="137"/>
                  </a:lnTo>
                  <a:lnTo>
                    <a:pt x="1" y="133"/>
                  </a:lnTo>
                  <a:lnTo>
                    <a:pt x="0" y="127"/>
                  </a:lnTo>
                  <a:lnTo>
                    <a:pt x="1" y="121"/>
                  </a:lnTo>
                  <a:lnTo>
                    <a:pt x="3" y="113"/>
                  </a:lnTo>
                  <a:lnTo>
                    <a:pt x="8" y="104"/>
                  </a:lnTo>
                  <a:lnTo>
                    <a:pt x="8" y="96"/>
                  </a:lnTo>
                  <a:lnTo>
                    <a:pt x="8" y="91"/>
                  </a:lnTo>
                  <a:lnTo>
                    <a:pt x="9" y="85"/>
                  </a:lnTo>
                  <a:lnTo>
                    <a:pt x="11" y="78"/>
                  </a:lnTo>
                  <a:lnTo>
                    <a:pt x="13" y="72"/>
                  </a:lnTo>
                  <a:lnTo>
                    <a:pt x="16" y="66"/>
                  </a:lnTo>
                  <a:lnTo>
                    <a:pt x="20" y="60"/>
                  </a:lnTo>
                  <a:lnTo>
                    <a:pt x="25" y="56"/>
                  </a:lnTo>
                  <a:lnTo>
                    <a:pt x="31" y="53"/>
                  </a:lnTo>
                  <a:lnTo>
                    <a:pt x="40" y="52"/>
                  </a:lnTo>
                  <a:lnTo>
                    <a:pt x="40" y="51"/>
                  </a:lnTo>
                  <a:lnTo>
                    <a:pt x="41" y="49"/>
                  </a:lnTo>
                  <a:lnTo>
                    <a:pt x="42" y="45"/>
                  </a:lnTo>
                  <a:lnTo>
                    <a:pt x="44" y="41"/>
                  </a:lnTo>
                  <a:lnTo>
                    <a:pt x="47" y="36"/>
                  </a:lnTo>
                  <a:lnTo>
                    <a:pt x="50" y="31"/>
                  </a:lnTo>
                  <a:lnTo>
                    <a:pt x="54" y="28"/>
                  </a:lnTo>
                  <a:lnTo>
                    <a:pt x="59" y="25"/>
                  </a:lnTo>
                  <a:lnTo>
                    <a:pt x="64" y="24"/>
                  </a:lnTo>
                  <a:lnTo>
                    <a:pt x="70" y="24"/>
                  </a:lnTo>
                  <a:lnTo>
                    <a:pt x="78" y="27"/>
                  </a:lnTo>
                  <a:lnTo>
                    <a:pt x="86" y="32"/>
                  </a:lnTo>
                  <a:lnTo>
                    <a:pt x="87" y="31"/>
                  </a:lnTo>
                  <a:lnTo>
                    <a:pt x="89" y="29"/>
                  </a:lnTo>
                  <a:lnTo>
                    <a:pt x="92" y="25"/>
                  </a:lnTo>
                  <a:lnTo>
                    <a:pt x="97" y="20"/>
                  </a:lnTo>
                  <a:lnTo>
                    <a:pt x="102" y="15"/>
                  </a:lnTo>
                  <a:lnTo>
                    <a:pt x="109" y="12"/>
                  </a:lnTo>
                  <a:lnTo>
                    <a:pt x="117" y="8"/>
                  </a:lnTo>
                  <a:lnTo>
                    <a:pt x="127" y="6"/>
                  </a:lnTo>
                  <a:lnTo>
                    <a:pt x="137" y="6"/>
                  </a:lnTo>
                  <a:lnTo>
                    <a:pt x="149" y="9"/>
                  </a:lnTo>
                  <a:lnTo>
                    <a:pt x="159" y="12"/>
                  </a:lnTo>
                  <a:lnTo>
                    <a:pt x="169" y="12"/>
                  </a:lnTo>
                  <a:lnTo>
                    <a:pt x="178" y="11"/>
                  </a:lnTo>
                  <a:lnTo>
                    <a:pt x="186" y="9"/>
                  </a:lnTo>
                  <a:lnTo>
                    <a:pt x="201" y="3"/>
                  </a:lnTo>
                  <a:lnTo>
                    <a:pt x="208" y="1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496771" y="4911450"/>
            <a:ext cx="962270" cy="806226"/>
            <a:chOff x="5889626" y="1630363"/>
            <a:chExt cx="1174750" cy="984251"/>
          </a:xfrm>
          <a:solidFill>
            <a:schemeClr val="bg1"/>
          </a:solidFill>
        </p:grpSpPr>
        <p:sp>
          <p:nvSpPr>
            <p:cNvPr id="65" name="Freeform 129"/>
            <p:cNvSpPr>
              <a:spLocks/>
            </p:cNvSpPr>
            <p:nvPr/>
          </p:nvSpPr>
          <p:spPr bwMode="auto">
            <a:xfrm>
              <a:off x="5889626" y="1630363"/>
              <a:ext cx="755650" cy="417513"/>
            </a:xfrm>
            <a:custGeom>
              <a:avLst/>
              <a:gdLst/>
              <a:ahLst/>
              <a:cxnLst>
                <a:cxn ang="0">
                  <a:pos x="292" y="1"/>
                </a:cxn>
                <a:cxn ang="0">
                  <a:pos x="328" y="8"/>
                </a:cxn>
                <a:cxn ang="0">
                  <a:pos x="356" y="21"/>
                </a:cxn>
                <a:cxn ang="0">
                  <a:pos x="377" y="38"/>
                </a:cxn>
                <a:cxn ang="0">
                  <a:pos x="393" y="57"/>
                </a:cxn>
                <a:cxn ang="0">
                  <a:pos x="404" y="77"/>
                </a:cxn>
                <a:cxn ang="0">
                  <a:pos x="412" y="96"/>
                </a:cxn>
                <a:cxn ang="0">
                  <a:pos x="418" y="96"/>
                </a:cxn>
                <a:cxn ang="0">
                  <a:pos x="434" y="94"/>
                </a:cxn>
                <a:cxn ang="0">
                  <a:pos x="454" y="97"/>
                </a:cxn>
                <a:cxn ang="0">
                  <a:pos x="476" y="104"/>
                </a:cxn>
                <a:cxn ang="0">
                  <a:pos x="470" y="105"/>
                </a:cxn>
                <a:cxn ang="0">
                  <a:pos x="457" y="110"/>
                </a:cxn>
                <a:cxn ang="0">
                  <a:pos x="439" y="118"/>
                </a:cxn>
                <a:cxn ang="0">
                  <a:pos x="421" y="130"/>
                </a:cxn>
                <a:cxn ang="0">
                  <a:pos x="406" y="147"/>
                </a:cxn>
                <a:cxn ang="0">
                  <a:pos x="398" y="170"/>
                </a:cxn>
                <a:cxn ang="0">
                  <a:pos x="395" y="170"/>
                </a:cxn>
                <a:cxn ang="0">
                  <a:pos x="384" y="172"/>
                </a:cxn>
                <a:cxn ang="0">
                  <a:pos x="369" y="176"/>
                </a:cxn>
                <a:cxn ang="0">
                  <a:pos x="352" y="183"/>
                </a:cxn>
                <a:cxn ang="0">
                  <a:pos x="336" y="193"/>
                </a:cxn>
                <a:cxn ang="0">
                  <a:pos x="321" y="207"/>
                </a:cxn>
                <a:cxn ang="0">
                  <a:pos x="311" y="225"/>
                </a:cxn>
                <a:cxn ang="0">
                  <a:pos x="307" y="249"/>
                </a:cxn>
                <a:cxn ang="0">
                  <a:pos x="52" y="263"/>
                </a:cxn>
                <a:cxn ang="0">
                  <a:pos x="45" y="261"/>
                </a:cxn>
                <a:cxn ang="0">
                  <a:pos x="34" y="258"/>
                </a:cxn>
                <a:cxn ang="0">
                  <a:pos x="21" y="251"/>
                </a:cxn>
                <a:cxn ang="0">
                  <a:pos x="9" y="239"/>
                </a:cxn>
                <a:cxn ang="0">
                  <a:pos x="2" y="222"/>
                </a:cxn>
                <a:cxn ang="0">
                  <a:pos x="0" y="198"/>
                </a:cxn>
                <a:cxn ang="0">
                  <a:pos x="6" y="177"/>
                </a:cxn>
                <a:cxn ang="0">
                  <a:pos x="16" y="165"/>
                </a:cxn>
                <a:cxn ang="0">
                  <a:pos x="29" y="158"/>
                </a:cxn>
                <a:cxn ang="0">
                  <a:pos x="49" y="157"/>
                </a:cxn>
                <a:cxn ang="0">
                  <a:pos x="60" y="159"/>
                </a:cxn>
                <a:cxn ang="0">
                  <a:pos x="66" y="161"/>
                </a:cxn>
                <a:cxn ang="0">
                  <a:pos x="67" y="158"/>
                </a:cxn>
                <a:cxn ang="0">
                  <a:pos x="68" y="149"/>
                </a:cxn>
                <a:cxn ang="0">
                  <a:pos x="71" y="136"/>
                </a:cxn>
                <a:cxn ang="0">
                  <a:pos x="75" y="121"/>
                </a:cxn>
                <a:cxn ang="0">
                  <a:pos x="84" y="106"/>
                </a:cxn>
                <a:cxn ang="0">
                  <a:pos x="96" y="92"/>
                </a:cxn>
                <a:cxn ang="0">
                  <a:pos x="114" y="81"/>
                </a:cxn>
                <a:cxn ang="0">
                  <a:pos x="137" y="74"/>
                </a:cxn>
                <a:cxn ang="0">
                  <a:pos x="166" y="74"/>
                </a:cxn>
                <a:cxn ang="0">
                  <a:pos x="184" y="76"/>
                </a:cxn>
                <a:cxn ang="0">
                  <a:pos x="187" y="69"/>
                </a:cxn>
                <a:cxn ang="0">
                  <a:pos x="194" y="55"/>
                </a:cxn>
                <a:cxn ang="0">
                  <a:pos x="205" y="40"/>
                </a:cxn>
                <a:cxn ang="0">
                  <a:pos x="219" y="24"/>
                </a:cxn>
                <a:cxn ang="0">
                  <a:pos x="239" y="11"/>
                </a:cxn>
                <a:cxn ang="0">
                  <a:pos x="263" y="2"/>
                </a:cxn>
              </a:cxnLst>
              <a:rect l="0" t="0" r="r" b="b"/>
              <a:pathLst>
                <a:path w="476" h="263">
                  <a:moveTo>
                    <a:pt x="277" y="0"/>
                  </a:moveTo>
                  <a:lnTo>
                    <a:pt x="292" y="1"/>
                  </a:lnTo>
                  <a:lnTo>
                    <a:pt x="311" y="4"/>
                  </a:lnTo>
                  <a:lnTo>
                    <a:pt x="328" y="8"/>
                  </a:lnTo>
                  <a:lnTo>
                    <a:pt x="343" y="14"/>
                  </a:lnTo>
                  <a:lnTo>
                    <a:pt x="356" y="21"/>
                  </a:lnTo>
                  <a:lnTo>
                    <a:pt x="367" y="29"/>
                  </a:lnTo>
                  <a:lnTo>
                    <a:pt x="377" y="38"/>
                  </a:lnTo>
                  <a:lnTo>
                    <a:pt x="385" y="47"/>
                  </a:lnTo>
                  <a:lnTo>
                    <a:pt x="393" y="57"/>
                  </a:lnTo>
                  <a:lnTo>
                    <a:pt x="399" y="67"/>
                  </a:lnTo>
                  <a:lnTo>
                    <a:pt x="404" y="77"/>
                  </a:lnTo>
                  <a:lnTo>
                    <a:pt x="408" y="87"/>
                  </a:lnTo>
                  <a:lnTo>
                    <a:pt x="412" y="96"/>
                  </a:lnTo>
                  <a:lnTo>
                    <a:pt x="414" y="96"/>
                  </a:lnTo>
                  <a:lnTo>
                    <a:pt x="418" y="96"/>
                  </a:lnTo>
                  <a:lnTo>
                    <a:pt x="425" y="95"/>
                  </a:lnTo>
                  <a:lnTo>
                    <a:pt x="434" y="94"/>
                  </a:lnTo>
                  <a:lnTo>
                    <a:pt x="444" y="95"/>
                  </a:lnTo>
                  <a:lnTo>
                    <a:pt x="454" y="97"/>
                  </a:lnTo>
                  <a:lnTo>
                    <a:pt x="465" y="100"/>
                  </a:lnTo>
                  <a:lnTo>
                    <a:pt x="476" y="104"/>
                  </a:lnTo>
                  <a:lnTo>
                    <a:pt x="474" y="105"/>
                  </a:lnTo>
                  <a:lnTo>
                    <a:pt x="470" y="105"/>
                  </a:lnTo>
                  <a:lnTo>
                    <a:pt x="464" y="108"/>
                  </a:lnTo>
                  <a:lnTo>
                    <a:pt x="457" y="110"/>
                  </a:lnTo>
                  <a:lnTo>
                    <a:pt x="448" y="114"/>
                  </a:lnTo>
                  <a:lnTo>
                    <a:pt x="439" y="118"/>
                  </a:lnTo>
                  <a:lnTo>
                    <a:pt x="430" y="124"/>
                  </a:lnTo>
                  <a:lnTo>
                    <a:pt x="421" y="130"/>
                  </a:lnTo>
                  <a:lnTo>
                    <a:pt x="413" y="138"/>
                  </a:lnTo>
                  <a:lnTo>
                    <a:pt x="406" y="147"/>
                  </a:lnTo>
                  <a:lnTo>
                    <a:pt x="401" y="158"/>
                  </a:lnTo>
                  <a:lnTo>
                    <a:pt x="398" y="170"/>
                  </a:lnTo>
                  <a:lnTo>
                    <a:pt x="397" y="170"/>
                  </a:lnTo>
                  <a:lnTo>
                    <a:pt x="395" y="170"/>
                  </a:lnTo>
                  <a:lnTo>
                    <a:pt x="390" y="171"/>
                  </a:lnTo>
                  <a:lnTo>
                    <a:pt x="384" y="172"/>
                  </a:lnTo>
                  <a:lnTo>
                    <a:pt x="377" y="174"/>
                  </a:lnTo>
                  <a:lnTo>
                    <a:pt x="369" y="176"/>
                  </a:lnTo>
                  <a:lnTo>
                    <a:pt x="361" y="179"/>
                  </a:lnTo>
                  <a:lnTo>
                    <a:pt x="352" y="183"/>
                  </a:lnTo>
                  <a:lnTo>
                    <a:pt x="344" y="187"/>
                  </a:lnTo>
                  <a:lnTo>
                    <a:pt x="336" y="193"/>
                  </a:lnTo>
                  <a:lnTo>
                    <a:pt x="328" y="199"/>
                  </a:lnTo>
                  <a:lnTo>
                    <a:pt x="321" y="207"/>
                  </a:lnTo>
                  <a:lnTo>
                    <a:pt x="315" y="215"/>
                  </a:lnTo>
                  <a:lnTo>
                    <a:pt x="311" y="225"/>
                  </a:lnTo>
                  <a:lnTo>
                    <a:pt x="308" y="237"/>
                  </a:lnTo>
                  <a:lnTo>
                    <a:pt x="307" y="249"/>
                  </a:lnTo>
                  <a:lnTo>
                    <a:pt x="309" y="263"/>
                  </a:lnTo>
                  <a:lnTo>
                    <a:pt x="52" y="263"/>
                  </a:lnTo>
                  <a:lnTo>
                    <a:pt x="50" y="262"/>
                  </a:lnTo>
                  <a:lnTo>
                    <a:pt x="45" y="261"/>
                  </a:lnTo>
                  <a:lnTo>
                    <a:pt x="40" y="260"/>
                  </a:lnTo>
                  <a:lnTo>
                    <a:pt x="34" y="258"/>
                  </a:lnTo>
                  <a:lnTo>
                    <a:pt x="28" y="255"/>
                  </a:lnTo>
                  <a:lnTo>
                    <a:pt x="21" y="251"/>
                  </a:lnTo>
                  <a:lnTo>
                    <a:pt x="15" y="246"/>
                  </a:lnTo>
                  <a:lnTo>
                    <a:pt x="9" y="239"/>
                  </a:lnTo>
                  <a:lnTo>
                    <a:pt x="5" y="232"/>
                  </a:lnTo>
                  <a:lnTo>
                    <a:pt x="2" y="222"/>
                  </a:lnTo>
                  <a:lnTo>
                    <a:pt x="0" y="211"/>
                  </a:lnTo>
                  <a:lnTo>
                    <a:pt x="0" y="198"/>
                  </a:lnTo>
                  <a:lnTo>
                    <a:pt x="3" y="187"/>
                  </a:lnTo>
                  <a:lnTo>
                    <a:pt x="6" y="177"/>
                  </a:lnTo>
                  <a:lnTo>
                    <a:pt x="11" y="170"/>
                  </a:lnTo>
                  <a:lnTo>
                    <a:pt x="16" y="165"/>
                  </a:lnTo>
                  <a:lnTo>
                    <a:pt x="23" y="161"/>
                  </a:lnTo>
                  <a:lnTo>
                    <a:pt x="29" y="158"/>
                  </a:lnTo>
                  <a:lnTo>
                    <a:pt x="36" y="157"/>
                  </a:lnTo>
                  <a:lnTo>
                    <a:pt x="49" y="157"/>
                  </a:lnTo>
                  <a:lnTo>
                    <a:pt x="55" y="158"/>
                  </a:lnTo>
                  <a:lnTo>
                    <a:pt x="60" y="159"/>
                  </a:lnTo>
                  <a:lnTo>
                    <a:pt x="63" y="160"/>
                  </a:lnTo>
                  <a:lnTo>
                    <a:pt x="66" y="161"/>
                  </a:lnTo>
                  <a:lnTo>
                    <a:pt x="67" y="161"/>
                  </a:lnTo>
                  <a:lnTo>
                    <a:pt x="67" y="158"/>
                  </a:lnTo>
                  <a:lnTo>
                    <a:pt x="67" y="154"/>
                  </a:lnTo>
                  <a:lnTo>
                    <a:pt x="68" y="149"/>
                  </a:lnTo>
                  <a:lnTo>
                    <a:pt x="69" y="143"/>
                  </a:lnTo>
                  <a:lnTo>
                    <a:pt x="71" y="136"/>
                  </a:lnTo>
                  <a:lnTo>
                    <a:pt x="73" y="129"/>
                  </a:lnTo>
                  <a:lnTo>
                    <a:pt x="75" y="121"/>
                  </a:lnTo>
                  <a:lnTo>
                    <a:pt x="79" y="114"/>
                  </a:lnTo>
                  <a:lnTo>
                    <a:pt x="84" y="106"/>
                  </a:lnTo>
                  <a:lnTo>
                    <a:pt x="90" y="98"/>
                  </a:lnTo>
                  <a:lnTo>
                    <a:pt x="96" y="92"/>
                  </a:lnTo>
                  <a:lnTo>
                    <a:pt x="104" y="86"/>
                  </a:lnTo>
                  <a:lnTo>
                    <a:pt x="114" y="81"/>
                  </a:lnTo>
                  <a:lnTo>
                    <a:pt x="124" y="77"/>
                  </a:lnTo>
                  <a:lnTo>
                    <a:pt x="137" y="74"/>
                  </a:lnTo>
                  <a:lnTo>
                    <a:pt x="150" y="74"/>
                  </a:lnTo>
                  <a:lnTo>
                    <a:pt x="166" y="74"/>
                  </a:lnTo>
                  <a:lnTo>
                    <a:pt x="184" y="77"/>
                  </a:lnTo>
                  <a:lnTo>
                    <a:pt x="184" y="76"/>
                  </a:lnTo>
                  <a:lnTo>
                    <a:pt x="186" y="74"/>
                  </a:lnTo>
                  <a:lnTo>
                    <a:pt x="187" y="69"/>
                  </a:lnTo>
                  <a:lnTo>
                    <a:pt x="190" y="63"/>
                  </a:lnTo>
                  <a:lnTo>
                    <a:pt x="194" y="55"/>
                  </a:lnTo>
                  <a:lnTo>
                    <a:pt x="199" y="48"/>
                  </a:lnTo>
                  <a:lnTo>
                    <a:pt x="205" y="40"/>
                  </a:lnTo>
                  <a:lnTo>
                    <a:pt x="211" y="32"/>
                  </a:lnTo>
                  <a:lnTo>
                    <a:pt x="219" y="24"/>
                  </a:lnTo>
                  <a:lnTo>
                    <a:pt x="228" y="17"/>
                  </a:lnTo>
                  <a:lnTo>
                    <a:pt x="239" y="11"/>
                  </a:lnTo>
                  <a:lnTo>
                    <a:pt x="250" y="6"/>
                  </a:lnTo>
                  <a:lnTo>
                    <a:pt x="263" y="2"/>
                  </a:lnTo>
                  <a:lnTo>
                    <a:pt x="2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Freeform 130"/>
            <p:cNvSpPr>
              <a:spLocks/>
            </p:cNvSpPr>
            <p:nvPr/>
          </p:nvSpPr>
          <p:spPr bwMode="auto">
            <a:xfrm>
              <a:off x="6418263" y="1816101"/>
              <a:ext cx="646113" cy="333375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207" y="2"/>
                </a:cxn>
                <a:cxn ang="0">
                  <a:pos x="222" y="7"/>
                </a:cxn>
                <a:cxn ang="0">
                  <a:pos x="236" y="15"/>
                </a:cxn>
                <a:cxn ang="0">
                  <a:pos x="250" y="28"/>
                </a:cxn>
                <a:cxn ang="0">
                  <a:pos x="258" y="48"/>
                </a:cxn>
                <a:cxn ang="0">
                  <a:pos x="261" y="47"/>
                </a:cxn>
                <a:cxn ang="0">
                  <a:pos x="280" y="48"/>
                </a:cxn>
                <a:cxn ang="0">
                  <a:pos x="297" y="50"/>
                </a:cxn>
                <a:cxn ang="0">
                  <a:pos x="315" y="56"/>
                </a:cxn>
                <a:cxn ang="0">
                  <a:pos x="333" y="67"/>
                </a:cxn>
                <a:cxn ang="0">
                  <a:pos x="347" y="84"/>
                </a:cxn>
                <a:cxn ang="0">
                  <a:pos x="357" y="108"/>
                </a:cxn>
                <a:cxn ang="0">
                  <a:pos x="360" y="123"/>
                </a:cxn>
                <a:cxn ang="0">
                  <a:pos x="366" y="124"/>
                </a:cxn>
                <a:cxn ang="0">
                  <a:pos x="376" y="127"/>
                </a:cxn>
                <a:cxn ang="0">
                  <a:pos x="388" y="133"/>
                </a:cxn>
                <a:cxn ang="0">
                  <a:pos x="398" y="143"/>
                </a:cxn>
                <a:cxn ang="0">
                  <a:pos x="405" y="158"/>
                </a:cxn>
                <a:cxn ang="0">
                  <a:pos x="406" y="178"/>
                </a:cxn>
                <a:cxn ang="0">
                  <a:pos x="405" y="182"/>
                </a:cxn>
                <a:cxn ang="0">
                  <a:pos x="401" y="192"/>
                </a:cxn>
                <a:cxn ang="0">
                  <a:pos x="393" y="202"/>
                </a:cxn>
                <a:cxn ang="0">
                  <a:pos x="379" y="210"/>
                </a:cxn>
                <a:cxn ang="0">
                  <a:pos x="45" y="209"/>
                </a:cxn>
                <a:cxn ang="0">
                  <a:pos x="36" y="203"/>
                </a:cxn>
                <a:cxn ang="0">
                  <a:pos x="24" y="191"/>
                </a:cxn>
                <a:cxn ang="0">
                  <a:pos x="12" y="176"/>
                </a:cxn>
                <a:cxn ang="0">
                  <a:pos x="3" y="155"/>
                </a:cxn>
                <a:cxn ang="0">
                  <a:pos x="0" y="132"/>
                </a:cxn>
                <a:cxn ang="0">
                  <a:pos x="9" y="106"/>
                </a:cxn>
                <a:cxn ang="0">
                  <a:pos x="27" y="83"/>
                </a:cxn>
                <a:cxn ang="0">
                  <a:pos x="47" y="71"/>
                </a:cxn>
                <a:cxn ang="0">
                  <a:pos x="67" y="66"/>
                </a:cxn>
                <a:cxn ang="0">
                  <a:pos x="83" y="67"/>
                </a:cxn>
                <a:cxn ang="0">
                  <a:pos x="95" y="69"/>
                </a:cxn>
                <a:cxn ang="0">
                  <a:pos x="99" y="71"/>
                </a:cxn>
                <a:cxn ang="0">
                  <a:pos x="99" y="60"/>
                </a:cxn>
                <a:cxn ang="0">
                  <a:pos x="102" y="50"/>
                </a:cxn>
                <a:cxn ang="0">
                  <a:pos x="106" y="37"/>
                </a:cxn>
                <a:cxn ang="0">
                  <a:pos x="114" y="25"/>
                </a:cxn>
                <a:cxn ang="0">
                  <a:pos x="127" y="13"/>
                </a:cxn>
                <a:cxn ang="0">
                  <a:pos x="147" y="5"/>
                </a:cxn>
                <a:cxn ang="0">
                  <a:pos x="172" y="0"/>
                </a:cxn>
              </a:cxnLst>
              <a:rect l="0" t="0" r="r" b="b"/>
              <a:pathLst>
                <a:path w="407" h="210">
                  <a:moveTo>
                    <a:pt x="172" y="0"/>
                  </a:moveTo>
                  <a:lnTo>
                    <a:pt x="188" y="0"/>
                  </a:lnTo>
                  <a:lnTo>
                    <a:pt x="206" y="2"/>
                  </a:lnTo>
                  <a:lnTo>
                    <a:pt x="207" y="2"/>
                  </a:lnTo>
                  <a:lnTo>
                    <a:pt x="211" y="3"/>
                  </a:lnTo>
                  <a:lnTo>
                    <a:pt x="222" y="7"/>
                  </a:lnTo>
                  <a:lnTo>
                    <a:pt x="229" y="10"/>
                  </a:lnTo>
                  <a:lnTo>
                    <a:pt x="236" y="15"/>
                  </a:lnTo>
                  <a:lnTo>
                    <a:pt x="243" y="21"/>
                  </a:lnTo>
                  <a:lnTo>
                    <a:pt x="250" y="28"/>
                  </a:lnTo>
                  <a:lnTo>
                    <a:pt x="254" y="37"/>
                  </a:lnTo>
                  <a:lnTo>
                    <a:pt x="258" y="48"/>
                  </a:lnTo>
                  <a:lnTo>
                    <a:pt x="259" y="48"/>
                  </a:lnTo>
                  <a:lnTo>
                    <a:pt x="261" y="47"/>
                  </a:lnTo>
                  <a:lnTo>
                    <a:pt x="272" y="47"/>
                  </a:lnTo>
                  <a:lnTo>
                    <a:pt x="280" y="48"/>
                  </a:lnTo>
                  <a:lnTo>
                    <a:pt x="288" y="49"/>
                  </a:lnTo>
                  <a:lnTo>
                    <a:pt x="297" y="50"/>
                  </a:lnTo>
                  <a:lnTo>
                    <a:pt x="306" y="53"/>
                  </a:lnTo>
                  <a:lnTo>
                    <a:pt x="315" y="56"/>
                  </a:lnTo>
                  <a:lnTo>
                    <a:pt x="324" y="61"/>
                  </a:lnTo>
                  <a:lnTo>
                    <a:pt x="333" y="67"/>
                  </a:lnTo>
                  <a:lnTo>
                    <a:pt x="340" y="75"/>
                  </a:lnTo>
                  <a:lnTo>
                    <a:pt x="347" y="84"/>
                  </a:lnTo>
                  <a:lnTo>
                    <a:pt x="353" y="95"/>
                  </a:lnTo>
                  <a:lnTo>
                    <a:pt x="357" y="108"/>
                  </a:lnTo>
                  <a:lnTo>
                    <a:pt x="359" y="123"/>
                  </a:lnTo>
                  <a:lnTo>
                    <a:pt x="360" y="123"/>
                  </a:lnTo>
                  <a:lnTo>
                    <a:pt x="362" y="123"/>
                  </a:lnTo>
                  <a:lnTo>
                    <a:pt x="366" y="124"/>
                  </a:lnTo>
                  <a:lnTo>
                    <a:pt x="371" y="126"/>
                  </a:lnTo>
                  <a:lnTo>
                    <a:pt x="376" y="127"/>
                  </a:lnTo>
                  <a:lnTo>
                    <a:pt x="382" y="130"/>
                  </a:lnTo>
                  <a:lnTo>
                    <a:pt x="388" y="133"/>
                  </a:lnTo>
                  <a:lnTo>
                    <a:pt x="393" y="138"/>
                  </a:lnTo>
                  <a:lnTo>
                    <a:pt x="398" y="143"/>
                  </a:lnTo>
                  <a:lnTo>
                    <a:pt x="402" y="150"/>
                  </a:lnTo>
                  <a:lnTo>
                    <a:pt x="405" y="158"/>
                  </a:lnTo>
                  <a:lnTo>
                    <a:pt x="407" y="167"/>
                  </a:lnTo>
                  <a:lnTo>
                    <a:pt x="406" y="178"/>
                  </a:lnTo>
                  <a:lnTo>
                    <a:pt x="406" y="179"/>
                  </a:lnTo>
                  <a:lnTo>
                    <a:pt x="405" y="182"/>
                  </a:lnTo>
                  <a:lnTo>
                    <a:pt x="403" y="186"/>
                  </a:lnTo>
                  <a:lnTo>
                    <a:pt x="401" y="192"/>
                  </a:lnTo>
                  <a:lnTo>
                    <a:pt x="397" y="197"/>
                  </a:lnTo>
                  <a:lnTo>
                    <a:pt x="393" y="202"/>
                  </a:lnTo>
                  <a:lnTo>
                    <a:pt x="387" y="207"/>
                  </a:lnTo>
                  <a:lnTo>
                    <a:pt x="379" y="210"/>
                  </a:lnTo>
                  <a:lnTo>
                    <a:pt x="46" y="210"/>
                  </a:lnTo>
                  <a:lnTo>
                    <a:pt x="45" y="209"/>
                  </a:lnTo>
                  <a:lnTo>
                    <a:pt x="41" y="206"/>
                  </a:lnTo>
                  <a:lnTo>
                    <a:pt x="36" y="203"/>
                  </a:lnTo>
                  <a:lnTo>
                    <a:pt x="31" y="197"/>
                  </a:lnTo>
                  <a:lnTo>
                    <a:pt x="24" y="191"/>
                  </a:lnTo>
                  <a:lnTo>
                    <a:pt x="18" y="184"/>
                  </a:lnTo>
                  <a:lnTo>
                    <a:pt x="12" y="176"/>
                  </a:lnTo>
                  <a:lnTo>
                    <a:pt x="6" y="166"/>
                  </a:lnTo>
                  <a:lnTo>
                    <a:pt x="3" y="155"/>
                  </a:lnTo>
                  <a:lnTo>
                    <a:pt x="0" y="144"/>
                  </a:lnTo>
                  <a:lnTo>
                    <a:pt x="0" y="132"/>
                  </a:lnTo>
                  <a:lnTo>
                    <a:pt x="3" y="119"/>
                  </a:lnTo>
                  <a:lnTo>
                    <a:pt x="9" y="106"/>
                  </a:lnTo>
                  <a:lnTo>
                    <a:pt x="18" y="93"/>
                  </a:lnTo>
                  <a:lnTo>
                    <a:pt x="27" y="83"/>
                  </a:lnTo>
                  <a:lnTo>
                    <a:pt x="37" y="76"/>
                  </a:lnTo>
                  <a:lnTo>
                    <a:pt x="47" y="71"/>
                  </a:lnTo>
                  <a:lnTo>
                    <a:pt x="57" y="68"/>
                  </a:lnTo>
                  <a:lnTo>
                    <a:pt x="67" y="66"/>
                  </a:lnTo>
                  <a:lnTo>
                    <a:pt x="75" y="66"/>
                  </a:lnTo>
                  <a:lnTo>
                    <a:pt x="83" y="67"/>
                  </a:lnTo>
                  <a:lnTo>
                    <a:pt x="90" y="68"/>
                  </a:lnTo>
                  <a:lnTo>
                    <a:pt x="95" y="69"/>
                  </a:lnTo>
                  <a:lnTo>
                    <a:pt x="98" y="70"/>
                  </a:lnTo>
                  <a:lnTo>
                    <a:pt x="99" y="71"/>
                  </a:lnTo>
                  <a:lnTo>
                    <a:pt x="99" y="65"/>
                  </a:lnTo>
                  <a:lnTo>
                    <a:pt x="99" y="60"/>
                  </a:lnTo>
                  <a:lnTo>
                    <a:pt x="100" y="55"/>
                  </a:lnTo>
                  <a:lnTo>
                    <a:pt x="102" y="50"/>
                  </a:lnTo>
                  <a:lnTo>
                    <a:pt x="103" y="44"/>
                  </a:lnTo>
                  <a:lnTo>
                    <a:pt x="106" y="37"/>
                  </a:lnTo>
                  <a:lnTo>
                    <a:pt x="110" y="31"/>
                  </a:lnTo>
                  <a:lnTo>
                    <a:pt x="114" y="25"/>
                  </a:lnTo>
                  <a:lnTo>
                    <a:pt x="120" y="19"/>
                  </a:lnTo>
                  <a:lnTo>
                    <a:pt x="127" y="13"/>
                  </a:lnTo>
                  <a:lnTo>
                    <a:pt x="136" y="9"/>
                  </a:lnTo>
                  <a:lnTo>
                    <a:pt x="147" y="5"/>
                  </a:lnTo>
                  <a:lnTo>
                    <a:pt x="159" y="2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Freeform 131"/>
            <p:cNvSpPr>
              <a:spLocks/>
            </p:cNvSpPr>
            <p:nvPr/>
          </p:nvSpPr>
          <p:spPr bwMode="auto">
            <a:xfrm>
              <a:off x="6227763" y="2152651"/>
              <a:ext cx="88900" cy="12541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6" y="13"/>
                </a:cxn>
                <a:cxn ang="0">
                  <a:pos x="56" y="22"/>
                </a:cxn>
                <a:cxn ang="0">
                  <a:pos x="55" y="31"/>
                </a:cxn>
                <a:cxn ang="0">
                  <a:pos x="52" y="41"/>
                </a:cxn>
                <a:cxn ang="0">
                  <a:pos x="50" y="51"/>
                </a:cxn>
                <a:cxn ang="0">
                  <a:pos x="46" y="61"/>
                </a:cxn>
                <a:cxn ang="0">
                  <a:pos x="40" y="68"/>
                </a:cxn>
                <a:cxn ang="0">
                  <a:pos x="34" y="75"/>
                </a:cxn>
                <a:cxn ang="0">
                  <a:pos x="27" y="79"/>
                </a:cxn>
                <a:cxn ang="0">
                  <a:pos x="20" y="79"/>
                </a:cxn>
                <a:cxn ang="0">
                  <a:pos x="14" y="78"/>
                </a:cxn>
                <a:cxn ang="0">
                  <a:pos x="9" y="74"/>
                </a:cxn>
                <a:cxn ang="0">
                  <a:pos x="5" y="69"/>
                </a:cxn>
                <a:cxn ang="0">
                  <a:pos x="2" y="63"/>
                </a:cxn>
                <a:cxn ang="0">
                  <a:pos x="0" y="57"/>
                </a:cxn>
                <a:cxn ang="0">
                  <a:pos x="0" y="50"/>
                </a:cxn>
                <a:cxn ang="0">
                  <a:pos x="2" y="44"/>
                </a:cxn>
                <a:cxn ang="0">
                  <a:pos x="6" y="38"/>
                </a:cxn>
                <a:cxn ang="0">
                  <a:pos x="11" y="32"/>
                </a:cxn>
                <a:cxn ang="0">
                  <a:pos x="18" y="26"/>
                </a:cxn>
                <a:cxn ang="0">
                  <a:pos x="26" y="20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46" y="6"/>
                </a:cxn>
                <a:cxn ang="0">
                  <a:pos x="52" y="3"/>
                </a:cxn>
                <a:cxn ang="0">
                  <a:pos x="55" y="1"/>
                </a:cxn>
                <a:cxn ang="0">
                  <a:pos x="56" y="0"/>
                </a:cxn>
              </a:cxnLst>
              <a:rect l="0" t="0" r="r" b="b"/>
              <a:pathLst>
                <a:path w="56" h="79">
                  <a:moveTo>
                    <a:pt x="56" y="0"/>
                  </a:moveTo>
                  <a:lnTo>
                    <a:pt x="56" y="13"/>
                  </a:lnTo>
                  <a:lnTo>
                    <a:pt x="56" y="22"/>
                  </a:lnTo>
                  <a:lnTo>
                    <a:pt x="55" y="31"/>
                  </a:lnTo>
                  <a:lnTo>
                    <a:pt x="52" y="41"/>
                  </a:lnTo>
                  <a:lnTo>
                    <a:pt x="50" y="51"/>
                  </a:lnTo>
                  <a:lnTo>
                    <a:pt x="46" y="61"/>
                  </a:lnTo>
                  <a:lnTo>
                    <a:pt x="40" y="68"/>
                  </a:lnTo>
                  <a:lnTo>
                    <a:pt x="34" y="75"/>
                  </a:lnTo>
                  <a:lnTo>
                    <a:pt x="27" y="79"/>
                  </a:lnTo>
                  <a:lnTo>
                    <a:pt x="20" y="79"/>
                  </a:lnTo>
                  <a:lnTo>
                    <a:pt x="14" y="78"/>
                  </a:lnTo>
                  <a:lnTo>
                    <a:pt x="9" y="74"/>
                  </a:lnTo>
                  <a:lnTo>
                    <a:pt x="5" y="69"/>
                  </a:lnTo>
                  <a:lnTo>
                    <a:pt x="2" y="63"/>
                  </a:lnTo>
                  <a:lnTo>
                    <a:pt x="0" y="57"/>
                  </a:lnTo>
                  <a:lnTo>
                    <a:pt x="0" y="50"/>
                  </a:lnTo>
                  <a:lnTo>
                    <a:pt x="2" y="44"/>
                  </a:lnTo>
                  <a:lnTo>
                    <a:pt x="6" y="38"/>
                  </a:lnTo>
                  <a:lnTo>
                    <a:pt x="11" y="32"/>
                  </a:lnTo>
                  <a:lnTo>
                    <a:pt x="18" y="26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6"/>
                  </a:lnTo>
                  <a:lnTo>
                    <a:pt x="52" y="3"/>
                  </a:lnTo>
                  <a:lnTo>
                    <a:pt x="55" y="1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Freeform 132"/>
            <p:cNvSpPr>
              <a:spLocks/>
            </p:cNvSpPr>
            <p:nvPr/>
          </p:nvSpPr>
          <p:spPr bwMode="auto">
            <a:xfrm>
              <a:off x="5921376" y="2198688"/>
              <a:ext cx="90488" cy="125413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57" y="13"/>
                </a:cxn>
                <a:cxn ang="0">
                  <a:pos x="55" y="22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49" y="51"/>
                </a:cxn>
                <a:cxn ang="0">
                  <a:pos x="46" y="60"/>
                </a:cxn>
                <a:cxn ang="0">
                  <a:pos x="40" y="68"/>
                </a:cxn>
                <a:cxn ang="0">
                  <a:pos x="34" y="74"/>
                </a:cxn>
                <a:cxn ang="0">
                  <a:pos x="26" y="78"/>
                </a:cxn>
                <a:cxn ang="0">
                  <a:pos x="20" y="79"/>
                </a:cxn>
                <a:cxn ang="0">
                  <a:pos x="14" y="78"/>
                </a:cxn>
                <a:cxn ang="0">
                  <a:pos x="9" y="74"/>
                </a:cxn>
                <a:cxn ang="0">
                  <a:pos x="5" y="69"/>
                </a:cxn>
                <a:cxn ang="0">
                  <a:pos x="2" y="63"/>
                </a:cxn>
                <a:cxn ang="0">
                  <a:pos x="0" y="57"/>
                </a:cxn>
                <a:cxn ang="0">
                  <a:pos x="0" y="50"/>
                </a:cxn>
                <a:cxn ang="0">
                  <a:pos x="2" y="44"/>
                </a:cxn>
                <a:cxn ang="0">
                  <a:pos x="6" y="38"/>
                </a:cxn>
                <a:cxn ang="0">
                  <a:pos x="11" y="32"/>
                </a:cxn>
                <a:cxn ang="0">
                  <a:pos x="18" y="26"/>
                </a:cxn>
                <a:cxn ang="0">
                  <a:pos x="25" y="20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47" y="6"/>
                </a:cxn>
                <a:cxn ang="0">
                  <a:pos x="52" y="3"/>
                </a:cxn>
                <a:cxn ang="0">
                  <a:pos x="55" y="1"/>
                </a:cxn>
                <a:cxn ang="0">
                  <a:pos x="57" y="0"/>
                </a:cxn>
              </a:cxnLst>
              <a:rect l="0" t="0" r="r" b="b"/>
              <a:pathLst>
                <a:path w="57" h="79">
                  <a:moveTo>
                    <a:pt x="57" y="0"/>
                  </a:moveTo>
                  <a:lnTo>
                    <a:pt x="57" y="13"/>
                  </a:lnTo>
                  <a:lnTo>
                    <a:pt x="55" y="22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49" y="51"/>
                  </a:lnTo>
                  <a:lnTo>
                    <a:pt x="46" y="60"/>
                  </a:lnTo>
                  <a:lnTo>
                    <a:pt x="40" y="68"/>
                  </a:lnTo>
                  <a:lnTo>
                    <a:pt x="34" y="74"/>
                  </a:lnTo>
                  <a:lnTo>
                    <a:pt x="26" y="78"/>
                  </a:lnTo>
                  <a:lnTo>
                    <a:pt x="20" y="79"/>
                  </a:lnTo>
                  <a:lnTo>
                    <a:pt x="14" y="78"/>
                  </a:lnTo>
                  <a:lnTo>
                    <a:pt x="9" y="74"/>
                  </a:lnTo>
                  <a:lnTo>
                    <a:pt x="5" y="69"/>
                  </a:lnTo>
                  <a:lnTo>
                    <a:pt x="2" y="63"/>
                  </a:lnTo>
                  <a:lnTo>
                    <a:pt x="0" y="57"/>
                  </a:lnTo>
                  <a:lnTo>
                    <a:pt x="0" y="50"/>
                  </a:lnTo>
                  <a:lnTo>
                    <a:pt x="2" y="44"/>
                  </a:lnTo>
                  <a:lnTo>
                    <a:pt x="6" y="38"/>
                  </a:lnTo>
                  <a:lnTo>
                    <a:pt x="11" y="32"/>
                  </a:lnTo>
                  <a:lnTo>
                    <a:pt x="18" y="26"/>
                  </a:lnTo>
                  <a:lnTo>
                    <a:pt x="25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7" y="6"/>
                  </a:lnTo>
                  <a:lnTo>
                    <a:pt x="52" y="3"/>
                  </a:lnTo>
                  <a:lnTo>
                    <a:pt x="55" y="1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Freeform 133"/>
            <p:cNvSpPr>
              <a:spLocks/>
            </p:cNvSpPr>
            <p:nvPr/>
          </p:nvSpPr>
          <p:spPr bwMode="auto">
            <a:xfrm>
              <a:off x="6080126" y="2363788"/>
              <a:ext cx="88900" cy="12541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6" y="12"/>
                </a:cxn>
                <a:cxn ang="0">
                  <a:pos x="55" y="21"/>
                </a:cxn>
                <a:cxn ang="0">
                  <a:pos x="54" y="30"/>
                </a:cxn>
                <a:cxn ang="0">
                  <a:pos x="52" y="40"/>
                </a:cxn>
                <a:cxn ang="0">
                  <a:pos x="49" y="51"/>
                </a:cxn>
                <a:cxn ang="0">
                  <a:pos x="45" y="60"/>
                </a:cxn>
                <a:cxn ang="0">
                  <a:pos x="40" y="68"/>
                </a:cxn>
                <a:cxn ang="0">
                  <a:pos x="33" y="74"/>
                </a:cxn>
                <a:cxn ang="0">
                  <a:pos x="26" y="78"/>
                </a:cxn>
                <a:cxn ang="0">
                  <a:pos x="19" y="79"/>
                </a:cxn>
                <a:cxn ang="0">
                  <a:pos x="13" y="77"/>
                </a:cxn>
                <a:cxn ang="0">
                  <a:pos x="8" y="74"/>
                </a:cxn>
                <a:cxn ang="0">
                  <a:pos x="4" y="69"/>
                </a:cxn>
                <a:cxn ang="0">
                  <a:pos x="1" y="63"/>
                </a:cxn>
                <a:cxn ang="0">
                  <a:pos x="0" y="56"/>
                </a:cxn>
                <a:cxn ang="0">
                  <a:pos x="0" y="49"/>
                </a:cxn>
                <a:cxn ang="0">
                  <a:pos x="1" y="43"/>
                </a:cxn>
                <a:cxn ang="0">
                  <a:pos x="5" y="37"/>
                </a:cxn>
                <a:cxn ang="0">
                  <a:pos x="11" y="31"/>
                </a:cxn>
                <a:cxn ang="0">
                  <a:pos x="17" y="25"/>
                </a:cxn>
                <a:cxn ang="0">
                  <a:pos x="25" y="19"/>
                </a:cxn>
                <a:cxn ang="0">
                  <a:pos x="32" y="14"/>
                </a:cxn>
                <a:cxn ang="0">
                  <a:pos x="39" y="9"/>
                </a:cxn>
                <a:cxn ang="0">
                  <a:pos x="46" y="5"/>
                </a:cxn>
                <a:cxn ang="0">
                  <a:pos x="51" y="2"/>
                </a:cxn>
                <a:cxn ang="0">
                  <a:pos x="55" y="0"/>
                </a:cxn>
                <a:cxn ang="0">
                  <a:pos x="56" y="0"/>
                </a:cxn>
              </a:cxnLst>
              <a:rect l="0" t="0" r="r" b="b"/>
              <a:pathLst>
                <a:path w="56" h="79">
                  <a:moveTo>
                    <a:pt x="56" y="0"/>
                  </a:moveTo>
                  <a:lnTo>
                    <a:pt x="56" y="12"/>
                  </a:lnTo>
                  <a:lnTo>
                    <a:pt x="55" y="21"/>
                  </a:lnTo>
                  <a:lnTo>
                    <a:pt x="54" y="30"/>
                  </a:lnTo>
                  <a:lnTo>
                    <a:pt x="52" y="40"/>
                  </a:lnTo>
                  <a:lnTo>
                    <a:pt x="49" y="51"/>
                  </a:lnTo>
                  <a:lnTo>
                    <a:pt x="45" y="60"/>
                  </a:lnTo>
                  <a:lnTo>
                    <a:pt x="40" y="68"/>
                  </a:lnTo>
                  <a:lnTo>
                    <a:pt x="33" y="74"/>
                  </a:lnTo>
                  <a:lnTo>
                    <a:pt x="26" y="78"/>
                  </a:lnTo>
                  <a:lnTo>
                    <a:pt x="19" y="79"/>
                  </a:lnTo>
                  <a:lnTo>
                    <a:pt x="13" y="77"/>
                  </a:lnTo>
                  <a:lnTo>
                    <a:pt x="8" y="74"/>
                  </a:lnTo>
                  <a:lnTo>
                    <a:pt x="4" y="69"/>
                  </a:lnTo>
                  <a:lnTo>
                    <a:pt x="1" y="63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1" y="43"/>
                  </a:lnTo>
                  <a:lnTo>
                    <a:pt x="5" y="37"/>
                  </a:lnTo>
                  <a:lnTo>
                    <a:pt x="11" y="31"/>
                  </a:lnTo>
                  <a:lnTo>
                    <a:pt x="17" y="25"/>
                  </a:lnTo>
                  <a:lnTo>
                    <a:pt x="25" y="19"/>
                  </a:lnTo>
                  <a:lnTo>
                    <a:pt x="32" y="14"/>
                  </a:lnTo>
                  <a:lnTo>
                    <a:pt x="39" y="9"/>
                  </a:lnTo>
                  <a:lnTo>
                    <a:pt x="46" y="5"/>
                  </a:lnTo>
                  <a:lnTo>
                    <a:pt x="51" y="2"/>
                  </a:lnTo>
                  <a:lnTo>
                    <a:pt x="55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Freeform 134"/>
            <p:cNvSpPr>
              <a:spLocks/>
            </p:cNvSpPr>
            <p:nvPr/>
          </p:nvSpPr>
          <p:spPr bwMode="auto">
            <a:xfrm>
              <a:off x="6338888" y="2289176"/>
              <a:ext cx="88900" cy="12541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6" y="13"/>
                </a:cxn>
                <a:cxn ang="0">
                  <a:pos x="55" y="21"/>
                </a:cxn>
                <a:cxn ang="0">
                  <a:pos x="54" y="31"/>
                </a:cxn>
                <a:cxn ang="0">
                  <a:pos x="52" y="41"/>
                </a:cxn>
                <a:cxn ang="0">
                  <a:pos x="49" y="51"/>
                </a:cxn>
                <a:cxn ang="0">
                  <a:pos x="45" y="60"/>
                </a:cxn>
                <a:cxn ang="0">
                  <a:pos x="40" y="68"/>
                </a:cxn>
                <a:cxn ang="0">
                  <a:pos x="33" y="74"/>
                </a:cxn>
                <a:cxn ang="0">
                  <a:pos x="26" y="78"/>
                </a:cxn>
                <a:cxn ang="0">
                  <a:pos x="19" y="79"/>
                </a:cxn>
                <a:cxn ang="0">
                  <a:pos x="13" y="78"/>
                </a:cxn>
                <a:cxn ang="0">
                  <a:pos x="8" y="74"/>
                </a:cxn>
                <a:cxn ang="0">
                  <a:pos x="4" y="69"/>
                </a:cxn>
                <a:cxn ang="0">
                  <a:pos x="1" y="64"/>
                </a:cxn>
                <a:cxn ang="0">
                  <a:pos x="0" y="57"/>
                </a:cxn>
                <a:cxn ang="0">
                  <a:pos x="0" y="50"/>
                </a:cxn>
                <a:cxn ang="0">
                  <a:pos x="2" y="44"/>
                </a:cxn>
                <a:cxn ang="0">
                  <a:pos x="5" y="38"/>
                </a:cxn>
                <a:cxn ang="0">
                  <a:pos x="11" y="32"/>
                </a:cxn>
                <a:cxn ang="0">
                  <a:pos x="17" y="26"/>
                </a:cxn>
                <a:cxn ang="0">
                  <a:pos x="25" y="20"/>
                </a:cxn>
                <a:cxn ang="0">
                  <a:pos x="32" y="15"/>
                </a:cxn>
                <a:cxn ang="0">
                  <a:pos x="39" y="10"/>
                </a:cxn>
                <a:cxn ang="0">
                  <a:pos x="46" y="6"/>
                </a:cxn>
                <a:cxn ang="0">
                  <a:pos x="51" y="3"/>
                </a:cxn>
                <a:cxn ang="0">
                  <a:pos x="55" y="1"/>
                </a:cxn>
                <a:cxn ang="0">
                  <a:pos x="56" y="0"/>
                </a:cxn>
              </a:cxnLst>
              <a:rect l="0" t="0" r="r" b="b"/>
              <a:pathLst>
                <a:path w="56" h="79">
                  <a:moveTo>
                    <a:pt x="56" y="0"/>
                  </a:moveTo>
                  <a:lnTo>
                    <a:pt x="56" y="13"/>
                  </a:lnTo>
                  <a:lnTo>
                    <a:pt x="55" y="21"/>
                  </a:lnTo>
                  <a:lnTo>
                    <a:pt x="54" y="31"/>
                  </a:lnTo>
                  <a:lnTo>
                    <a:pt x="52" y="41"/>
                  </a:lnTo>
                  <a:lnTo>
                    <a:pt x="49" y="51"/>
                  </a:lnTo>
                  <a:lnTo>
                    <a:pt x="45" y="60"/>
                  </a:lnTo>
                  <a:lnTo>
                    <a:pt x="40" y="68"/>
                  </a:lnTo>
                  <a:lnTo>
                    <a:pt x="33" y="74"/>
                  </a:lnTo>
                  <a:lnTo>
                    <a:pt x="26" y="78"/>
                  </a:lnTo>
                  <a:lnTo>
                    <a:pt x="19" y="79"/>
                  </a:lnTo>
                  <a:lnTo>
                    <a:pt x="13" y="78"/>
                  </a:lnTo>
                  <a:lnTo>
                    <a:pt x="8" y="74"/>
                  </a:lnTo>
                  <a:lnTo>
                    <a:pt x="4" y="69"/>
                  </a:lnTo>
                  <a:lnTo>
                    <a:pt x="1" y="64"/>
                  </a:lnTo>
                  <a:lnTo>
                    <a:pt x="0" y="57"/>
                  </a:lnTo>
                  <a:lnTo>
                    <a:pt x="0" y="50"/>
                  </a:lnTo>
                  <a:lnTo>
                    <a:pt x="2" y="44"/>
                  </a:lnTo>
                  <a:lnTo>
                    <a:pt x="5" y="38"/>
                  </a:lnTo>
                  <a:lnTo>
                    <a:pt x="11" y="32"/>
                  </a:lnTo>
                  <a:lnTo>
                    <a:pt x="17" y="26"/>
                  </a:lnTo>
                  <a:lnTo>
                    <a:pt x="25" y="20"/>
                  </a:lnTo>
                  <a:lnTo>
                    <a:pt x="32" y="15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1" y="3"/>
                  </a:lnTo>
                  <a:lnTo>
                    <a:pt x="55" y="1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Freeform 135"/>
            <p:cNvSpPr>
              <a:spLocks/>
            </p:cNvSpPr>
            <p:nvPr/>
          </p:nvSpPr>
          <p:spPr bwMode="auto">
            <a:xfrm>
              <a:off x="6338888" y="2489201"/>
              <a:ext cx="88900" cy="12541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6" y="12"/>
                </a:cxn>
                <a:cxn ang="0">
                  <a:pos x="55" y="21"/>
                </a:cxn>
                <a:cxn ang="0">
                  <a:pos x="54" y="30"/>
                </a:cxn>
                <a:cxn ang="0">
                  <a:pos x="52" y="40"/>
                </a:cxn>
                <a:cxn ang="0">
                  <a:pos x="49" y="51"/>
                </a:cxn>
                <a:cxn ang="0">
                  <a:pos x="45" y="60"/>
                </a:cxn>
                <a:cxn ang="0">
                  <a:pos x="40" y="68"/>
                </a:cxn>
                <a:cxn ang="0">
                  <a:pos x="33" y="74"/>
                </a:cxn>
                <a:cxn ang="0">
                  <a:pos x="26" y="78"/>
                </a:cxn>
                <a:cxn ang="0">
                  <a:pos x="19" y="79"/>
                </a:cxn>
                <a:cxn ang="0">
                  <a:pos x="13" y="77"/>
                </a:cxn>
                <a:cxn ang="0">
                  <a:pos x="8" y="74"/>
                </a:cxn>
                <a:cxn ang="0">
                  <a:pos x="4" y="69"/>
                </a:cxn>
                <a:cxn ang="0">
                  <a:pos x="1" y="63"/>
                </a:cxn>
                <a:cxn ang="0">
                  <a:pos x="0" y="56"/>
                </a:cxn>
                <a:cxn ang="0">
                  <a:pos x="0" y="49"/>
                </a:cxn>
                <a:cxn ang="0">
                  <a:pos x="2" y="43"/>
                </a:cxn>
                <a:cxn ang="0">
                  <a:pos x="5" y="37"/>
                </a:cxn>
                <a:cxn ang="0">
                  <a:pos x="11" y="31"/>
                </a:cxn>
                <a:cxn ang="0">
                  <a:pos x="17" y="25"/>
                </a:cxn>
                <a:cxn ang="0">
                  <a:pos x="25" y="19"/>
                </a:cxn>
                <a:cxn ang="0">
                  <a:pos x="32" y="14"/>
                </a:cxn>
                <a:cxn ang="0">
                  <a:pos x="39" y="9"/>
                </a:cxn>
                <a:cxn ang="0">
                  <a:pos x="46" y="5"/>
                </a:cxn>
                <a:cxn ang="0">
                  <a:pos x="51" y="2"/>
                </a:cxn>
                <a:cxn ang="0">
                  <a:pos x="55" y="0"/>
                </a:cxn>
                <a:cxn ang="0">
                  <a:pos x="56" y="0"/>
                </a:cxn>
              </a:cxnLst>
              <a:rect l="0" t="0" r="r" b="b"/>
              <a:pathLst>
                <a:path w="56" h="79">
                  <a:moveTo>
                    <a:pt x="56" y="0"/>
                  </a:moveTo>
                  <a:lnTo>
                    <a:pt x="56" y="12"/>
                  </a:lnTo>
                  <a:lnTo>
                    <a:pt x="55" y="21"/>
                  </a:lnTo>
                  <a:lnTo>
                    <a:pt x="54" y="30"/>
                  </a:lnTo>
                  <a:lnTo>
                    <a:pt x="52" y="40"/>
                  </a:lnTo>
                  <a:lnTo>
                    <a:pt x="49" y="51"/>
                  </a:lnTo>
                  <a:lnTo>
                    <a:pt x="45" y="60"/>
                  </a:lnTo>
                  <a:lnTo>
                    <a:pt x="40" y="68"/>
                  </a:lnTo>
                  <a:lnTo>
                    <a:pt x="33" y="74"/>
                  </a:lnTo>
                  <a:lnTo>
                    <a:pt x="26" y="78"/>
                  </a:lnTo>
                  <a:lnTo>
                    <a:pt x="19" y="79"/>
                  </a:lnTo>
                  <a:lnTo>
                    <a:pt x="13" y="77"/>
                  </a:lnTo>
                  <a:lnTo>
                    <a:pt x="8" y="74"/>
                  </a:lnTo>
                  <a:lnTo>
                    <a:pt x="4" y="69"/>
                  </a:lnTo>
                  <a:lnTo>
                    <a:pt x="1" y="63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3"/>
                  </a:lnTo>
                  <a:lnTo>
                    <a:pt x="5" y="37"/>
                  </a:lnTo>
                  <a:lnTo>
                    <a:pt x="11" y="31"/>
                  </a:lnTo>
                  <a:lnTo>
                    <a:pt x="17" y="25"/>
                  </a:lnTo>
                  <a:lnTo>
                    <a:pt x="25" y="19"/>
                  </a:lnTo>
                  <a:lnTo>
                    <a:pt x="32" y="14"/>
                  </a:lnTo>
                  <a:lnTo>
                    <a:pt x="39" y="9"/>
                  </a:lnTo>
                  <a:lnTo>
                    <a:pt x="46" y="5"/>
                  </a:lnTo>
                  <a:lnTo>
                    <a:pt x="51" y="2"/>
                  </a:lnTo>
                  <a:lnTo>
                    <a:pt x="55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Freeform 136"/>
            <p:cNvSpPr>
              <a:spLocks/>
            </p:cNvSpPr>
            <p:nvPr/>
          </p:nvSpPr>
          <p:spPr bwMode="auto">
            <a:xfrm>
              <a:off x="6624638" y="2208213"/>
              <a:ext cx="88900" cy="12541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6" y="12"/>
                </a:cxn>
                <a:cxn ang="0">
                  <a:pos x="55" y="21"/>
                </a:cxn>
                <a:cxn ang="0">
                  <a:pos x="54" y="31"/>
                </a:cxn>
                <a:cxn ang="0">
                  <a:pos x="52" y="40"/>
                </a:cxn>
                <a:cxn ang="0">
                  <a:pos x="49" y="51"/>
                </a:cxn>
                <a:cxn ang="0">
                  <a:pos x="45" y="60"/>
                </a:cxn>
                <a:cxn ang="0">
                  <a:pos x="40" y="68"/>
                </a:cxn>
                <a:cxn ang="0">
                  <a:pos x="33" y="74"/>
                </a:cxn>
                <a:cxn ang="0">
                  <a:pos x="26" y="78"/>
                </a:cxn>
                <a:cxn ang="0">
                  <a:pos x="19" y="79"/>
                </a:cxn>
                <a:cxn ang="0">
                  <a:pos x="13" y="78"/>
                </a:cxn>
                <a:cxn ang="0">
                  <a:pos x="8" y="74"/>
                </a:cxn>
                <a:cxn ang="0">
                  <a:pos x="4" y="69"/>
                </a:cxn>
                <a:cxn ang="0">
                  <a:pos x="1" y="63"/>
                </a:cxn>
                <a:cxn ang="0">
                  <a:pos x="0" y="56"/>
                </a:cxn>
                <a:cxn ang="0">
                  <a:pos x="0" y="50"/>
                </a:cxn>
                <a:cxn ang="0">
                  <a:pos x="1" y="43"/>
                </a:cxn>
                <a:cxn ang="0">
                  <a:pos x="5" y="37"/>
                </a:cxn>
                <a:cxn ang="0">
                  <a:pos x="10" y="31"/>
                </a:cxn>
                <a:cxn ang="0">
                  <a:pos x="18" y="25"/>
                </a:cxn>
                <a:cxn ang="0">
                  <a:pos x="25" y="20"/>
                </a:cxn>
                <a:cxn ang="0">
                  <a:pos x="32" y="14"/>
                </a:cxn>
                <a:cxn ang="0">
                  <a:pos x="40" y="9"/>
                </a:cxn>
                <a:cxn ang="0">
                  <a:pos x="46" y="5"/>
                </a:cxn>
                <a:cxn ang="0">
                  <a:pos x="51" y="3"/>
                </a:cxn>
                <a:cxn ang="0">
                  <a:pos x="55" y="0"/>
                </a:cxn>
                <a:cxn ang="0">
                  <a:pos x="56" y="0"/>
                </a:cxn>
              </a:cxnLst>
              <a:rect l="0" t="0" r="r" b="b"/>
              <a:pathLst>
                <a:path w="56" h="79">
                  <a:moveTo>
                    <a:pt x="56" y="0"/>
                  </a:moveTo>
                  <a:lnTo>
                    <a:pt x="56" y="12"/>
                  </a:lnTo>
                  <a:lnTo>
                    <a:pt x="55" y="21"/>
                  </a:lnTo>
                  <a:lnTo>
                    <a:pt x="54" y="31"/>
                  </a:lnTo>
                  <a:lnTo>
                    <a:pt x="52" y="40"/>
                  </a:lnTo>
                  <a:lnTo>
                    <a:pt x="49" y="51"/>
                  </a:lnTo>
                  <a:lnTo>
                    <a:pt x="45" y="60"/>
                  </a:lnTo>
                  <a:lnTo>
                    <a:pt x="40" y="68"/>
                  </a:lnTo>
                  <a:lnTo>
                    <a:pt x="33" y="74"/>
                  </a:lnTo>
                  <a:lnTo>
                    <a:pt x="26" y="78"/>
                  </a:lnTo>
                  <a:lnTo>
                    <a:pt x="19" y="79"/>
                  </a:lnTo>
                  <a:lnTo>
                    <a:pt x="13" y="78"/>
                  </a:lnTo>
                  <a:lnTo>
                    <a:pt x="8" y="74"/>
                  </a:lnTo>
                  <a:lnTo>
                    <a:pt x="4" y="69"/>
                  </a:lnTo>
                  <a:lnTo>
                    <a:pt x="1" y="63"/>
                  </a:lnTo>
                  <a:lnTo>
                    <a:pt x="0" y="56"/>
                  </a:lnTo>
                  <a:lnTo>
                    <a:pt x="0" y="50"/>
                  </a:lnTo>
                  <a:lnTo>
                    <a:pt x="1" y="43"/>
                  </a:lnTo>
                  <a:lnTo>
                    <a:pt x="5" y="37"/>
                  </a:lnTo>
                  <a:lnTo>
                    <a:pt x="10" y="31"/>
                  </a:lnTo>
                  <a:lnTo>
                    <a:pt x="18" y="25"/>
                  </a:lnTo>
                  <a:lnTo>
                    <a:pt x="25" y="20"/>
                  </a:lnTo>
                  <a:lnTo>
                    <a:pt x="32" y="14"/>
                  </a:lnTo>
                  <a:lnTo>
                    <a:pt x="40" y="9"/>
                  </a:lnTo>
                  <a:lnTo>
                    <a:pt x="46" y="5"/>
                  </a:lnTo>
                  <a:lnTo>
                    <a:pt x="51" y="3"/>
                  </a:lnTo>
                  <a:lnTo>
                    <a:pt x="55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Freeform 137"/>
            <p:cNvSpPr>
              <a:spLocks/>
            </p:cNvSpPr>
            <p:nvPr/>
          </p:nvSpPr>
          <p:spPr bwMode="auto">
            <a:xfrm>
              <a:off x="6634163" y="2374901"/>
              <a:ext cx="87313" cy="125413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12"/>
                </a:cxn>
                <a:cxn ang="0">
                  <a:pos x="55" y="21"/>
                </a:cxn>
                <a:cxn ang="0">
                  <a:pos x="54" y="30"/>
                </a:cxn>
                <a:cxn ang="0">
                  <a:pos x="52" y="40"/>
                </a:cxn>
                <a:cxn ang="0">
                  <a:pos x="49" y="51"/>
                </a:cxn>
                <a:cxn ang="0">
                  <a:pos x="45" y="60"/>
                </a:cxn>
                <a:cxn ang="0">
                  <a:pos x="40" y="68"/>
                </a:cxn>
                <a:cxn ang="0">
                  <a:pos x="33" y="74"/>
                </a:cxn>
                <a:cxn ang="0">
                  <a:pos x="26" y="78"/>
                </a:cxn>
                <a:cxn ang="0">
                  <a:pos x="19" y="79"/>
                </a:cxn>
                <a:cxn ang="0">
                  <a:pos x="13" y="78"/>
                </a:cxn>
                <a:cxn ang="0">
                  <a:pos x="8" y="74"/>
                </a:cxn>
                <a:cxn ang="0">
                  <a:pos x="4" y="69"/>
                </a:cxn>
                <a:cxn ang="0">
                  <a:pos x="1" y="63"/>
                </a:cxn>
                <a:cxn ang="0">
                  <a:pos x="0" y="56"/>
                </a:cxn>
                <a:cxn ang="0">
                  <a:pos x="0" y="50"/>
                </a:cxn>
                <a:cxn ang="0">
                  <a:pos x="1" y="43"/>
                </a:cxn>
                <a:cxn ang="0">
                  <a:pos x="4" y="37"/>
                </a:cxn>
                <a:cxn ang="0">
                  <a:pos x="11" y="31"/>
                </a:cxn>
                <a:cxn ang="0">
                  <a:pos x="17" y="25"/>
                </a:cxn>
                <a:cxn ang="0">
                  <a:pos x="25" y="19"/>
                </a:cxn>
                <a:cxn ang="0">
                  <a:pos x="32" y="14"/>
                </a:cxn>
                <a:cxn ang="0">
                  <a:pos x="39" y="9"/>
                </a:cxn>
                <a:cxn ang="0">
                  <a:pos x="46" y="5"/>
                </a:cxn>
                <a:cxn ang="0">
                  <a:pos x="50" y="2"/>
                </a:cxn>
                <a:cxn ang="0">
                  <a:pos x="54" y="0"/>
                </a:cxn>
                <a:cxn ang="0">
                  <a:pos x="55" y="0"/>
                </a:cxn>
              </a:cxnLst>
              <a:rect l="0" t="0" r="r" b="b"/>
              <a:pathLst>
                <a:path w="55" h="79">
                  <a:moveTo>
                    <a:pt x="55" y="0"/>
                  </a:moveTo>
                  <a:lnTo>
                    <a:pt x="55" y="12"/>
                  </a:lnTo>
                  <a:lnTo>
                    <a:pt x="55" y="21"/>
                  </a:lnTo>
                  <a:lnTo>
                    <a:pt x="54" y="30"/>
                  </a:lnTo>
                  <a:lnTo>
                    <a:pt x="52" y="40"/>
                  </a:lnTo>
                  <a:lnTo>
                    <a:pt x="49" y="51"/>
                  </a:lnTo>
                  <a:lnTo>
                    <a:pt x="45" y="60"/>
                  </a:lnTo>
                  <a:lnTo>
                    <a:pt x="40" y="68"/>
                  </a:lnTo>
                  <a:lnTo>
                    <a:pt x="33" y="74"/>
                  </a:lnTo>
                  <a:lnTo>
                    <a:pt x="26" y="78"/>
                  </a:lnTo>
                  <a:lnTo>
                    <a:pt x="19" y="79"/>
                  </a:lnTo>
                  <a:lnTo>
                    <a:pt x="13" y="78"/>
                  </a:lnTo>
                  <a:lnTo>
                    <a:pt x="8" y="74"/>
                  </a:lnTo>
                  <a:lnTo>
                    <a:pt x="4" y="69"/>
                  </a:lnTo>
                  <a:lnTo>
                    <a:pt x="1" y="63"/>
                  </a:lnTo>
                  <a:lnTo>
                    <a:pt x="0" y="56"/>
                  </a:lnTo>
                  <a:lnTo>
                    <a:pt x="0" y="50"/>
                  </a:lnTo>
                  <a:lnTo>
                    <a:pt x="1" y="43"/>
                  </a:lnTo>
                  <a:lnTo>
                    <a:pt x="4" y="37"/>
                  </a:lnTo>
                  <a:lnTo>
                    <a:pt x="11" y="31"/>
                  </a:lnTo>
                  <a:lnTo>
                    <a:pt x="17" y="25"/>
                  </a:lnTo>
                  <a:lnTo>
                    <a:pt x="25" y="19"/>
                  </a:lnTo>
                  <a:lnTo>
                    <a:pt x="32" y="14"/>
                  </a:lnTo>
                  <a:lnTo>
                    <a:pt x="39" y="9"/>
                  </a:lnTo>
                  <a:lnTo>
                    <a:pt x="46" y="5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Freeform 138"/>
            <p:cNvSpPr>
              <a:spLocks/>
            </p:cNvSpPr>
            <p:nvPr/>
          </p:nvSpPr>
          <p:spPr bwMode="auto">
            <a:xfrm>
              <a:off x="6905626" y="2216151"/>
              <a:ext cx="88900" cy="12541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6" y="12"/>
                </a:cxn>
                <a:cxn ang="0">
                  <a:pos x="56" y="21"/>
                </a:cxn>
                <a:cxn ang="0">
                  <a:pos x="54" y="31"/>
                </a:cxn>
                <a:cxn ang="0">
                  <a:pos x="53" y="40"/>
                </a:cxn>
                <a:cxn ang="0">
                  <a:pos x="50" y="51"/>
                </a:cxn>
                <a:cxn ang="0">
                  <a:pos x="46" y="60"/>
                </a:cxn>
                <a:cxn ang="0">
                  <a:pos x="40" y="68"/>
                </a:cxn>
                <a:cxn ang="0">
                  <a:pos x="34" y="74"/>
                </a:cxn>
                <a:cxn ang="0">
                  <a:pos x="27" y="78"/>
                </a:cxn>
                <a:cxn ang="0">
                  <a:pos x="20" y="79"/>
                </a:cxn>
                <a:cxn ang="0">
                  <a:pos x="14" y="78"/>
                </a:cxn>
                <a:cxn ang="0">
                  <a:pos x="9" y="74"/>
                </a:cxn>
                <a:cxn ang="0">
                  <a:pos x="5" y="69"/>
                </a:cxn>
                <a:cxn ang="0">
                  <a:pos x="2" y="63"/>
                </a:cxn>
                <a:cxn ang="0">
                  <a:pos x="0" y="56"/>
                </a:cxn>
                <a:cxn ang="0">
                  <a:pos x="0" y="50"/>
                </a:cxn>
                <a:cxn ang="0">
                  <a:pos x="2" y="43"/>
                </a:cxn>
                <a:cxn ang="0">
                  <a:pos x="5" y="37"/>
                </a:cxn>
                <a:cxn ang="0">
                  <a:pos x="11" y="31"/>
                </a:cxn>
                <a:cxn ang="0">
                  <a:pos x="18" y="25"/>
                </a:cxn>
                <a:cxn ang="0">
                  <a:pos x="25" y="20"/>
                </a:cxn>
                <a:cxn ang="0">
                  <a:pos x="33" y="14"/>
                </a:cxn>
                <a:cxn ang="0">
                  <a:pos x="40" y="9"/>
                </a:cxn>
                <a:cxn ang="0">
                  <a:pos x="46" y="5"/>
                </a:cxn>
                <a:cxn ang="0">
                  <a:pos x="51" y="3"/>
                </a:cxn>
                <a:cxn ang="0">
                  <a:pos x="55" y="0"/>
                </a:cxn>
                <a:cxn ang="0">
                  <a:pos x="56" y="0"/>
                </a:cxn>
              </a:cxnLst>
              <a:rect l="0" t="0" r="r" b="b"/>
              <a:pathLst>
                <a:path w="56" h="79">
                  <a:moveTo>
                    <a:pt x="56" y="0"/>
                  </a:moveTo>
                  <a:lnTo>
                    <a:pt x="56" y="12"/>
                  </a:lnTo>
                  <a:lnTo>
                    <a:pt x="56" y="21"/>
                  </a:lnTo>
                  <a:lnTo>
                    <a:pt x="54" y="31"/>
                  </a:lnTo>
                  <a:lnTo>
                    <a:pt x="53" y="40"/>
                  </a:lnTo>
                  <a:lnTo>
                    <a:pt x="50" y="51"/>
                  </a:lnTo>
                  <a:lnTo>
                    <a:pt x="46" y="60"/>
                  </a:lnTo>
                  <a:lnTo>
                    <a:pt x="40" y="68"/>
                  </a:lnTo>
                  <a:lnTo>
                    <a:pt x="34" y="74"/>
                  </a:lnTo>
                  <a:lnTo>
                    <a:pt x="27" y="78"/>
                  </a:lnTo>
                  <a:lnTo>
                    <a:pt x="20" y="79"/>
                  </a:lnTo>
                  <a:lnTo>
                    <a:pt x="14" y="78"/>
                  </a:lnTo>
                  <a:lnTo>
                    <a:pt x="9" y="74"/>
                  </a:lnTo>
                  <a:lnTo>
                    <a:pt x="5" y="69"/>
                  </a:lnTo>
                  <a:lnTo>
                    <a:pt x="2" y="63"/>
                  </a:lnTo>
                  <a:lnTo>
                    <a:pt x="0" y="56"/>
                  </a:lnTo>
                  <a:lnTo>
                    <a:pt x="0" y="50"/>
                  </a:lnTo>
                  <a:lnTo>
                    <a:pt x="2" y="43"/>
                  </a:lnTo>
                  <a:lnTo>
                    <a:pt x="5" y="37"/>
                  </a:lnTo>
                  <a:lnTo>
                    <a:pt x="11" y="31"/>
                  </a:lnTo>
                  <a:lnTo>
                    <a:pt x="18" y="25"/>
                  </a:lnTo>
                  <a:lnTo>
                    <a:pt x="25" y="20"/>
                  </a:lnTo>
                  <a:lnTo>
                    <a:pt x="33" y="14"/>
                  </a:lnTo>
                  <a:lnTo>
                    <a:pt x="40" y="9"/>
                  </a:lnTo>
                  <a:lnTo>
                    <a:pt x="46" y="5"/>
                  </a:lnTo>
                  <a:lnTo>
                    <a:pt x="51" y="3"/>
                  </a:lnTo>
                  <a:lnTo>
                    <a:pt x="55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355908" y="4861272"/>
            <a:ext cx="1081904" cy="775018"/>
            <a:chOff x="5829301" y="3386138"/>
            <a:chExt cx="1320800" cy="946151"/>
          </a:xfrm>
          <a:solidFill>
            <a:schemeClr val="bg1"/>
          </a:solidFill>
        </p:grpSpPr>
        <p:sp>
          <p:nvSpPr>
            <p:cNvPr id="76" name="Freeform 124"/>
            <p:cNvSpPr>
              <a:spLocks/>
            </p:cNvSpPr>
            <p:nvPr/>
          </p:nvSpPr>
          <p:spPr bwMode="auto">
            <a:xfrm>
              <a:off x="6035676" y="3886201"/>
              <a:ext cx="1114425" cy="446088"/>
            </a:xfrm>
            <a:custGeom>
              <a:avLst/>
              <a:gdLst/>
              <a:ahLst/>
              <a:cxnLst>
                <a:cxn ang="0">
                  <a:pos x="504" y="0"/>
                </a:cxn>
                <a:cxn ang="0">
                  <a:pos x="552" y="8"/>
                </a:cxn>
                <a:cxn ang="0">
                  <a:pos x="603" y="29"/>
                </a:cxn>
                <a:cxn ang="0">
                  <a:pos x="632" y="46"/>
                </a:cxn>
                <a:cxn ang="0">
                  <a:pos x="657" y="63"/>
                </a:cxn>
                <a:cxn ang="0">
                  <a:pos x="678" y="79"/>
                </a:cxn>
                <a:cxn ang="0">
                  <a:pos x="692" y="92"/>
                </a:cxn>
                <a:cxn ang="0">
                  <a:pos x="702" y="101"/>
                </a:cxn>
                <a:cxn ang="0">
                  <a:pos x="674" y="120"/>
                </a:cxn>
                <a:cxn ang="0">
                  <a:pos x="663" y="110"/>
                </a:cxn>
                <a:cxn ang="0">
                  <a:pos x="646" y="96"/>
                </a:cxn>
                <a:cxn ang="0">
                  <a:pos x="623" y="79"/>
                </a:cxn>
                <a:cxn ang="0">
                  <a:pos x="596" y="63"/>
                </a:cxn>
                <a:cxn ang="0">
                  <a:pos x="567" y="48"/>
                </a:cxn>
                <a:cxn ang="0">
                  <a:pos x="534" y="37"/>
                </a:cxn>
                <a:cxn ang="0">
                  <a:pos x="500" y="32"/>
                </a:cxn>
                <a:cxn ang="0">
                  <a:pos x="465" y="34"/>
                </a:cxn>
                <a:cxn ang="0">
                  <a:pos x="431" y="46"/>
                </a:cxn>
                <a:cxn ang="0">
                  <a:pos x="396" y="72"/>
                </a:cxn>
                <a:cxn ang="0">
                  <a:pos x="360" y="107"/>
                </a:cxn>
                <a:cxn ang="0">
                  <a:pos x="313" y="164"/>
                </a:cxn>
                <a:cxn ang="0">
                  <a:pos x="275" y="210"/>
                </a:cxn>
                <a:cxn ang="0">
                  <a:pos x="248" y="238"/>
                </a:cxn>
                <a:cxn ang="0">
                  <a:pos x="218" y="260"/>
                </a:cxn>
                <a:cxn ang="0">
                  <a:pos x="185" y="276"/>
                </a:cxn>
                <a:cxn ang="0">
                  <a:pos x="149" y="281"/>
                </a:cxn>
                <a:cxn ang="0">
                  <a:pos x="117" y="278"/>
                </a:cxn>
                <a:cxn ang="0">
                  <a:pos x="82" y="266"/>
                </a:cxn>
                <a:cxn ang="0">
                  <a:pos x="66" y="258"/>
                </a:cxn>
                <a:cxn ang="0">
                  <a:pos x="49" y="245"/>
                </a:cxn>
                <a:cxn ang="0">
                  <a:pos x="31" y="227"/>
                </a:cxn>
                <a:cxn ang="0">
                  <a:pos x="16" y="203"/>
                </a:cxn>
                <a:cxn ang="0">
                  <a:pos x="5" y="173"/>
                </a:cxn>
                <a:cxn ang="0">
                  <a:pos x="0" y="137"/>
                </a:cxn>
                <a:cxn ang="0">
                  <a:pos x="33" y="118"/>
                </a:cxn>
                <a:cxn ang="0">
                  <a:pos x="34" y="154"/>
                </a:cxn>
                <a:cxn ang="0">
                  <a:pos x="42" y="182"/>
                </a:cxn>
                <a:cxn ang="0">
                  <a:pos x="54" y="203"/>
                </a:cxn>
                <a:cxn ang="0">
                  <a:pos x="67" y="219"/>
                </a:cxn>
                <a:cxn ang="0">
                  <a:pos x="80" y="228"/>
                </a:cxn>
                <a:cxn ang="0">
                  <a:pos x="89" y="234"/>
                </a:cxn>
                <a:cxn ang="0">
                  <a:pos x="93" y="236"/>
                </a:cxn>
                <a:cxn ang="0">
                  <a:pos x="113" y="243"/>
                </a:cxn>
                <a:cxn ang="0">
                  <a:pos x="146" y="249"/>
                </a:cxn>
                <a:cxn ang="0">
                  <a:pos x="176" y="245"/>
                </a:cxn>
                <a:cxn ang="0">
                  <a:pos x="202" y="233"/>
                </a:cxn>
                <a:cxn ang="0">
                  <a:pos x="227" y="214"/>
                </a:cxn>
                <a:cxn ang="0">
                  <a:pos x="251" y="189"/>
                </a:cxn>
                <a:cxn ang="0">
                  <a:pos x="275" y="160"/>
                </a:cxn>
                <a:cxn ang="0">
                  <a:pos x="303" y="124"/>
                </a:cxn>
                <a:cxn ang="0">
                  <a:pos x="337" y="85"/>
                </a:cxn>
                <a:cxn ang="0">
                  <a:pos x="375" y="47"/>
                </a:cxn>
                <a:cxn ang="0">
                  <a:pos x="416" y="18"/>
                </a:cxn>
                <a:cxn ang="0">
                  <a:pos x="458" y="3"/>
                </a:cxn>
              </a:cxnLst>
              <a:rect l="0" t="0" r="r" b="b"/>
              <a:pathLst>
                <a:path w="702" h="281">
                  <a:moveTo>
                    <a:pt x="480" y="0"/>
                  </a:moveTo>
                  <a:lnTo>
                    <a:pt x="504" y="0"/>
                  </a:lnTo>
                  <a:lnTo>
                    <a:pt x="527" y="2"/>
                  </a:lnTo>
                  <a:lnTo>
                    <a:pt x="552" y="8"/>
                  </a:lnTo>
                  <a:lnTo>
                    <a:pt x="577" y="17"/>
                  </a:lnTo>
                  <a:lnTo>
                    <a:pt x="603" y="29"/>
                  </a:lnTo>
                  <a:lnTo>
                    <a:pt x="618" y="37"/>
                  </a:lnTo>
                  <a:lnTo>
                    <a:pt x="632" y="46"/>
                  </a:lnTo>
                  <a:lnTo>
                    <a:pt x="645" y="55"/>
                  </a:lnTo>
                  <a:lnTo>
                    <a:pt x="657" y="63"/>
                  </a:lnTo>
                  <a:lnTo>
                    <a:pt x="668" y="71"/>
                  </a:lnTo>
                  <a:lnTo>
                    <a:pt x="678" y="79"/>
                  </a:lnTo>
                  <a:lnTo>
                    <a:pt x="686" y="86"/>
                  </a:lnTo>
                  <a:lnTo>
                    <a:pt x="692" y="92"/>
                  </a:lnTo>
                  <a:lnTo>
                    <a:pt x="697" y="97"/>
                  </a:lnTo>
                  <a:lnTo>
                    <a:pt x="702" y="101"/>
                  </a:lnTo>
                  <a:lnTo>
                    <a:pt x="679" y="124"/>
                  </a:lnTo>
                  <a:lnTo>
                    <a:pt x="674" y="120"/>
                  </a:lnTo>
                  <a:lnTo>
                    <a:pt x="669" y="115"/>
                  </a:lnTo>
                  <a:lnTo>
                    <a:pt x="663" y="110"/>
                  </a:lnTo>
                  <a:lnTo>
                    <a:pt x="655" y="103"/>
                  </a:lnTo>
                  <a:lnTo>
                    <a:pt x="646" y="96"/>
                  </a:lnTo>
                  <a:lnTo>
                    <a:pt x="635" y="87"/>
                  </a:lnTo>
                  <a:lnTo>
                    <a:pt x="623" y="79"/>
                  </a:lnTo>
                  <a:lnTo>
                    <a:pt x="610" y="71"/>
                  </a:lnTo>
                  <a:lnTo>
                    <a:pt x="596" y="63"/>
                  </a:lnTo>
                  <a:lnTo>
                    <a:pt x="582" y="55"/>
                  </a:lnTo>
                  <a:lnTo>
                    <a:pt x="567" y="48"/>
                  </a:lnTo>
                  <a:lnTo>
                    <a:pt x="550" y="42"/>
                  </a:lnTo>
                  <a:lnTo>
                    <a:pt x="534" y="37"/>
                  </a:lnTo>
                  <a:lnTo>
                    <a:pt x="517" y="34"/>
                  </a:lnTo>
                  <a:lnTo>
                    <a:pt x="500" y="32"/>
                  </a:lnTo>
                  <a:lnTo>
                    <a:pt x="483" y="32"/>
                  </a:lnTo>
                  <a:lnTo>
                    <a:pt x="465" y="34"/>
                  </a:lnTo>
                  <a:lnTo>
                    <a:pt x="448" y="39"/>
                  </a:lnTo>
                  <a:lnTo>
                    <a:pt x="431" y="46"/>
                  </a:lnTo>
                  <a:lnTo>
                    <a:pt x="415" y="57"/>
                  </a:lnTo>
                  <a:lnTo>
                    <a:pt x="396" y="72"/>
                  </a:lnTo>
                  <a:lnTo>
                    <a:pt x="378" y="89"/>
                  </a:lnTo>
                  <a:lnTo>
                    <a:pt x="360" y="107"/>
                  </a:lnTo>
                  <a:lnTo>
                    <a:pt x="344" y="125"/>
                  </a:lnTo>
                  <a:lnTo>
                    <a:pt x="313" y="164"/>
                  </a:lnTo>
                  <a:lnTo>
                    <a:pt x="300" y="180"/>
                  </a:lnTo>
                  <a:lnTo>
                    <a:pt x="275" y="210"/>
                  </a:lnTo>
                  <a:lnTo>
                    <a:pt x="262" y="225"/>
                  </a:lnTo>
                  <a:lnTo>
                    <a:pt x="248" y="238"/>
                  </a:lnTo>
                  <a:lnTo>
                    <a:pt x="234" y="250"/>
                  </a:lnTo>
                  <a:lnTo>
                    <a:pt x="218" y="260"/>
                  </a:lnTo>
                  <a:lnTo>
                    <a:pt x="202" y="269"/>
                  </a:lnTo>
                  <a:lnTo>
                    <a:pt x="185" y="276"/>
                  </a:lnTo>
                  <a:lnTo>
                    <a:pt x="168" y="279"/>
                  </a:lnTo>
                  <a:lnTo>
                    <a:pt x="149" y="281"/>
                  </a:lnTo>
                  <a:lnTo>
                    <a:pt x="133" y="280"/>
                  </a:lnTo>
                  <a:lnTo>
                    <a:pt x="117" y="278"/>
                  </a:lnTo>
                  <a:lnTo>
                    <a:pt x="100" y="273"/>
                  </a:lnTo>
                  <a:lnTo>
                    <a:pt x="82" y="266"/>
                  </a:lnTo>
                  <a:lnTo>
                    <a:pt x="74" y="262"/>
                  </a:lnTo>
                  <a:lnTo>
                    <a:pt x="66" y="258"/>
                  </a:lnTo>
                  <a:lnTo>
                    <a:pt x="57" y="253"/>
                  </a:lnTo>
                  <a:lnTo>
                    <a:pt x="49" y="245"/>
                  </a:lnTo>
                  <a:lnTo>
                    <a:pt x="40" y="237"/>
                  </a:lnTo>
                  <a:lnTo>
                    <a:pt x="31" y="227"/>
                  </a:lnTo>
                  <a:lnTo>
                    <a:pt x="23" y="216"/>
                  </a:lnTo>
                  <a:lnTo>
                    <a:pt x="16" y="203"/>
                  </a:lnTo>
                  <a:lnTo>
                    <a:pt x="10" y="189"/>
                  </a:lnTo>
                  <a:lnTo>
                    <a:pt x="5" y="173"/>
                  </a:lnTo>
                  <a:lnTo>
                    <a:pt x="2" y="156"/>
                  </a:lnTo>
                  <a:lnTo>
                    <a:pt x="0" y="137"/>
                  </a:lnTo>
                  <a:lnTo>
                    <a:pt x="0" y="116"/>
                  </a:lnTo>
                  <a:lnTo>
                    <a:pt x="33" y="118"/>
                  </a:lnTo>
                  <a:lnTo>
                    <a:pt x="33" y="137"/>
                  </a:lnTo>
                  <a:lnTo>
                    <a:pt x="34" y="154"/>
                  </a:lnTo>
                  <a:lnTo>
                    <a:pt x="38" y="169"/>
                  </a:lnTo>
                  <a:lnTo>
                    <a:pt x="42" y="182"/>
                  </a:lnTo>
                  <a:lnTo>
                    <a:pt x="48" y="193"/>
                  </a:lnTo>
                  <a:lnTo>
                    <a:pt x="54" y="203"/>
                  </a:lnTo>
                  <a:lnTo>
                    <a:pt x="61" y="211"/>
                  </a:lnTo>
                  <a:lnTo>
                    <a:pt x="67" y="219"/>
                  </a:lnTo>
                  <a:lnTo>
                    <a:pt x="74" y="224"/>
                  </a:lnTo>
                  <a:lnTo>
                    <a:pt x="80" y="228"/>
                  </a:lnTo>
                  <a:lnTo>
                    <a:pt x="85" y="232"/>
                  </a:lnTo>
                  <a:lnTo>
                    <a:pt x="89" y="234"/>
                  </a:lnTo>
                  <a:lnTo>
                    <a:pt x="92" y="235"/>
                  </a:lnTo>
                  <a:lnTo>
                    <a:pt x="93" y="236"/>
                  </a:lnTo>
                  <a:lnTo>
                    <a:pt x="94" y="236"/>
                  </a:lnTo>
                  <a:lnTo>
                    <a:pt x="113" y="243"/>
                  </a:lnTo>
                  <a:lnTo>
                    <a:pt x="130" y="247"/>
                  </a:lnTo>
                  <a:lnTo>
                    <a:pt x="146" y="249"/>
                  </a:lnTo>
                  <a:lnTo>
                    <a:pt x="161" y="248"/>
                  </a:lnTo>
                  <a:lnTo>
                    <a:pt x="176" y="245"/>
                  </a:lnTo>
                  <a:lnTo>
                    <a:pt x="189" y="240"/>
                  </a:lnTo>
                  <a:lnTo>
                    <a:pt x="202" y="233"/>
                  </a:lnTo>
                  <a:lnTo>
                    <a:pt x="215" y="225"/>
                  </a:lnTo>
                  <a:lnTo>
                    <a:pt x="227" y="214"/>
                  </a:lnTo>
                  <a:lnTo>
                    <a:pt x="239" y="202"/>
                  </a:lnTo>
                  <a:lnTo>
                    <a:pt x="251" y="189"/>
                  </a:lnTo>
                  <a:lnTo>
                    <a:pt x="263" y="175"/>
                  </a:lnTo>
                  <a:lnTo>
                    <a:pt x="275" y="160"/>
                  </a:lnTo>
                  <a:lnTo>
                    <a:pt x="288" y="144"/>
                  </a:lnTo>
                  <a:lnTo>
                    <a:pt x="303" y="124"/>
                  </a:lnTo>
                  <a:lnTo>
                    <a:pt x="320" y="104"/>
                  </a:lnTo>
                  <a:lnTo>
                    <a:pt x="337" y="85"/>
                  </a:lnTo>
                  <a:lnTo>
                    <a:pt x="355" y="65"/>
                  </a:lnTo>
                  <a:lnTo>
                    <a:pt x="375" y="47"/>
                  </a:lnTo>
                  <a:lnTo>
                    <a:pt x="396" y="30"/>
                  </a:lnTo>
                  <a:lnTo>
                    <a:pt x="416" y="18"/>
                  </a:lnTo>
                  <a:lnTo>
                    <a:pt x="436" y="9"/>
                  </a:lnTo>
                  <a:lnTo>
                    <a:pt x="458" y="3"/>
                  </a:lnTo>
                  <a:lnTo>
                    <a:pt x="4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Rectangle 125"/>
            <p:cNvSpPr>
              <a:spLocks noChangeArrowheads="1"/>
            </p:cNvSpPr>
            <p:nvPr/>
          </p:nvSpPr>
          <p:spPr bwMode="auto">
            <a:xfrm>
              <a:off x="5942013" y="3386138"/>
              <a:ext cx="42863" cy="2159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8" name="Rectangle 126"/>
            <p:cNvSpPr>
              <a:spLocks noChangeArrowheads="1"/>
            </p:cNvSpPr>
            <p:nvPr/>
          </p:nvSpPr>
          <p:spPr bwMode="auto">
            <a:xfrm>
              <a:off x="6129338" y="3386138"/>
              <a:ext cx="42863" cy="2159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127"/>
            <p:cNvSpPr>
              <a:spLocks noChangeArrowheads="1"/>
            </p:cNvSpPr>
            <p:nvPr/>
          </p:nvSpPr>
          <p:spPr bwMode="auto">
            <a:xfrm>
              <a:off x="5829301" y="3611563"/>
              <a:ext cx="447675" cy="460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Freeform 128"/>
            <p:cNvSpPr>
              <a:spLocks/>
            </p:cNvSpPr>
            <p:nvPr/>
          </p:nvSpPr>
          <p:spPr bwMode="auto">
            <a:xfrm>
              <a:off x="5865813" y="3679826"/>
              <a:ext cx="395288" cy="3508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47" y="0"/>
                </a:cxn>
                <a:cxn ang="0">
                  <a:pos x="247" y="1"/>
                </a:cxn>
                <a:cxn ang="0">
                  <a:pos x="248" y="4"/>
                </a:cxn>
                <a:cxn ang="0">
                  <a:pos x="248" y="9"/>
                </a:cxn>
                <a:cxn ang="0">
                  <a:pos x="248" y="15"/>
                </a:cxn>
                <a:cxn ang="0">
                  <a:pos x="249" y="24"/>
                </a:cxn>
                <a:cxn ang="0">
                  <a:pos x="249" y="33"/>
                </a:cxn>
                <a:cxn ang="0">
                  <a:pos x="249" y="44"/>
                </a:cxn>
                <a:cxn ang="0">
                  <a:pos x="249" y="56"/>
                </a:cxn>
                <a:cxn ang="0">
                  <a:pos x="248" y="68"/>
                </a:cxn>
                <a:cxn ang="0">
                  <a:pos x="248" y="81"/>
                </a:cxn>
                <a:cxn ang="0">
                  <a:pos x="246" y="94"/>
                </a:cxn>
                <a:cxn ang="0">
                  <a:pos x="244" y="108"/>
                </a:cxn>
                <a:cxn ang="0">
                  <a:pos x="240" y="121"/>
                </a:cxn>
                <a:cxn ang="0">
                  <a:pos x="237" y="135"/>
                </a:cxn>
                <a:cxn ang="0">
                  <a:pos x="233" y="148"/>
                </a:cxn>
                <a:cxn ang="0">
                  <a:pos x="227" y="160"/>
                </a:cxn>
                <a:cxn ang="0">
                  <a:pos x="221" y="172"/>
                </a:cxn>
                <a:cxn ang="0">
                  <a:pos x="213" y="183"/>
                </a:cxn>
                <a:cxn ang="0">
                  <a:pos x="204" y="194"/>
                </a:cxn>
                <a:cxn ang="0">
                  <a:pos x="194" y="203"/>
                </a:cxn>
                <a:cxn ang="0">
                  <a:pos x="184" y="210"/>
                </a:cxn>
                <a:cxn ang="0">
                  <a:pos x="170" y="216"/>
                </a:cxn>
                <a:cxn ang="0">
                  <a:pos x="157" y="220"/>
                </a:cxn>
                <a:cxn ang="0">
                  <a:pos x="141" y="221"/>
                </a:cxn>
                <a:cxn ang="0">
                  <a:pos x="123" y="221"/>
                </a:cxn>
                <a:cxn ang="0">
                  <a:pos x="105" y="218"/>
                </a:cxn>
                <a:cxn ang="0">
                  <a:pos x="88" y="214"/>
                </a:cxn>
                <a:cxn ang="0">
                  <a:pos x="72" y="207"/>
                </a:cxn>
                <a:cxn ang="0">
                  <a:pos x="59" y="199"/>
                </a:cxn>
                <a:cxn ang="0">
                  <a:pos x="48" y="190"/>
                </a:cxn>
                <a:cxn ang="0">
                  <a:pos x="38" y="179"/>
                </a:cxn>
                <a:cxn ang="0">
                  <a:pos x="29" y="167"/>
                </a:cxn>
                <a:cxn ang="0">
                  <a:pos x="22" y="154"/>
                </a:cxn>
                <a:cxn ang="0">
                  <a:pos x="16" y="141"/>
                </a:cxn>
                <a:cxn ang="0">
                  <a:pos x="12" y="127"/>
                </a:cxn>
                <a:cxn ang="0">
                  <a:pos x="8" y="113"/>
                </a:cxn>
                <a:cxn ang="0">
                  <a:pos x="4" y="99"/>
                </a:cxn>
                <a:cxn ang="0">
                  <a:pos x="2" y="85"/>
                </a:cxn>
                <a:cxn ang="0">
                  <a:pos x="1" y="72"/>
                </a:cxn>
                <a:cxn ang="0">
                  <a:pos x="1" y="59"/>
                </a:cxn>
                <a:cxn ang="0">
                  <a:pos x="0" y="47"/>
                </a:cxn>
                <a:cxn ang="0">
                  <a:pos x="0" y="35"/>
                </a:cxn>
                <a:cxn ang="0">
                  <a:pos x="1" y="25"/>
                </a:cxn>
                <a:cxn ang="0">
                  <a:pos x="1" y="17"/>
                </a:cxn>
                <a:cxn ang="0">
                  <a:pos x="2" y="9"/>
                </a:cxn>
                <a:cxn ang="0">
                  <a:pos x="2" y="4"/>
                </a:cxn>
                <a:cxn ang="0">
                  <a:pos x="3" y="1"/>
                </a:cxn>
                <a:cxn ang="0">
                  <a:pos x="3" y="0"/>
                </a:cxn>
              </a:cxnLst>
              <a:rect l="0" t="0" r="r" b="b"/>
              <a:pathLst>
                <a:path w="249" h="221">
                  <a:moveTo>
                    <a:pt x="3" y="0"/>
                  </a:moveTo>
                  <a:lnTo>
                    <a:pt x="247" y="0"/>
                  </a:lnTo>
                  <a:lnTo>
                    <a:pt x="247" y="1"/>
                  </a:lnTo>
                  <a:lnTo>
                    <a:pt x="248" y="4"/>
                  </a:lnTo>
                  <a:lnTo>
                    <a:pt x="248" y="9"/>
                  </a:lnTo>
                  <a:lnTo>
                    <a:pt x="248" y="15"/>
                  </a:lnTo>
                  <a:lnTo>
                    <a:pt x="249" y="24"/>
                  </a:lnTo>
                  <a:lnTo>
                    <a:pt x="249" y="33"/>
                  </a:lnTo>
                  <a:lnTo>
                    <a:pt x="249" y="44"/>
                  </a:lnTo>
                  <a:lnTo>
                    <a:pt x="249" y="56"/>
                  </a:lnTo>
                  <a:lnTo>
                    <a:pt x="248" y="68"/>
                  </a:lnTo>
                  <a:lnTo>
                    <a:pt x="248" y="81"/>
                  </a:lnTo>
                  <a:lnTo>
                    <a:pt x="246" y="94"/>
                  </a:lnTo>
                  <a:lnTo>
                    <a:pt x="244" y="108"/>
                  </a:lnTo>
                  <a:lnTo>
                    <a:pt x="240" y="121"/>
                  </a:lnTo>
                  <a:lnTo>
                    <a:pt x="237" y="135"/>
                  </a:lnTo>
                  <a:lnTo>
                    <a:pt x="233" y="148"/>
                  </a:lnTo>
                  <a:lnTo>
                    <a:pt x="227" y="160"/>
                  </a:lnTo>
                  <a:lnTo>
                    <a:pt x="221" y="172"/>
                  </a:lnTo>
                  <a:lnTo>
                    <a:pt x="213" y="183"/>
                  </a:lnTo>
                  <a:lnTo>
                    <a:pt x="204" y="194"/>
                  </a:lnTo>
                  <a:lnTo>
                    <a:pt x="194" y="203"/>
                  </a:lnTo>
                  <a:lnTo>
                    <a:pt x="184" y="210"/>
                  </a:lnTo>
                  <a:lnTo>
                    <a:pt x="170" y="216"/>
                  </a:lnTo>
                  <a:lnTo>
                    <a:pt x="157" y="220"/>
                  </a:lnTo>
                  <a:lnTo>
                    <a:pt x="141" y="221"/>
                  </a:lnTo>
                  <a:lnTo>
                    <a:pt x="123" y="221"/>
                  </a:lnTo>
                  <a:lnTo>
                    <a:pt x="105" y="218"/>
                  </a:lnTo>
                  <a:lnTo>
                    <a:pt x="88" y="214"/>
                  </a:lnTo>
                  <a:lnTo>
                    <a:pt x="72" y="207"/>
                  </a:lnTo>
                  <a:lnTo>
                    <a:pt x="59" y="199"/>
                  </a:lnTo>
                  <a:lnTo>
                    <a:pt x="48" y="190"/>
                  </a:lnTo>
                  <a:lnTo>
                    <a:pt x="38" y="179"/>
                  </a:lnTo>
                  <a:lnTo>
                    <a:pt x="29" y="167"/>
                  </a:lnTo>
                  <a:lnTo>
                    <a:pt x="22" y="154"/>
                  </a:lnTo>
                  <a:lnTo>
                    <a:pt x="16" y="141"/>
                  </a:lnTo>
                  <a:lnTo>
                    <a:pt x="12" y="127"/>
                  </a:lnTo>
                  <a:lnTo>
                    <a:pt x="8" y="113"/>
                  </a:lnTo>
                  <a:lnTo>
                    <a:pt x="4" y="99"/>
                  </a:lnTo>
                  <a:lnTo>
                    <a:pt x="2" y="85"/>
                  </a:lnTo>
                  <a:lnTo>
                    <a:pt x="1" y="72"/>
                  </a:lnTo>
                  <a:lnTo>
                    <a:pt x="1" y="59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1" y="25"/>
                  </a:lnTo>
                  <a:lnTo>
                    <a:pt x="1" y="17"/>
                  </a:lnTo>
                  <a:lnTo>
                    <a:pt x="2" y="9"/>
                  </a:lnTo>
                  <a:lnTo>
                    <a:pt x="2" y="4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695094" y="4861272"/>
            <a:ext cx="556556" cy="765916"/>
            <a:chOff x="4494213" y="3387726"/>
            <a:chExt cx="679450" cy="935038"/>
          </a:xfrm>
          <a:solidFill>
            <a:schemeClr val="bg1"/>
          </a:solidFill>
        </p:grpSpPr>
        <p:sp>
          <p:nvSpPr>
            <p:cNvPr id="82" name="Freeform 139"/>
            <p:cNvSpPr>
              <a:spLocks/>
            </p:cNvSpPr>
            <p:nvPr/>
          </p:nvSpPr>
          <p:spPr bwMode="auto">
            <a:xfrm>
              <a:off x="4494213" y="3663951"/>
              <a:ext cx="323850" cy="247650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90" y="0"/>
                </a:cxn>
                <a:cxn ang="0">
                  <a:pos x="104" y="2"/>
                </a:cxn>
                <a:cxn ang="0">
                  <a:pos x="118" y="5"/>
                </a:cxn>
                <a:cxn ang="0">
                  <a:pos x="131" y="10"/>
                </a:cxn>
                <a:cxn ang="0">
                  <a:pos x="144" y="14"/>
                </a:cxn>
                <a:cxn ang="0">
                  <a:pos x="157" y="20"/>
                </a:cxn>
                <a:cxn ang="0">
                  <a:pos x="168" y="25"/>
                </a:cxn>
                <a:cxn ang="0">
                  <a:pos x="178" y="31"/>
                </a:cxn>
                <a:cxn ang="0">
                  <a:pos x="187" y="36"/>
                </a:cxn>
                <a:cxn ang="0">
                  <a:pos x="194" y="41"/>
                </a:cxn>
                <a:cxn ang="0">
                  <a:pos x="199" y="44"/>
                </a:cxn>
                <a:cxn ang="0">
                  <a:pos x="203" y="46"/>
                </a:cxn>
                <a:cxn ang="0">
                  <a:pos x="204" y="47"/>
                </a:cxn>
                <a:cxn ang="0">
                  <a:pos x="122" y="141"/>
                </a:cxn>
                <a:cxn ang="0">
                  <a:pos x="106" y="149"/>
                </a:cxn>
                <a:cxn ang="0">
                  <a:pos x="90" y="154"/>
                </a:cxn>
                <a:cxn ang="0">
                  <a:pos x="76" y="156"/>
                </a:cxn>
                <a:cxn ang="0">
                  <a:pos x="63" y="155"/>
                </a:cxn>
                <a:cxn ang="0">
                  <a:pos x="50" y="153"/>
                </a:cxn>
                <a:cxn ang="0">
                  <a:pos x="39" y="148"/>
                </a:cxn>
                <a:cxn ang="0">
                  <a:pos x="29" y="141"/>
                </a:cxn>
                <a:cxn ang="0">
                  <a:pos x="20" y="133"/>
                </a:cxn>
                <a:cxn ang="0">
                  <a:pos x="13" y="123"/>
                </a:cxn>
                <a:cxn ang="0">
                  <a:pos x="7" y="113"/>
                </a:cxn>
                <a:cxn ang="0">
                  <a:pos x="3" y="101"/>
                </a:cxn>
                <a:cxn ang="0">
                  <a:pos x="1" y="89"/>
                </a:cxn>
                <a:cxn ang="0">
                  <a:pos x="0" y="76"/>
                </a:cxn>
                <a:cxn ang="0">
                  <a:pos x="1" y="64"/>
                </a:cxn>
                <a:cxn ang="0">
                  <a:pos x="5" y="52"/>
                </a:cxn>
                <a:cxn ang="0">
                  <a:pos x="9" y="40"/>
                </a:cxn>
                <a:cxn ang="0">
                  <a:pos x="16" y="29"/>
                </a:cxn>
                <a:cxn ang="0">
                  <a:pos x="25" y="19"/>
                </a:cxn>
                <a:cxn ang="0">
                  <a:pos x="37" y="10"/>
                </a:cxn>
                <a:cxn ang="0">
                  <a:pos x="49" y="5"/>
                </a:cxn>
                <a:cxn ang="0">
                  <a:pos x="62" y="1"/>
                </a:cxn>
                <a:cxn ang="0">
                  <a:pos x="76" y="0"/>
                </a:cxn>
              </a:cxnLst>
              <a:rect l="0" t="0" r="r" b="b"/>
              <a:pathLst>
                <a:path w="204" h="156">
                  <a:moveTo>
                    <a:pt x="76" y="0"/>
                  </a:moveTo>
                  <a:lnTo>
                    <a:pt x="90" y="0"/>
                  </a:lnTo>
                  <a:lnTo>
                    <a:pt x="104" y="2"/>
                  </a:lnTo>
                  <a:lnTo>
                    <a:pt x="118" y="5"/>
                  </a:lnTo>
                  <a:lnTo>
                    <a:pt x="131" y="10"/>
                  </a:lnTo>
                  <a:lnTo>
                    <a:pt x="144" y="14"/>
                  </a:lnTo>
                  <a:lnTo>
                    <a:pt x="157" y="20"/>
                  </a:lnTo>
                  <a:lnTo>
                    <a:pt x="168" y="25"/>
                  </a:lnTo>
                  <a:lnTo>
                    <a:pt x="178" y="31"/>
                  </a:lnTo>
                  <a:lnTo>
                    <a:pt x="187" y="36"/>
                  </a:lnTo>
                  <a:lnTo>
                    <a:pt x="194" y="41"/>
                  </a:lnTo>
                  <a:lnTo>
                    <a:pt x="199" y="44"/>
                  </a:lnTo>
                  <a:lnTo>
                    <a:pt x="203" y="46"/>
                  </a:lnTo>
                  <a:lnTo>
                    <a:pt x="204" y="47"/>
                  </a:lnTo>
                  <a:lnTo>
                    <a:pt x="122" y="141"/>
                  </a:lnTo>
                  <a:lnTo>
                    <a:pt x="106" y="149"/>
                  </a:lnTo>
                  <a:lnTo>
                    <a:pt x="90" y="154"/>
                  </a:lnTo>
                  <a:lnTo>
                    <a:pt x="76" y="156"/>
                  </a:lnTo>
                  <a:lnTo>
                    <a:pt x="63" y="155"/>
                  </a:lnTo>
                  <a:lnTo>
                    <a:pt x="50" y="153"/>
                  </a:lnTo>
                  <a:lnTo>
                    <a:pt x="39" y="148"/>
                  </a:lnTo>
                  <a:lnTo>
                    <a:pt x="29" y="141"/>
                  </a:lnTo>
                  <a:lnTo>
                    <a:pt x="20" y="133"/>
                  </a:lnTo>
                  <a:lnTo>
                    <a:pt x="13" y="123"/>
                  </a:lnTo>
                  <a:lnTo>
                    <a:pt x="7" y="113"/>
                  </a:lnTo>
                  <a:lnTo>
                    <a:pt x="3" y="101"/>
                  </a:lnTo>
                  <a:lnTo>
                    <a:pt x="1" y="89"/>
                  </a:lnTo>
                  <a:lnTo>
                    <a:pt x="0" y="76"/>
                  </a:lnTo>
                  <a:lnTo>
                    <a:pt x="1" y="64"/>
                  </a:lnTo>
                  <a:lnTo>
                    <a:pt x="5" y="52"/>
                  </a:lnTo>
                  <a:lnTo>
                    <a:pt x="9" y="40"/>
                  </a:lnTo>
                  <a:lnTo>
                    <a:pt x="16" y="29"/>
                  </a:lnTo>
                  <a:lnTo>
                    <a:pt x="25" y="19"/>
                  </a:lnTo>
                  <a:lnTo>
                    <a:pt x="37" y="10"/>
                  </a:lnTo>
                  <a:lnTo>
                    <a:pt x="49" y="5"/>
                  </a:lnTo>
                  <a:lnTo>
                    <a:pt x="62" y="1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Freeform 140"/>
            <p:cNvSpPr>
              <a:spLocks/>
            </p:cNvSpPr>
            <p:nvPr/>
          </p:nvSpPr>
          <p:spPr bwMode="auto">
            <a:xfrm>
              <a:off x="4640263" y="3387726"/>
              <a:ext cx="249238" cy="320675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87" y="1"/>
                </a:cxn>
                <a:cxn ang="0">
                  <a:pos x="99" y="3"/>
                </a:cxn>
                <a:cxn ang="0">
                  <a:pos x="111" y="7"/>
                </a:cxn>
                <a:cxn ang="0">
                  <a:pos x="123" y="13"/>
                </a:cxn>
                <a:cxn ang="0">
                  <a:pos x="133" y="22"/>
                </a:cxn>
                <a:cxn ang="0">
                  <a:pos x="142" y="33"/>
                </a:cxn>
                <a:cxn ang="0">
                  <a:pos x="149" y="44"/>
                </a:cxn>
                <a:cxn ang="0">
                  <a:pos x="154" y="57"/>
                </a:cxn>
                <a:cxn ang="0">
                  <a:pos x="156" y="71"/>
                </a:cxn>
                <a:cxn ang="0">
                  <a:pos x="157" y="85"/>
                </a:cxn>
                <a:cxn ang="0">
                  <a:pos x="156" y="99"/>
                </a:cxn>
                <a:cxn ang="0">
                  <a:pos x="153" y="113"/>
                </a:cxn>
                <a:cxn ang="0">
                  <a:pos x="150" y="126"/>
                </a:cxn>
                <a:cxn ang="0">
                  <a:pos x="146" y="140"/>
                </a:cxn>
                <a:cxn ang="0">
                  <a:pos x="142" y="152"/>
                </a:cxn>
                <a:cxn ang="0">
                  <a:pos x="137" y="164"/>
                </a:cxn>
                <a:cxn ang="0">
                  <a:pos x="132" y="175"/>
                </a:cxn>
                <a:cxn ang="0">
                  <a:pos x="124" y="191"/>
                </a:cxn>
                <a:cxn ang="0">
                  <a:pos x="121" y="197"/>
                </a:cxn>
                <a:cxn ang="0">
                  <a:pos x="118" y="201"/>
                </a:cxn>
                <a:cxn ang="0">
                  <a:pos x="118" y="202"/>
                </a:cxn>
                <a:cxn ang="0">
                  <a:pos x="19" y="127"/>
                </a:cxn>
                <a:cxn ang="0">
                  <a:pos x="9" y="111"/>
                </a:cxn>
                <a:cxn ang="0">
                  <a:pos x="3" y="96"/>
                </a:cxn>
                <a:cxn ang="0">
                  <a:pos x="0" y="82"/>
                </a:cxn>
                <a:cxn ang="0">
                  <a:pos x="0" y="68"/>
                </a:cxn>
                <a:cxn ang="0">
                  <a:pos x="2" y="56"/>
                </a:cxn>
                <a:cxn ang="0">
                  <a:pos x="6" y="44"/>
                </a:cxn>
                <a:cxn ang="0">
                  <a:pos x="12" y="34"/>
                </a:cxn>
                <a:cxn ang="0">
                  <a:pos x="20" y="24"/>
                </a:cxn>
                <a:cxn ang="0">
                  <a:pos x="29" y="17"/>
                </a:cxn>
                <a:cxn ang="0">
                  <a:pos x="39" y="10"/>
                </a:cxn>
                <a:cxn ang="0">
                  <a:pos x="50" y="5"/>
                </a:cxn>
                <a:cxn ang="0">
                  <a:pos x="62" y="2"/>
                </a:cxn>
                <a:cxn ang="0">
                  <a:pos x="74" y="0"/>
                </a:cxn>
              </a:cxnLst>
              <a:rect l="0" t="0" r="r" b="b"/>
              <a:pathLst>
                <a:path w="157" h="202">
                  <a:moveTo>
                    <a:pt x="74" y="0"/>
                  </a:moveTo>
                  <a:lnTo>
                    <a:pt x="87" y="1"/>
                  </a:lnTo>
                  <a:lnTo>
                    <a:pt x="99" y="3"/>
                  </a:lnTo>
                  <a:lnTo>
                    <a:pt x="111" y="7"/>
                  </a:lnTo>
                  <a:lnTo>
                    <a:pt x="123" y="13"/>
                  </a:lnTo>
                  <a:lnTo>
                    <a:pt x="133" y="22"/>
                  </a:lnTo>
                  <a:lnTo>
                    <a:pt x="142" y="33"/>
                  </a:lnTo>
                  <a:lnTo>
                    <a:pt x="149" y="44"/>
                  </a:lnTo>
                  <a:lnTo>
                    <a:pt x="154" y="57"/>
                  </a:lnTo>
                  <a:lnTo>
                    <a:pt x="156" y="71"/>
                  </a:lnTo>
                  <a:lnTo>
                    <a:pt x="157" y="85"/>
                  </a:lnTo>
                  <a:lnTo>
                    <a:pt x="156" y="99"/>
                  </a:lnTo>
                  <a:lnTo>
                    <a:pt x="153" y="113"/>
                  </a:lnTo>
                  <a:lnTo>
                    <a:pt x="150" y="126"/>
                  </a:lnTo>
                  <a:lnTo>
                    <a:pt x="146" y="140"/>
                  </a:lnTo>
                  <a:lnTo>
                    <a:pt x="142" y="152"/>
                  </a:lnTo>
                  <a:lnTo>
                    <a:pt x="137" y="164"/>
                  </a:lnTo>
                  <a:lnTo>
                    <a:pt x="132" y="175"/>
                  </a:lnTo>
                  <a:lnTo>
                    <a:pt x="124" y="191"/>
                  </a:lnTo>
                  <a:lnTo>
                    <a:pt x="121" y="197"/>
                  </a:lnTo>
                  <a:lnTo>
                    <a:pt x="118" y="201"/>
                  </a:lnTo>
                  <a:lnTo>
                    <a:pt x="118" y="202"/>
                  </a:lnTo>
                  <a:lnTo>
                    <a:pt x="19" y="127"/>
                  </a:lnTo>
                  <a:lnTo>
                    <a:pt x="9" y="111"/>
                  </a:lnTo>
                  <a:lnTo>
                    <a:pt x="3" y="96"/>
                  </a:lnTo>
                  <a:lnTo>
                    <a:pt x="0" y="82"/>
                  </a:lnTo>
                  <a:lnTo>
                    <a:pt x="0" y="68"/>
                  </a:lnTo>
                  <a:lnTo>
                    <a:pt x="2" y="56"/>
                  </a:lnTo>
                  <a:lnTo>
                    <a:pt x="6" y="44"/>
                  </a:lnTo>
                  <a:lnTo>
                    <a:pt x="12" y="34"/>
                  </a:lnTo>
                  <a:lnTo>
                    <a:pt x="20" y="24"/>
                  </a:lnTo>
                  <a:lnTo>
                    <a:pt x="29" y="17"/>
                  </a:lnTo>
                  <a:lnTo>
                    <a:pt x="39" y="10"/>
                  </a:lnTo>
                  <a:lnTo>
                    <a:pt x="50" y="5"/>
                  </a:lnTo>
                  <a:lnTo>
                    <a:pt x="62" y="2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" name="Freeform 141"/>
            <p:cNvSpPr>
              <a:spLocks/>
            </p:cNvSpPr>
            <p:nvPr/>
          </p:nvSpPr>
          <p:spPr bwMode="auto">
            <a:xfrm>
              <a:off x="4859338" y="3513138"/>
              <a:ext cx="314325" cy="250825"/>
            </a:xfrm>
            <a:custGeom>
              <a:avLst/>
              <a:gdLst/>
              <a:ahLst/>
              <a:cxnLst>
                <a:cxn ang="0">
                  <a:pos x="127" y="0"/>
                </a:cxn>
                <a:cxn ang="0">
                  <a:pos x="140" y="1"/>
                </a:cxn>
                <a:cxn ang="0">
                  <a:pos x="152" y="6"/>
                </a:cxn>
                <a:cxn ang="0">
                  <a:pos x="163" y="12"/>
                </a:cxn>
                <a:cxn ang="0">
                  <a:pos x="173" y="20"/>
                </a:cxn>
                <a:cxn ang="0">
                  <a:pos x="181" y="30"/>
                </a:cxn>
                <a:cxn ang="0">
                  <a:pos x="188" y="41"/>
                </a:cxn>
                <a:cxn ang="0">
                  <a:pos x="193" y="53"/>
                </a:cxn>
                <a:cxn ang="0">
                  <a:pos x="197" y="66"/>
                </a:cxn>
                <a:cxn ang="0">
                  <a:pos x="198" y="79"/>
                </a:cxn>
                <a:cxn ang="0">
                  <a:pos x="197" y="92"/>
                </a:cxn>
                <a:cxn ang="0">
                  <a:pos x="194" y="105"/>
                </a:cxn>
                <a:cxn ang="0">
                  <a:pos x="188" y="118"/>
                </a:cxn>
                <a:cxn ang="0">
                  <a:pos x="180" y="130"/>
                </a:cxn>
                <a:cxn ang="0">
                  <a:pos x="170" y="140"/>
                </a:cxn>
                <a:cxn ang="0">
                  <a:pos x="159" y="147"/>
                </a:cxn>
                <a:cxn ang="0">
                  <a:pos x="146" y="153"/>
                </a:cxn>
                <a:cxn ang="0">
                  <a:pos x="133" y="156"/>
                </a:cxn>
                <a:cxn ang="0">
                  <a:pos x="119" y="158"/>
                </a:cxn>
                <a:cxn ang="0">
                  <a:pos x="105" y="158"/>
                </a:cxn>
                <a:cxn ang="0">
                  <a:pos x="91" y="157"/>
                </a:cxn>
                <a:cxn ang="0">
                  <a:pos x="77" y="154"/>
                </a:cxn>
                <a:cxn ang="0">
                  <a:pos x="63" y="151"/>
                </a:cxn>
                <a:cxn ang="0">
                  <a:pos x="50" y="147"/>
                </a:cxn>
                <a:cxn ang="0">
                  <a:pos x="38" y="144"/>
                </a:cxn>
                <a:cxn ang="0">
                  <a:pos x="27" y="140"/>
                </a:cxn>
                <a:cxn ang="0">
                  <a:pos x="18" y="136"/>
                </a:cxn>
                <a:cxn ang="0">
                  <a:pos x="11" y="132"/>
                </a:cxn>
                <a:cxn ang="0">
                  <a:pos x="4" y="130"/>
                </a:cxn>
                <a:cxn ang="0">
                  <a:pos x="1" y="128"/>
                </a:cxn>
                <a:cxn ang="0">
                  <a:pos x="0" y="127"/>
                </a:cxn>
                <a:cxn ang="0">
                  <a:pos x="67" y="23"/>
                </a:cxn>
                <a:cxn ang="0">
                  <a:pos x="83" y="12"/>
                </a:cxn>
                <a:cxn ang="0">
                  <a:pos x="98" y="5"/>
                </a:cxn>
                <a:cxn ang="0">
                  <a:pos x="113" y="1"/>
                </a:cxn>
                <a:cxn ang="0">
                  <a:pos x="127" y="0"/>
                </a:cxn>
              </a:cxnLst>
              <a:rect l="0" t="0" r="r" b="b"/>
              <a:pathLst>
                <a:path w="198" h="158">
                  <a:moveTo>
                    <a:pt x="127" y="0"/>
                  </a:moveTo>
                  <a:lnTo>
                    <a:pt x="140" y="1"/>
                  </a:lnTo>
                  <a:lnTo>
                    <a:pt x="152" y="6"/>
                  </a:lnTo>
                  <a:lnTo>
                    <a:pt x="163" y="12"/>
                  </a:lnTo>
                  <a:lnTo>
                    <a:pt x="173" y="20"/>
                  </a:lnTo>
                  <a:lnTo>
                    <a:pt x="181" y="30"/>
                  </a:lnTo>
                  <a:lnTo>
                    <a:pt x="188" y="41"/>
                  </a:lnTo>
                  <a:lnTo>
                    <a:pt x="193" y="53"/>
                  </a:lnTo>
                  <a:lnTo>
                    <a:pt x="197" y="66"/>
                  </a:lnTo>
                  <a:lnTo>
                    <a:pt x="198" y="79"/>
                  </a:lnTo>
                  <a:lnTo>
                    <a:pt x="197" y="92"/>
                  </a:lnTo>
                  <a:lnTo>
                    <a:pt x="194" y="105"/>
                  </a:lnTo>
                  <a:lnTo>
                    <a:pt x="188" y="118"/>
                  </a:lnTo>
                  <a:lnTo>
                    <a:pt x="180" y="130"/>
                  </a:lnTo>
                  <a:lnTo>
                    <a:pt x="170" y="140"/>
                  </a:lnTo>
                  <a:lnTo>
                    <a:pt x="159" y="147"/>
                  </a:lnTo>
                  <a:lnTo>
                    <a:pt x="146" y="153"/>
                  </a:lnTo>
                  <a:lnTo>
                    <a:pt x="133" y="156"/>
                  </a:lnTo>
                  <a:lnTo>
                    <a:pt x="119" y="158"/>
                  </a:lnTo>
                  <a:lnTo>
                    <a:pt x="105" y="158"/>
                  </a:lnTo>
                  <a:lnTo>
                    <a:pt x="91" y="157"/>
                  </a:lnTo>
                  <a:lnTo>
                    <a:pt x="77" y="154"/>
                  </a:lnTo>
                  <a:lnTo>
                    <a:pt x="63" y="151"/>
                  </a:lnTo>
                  <a:lnTo>
                    <a:pt x="50" y="147"/>
                  </a:lnTo>
                  <a:lnTo>
                    <a:pt x="38" y="144"/>
                  </a:lnTo>
                  <a:lnTo>
                    <a:pt x="27" y="140"/>
                  </a:lnTo>
                  <a:lnTo>
                    <a:pt x="18" y="136"/>
                  </a:lnTo>
                  <a:lnTo>
                    <a:pt x="11" y="132"/>
                  </a:lnTo>
                  <a:lnTo>
                    <a:pt x="4" y="130"/>
                  </a:lnTo>
                  <a:lnTo>
                    <a:pt x="1" y="128"/>
                  </a:lnTo>
                  <a:lnTo>
                    <a:pt x="0" y="127"/>
                  </a:lnTo>
                  <a:lnTo>
                    <a:pt x="67" y="23"/>
                  </a:lnTo>
                  <a:lnTo>
                    <a:pt x="83" y="12"/>
                  </a:lnTo>
                  <a:lnTo>
                    <a:pt x="98" y="5"/>
                  </a:lnTo>
                  <a:lnTo>
                    <a:pt x="113" y="1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Freeform 142"/>
            <p:cNvSpPr>
              <a:spLocks/>
            </p:cNvSpPr>
            <p:nvPr/>
          </p:nvSpPr>
          <p:spPr bwMode="auto">
            <a:xfrm>
              <a:off x="4818063" y="3746501"/>
              <a:ext cx="252413" cy="309563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131" y="60"/>
                </a:cxn>
                <a:cxn ang="0">
                  <a:pos x="143" y="75"/>
                </a:cxn>
                <a:cxn ang="0">
                  <a:pos x="151" y="90"/>
                </a:cxn>
                <a:cxn ang="0">
                  <a:pos x="156" y="105"/>
                </a:cxn>
                <a:cxn ang="0">
                  <a:pos x="159" y="118"/>
                </a:cxn>
                <a:cxn ang="0">
                  <a:pos x="158" y="132"/>
                </a:cxn>
                <a:cxn ang="0">
                  <a:pos x="154" y="144"/>
                </a:cxn>
                <a:cxn ang="0">
                  <a:pos x="149" y="156"/>
                </a:cxn>
                <a:cxn ang="0">
                  <a:pos x="142" y="166"/>
                </a:cxn>
                <a:cxn ang="0">
                  <a:pos x="132" y="175"/>
                </a:cxn>
                <a:cxn ang="0">
                  <a:pos x="122" y="183"/>
                </a:cxn>
                <a:cxn ang="0">
                  <a:pos x="110" y="189"/>
                </a:cxn>
                <a:cxn ang="0">
                  <a:pos x="98" y="192"/>
                </a:cxn>
                <a:cxn ang="0">
                  <a:pos x="85" y="195"/>
                </a:cxn>
                <a:cxn ang="0">
                  <a:pos x="72" y="195"/>
                </a:cxn>
                <a:cxn ang="0">
                  <a:pos x="58" y="192"/>
                </a:cxn>
                <a:cxn ang="0">
                  <a:pos x="46" y="188"/>
                </a:cxn>
                <a:cxn ang="0">
                  <a:pos x="33" y="181"/>
                </a:cxn>
                <a:cxn ang="0">
                  <a:pos x="22" y="172"/>
                </a:cxn>
                <a:cxn ang="0">
                  <a:pos x="14" y="161"/>
                </a:cxn>
                <a:cxn ang="0">
                  <a:pos x="8" y="148"/>
                </a:cxn>
                <a:cxn ang="0">
                  <a:pos x="4" y="136"/>
                </a:cxn>
                <a:cxn ang="0">
                  <a:pos x="1" y="122"/>
                </a:cxn>
                <a:cxn ang="0">
                  <a:pos x="0" y="108"/>
                </a:cxn>
                <a:cxn ang="0">
                  <a:pos x="0" y="94"/>
                </a:cxn>
                <a:cxn ang="0">
                  <a:pos x="1" y="79"/>
                </a:cxn>
                <a:cxn ang="0">
                  <a:pos x="4" y="66"/>
                </a:cxn>
                <a:cxn ang="0">
                  <a:pos x="6" y="52"/>
                </a:cxn>
                <a:cxn ang="0">
                  <a:pos x="9" y="40"/>
                </a:cxn>
                <a:cxn ang="0">
                  <a:pos x="12" y="29"/>
                </a:cxn>
                <a:cxn ang="0">
                  <a:pos x="18" y="11"/>
                </a:cxn>
                <a:cxn ang="0">
                  <a:pos x="21" y="5"/>
                </a:cxn>
                <a:cxn ang="0">
                  <a:pos x="22" y="1"/>
                </a:cxn>
                <a:cxn ang="0">
                  <a:pos x="23" y="0"/>
                </a:cxn>
              </a:cxnLst>
              <a:rect l="0" t="0" r="r" b="b"/>
              <a:pathLst>
                <a:path w="159" h="195">
                  <a:moveTo>
                    <a:pt x="23" y="0"/>
                  </a:moveTo>
                  <a:lnTo>
                    <a:pt x="131" y="60"/>
                  </a:lnTo>
                  <a:lnTo>
                    <a:pt x="143" y="75"/>
                  </a:lnTo>
                  <a:lnTo>
                    <a:pt x="151" y="90"/>
                  </a:lnTo>
                  <a:lnTo>
                    <a:pt x="156" y="105"/>
                  </a:lnTo>
                  <a:lnTo>
                    <a:pt x="159" y="118"/>
                  </a:lnTo>
                  <a:lnTo>
                    <a:pt x="158" y="132"/>
                  </a:lnTo>
                  <a:lnTo>
                    <a:pt x="154" y="144"/>
                  </a:lnTo>
                  <a:lnTo>
                    <a:pt x="149" y="156"/>
                  </a:lnTo>
                  <a:lnTo>
                    <a:pt x="142" y="166"/>
                  </a:lnTo>
                  <a:lnTo>
                    <a:pt x="132" y="175"/>
                  </a:lnTo>
                  <a:lnTo>
                    <a:pt x="122" y="183"/>
                  </a:lnTo>
                  <a:lnTo>
                    <a:pt x="110" y="189"/>
                  </a:lnTo>
                  <a:lnTo>
                    <a:pt x="98" y="192"/>
                  </a:lnTo>
                  <a:lnTo>
                    <a:pt x="85" y="195"/>
                  </a:lnTo>
                  <a:lnTo>
                    <a:pt x="72" y="195"/>
                  </a:lnTo>
                  <a:lnTo>
                    <a:pt x="58" y="192"/>
                  </a:lnTo>
                  <a:lnTo>
                    <a:pt x="46" y="188"/>
                  </a:lnTo>
                  <a:lnTo>
                    <a:pt x="33" y="181"/>
                  </a:lnTo>
                  <a:lnTo>
                    <a:pt x="22" y="172"/>
                  </a:lnTo>
                  <a:lnTo>
                    <a:pt x="14" y="161"/>
                  </a:lnTo>
                  <a:lnTo>
                    <a:pt x="8" y="148"/>
                  </a:lnTo>
                  <a:lnTo>
                    <a:pt x="4" y="136"/>
                  </a:lnTo>
                  <a:lnTo>
                    <a:pt x="1" y="122"/>
                  </a:lnTo>
                  <a:lnTo>
                    <a:pt x="0" y="108"/>
                  </a:lnTo>
                  <a:lnTo>
                    <a:pt x="0" y="94"/>
                  </a:lnTo>
                  <a:lnTo>
                    <a:pt x="1" y="79"/>
                  </a:lnTo>
                  <a:lnTo>
                    <a:pt x="4" y="66"/>
                  </a:lnTo>
                  <a:lnTo>
                    <a:pt x="6" y="52"/>
                  </a:lnTo>
                  <a:lnTo>
                    <a:pt x="9" y="40"/>
                  </a:lnTo>
                  <a:lnTo>
                    <a:pt x="12" y="29"/>
                  </a:lnTo>
                  <a:lnTo>
                    <a:pt x="18" y="11"/>
                  </a:lnTo>
                  <a:lnTo>
                    <a:pt x="21" y="5"/>
                  </a:lnTo>
                  <a:lnTo>
                    <a:pt x="22" y="1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Freeform 143"/>
            <p:cNvSpPr>
              <a:spLocks/>
            </p:cNvSpPr>
            <p:nvPr/>
          </p:nvSpPr>
          <p:spPr bwMode="auto">
            <a:xfrm>
              <a:off x="4557713" y="3816351"/>
              <a:ext cx="244475" cy="506413"/>
            </a:xfrm>
            <a:custGeom>
              <a:avLst/>
              <a:gdLst/>
              <a:ahLst/>
              <a:cxnLst>
                <a:cxn ang="0">
                  <a:pos x="154" y="0"/>
                </a:cxn>
                <a:cxn ang="0">
                  <a:pos x="131" y="24"/>
                </a:cxn>
                <a:cxn ang="0">
                  <a:pos x="111" y="50"/>
                </a:cxn>
                <a:cxn ang="0">
                  <a:pos x="94" y="74"/>
                </a:cxn>
                <a:cxn ang="0">
                  <a:pos x="80" y="100"/>
                </a:cxn>
                <a:cxn ang="0">
                  <a:pos x="69" y="124"/>
                </a:cxn>
                <a:cxn ang="0">
                  <a:pos x="59" y="148"/>
                </a:cxn>
                <a:cxn ang="0">
                  <a:pos x="52" y="171"/>
                </a:cxn>
                <a:cxn ang="0">
                  <a:pos x="47" y="193"/>
                </a:cxn>
                <a:cxn ang="0">
                  <a:pos x="43" y="215"/>
                </a:cxn>
                <a:cxn ang="0">
                  <a:pos x="41" y="235"/>
                </a:cxn>
                <a:cxn ang="0">
                  <a:pos x="40" y="253"/>
                </a:cxn>
                <a:cxn ang="0">
                  <a:pos x="40" y="269"/>
                </a:cxn>
                <a:cxn ang="0">
                  <a:pos x="40" y="283"/>
                </a:cxn>
                <a:cxn ang="0">
                  <a:pos x="41" y="295"/>
                </a:cxn>
                <a:cxn ang="0">
                  <a:pos x="42" y="306"/>
                </a:cxn>
                <a:cxn ang="0">
                  <a:pos x="43" y="313"/>
                </a:cxn>
                <a:cxn ang="0">
                  <a:pos x="43" y="317"/>
                </a:cxn>
                <a:cxn ang="0">
                  <a:pos x="44" y="319"/>
                </a:cxn>
                <a:cxn ang="0">
                  <a:pos x="2" y="319"/>
                </a:cxn>
                <a:cxn ang="0">
                  <a:pos x="0" y="293"/>
                </a:cxn>
                <a:cxn ang="0">
                  <a:pos x="1" y="268"/>
                </a:cxn>
                <a:cxn ang="0">
                  <a:pos x="3" y="243"/>
                </a:cxn>
                <a:cxn ang="0">
                  <a:pos x="8" y="220"/>
                </a:cxn>
                <a:cxn ang="0">
                  <a:pos x="14" y="197"/>
                </a:cxn>
                <a:cxn ang="0">
                  <a:pos x="22" y="175"/>
                </a:cxn>
                <a:cxn ang="0">
                  <a:pos x="31" y="154"/>
                </a:cxn>
                <a:cxn ang="0">
                  <a:pos x="41" y="135"/>
                </a:cxn>
                <a:cxn ang="0">
                  <a:pos x="52" y="116"/>
                </a:cxn>
                <a:cxn ang="0">
                  <a:pos x="64" y="98"/>
                </a:cxn>
                <a:cxn ang="0">
                  <a:pos x="75" y="83"/>
                </a:cxn>
                <a:cxn ang="0">
                  <a:pos x="87" y="68"/>
                </a:cxn>
                <a:cxn ang="0">
                  <a:pos x="98" y="54"/>
                </a:cxn>
                <a:cxn ang="0">
                  <a:pos x="110" y="41"/>
                </a:cxn>
                <a:cxn ang="0">
                  <a:pos x="129" y="22"/>
                </a:cxn>
                <a:cxn ang="0">
                  <a:pos x="138" y="14"/>
                </a:cxn>
                <a:cxn ang="0">
                  <a:pos x="144" y="8"/>
                </a:cxn>
                <a:cxn ang="0">
                  <a:pos x="150" y="4"/>
                </a:cxn>
                <a:cxn ang="0">
                  <a:pos x="153" y="1"/>
                </a:cxn>
                <a:cxn ang="0">
                  <a:pos x="154" y="0"/>
                </a:cxn>
              </a:cxnLst>
              <a:rect l="0" t="0" r="r" b="b"/>
              <a:pathLst>
                <a:path w="154" h="319">
                  <a:moveTo>
                    <a:pt x="154" y="0"/>
                  </a:moveTo>
                  <a:lnTo>
                    <a:pt x="131" y="24"/>
                  </a:lnTo>
                  <a:lnTo>
                    <a:pt x="111" y="50"/>
                  </a:lnTo>
                  <a:lnTo>
                    <a:pt x="94" y="74"/>
                  </a:lnTo>
                  <a:lnTo>
                    <a:pt x="80" y="100"/>
                  </a:lnTo>
                  <a:lnTo>
                    <a:pt x="69" y="124"/>
                  </a:lnTo>
                  <a:lnTo>
                    <a:pt x="59" y="148"/>
                  </a:lnTo>
                  <a:lnTo>
                    <a:pt x="52" y="171"/>
                  </a:lnTo>
                  <a:lnTo>
                    <a:pt x="47" y="193"/>
                  </a:lnTo>
                  <a:lnTo>
                    <a:pt x="43" y="215"/>
                  </a:lnTo>
                  <a:lnTo>
                    <a:pt x="41" y="235"/>
                  </a:lnTo>
                  <a:lnTo>
                    <a:pt x="40" y="253"/>
                  </a:lnTo>
                  <a:lnTo>
                    <a:pt x="40" y="269"/>
                  </a:lnTo>
                  <a:lnTo>
                    <a:pt x="40" y="283"/>
                  </a:lnTo>
                  <a:lnTo>
                    <a:pt x="41" y="295"/>
                  </a:lnTo>
                  <a:lnTo>
                    <a:pt x="42" y="306"/>
                  </a:lnTo>
                  <a:lnTo>
                    <a:pt x="43" y="313"/>
                  </a:lnTo>
                  <a:lnTo>
                    <a:pt x="43" y="317"/>
                  </a:lnTo>
                  <a:lnTo>
                    <a:pt x="44" y="319"/>
                  </a:lnTo>
                  <a:lnTo>
                    <a:pt x="2" y="319"/>
                  </a:lnTo>
                  <a:lnTo>
                    <a:pt x="0" y="293"/>
                  </a:lnTo>
                  <a:lnTo>
                    <a:pt x="1" y="268"/>
                  </a:lnTo>
                  <a:lnTo>
                    <a:pt x="3" y="243"/>
                  </a:lnTo>
                  <a:lnTo>
                    <a:pt x="8" y="220"/>
                  </a:lnTo>
                  <a:lnTo>
                    <a:pt x="14" y="197"/>
                  </a:lnTo>
                  <a:lnTo>
                    <a:pt x="22" y="175"/>
                  </a:lnTo>
                  <a:lnTo>
                    <a:pt x="31" y="154"/>
                  </a:lnTo>
                  <a:lnTo>
                    <a:pt x="41" y="135"/>
                  </a:lnTo>
                  <a:lnTo>
                    <a:pt x="52" y="116"/>
                  </a:lnTo>
                  <a:lnTo>
                    <a:pt x="64" y="98"/>
                  </a:lnTo>
                  <a:lnTo>
                    <a:pt x="75" y="83"/>
                  </a:lnTo>
                  <a:lnTo>
                    <a:pt x="87" y="68"/>
                  </a:lnTo>
                  <a:lnTo>
                    <a:pt x="98" y="54"/>
                  </a:lnTo>
                  <a:lnTo>
                    <a:pt x="110" y="41"/>
                  </a:lnTo>
                  <a:lnTo>
                    <a:pt x="129" y="22"/>
                  </a:lnTo>
                  <a:lnTo>
                    <a:pt x="138" y="14"/>
                  </a:lnTo>
                  <a:lnTo>
                    <a:pt x="144" y="8"/>
                  </a:lnTo>
                  <a:lnTo>
                    <a:pt x="150" y="4"/>
                  </a:lnTo>
                  <a:lnTo>
                    <a:pt x="153" y="1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6745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64402E-0521-42DE-AC11-63F58C18CDED}"/>
</file>

<file path=customXml/itemProps2.xml><?xml version="1.0" encoding="utf-8"?>
<ds:datastoreItem xmlns:ds="http://schemas.openxmlformats.org/officeDocument/2006/customXml" ds:itemID="{877DAF06-7EE8-42EE-B968-DEB6BFC8ECCD}"/>
</file>

<file path=customXml/itemProps3.xml><?xml version="1.0" encoding="utf-8"?>
<ds:datastoreItem xmlns:ds="http://schemas.openxmlformats.org/officeDocument/2006/customXml" ds:itemID="{FAAADA37-DB4A-4079-A08C-D19ACE98F1B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5130</TotalTime>
  <Words>50</Words>
  <Application>Microsoft Office PowerPoint</Application>
  <PresentationFormat>Custom</PresentationFormat>
  <Paragraphs>18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Bar Chart Slide</vt:lpstr>
      <vt:lpstr>PowerPoint Icons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Julian</cp:lastModifiedBy>
  <cp:revision>72</cp:revision>
  <dcterms:created xsi:type="dcterms:W3CDTF">2013-09-12T13:05:01Z</dcterms:created>
  <dcterms:modified xsi:type="dcterms:W3CDTF">2014-08-21T19:44:39Z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