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1" r:id="rId3"/>
    <p:sldId id="273" r:id="rId4"/>
    <p:sldId id="274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Tree Diagram for PowerPoint</a:t>
            </a:r>
            <a:endParaRPr lang="en-US" dirty="0"/>
          </a:p>
        </p:txBody>
      </p:sp>
      <p:sp>
        <p:nvSpPr>
          <p:cNvPr id="79" name="Freeform 78"/>
          <p:cNvSpPr/>
          <p:nvPr/>
        </p:nvSpPr>
        <p:spPr>
          <a:xfrm>
            <a:off x="4810887" y="3486400"/>
            <a:ext cx="30875" cy="370500"/>
          </a:xfrm>
          <a:custGeom>
            <a:avLst/>
            <a:gdLst>
              <a:gd name="connsiteX0" fmla="*/ 22034 w 36723"/>
              <a:gd name="connsiteY0" fmla="*/ 0 h 440675"/>
              <a:gd name="connsiteX1" fmla="*/ 33051 w 36723"/>
              <a:gd name="connsiteY1" fmla="*/ 176270 h 440675"/>
              <a:gd name="connsiteX2" fmla="*/ 0 w 36723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3" h="440675">
                <a:moveTo>
                  <a:pt x="22034" y="0"/>
                </a:moveTo>
                <a:cubicBezTo>
                  <a:pt x="29378" y="51412"/>
                  <a:pt x="36723" y="102824"/>
                  <a:pt x="33051" y="176270"/>
                </a:cubicBezTo>
                <a:cubicBezTo>
                  <a:pt x="29379" y="249716"/>
                  <a:pt x="14689" y="345195"/>
                  <a:pt x="0" y="440675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1"/>
          <p:cNvSpPr>
            <a:spLocks/>
          </p:cNvSpPr>
          <p:nvPr/>
        </p:nvSpPr>
        <p:spPr bwMode="auto">
          <a:xfrm>
            <a:off x="4799013" y="4144761"/>
            <a:ext cx="2362199" cy="914399"/>
          </a:xfrm>
          <a:custGeom>
            <a:avLst/>
            <a:gdLst/>
            <a:ahLst/>
            <a:cxnLst>
              <a:cxn ang="0">
                <a:pos x="1366" y="0"/>
              </a:cxn>
              <a:cxn ang="0">
                <a:pos x="1391" y="4"/>
              </a:cxn>
              <a:cxn ang="0">
                <a:pos x="1415" y="24"/>
              </a:cxn>
              <a:cxn ang="0">
                <a:pos x="1428" y="58"/>
              </a:cxn>
              <a:cxn ang="0">
                <a:pos x="1434" y="104"/>
              </a:cxn>
              <a:cxn ang="0">
                <a:pos x="1433" y="156"/>
              </a:cxn>
              <a:cxn ang="0">
                <a:pos x="1429" y="210"/>
              </a:cxn>
              <a:cxn ang="0">
                <a:pos x="1422" y="265"/>
              </a:cxn>
              <a:cxn ang="0">
                <a:pos x="1415" y="315"/>
              </a:cxn>
              <a:cxn ang="0">
                <a:pos x="1409" y="355"/>
              </a:cxn>
              <a:cxn ang="0">
                <a:pos x="1407" y="385"/>
              </a:cxn>
              <a:cxn ang="0">
                <a:pos x="1410" y="407"/>
              </a:cxn>
              <a:cxn ang="0">
                <a:pos x="1416" y="443"/>
              </a:cxn>
              <a:cxn ang="0">
                <a:pos x="1424" y="487"/>
              </a:cxn>
              <a:cxn ang="0">
                <a:pos x="1438" y="585"/>
              </a:cxn>
              <a:cxn ang="0">
                <a:pos x="1440" y="630"/>
              </a:cxn>
              <a:cxn ang="0">
                <a:pos x="1435" y="668"/>
              </a:cxn>
              <a:cxn ang="0">
                <a:pos x="1422" y="695"/>
              </a:cxn>
              <a:cxn ang="0">
                <a:pos x="1402" y="706"/>
              </a:cxn>
              <a:cxn ang="0">
                <a:pos x="1369" y="707"/>
              </a:cxn>
              <a:cxn ang="0">
                <a:pos x="1306" y="702"/>
              </a:cxn>
              <a:cxn ang="0">
                <a:pos x="1267" y="697"/>
              </a:cxn>
              <a:cxn ang="0">
                <a:pos x="1240" y="694"/>
              </a:cxn>
              <a:cxn ang="0">
                <a:pos x="1074" y="690"/>
              </a:cxn>
              <a:cxn ang="0">
                <a:pos x="756" y="688"/>
              </a:cxn>
              <a:cxn ang="0">
                <a:pos x="391" y="687"/>
              </a:cxn>
              <a:cxn ang="0">
                <a:pos x="246" y="684"/>
              </a:cxn>
              <a:cxn ang="0">
                <a:pos x="201" y="687"/>
              </a:cxn>
              <a:cxn ang="0">
                <a:pos x="148" y="690"/>
              </a:cxn>
              <a:cxn ang="0">
                <a:pos x="95" y="691"/>
              </a:cxn>
              <a:cxn ang="0">
                <a:pos x="53" y="688"/>
              </a:cxn>
              <a:cxn ang="0">
                <a:pos x="25" y="677"/>
              </a:cxn>
              <a:cxn ang="0">
                <a:pos x="8" y="654"/>
              </a:cxn>
              <a:cxn ang="0">
                <a:pos x="1" y="622"/>
              </a:cxn>
              <a:cxn ang="0">
                <a:pos x="0" y="588"/>
              </a:cxn>
              <a:cxn ang="0">
                <a:pos x="3" y="553"/>
              </a:cxn>
              <a:cxn ang="0">
                <a:pos x="6" y="523"/>
              </a:cxn>
              <a:cxn ang="0">
                <a:pos x="7" y="15"/>
              </a:cxn>
              <a:cxn ang="0">
                <a:pos x="110" y="5"/>
              </a:cxn>
              <a:cxn ang="0">
                <a:pos x="379" y="8"/>
              </a:cxn>
              <a:cxn ang="0">
                <a:pos x="560" y="10"/>
              </a:cxn>
              <a:cxn ang="0">
                <a:pos x="1179" y="9"/>
              </a:cxn>
              <a:cxn ang="0">
                <a:pos x="1223" y="6"/>
              </a:cxn>
              <a:cxn ang="0">
                <a:pos x="1324" y="0"/>
              </a:cxn>
            </a:cxnLst>
            <a:rect l="0" t="0" r="r" b="b"/>
            <a:pathLst>
              <a:path w="1440" h="707">
                <a:moveTo>
                  <a:pt x="1324" y="0"/>
                </a:moveTo>
                <a:lnTo>
                  <a:pt x="1366" y="0"/>
                </a:lnTo>
                <a:lnTo>
                  <a:pt x="1381" y="2"/>
                </a:lnTo>
                <a:lnTo>
                  <a:pt x="1391" y="4"/>
                </a:lnTo>
                <a:lnTo>
                  <a:pt x="1405" y="12"/>
                </a:lnTo>
                <a:lnTo>
                  <a:pt x="1415" y="24"/>
                </a:lnTo>
                <a:lnTo>
                  <a:pt x="1423" y="40"/>
                </a:lnTo>
                <a:lnTo>
                  <a:pt x="1428" y="58"/>
                </a:lnTo>
                <a:lnTo>
                  <a:pt x="1432" y="79"/>
                </a:lnTo>
                <a:lnTo>
                  <a:pt x="1434" y="104"/>
                </a:lnTo>
                <a:lnTo>
                  <a:pt x="1434" y="128"/>
                </a:lnTo>
                <a:lnTo>
                  <a:pt x="1433" y="156"/>
                </a:lnTo>
                <a:lnTo>
                  <a:pt x="1431" y="182"/>
                </a:lnTo>
                <a:lnTo>
                  <a:pt x="1429" y="210"/>
                </a:lnTo>
                <a:lnTo>
                  <a:pt x="1426" y="237"/>
                </a:lnTo>
                <a:lnTo>
                  <a:pt x="1422" y="265"/>
                </a:lnTo>
                <a:lnTo>
                  <a:pt x="1418" y="290"/>
                </a:lnTo>
                <a:lnTo>
                  <a:pt x="1415" y="315"/>
                </a:lnTo>
                <a:lnTo>
                  <a:pt x="1412" y="336"/>
                </a:lnTo>
                <a:lnTo>
                  <a:pt x="1409" y="355"/>
                </a:lnTo>
                <a:lnTo>
                  <a:pt x="1408" y="372"/>
                </a:lnTo>
                <a:lnTo>
                  <a:pt x="1407" y="385"/>
                </a:lnTo>
                <a:lnTo>
                  <a:pt x="1408" y="394"/>
                </a:lnTo>
                <a:lnTo>
                  <a:pt x="1410" y="407"/>
                </a:lnTo>
                <a:lnTo>
                  <a:pt x="1412" y="424"/>
                </a:lnTo>
                <a:lnTo>
                  <a:pt x="1416" y="443"/>
                </a:lnTo>
                <a:lnTo>
                  <a:pt x="1420" y="464"/>
                </a:lnTo>
                <a:lnTo>
                  <a:pt x="1424" y="487"/>
                </a:lnTo>
                <a:lnTo>
                  <a:pt x="1432" y="536"/>
                </a:lnTo>
                <a:lnTo>
                  <a:pt x="1438" y="585"/>
                </a:lnTo>
                <a:lnTo>
                  <a:pt x="1439" y="608"/>
                </a:lnTo>
                <a:lnTo>
                  <a:pt x="1440" y="630"/>
                </a:lnTo>
                <a:lnTo>
                  <a:pt x="1438" y="651"/>
                </a:lnTo>
                <a:lnTo>
                  <a:pt x="1435" y="668"/>
                </a:lnTo>
                <a:lnTo>
                  <a:pt x="1430" y="683"/>
                </a:lnTo>
                <a:lnTo>
                  <a:pt x="1422" y="695"/>
                </a:lnTo>
                <a:lnTo>
                  <a:pt x="1412" y="703"/>
                </a:lnTo>
                <a:lnTo>
                  <a:pt x="1402" y="706"/>
                </a:lnTo>
                <a:lnTo>
                  <a:pt x="1387" y="707"/>
                </a:lnTo>
                <a:lnTo>
                  <a:pt x="1369" y="707"/>
                </a:lnTo>
                <a:lnTo>
                  <a:pt x="1349" y="706"/>
                </a:lnTo>
                <a:lnTo>
                  <a:pt x="1306" y="702"/>
                </a:lnTo>
                <a:lnTo>
                  <a:pt x="1286" y="700"/>
                </a:lnTo>
                <a:lnTo>
                  <a:pt x="1267" y="697"/>
                </a:lnTo>
                <a:lnTo>
                  <a:pt x="1251" y="695"/>
                </a:lnTo>
                <a:lnTo>
                  <a:pt x="1240" y="694"/>
                </a:lnTo>
                <a:lnTo>
                  <a:pt x="1158" y="691"/>
                </a:lnTo>
                <a:lnTo>
                  <a:pt x="1074" y="690"/>
                </a:lnTo>
                <a:lnTo>
                  <a:pt x="992" y="690"/>
                </a:lnTo>
                <a:lnTo>
                  <a:pt x="756" y="688"/>
                </a:lnTo>
                <a:lnTo>
                  <a:pt x="520" y="687"/>
                </a:lnTo>
                <a:lnTo>
                  <a:pt x="391" y="687"/>
                </a:lnTo>
                <a:lnTo>
                  <a:pt x="262" y="684"/>
                </a:lnTo>
                <a:lnTo>
                  <a:pt x="246" y="684"/>
                </a:lnTo>
                <a:lnTo>
                  <a:pt x="226" y="685"/>
                </a:lnTo>
                <a:lnTo>
                  <a:pt x="201" y="687"/>
                </a:lnTo>
                <a:lnTo>
                  <a:pt x="175" y="688"/>
                </a:lnTo>
                <a:lnTo>
                  <a:pt x="148" y="690"/>
                </a:lnTo>
                <a:lnTo>
                  <a:pt x="121" y="690"/>
                </a:lnTo>
                <a:lnTo>
                  <a:pt x="95" y="691"/>
                </a:lnTo>
                <a:lnTo>
                  <a:pt x="73" y="690"/>
                </a:lnTo>
                <a:lnTo>
                  <a:pt x="53" y="688"/>
                </a:lnTo>
                <a:lnTo>
                  <a:pt x="39" y="684"/>
                </a:lnTo>
                <a:lnTo>
                  <a:pt x="25" y="677"/>
                </a:lnTo>
                <a:lnTo>
                  <a:pt x="15" y="667"/>
                </a:lnTo>
                <a:lnTo>
                  <a:pt x="8" y="654"/>
                </a:lnTo>
                <a:lnTo>
                  <a:pt x="3" y="639"/>
                </a:lnTo>
                <a:lnTo>
                  <a:pt x="1" y="622"/>
                </a:lnTo>
                <a:lnTo>
                  <a:pt x="0" y="605"/>
                </a:lnTo>
                <a:lnTo>
                  <a:pt x="0" y="588"/>
                </a:lnTo>
                <a:lnTo>
                  <a:pt x="2" y="570"/>
                </a:lnTo>
                <a:lnTo>
                  <a:pt x="3" y="553"/>
                </a:lnTo>
                <a:lnTo>
                  <a:pt x="5" y="538"/>
                </a:lnTo>
                <a:lnTo>
                  <a:pt x="6" y="523"/>
                </a:lnTo>
                <a:lnTo>
                  <a:pt x="7" y="512"/>
                </a:lnTo>
                <a:lnTo>
                  <a:pt x="7" y="15"/>
                </a:lnTo>
                <a:lnTo>
                  <a:pt x="13" y="5"/>
                </a:lnTo>
                <a:lnTo>
                  <a:pt x="110" y="5"/>
                </a:lnTo>
                <a:lnTo>
                  <a:pt x="202" y="6"/>
                </a:lnTo>
                <a:lnTo>
                  <a:pt x="379" y="8"/>
                </a:lnTo>
                <a:lnTo>
                  <a:pt x="469" y="9"/>
                </a:lnTo>
                <a:lnTo>
                  <a:pt x="560" y="10"/>
                </a:lnTo>
                <a:lnTo>
                  <a:pt x="1162" y="10"/>
                </a:lnTo>
                <a:lnTo>
                  <a:pt x="1179" y="9"/>
                </a:lnTo>
                <a:lnTo>
                  <a:pt x="1199" y="7"/>
                </a:lnTo>
                <a:lnTo>
                  <a:pt x="1223" y="6"/>
                </a:lnTo>
                <a:lnTo>
                  <a:pt x="1273" y="2"/>
                </a:lnTo>
                <a:lnTo>
                  <a:pt x="132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4445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</a:t>
            </a:r>
          </a:p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text.</a:t>
            </a:r>
            <a:endParaRPr lang="en-US" sz="1800" dirty="0"/>
          </a:p>
        </p:txBody>
      </p:sp>
      <p:sp>
        <p:nvSpPr>
          <p:cNvPr id="64" name="Freeform 25"/>
          <p:cNvSpPr>
            <a:spLocks/>
          </p:cNvSpPr>
          <p:nvPr/>
        </p:nvSpPr>
        <p:spPr bwMode="auto">
          <a:xfrm>
            <a:off x="4015819" y="1175537"/>
            <a:ext cx="4152507" cy="871980"/>
          </a:xfrm>
          <a:custGeom>
            <a:avLst/>
            <a:gdLst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0 w 3149"/>
              <a:gd name="connsiteY108" fmla="*/ 553 h 668"/>
              <a:gd name="connsiteX109" fmla="*/ 52 w 3149"/>
              <a:gd name="connsiteY109" fmla="*/ 540 h 668"/>
              <a:gd name="connsiteX110" fmla="*/ 55 w 3149"/>
              <a:gd name="connsiteY110" fmla="*/ 527 h 668"/>
              <a:gd name="connsiteX111" fmla="*/ 58 w 3149"/>
              <a:gd name="connsiteY111" fmla="*/ 515 h 668"/>
              <a:gd name="connsiteX112" fmla="*/ 61 w 3149"/>
              <a:gd name="connsiteY112" fmla="*/ 504 h 668"/>
              <a:gd name="connsiteX113" fmla="*/ 63 w 3149"/>
              <a:gd name="connsiteY113" fmla="*/ 493 h 668"/>
              <a:gd name="connsiteX114" fmla="*/ 64 w 3149"/>
              <a:gd name="connsiteY114" fmla="*/ 485 h 668"/>
              <a:gd name="connsiteX115" fmla="*/ 56 w 3149"/>
              <a:gd name="connsiteY115" fmla="*/ 407 h 668"/>
              <a:gd name="connsiteX116" fmla="*/ 48 w 3149"/>
              <a:gd name="connsiteY116" fmla="*/ 367 h 668"/>
              <a:gd name="connsiteX117" fmla="*/ 41 w 3149"/>
              <a:gd name="connsiteY117" fmla="*/ 326 h 668"/>
              <a:gd name="connsiteX118" fmla="*/ 35 w 3149"/>
              <a:gd name="connsiteY118" fmla="*/ 287 h 668"/>
              <a:gd name="connsiteX119" fmla="*/ 33 w 3149"/>
              <a:gd name="connsiteY119" fmla="*/ 246 h 668"/>
              <a:gd name="connsiteX120" fmla="*/ 32 w 3149"/>
              <a:gd name="connsiteY120" fmla="*/ 231 h 668"/>
              <a:gd name="connsiteX121" fmla="*/ 30 w 3149"/>
              <a:gd name="connsiteY121" fmla="*/ 214 h 668"/>
              <a:gd name="connsiteX122" fmla="*/ 25 w 3149"/>
              <a:gd name="connsiteY122" fmla="*/ 197 h 668"/>
              <a:gd name="connsiteX123" fmla="*/ 21 w 3149"/>
              <a:gd name="connsiteY123" fmla="*/ 178 h 668"/>
              <a:gd name="connsiteX124" fmla="*/ 16 w 3149"/>
              <a:gd name="connsiteY124" fmla="*/ 159 h 668"/>
              <a:gd name="connsiteX125" fmla="*/ 12 w 3149"/>
              <a:gd name="connsiteY125" fmla="*/ 140 h 668"/>
              <a:gd name="connsiteX126" fmla="*/ 7 w 3149"/>
              <a:gd name="connsiteY126" fmla="*/ 121 h 668"/>
              <a:gd name="connsiteX127" fmla="*/ 1 w 3149"/>
              <a:gd name="connsiteY127" fmla="*/ 84 h 668"/>
              <a:gd name="connsiteX128" fmla="*/ 0 w 3149"/>
              <a:gd name="connsiteY128" fmla="*/ 68 h 668"/>
              <a:gd name="connsiteX129" fmla="*/ 1 w 3149"/>
              <a:gd name="connsiteY129" fmla="*/ 52 h 668"/>
              <a:gd name="connsiteX130" fmla="*/ 3 w 3149"/>
              <a:gd name="connsiteY130" fmla="*/ 39 h 668"/>
              <a:gd name="connsiteX131" fmla="*/ 9 w 3149"/>
              <a:gd name="connsiteY131" fmla="*/ 27 h 668"/>
              <a:gd name="connsiteX132" fmla="*/ 17 w 3149"/>
              <a:gd name="connsiteY132" fmla="*/ 19 h 668"/>
              <a:gd name="connsiteX133" fmla="*/ 30 w 3149"/>
              <a:gd name="connsiteY133" fmla="*/ 12 h 668"/>
              <a:gd name="connsiteX134" fmla="*/ 45 w 3149"/>
              <a:gd name="connsiteY134" fmla="*/ 9 h 668"/>
              <a:gd name="connsiteX135" fmla="*/ 64 w 3149"/>
              <a:gd name="connsiteY135" fmla="*/ 9 h 668"/>
              <a:gd name="connsiteX136" fmla="*/ 75 w 3149"/>
              <a:gd name="connsiteY136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0 w 3149"/>
              <a:gd name="connsiteY108" fmla="*/ 553 h 668"/>
              <a:gd name="connsiteX109" fmla="*/ 52 w 3149"/>
              <a:gd name="connsiteY109" fmla="*/ 540 h 668"/>
              <a:gd name="connsiteX110" fmla="*/ 55 w 3149"/>
              <a:gd name="connsiteY110" fmla="*/ 527 h 668"/>
              <a:gd name="connsiteX111" fmla="*/ 58 w 3149"/>
              <a:gd name="connsiteY111" fmla="*/ 515 h 668"/>
              <a:gd name="connsiteX112" fmla="*/ 61 w 3149"/>
              <a:gd name="connsiteY112" fmla="*/ 504 h 668"/>
              <a:gd name="connsiteX113" fmla="*/ 63 w 3149"/>
              <a:gd name="connsiteY113" fmla="*/ 493 h 668"/>
              <a:gd name="connsiteX114" fmla="*/ 56 w 3149"/>
              <a:gd name="connsiteY114" fmla="*/ 407 h 668"/>
              <a:gd name="connsiteX115" fmla="*/ 48 w 3149"/>
              <a:gd name="connsiteY115" fmla="*/ 367 h 668"/>
              <a:gd name="connsiteX116" fmla="*/ 41 w 3149"/>
              <a:gd name="connsiteY116" fmla="*/ 326 h 668"/>
              <a:gd name="connsiteX117" fmla="*/ 35 w 3149"/>
              <a:gd name="connsiteY117" fmla="*/ 287 h 668"/>
              <a:gd name="connsiteX118" fmla="*/ 33 w 3149"/>
              <a:gd name="connsiteY118" fmla="*/ 246 h 668"/>
              <a:gd name="connsiteX119" fmla="*/ 32 w 3149"/>
              <a:gd name="connsiteY119" fmla="*/ 231 h 668"/>
              <a:gd name="connsiteX120" fmla="*/ 30 w 3149"/>
              <a:gd name="connsiteY120" fmla="*/ 214 h 668"/>
              <a:gd name="connsiteX121" fmla="*/ 25 w 3149"/>
              <a:gd name="connsiteY121" fmla="*/ 197 h 668"/>
              <a:gd name="connsiteX122" fmla="*/ 21 w 3149"/>
              <a:gd name="connsiteY122" fmla="*/ 178 h 668"/>
              <a:gd name="connsiteX123" fmla="*/ 16 w 3149"/>
              <a:gd name="connsiteY123" fmla="*/ 159 h 668"/>
              <a:gd name="connsiteX124" fmla="*/ 12 w 3149"/>
              <a:gd name="connsiteY124" fmla="*/ 140 h 668"/>
              <a:gd name="connsiteX125" fmla="*/ 7 w 3149"/>
              <a:gd name="connsiteY125" fmla="*/ 121 h 668"/>
              <a:gd name="connsiteX126" fmla="*/ 1 w 3149"/>
              <a:gd name="connsiteY126" fmla="*/ 84 h 668"/>
              <a:gd name="connsiteX127" fmla="*/ 0 w 3149"/>
              <a:gd name="connsiteY127" fmla="*/ 68 h 668"/>
              <a:gd name="connsiteX128" fmla="*/ 1 w 3149"/>
              <a:gd name="connsiteY128" fmla="*/ 52 h 668"/>
              <a:gd name="connsiteX129" fmla="*/ 3 w 3149"/>
              <a:gd name="connsiteY129" fmla="*/ 39 h 668"/>
              <a:gd name="connsiteX130" fmla="*/ 9 w 3149"/>
              <a:gd name="connsiteY130" fmla="*/ 27 h 668"/>
              <a:gd name="connsiteX131" fmla="*/ 17 w 3149"/>
              <a:gd name="connsiteY131" fmla="*/ 19 h 668"/>
              <a:gd name="connsiteX132" fmla="*/ 30 w 3149"/>
              <a:gd name="connsiteY132" fmla="*/ 12 h 668"/>
              <a:gd name="connsiteX133" fmla="*/ 45 w 3149"/>
              <a:gd name="connsiteY133" fmla="*/ 9 h 668"/>
              <a:gd name="connsiteX134" fmla="*/ 64 w 3149"/>
              <a:gd name="connsiteY134" fmla="*/ 9 h 668"/>
              <a:gd name="connsiteX135" fmla="*/ 75 w 3149"/>
              <a:gd name="connsiteY135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0 w 3149"/>
              <a:gd name="connsiteY108" fmla="*/ 553 h 668"/>
              <a:gd name="connsiteX109" fmla="*/ 52 w 3149"/>
              <a:gd name="connsiteY109" fmla="*/ 540 h 668"/>
              <a:gd name="connsiteX110" fmla="*/ 55 w 3149"/>
              <a:gd name="connsiteY110" fmla="*/ 527 h 668"/>
              <a:gd name="connsiteX111" fmla="*/ 58 w 3149"/>
              <a:gd name="connsiteY111" fmla="*/ 515 h 668"/>
              <a:gd name="connsiteX112" fmla="*/ 63 w 3149"/>
              <a:gd name="connsiteY112" fmla="*/ 493 h 668"/>
              <a:gd name="connsiteX113" fmla="*/ 56 w 3149"/>
              <a:gd name="connsiteY113" fmla="*/ 407 h 668"/>
              <a:gd name="connsiteX114" fmla="*/ 48 w 3149"/>
              <a:gd name="connsiteY114" fmla="*/ 367 h 668"/>
              <a:gd name="connsiteX115" fmla="*/ 41 w 3149"/>
              <a:gd name="connsiteY115" fmla="*/ 326 h 668"/>
              <a:gd name="connsiteX116" fmla="*/ 35 w 3149"/>
              <a:gd name="connsiteY116" fmla="*/ 287 h 668"/>
              <a:gd name="connsiteX117" fmla="*/ 33 w 3149"/>
              <a:gd name="connsiteY117" fmla="*/ 246 h 668"/>
              <a:gd name="connsiteX118" fmla="*/ 32 w 3149"/>
              <a:gd name="connsiteY118" fmla="*/ 231 h 668"/>
              <a:gd name="connsiteX119" fmla="*/ 30 w 3149"/>
              <a:gd name="connsiteY119" fmla="*/ 214 h 668"/>
              <a:gd name="connsiteX120" fmla="*/ 25 w 3149"/>
              <a:gd name="connsiteY120" fmla="*/ 197 h 668"/>
              <a:gd name="connsiteX121" fmla="*/ 21 w 3149"/>
              <a:gd name="connsiteY121" fmla="*/ 178 h 668"/>
              <a:gd name="connsiteX122" fmla="*/ 16 w 3149"/>
              <a:gd name="connsiteY122" fmla="*/ 159 h 668"/>
              <a:gd name="connsiteX123" fmla="*/ 12 w 3149"/>
              <a:gd name="connsiteY123" fmla="*/ 140 h 668"/>
              <a:gd name="connsiteX124" fmla="*/ 7 w 3149"/>
              <a:gd name="connsiteY124" fmla="*/ 121 h 668"/>
              <a:gd name="connsiteX125" fmla="*/ 1 w 3149"/>
              <a:gd name="connsiteY125" fmla="*/ 84 h 668"/>
              <a:gd name="connsiteX126" fmla="*/ 0 w 3149"/>
              <a:gd name="connsiteY126" fmla="*/ 68 h 668"/>
              <a:gd name="connsiteX127" fmla="*/ 1 w 3149"/>
              <a:gd name="connsiteY127" fmla="*/ 52 h 668"/>
              <a:gd name="connsiteX128" fmla="*/ 3 w 3149"/>
              <a:gd name="connsiteY128" fmla="*/ 39 h 668"/>
              <a:gd name="connsiteX129" fmla="*/ 9 w 3149"/>
              <a:gd name="connsiteY129" fmla="*/ 27 h 668"/>
              <a:gd name="connsiteX130" fmla="*/ 17 w 3149"/>
              <a:gd name="connsiteY130" fmla="*/ 19 h 668"/>
              <a:gd name="connsiteX131" fmla="*/ 30 w 3149"/>
              <a:gd name="connsiteY131" fmla="*/ 12 h 668"/>
              <a:gd name="connsiteX132" fmla="*/ 45 w 3149"/>
              <a:gd name="connsiteY132" fmla="*/ 9 h 668"/>
              <a:gd name="connsiteX133" fmla="*/ 64 w 3149"/>
              <a:gd name="connsiteY133" fmla="*/ 9 h 668"/>
              <a:gd name="connsiteX134" fmla="*/ 75 w 3149"/>
              <a:gd name="connsiteY134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0 w 3149"/>
              <a:gd name="connsiteY108" fmla="*/ 553 h 668"/>
              <a:gd name="connsiteX109" fmla="*/ 52 w 3149"/>
              <a:gd name="connsiteY109" fmla="*/ 540 h 668"/>
              <a:gd name="connsiteX110" fmla="*/ 58 w 3149"/>
              <a:gd name="connsiteY110" fmla="*/ 515 h 668"/>
              <a:gd name="connsiteX111" fmla="*/ 63 w 3149"/>
              <a:gd name="connsiteY111" fmla="*/ 493 h 668"/>
              <a:gd name="connsiteX112" fmla="*/ 56 w 3149"/>
              <a:gd name="connsiteY112" fmla="*/ 407 h 668"/>
              <a:gd name="connsiteX113" fmla="*/ 48 w 3149"/>
              <a:gd name="connsiteY113" fmla="*/ 367 h 668"/>
              <a:gd name="connsiteX114" fmla="*/ 41 w 3149"/>
              <a:gd name="connsiteY114" fmla="*/ 326 h 668"/>
              <a:gd name="connsiteX115" fmla="*/ 35 w 3149"/>
              <a:gd name="connsiteY115" fmla="*/ 287 h 668"/>
              <a:gd name="connsiteX116" fmla="*/ 33 w 3149"/>
              <a:gd name="connsiteY116" fmla="*/ 246 h 668"/>
              <a:gd name="connsiteX117" fmla="*/ 32 w 3149"/>
              <a:gd name="connsiteY117" fmla="*/ 231 h 668"/>
              <a:gd name="connsiteX118" fmla="*/ 30 w 3149"/>
              <a:gd name="connsiteY118" fmla="*/ 214 h 668"/>
              <a:gd name="connsiteX119" fmla="*/ 25 w 3149"/>
              <a:gd name="connsiteY119" fmla="*/ 197 h 668"/>
              <a:gd name="connsiteX120" fmla="*/ 21 w 3149"/>
              <a:gd name="connsiteY120" fmla="*/ 178 h 668"/>
              <a:gd name="connsiteX121" fmla="*/ 16 w 3149"/>
              <a:gd name="connsiteY121" fmla="*/ 159 h 668"/>
              <a:gd name="connsiteX122" fmla="*/ 12 w 3149"/>
              <a:gd name="connsiteY122" fmla="*/ 140 h 668"/>
              <a:gd name="connsiteX123" fmla="*/ 7 w 3149"/>
              <a:gd name="connsiteY123" fmla="*/ 121 h 668"/>
              <a:gd name="connsiteX124" fmla="*/ 1 w 3149"/>
              <a:gd name="connsiteY124" fmla="*/ 84 h 668"/>
              <a:gd name="connsiteX125" fmla="*/ 0 w 3149"/>
              <a:gd name="connsiteY125" fmla="*/ 68 h 668"/>
              <a:gd name="connsiteX126" fmla="*/ 1 w 3149"/>
              <a:gd name="connsiteY126" fmla="*/ 52 h 668"/>
              <a:gd name="connsiteX127" fmla="*/ 3 w 3149"/>
              <a:gd name="connsiteY127" fmla="*/ 39 h 668"/>
              <a:gd name="connsiteX128" fmla="*/ 9 w 3149"/>
              <a:gd name="connsiteY128" fmla="*/ 27 h 668"/>
              <a:gd name="connsiteX129" fmla="*/ 17 w 3149"/>
              <a:gd name="connsiteY129" fmla="*/ 19 h 668"/>
              <a:gd name="connsiteX130" fmla="*/ 30 w 3149"/>
              <a:gd name="connsiteY130" fmla="*/ 12 h 668"/>
              <a:gd name="connsiteX131" fmla="*/ 45 w 3149"/>
              <a:gd name="connsiteY131" fmla="*/ 9 h 668"/>
              <a:gd name="connsiteX132" fmla="*/ 64 w 3149"/>
              <a:gd name="connsiteY132" fmla="*/ 9 h 668"/>
              <a:gd name="connsiteX133" fmla="*/ 75 w 3149"/>
              <a:gd name="connsiteY133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2 w 3149"/>
              <a:gd name="connsiteY108" fmla="*/ 540 h 668"/>
              <a:gd name="connsiteX109" fmla="*/ 58 w 3149"/>
              <a:gd name="connsiteY109" fmla="*/ 515 h 668"/>
              <a:gd name="connsiteX110" fmla="*/ 63 w 3149"/>
              <a:gd name="connsiteY110" fmla="*/ 493 h 668"/>
              <a:gd name="connsiteX111" fmla="*/ 56 w 3149"/>
              <a:gd name="connsiteY111" fmla="*/ 407 h 668"/>
              <a:gd name="connsiteX112" fmla="*/ 48 w 3149"/>
              <a:gd name="connsiteY112" fmla="*/ 367 h 668"/>
              <a:gd name="connsiteX113" fmla="*/ 41 w 3149"/>
              <a:gd name="connsiteY113" fmla="*/ 326 h 668"/>
              <a:gd name="connsiteX114" fmla="*/ 35 w 3149"/>
              <a:gd name="connsiteY114" fmla="*/ 287 h 668"/>
              <a:gd name="connsiteX115" fmla="*/ 33 w 3149"/>
              <a:gd name="connsiteY115" fmla="*/ 246 h 668"/>
              <a:gd name="connsiteX116" fmla="*/ 32 w 3149"/>
              <a:gd name="connsiteY116" fmla="*/ 231 h 668"/>
              <a:gd name="connsiteX117" fmla="*/ 30 w 3149"/>
              <a:gd name="connsiteY117" fmla="*/ 214 h 668"/>
              <a:gd name="connsiteX118" fmla="*/ 25 w 3149"/>
              <a:gd name="connsiteY118" fmla="*/ 197 h 668"/>
              <a:gd name="connsiteX119" fmla="*/ 21 w 3149"/>
              <a:gd name="connsiteY119" fmla="*/ 178 h 668"/>
              <a:gd name="connsiteX120" fmla="*/ 16 w 3149"/>
              <a:gd name="connsiteY120" fmla="*/ 159 h 668"/>
              <a:gd name="connsiteX121" fmla="*/ 12 w 3149"/>
              <a:gd name="connsiteY121" fmla="*/ 140 h 668"/>
              <a:gd name="connsiteX122" fmla="*/ 7 w 3149"/>
              <a:gd name="connsiteY122" fmla="*/ 121 h 668"/>
              <a:gd name="connsiteX123" fmla="*/ 1 w 3149"/>
              <a:gd name="connsiteY123" fmla="*/ 84 h 668"/>
              <a:gd name="connsiteX124" fmla="*/ 0 w 3149"/>
              <a:gd name="connsiteY124" fmla="*/ 68 h 668"/>
              <a:gd name="connsiteX125" fmla="*/ 1 w 3149"/>
              <a:gd name="connsiteY125" fmla="*/ 52 h 668"/>
              <a:gd name="connsiteX126" fmla="*/ 3 w 3149"/>
              <a:gd name="connsiteY126" fmla="*/ 39 h 668"/>
              <a:gd name="connsiteX127" fmla="*/ 9 w 3149"/>
              <a:gd name="connsiteY127" fmla="*/ 27 h 668"/>
              <a:gd name="connsiteX128" fmla="*/ 17 w 3149"/>
              <a:gd name="connsiteY128" fmla="*/ 19 h 668"/>
              <a:gd name="connsiteX129" fmla="*/ 30 w 3149"/>
              <a:gd name="connsiteY129" fmla="*/ 12 h 668"/>
              <a:gd name="connsiteX130" fmla="*/ 45 w 3149"/>
              <a:gd name="connsiteY130" fmla="*/ 9 h 668"/>
              <a:gd name="connsiteX131" fmla="*/ 64 w 3149"/>
              <a:gd name="connsiteY131" fmla="*/ 9 h 668"/>
              <a:gd name="connsiteX132" fmla="*/ 75 w 3149"/>
              <a:gd name="connsiteY132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68 h 668"/>
              <a:gd name="connsiteX107" fmla="*/ 52 w 3149"/>
              <a:gd name="connsiteY107" fmla="*/ 540 h 668"/>
              <a:gd name="connsiteX108" fmla="*/ 58 w 3149"/>
              <a:gd name="connsiteY108" fmla="*/ 515 h 668"/>
              <a:gd name="connsiteX109" fmla="*/ 63 w 3149"/>
              <a:gd name="connsiteY109" fmla="*/ 493 h 668"/>
              <a:gd name="connsiteX110" fmla="*/ 56 w 3149"/>
              <a:gd name="connsiteY110" fmla="*/ 407 h 668"/>
              <a:gd name="connsiteX111" fmla="*/ 48 w 3149"/>
              <a:gd name="connsiteY111" fmla="*/ 367 h 668"/>
              <a:gd name="connsiteX112" fmla="*/ 41 w 3149"/>
              <a:gd name="connsiteY112" fmla="*/ 326 h 668"/>
              <a:gd name="connsiteX113" fmla="*/ 35 w 3149"/>
              <a:gd name="connsiteY113" fmla="*/ 287 h 668"/>
              <a:gd name="connsiteX114" fmla="*/ 33 w 3149"/>
              <a:gd name="connsiteY114" fmla="*/ 246 h 668"/>
              <a:gd name="connsiteX115" fmla="*/ 32 w 3149"/>
              <a:gd name="connsiteY115" fmla="*/ 231 h 668"/>
              <a:gd name="connsiteX116" fmla="*/ 30 w 3149"/>
              <a:gd name="connsiteY116" fmla="*/ 214 h 668"/>
              <a:gd name="connsiteX117" fmla="*/ 25 w 3149"/>
              <a:gd name="connsiteY117" fmla="*/ 197 h 668"/>
              <a:gd name="connsiteX118" fmla="*/ 21 w 3149"/>
              <a:gd name="connsiteY118" fmla="*/ 178 h 668"/>
              <a:gd name="connsiteX119" fmla="*/ 16 w 3149"/>
              <a:gd name="connsiteY119" fmla="*/ 159 h 668"/>
              <a:gd name="connsiteX120" fmla="*/ 12 w 3149"/>
              <a:gd name="connsiteY120" fmla="*/ 140 h 668"/>
              <a:gd name="connsiteX121" fmla="*/ 7 w 3149"/>
              <a:gd name="connsiteY121" fmla="*/ 121 h 668"/>
              <a:gd name="connsiteX122" fmla="*/ 1 w 3149"/>
              <a:gd name="connsiteY122" fmla="*/ 84 h 668"/>
              <a:gd name="connsiteX123" fmla="*/ 0 w 3149"/>
              <a:gd name="connsiteY123" fmla="*/ 68 h 668"/>
              <a:gd name="connsiteX124" fmla="*/ 1 w 3149"/>
              <a:gd name="connsiteY124" fmla="*/ 52 h 668"/>
              <a:gd name="connsiteX125" fmla="*/ 3 w 3149"/>
              <a:gd name="connsiteY125" fmla="*/ 39 h 668"/>
              <a:gd name="connsiteX126" fmla="*/ 9 w 3149"/>
              <a:gd name="connsiteY126" fmla="*/ 27 h 668"/>
              <a:gd name="connsiteX127" fmla="*/ 17 w 3149"/>
              <a:gd name="connsiteY127" fmla="*/ 19 h 668"/>
              <a:gd name="connsiteX128" fmla="*/ 30 w 3149"/>
              <a:gd name="connsiteY128" fmla="*/ 12 h 668"/>
              <a:gd name="connsiteX129" fmla="*/ 45 w 3149"/>
              <a:gd name="connsiteY129" fmla="*/ 9 h 668"/>
              <a:gd name="connsiteX130" fmla="*/ 64 w 3149"/>
              <a:gd name="connsiteY130" fmla="*/ 9 h 668"/>
              <a:gd name="connsiteX131" fmla="*/ 75 w 3149"/>
              <a:gd name="connsiteY131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52 w 3149"/>
              <a:gd name="connsiteY106" fmla="*/ 540 h 668"/>
              <a:gd name="connsiteX107" fmla="*/ 58 w 3149"/>
              <a:gd name="connsiteY107" fmla="*/ 515 h 668"/>
              <a:gd name="connsiteX108" fmla="*/ 63 w 3149"/>
              <a:gd name="connsiteY108" fmla="*/ 493 h 668"/>
              <a:gd name="connsiteX109" fmla="*/ 56 w 3149"/>
              <a:gd name="connsiteY109" fmla="*/ 407 h 668"/>
              <a:gd name="connsiteX110" fmla="*/ 48 w 3149"/>
              <a:gd name="connsiteY110" fmla="*/ 367 h 668"/>
              <a:gd name="connsiteX111" fmla="*/ 41 w 3149"/>
              <a:gd name="connsiteY111" fmla="*/ 326 h 668"/>
              <a:gd name="connsiteX112" fmla="*/ 35 w 3149"/>
              <a:gd name="connsiteY112" fmla="*/ 287 h 668"/>
              <a:gd name="connsiteX113" fmla="*/ 33 w 3149"/>
              <a:gd name="connsiteY113" fmla="*/ 246 h 668"/>
              <a:gd name="connsiteX114" fmla="*/ 32 w 3149"/>
              <a:gd name="connsiteY114" fmla="*/ 231 h 668"/>
              <a:gd name="connsiteX115" fmla="*/ 30 w 3149"/>
              <a:gd name="connsiteY115" fmla="*/ 214 h 668"/>
              <a:gd name="connsiteX116" fmla="*/ 25 w 3149"/>
              <a:gd name="connsiteY116" fmla="*/ 197 h 668"/>
              <a:gd name="connsiteX117" fmla="*/ 21 w 3149"/>
              <a:gd name="connsiteY117" fmla="*/ 178 h 668"/>
              <a:gd name="connsiteX118" fmla="*/ 16 w 3149"/>
              <a:gd name="connsiteY118" fmla="*/ 159 h 668"/>
              <a:gd name="connsiteX119" fmla="*/ 12 w 3149"/>
              <a:gd name="connsiteY119" fmla="*/ 140 h 668"/>
              <a:gd name="connsiteX120" fmla="*/ 7 w 3149"/>
              <a:gd name="connsiteY120" fmla="*/ 121 h 668"/>
              <a:gd name="connsiteX121" fmla="*/ 1 w 3149"/>
              <a:gd name="connsiteY121" fmla="*/ 84 h 668"/>
              <a:gd name="connsiteX122" fmla="*/ 0 w 3149"/>
              <a:gd name="connsiteY122" fmla="*/ 68 h 668"/>
              <a:gd name="connsiteX123" fmla="*/ 1 w 3149"/>
              <a:gd name="connsiteY123" fmla="*/ 52 h 668"/>
              <a:gd name="connsiteX124" fmla="*/ 3 w 3149"/>
              <a:gd name="connsiteY124" fmla="*/ 39 h 668"/>
              <a:gd name="connsiteX125" fmla="*/ 9 w 3149"/>
              <a:gd name="connsiteY125" fmla="*/ 27 h 668"/>
              <a:gd name="connsiteX126" fmla="*/ 17 w 3149"/>
              <a:gd name="connsiteY126" fmla="*/ 19 h 668"/>
              <a:gd name="connsiteX127" fmla="*/ 30 w 3149"/>
              <a:gd name="connsiteY127" fmla="*/ 12 h 668"/>
              <a:gd name="connsiteX128" fmla="*/ 45 w 3149"/>
              <a:gd name="connsiteY128" fmla="*/ 9 h 668"/>
              <a:gd name="connsiteX129" fmla="*/ 64 w 3149"/>
              <a:gd name="connsiteY129" fmla="*/ 9 h 668"/>
              <a:gd name="connsiteX130" fmla="*/ 75 w 3149"/>
              <a:gd name="connsiteY130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2 w 3149"/>
              <a:gd name="connsiteY105" fmla="*/ 540 h 668"/>
              <a:gd name="connsiteX106" fmla="*/ 58 w 3149"/>
              <a:gd name="connsiteY106" fmla="*/ 515 h 668"/>
              <a:gd name="connsiteX107" fmla="*/ 63 w 3149"/>
              <a:gd name="connsiteY107" fmla="*/ 493 h 668"/>
              <a:gd name="connsiteX108" fmla="*/ 56 w 3149"/>
              <a:gd name="connsiteY108" fmla="*/ 407 h 668"/>
              <a:gd name="connsiteX109" fmla="*/ 48 w 3149"/>
              <a:gd name="connsiteY109" fmla="*/ 367 h 668"/>
              <a:gd name="connsiteX110" fmla="*/ 41 w 3149"/>
              <a:gd name="connsiteY110" fmla="*/ 326 h 668"/>
              <a:gd name="connsiteX111" fmla="*/ 35 w 3149"/>
              <a:gd name="connsiteY111" fmla="*/ 287 h 668"/>
              <a:gd name="connsiteX112" fmla="*/ 33 w 3149"/>
              <a:gd name="connsiteY112" fmla="*/ 246 h 668"/>
              <a:gd name="connsiteX113" fmla="*/ 32 w 3149"/>
              <a:gd name="connsiteY113" fmla="*/ 231 h 668"/>
              <a:gd name="connsiteX114" fmla="*/ 30 w 3149"/>
              <a:gd name="connsiteY114" fmla="*/ 214 h 668"/>
              <a:gd name="connsiteX115" fmla="*/ 25 w 3149"/>
              <a:gd name="connsiteY115" fmla="*/ 197 h 668"/>
              <a:gd name="connsiteX116" fmla="*/ 21 w 3149"/>
              <a:gd name="connsiteY116" fmla="*/ 178 h 668"/>
              <a:gd name="connsiteX117" fmla="*/ 16 w 3149"/>
              <a:gd name="connsiteY117" fmla="*/ 159 h 668"/>
              <a:gd name="connsiteX118" fmla="*/ 12 w 3149"/>
              <a:gd name="connsiteY118" fmla="*/ 140 h 668"/>
              <a:gd name="connsiteX119" fmla="*/ 7 w 3149"/>
              <a:gd name="connsiteY119" fmla="*/ 121 h 668"/>
              <a:gd name="connsiteX120" fmla="*/ 1 w 3149"/>
              <a:gd name="connsiteY120" fmla="*/ 84 h 668"/>
              <a:gd name="connsiteX121" fmla="*/ 0 w 3149"/>
              <a:gd name="connsiteY121" fmla="*/ 68 h 668"/>
              <a:gd name="connsiteX122" fmla="*/ 1 w 3149"/>
              <a:gd name="connsiteY122" fmla="*/ 52 h 668"/>
              <a:gd name="connsiteX123" fmla="*/ 3 w 3149"/>
              <a:gd name="connsiteY123" fmla="*/ 39 h 668"/>
              <a:gd name="connsiteX124" fmla="*/ 9 w 3149"/>
              <a:gd name="connsiteY124" fmla="*/ 27 h 668"/>
              <a:gd name="connsiteX125" fmla="*/ 17 w 3149"/>
              <a:gd name="connsiteY125" fmla="*/ 19 h 668"/>
              <a:gd name="connsiteX126" fmla="*/ 30 w 3149"/>
              <a:gd name="connsiteY126" fmla="*/ 12 h 668"/>
              <a:gd name="connsiteX127" fmla="*/ 45 w 3149"/>
              <a:gd name="connsiteY127" fmla="*/ 9 h 668"/>
              <a:gd name="connsiteX128" fmla="*/ 64 w 3149"/>
              <a:gd name="connsiteY128" fmla="*/ 9 h 668"/>
              <a:gd name="connsiteX129" fmla="*/ 75 w 3149"/>
              <a:gd name="connsiteY129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8 w 3149"/>
              <a:gd name="connsiteY105" fmla="*/ 515 h 668"/>
              <a:gd name="connsiteX106" fmla="*/ 63 w 3149"/>
              <a:gd name="connsiteY106" fmla="*/ 493 h 668"/>
              <a:gd name="connsiteX107" fmla="*/ 56 w 3149"/>
              <a:gd name="connsiteY107" fmla="*/ 407 h 668"/>
              <a:gd name="connsiteX108" fmla="*/ 48 w 3149"/>
              <a:gd name="connsiteY108" fmla="*/ 367 h 668"/>
              <a:gd name="connsiteX109" fmla="*/ 41 w 3149"/>
              <a:gd name="connsiteY109" fmla="*/ 326 h 668"/>
              <a:gd name="connsiteX110" fmla="*/ 35 w 3149"/>
              <a:gd name="connsiteY110" fmla="*/ 287 h 668"/>
              <a:gd name="connsiteX111" fmla="*/ 33 w 3149"/>
              <a:gd name="connsiteY111" fmla="*/ 246 h 668"/>
              <a:gd name="connsiteX112" fmla="*/ 32 w 3149"/>
              <a:gd name="connsiteY112" fmla="*/ 231 h 668"/>
              <a:gd name="connsiteX113" fmla="*/ 30 w 3149"/>
              <a:gd name="connsiteY113" fmla="*/ 214 h 668"/>
              <a:gd name="connsiteX114" fmla="*/ 25 w 3149"/>
              <a:gd name="connsiteY114" fmla="*/ 197 h 668"/>
              <a:gd name="connsiteX115" fmla="*/ 21 w 3149"/>
              <a:gd name="connsiteY115" fmla="*/ 178 h 668"/>
              <a:gd name="connsiteX116" fmla="*/ 16 w 3149"/>
              <a:gd name="connsiteY116" fmla="*/ 159 h 668"/>
              <a:gd name="connsiteX117" fmla="*/ 12 w 3149"/>
              <a:gd name="connsiteY117" fmla="*/ 140 h 668"/>
              <a:gd name="connsiteX118" fmla="*/ 7 w 3149"/>
              <a:gd name="connsiteY118" fmla="*/ 121 h 668"/>
              <a:gd name="connsiteX119" fmla="*/ 1 w 3149"/>
              <a:gd name="connsiteY119" fmla="*/ 84 h 668"/>
              <a:gd name="connsiteX120" fmla="*/ 0 w 3149"/>
              <a:gd name="connsiteY120" fmla="*/ 68 h 668"/>
              <a:gd name="connsiteX121" fmla="*/ 1 w 3149"/>
              <a:gd name="connsiteY121" fmla="*/ 52 h 668"/>
              <a:gd name="connsiteX122" fmla="*/ 3 w 3149"/>
              <a:gd name="connsiteY122" fmla="*/ 39 h 668"/>
              <a:gd name="connsiteX123" fmla="*/ 9 w 3149"/>
              <a:gd name="connsiteY123" fmla="*/ 27 h 668"/>
              <a:gd name="connsiteX124" fmla="*/ 17 w 3149"/>
              <a:gd name="connsiteY124" fmla="*/ 19 h 668"/>
              <a:gd name="connsiteX125" fmla="*/ 30 w 3149"/>
              <a:gd name="connsiteY125" fmla="*/ 12 h 668"/>
              <a:gd name="connsiteX126" fmla="*/ 45 w 3149"/>
              <a:gd name="connsiteY126" fmla="*/ 9 h 668"/>
              <a:gd name="connsiteX127" fmla="*/ 64 w 3149"/>
              <a:gd name="connsiteY127" fmla="*/ 9 h 668"/>
              <a:gd name="connsiteX128" fmla="*/ 75 w 3149"/>
              <a:gd name="connsiteY128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56 w 3149"/>
              <a:gd name="connsiteY106" fmla="*/ 407 h 668"/>
              <a:gd name="connsiteX107" fmla="*/ 48 w 3149"/>
              <a:gd name="connsiteY107" fmla="*/ 367 h 668"/>
              <a:gd name="connsiteX108" fmla="*/ 41 w 3149"/>
              <a:gd name="connsiteY108" fmla="*/ 326 h 668"/>
              <a:gd name="connsiteX109" fmla="*/ 35 w 3149"/>
              <a:gd name="connsiteY109" fmla="*/ 287 h 668"/>
              <a:gd name="connsiteX110" fmla="*/ 33 w 3149"/>
              <a:gd name="connsiteY110" fmla="*/ 246 h 668"/>
              <a:gd name="connsiteX111" fmla="*/ 32 w 3149"/>
              <a:gd name="connsiteY111" fmla="*/ 231 h 668"/>
              <a:gd name="connsiteX112" fmla="*/ 30 w 3149"/>
              <a:gd name="connsiteY112" fmla="*/ 214 h 668"/>
              <a:gd name="connsiteX113" fmla="*/ 25 w 3149"/>
              <a:gd name="connsiteY113" fmla="*/ 197 h 668"/>
              <a:gd name="connsiteX114" fmla="*/ 21 w 3149"/>
              <a:gd name="connsiteY114" fmla="*/ 178 h 668"/>
              <a:gd name="connsiteX115" fmla="*/ 16 w 3149"/>
              <a:gd name="connsiteY115" fmla="*/ 159 h 668"/>
              <a:gd name="connsiteX116" fmla="*/ 12 w 3149"/>
              <a:gd name="connsiteY116" fmla="*/ 140 h 668"/>
              <a:gd name="connsiteX117" fmla="*/ 7 w 3149"/>
              <a:gd name="connsiteY117" fmla="*/ 121 h 668"/>
              <a:gd name="connsiteX118" fmla="*/ 1 w 3149"/>
              <a:gd name="connsiteY118" fmla="*/ 84 h 668"/>
              <a:gd name="connsiteX119" fmla="*/ 0 w 3149"/>
              <a:gd name="connsiteY119" fmla="*/ 68 h 668"/>
              <a:gd name="connsiteX120" fmla="*/ 1 w 3149"/>
              <a:gd name="connsiteY120" fmla="*/ 52 h 668"/>
              <a:gd name="connsiteX121" fmla="*/ 3 w 3149"/>
              <a:gd name="connsiteY121" fmla="*/ 39 h 668"/>
              <a:gd name="connsiteX122" fmla="*/ 9 w 3149"/>
              <a:gd name="connsiteY122" fmla="*/ 27 h 668"/>
              <a:gd name="connsiteX123" fmla="*/ 17 w 3149"/>
              <a:gd name="connsiteY123" fmla="*/ 19 h 668"/>
              <a:gd name="connsiteX124" fmla="*/ 30 w 3149"/>
              <a:gd name="connsiteY124" fmla="*/ 12 h 668"/>
              <a:gd name="connsiteX125" fmla="*/ 45 w 3149"/>
              <a:gd name="connsiteY125" fmla="*/ 9 h 668"/>
              <a:gd name="connsiteX126" fmla="*/ 64 w 3149"/>
              <a:gd name="connsiteY126" fmla="*/ 9 h 668"/>
              <a:gd name="connsiteX127" fmla="*/ 75 w 3149"/>
              <a:gd name="connsiteY127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56 w 3149"/>
              <a:gd name="connsiteY106" fmla="*/ 407 h 668"/>
              <a:gd name="connsiteX107" fmla="*/ 41 w 3149"/>
              <a:gd name="connsiteY107" fmla="*/ 326 h 668"/>
              <a:gd name="connsiteX108" fmla="*/ 35 w 3149"/>
              <a:gd name="connsiteY108" fmla="*/ 287 h 668"/>
              <a:gd name="connsiteX109" fmla="*/ 33 w 3149"/>
              <a:gd name="connsiteY109" fmla="*/ 246 h 668"/>
              <a:gd name="connsiteX110" fmla="*/ 32 w 3149"/>
              <a:gd name="connsiteY110" fmla="*/ 231 h 668"/>
              <a:gd name="connsiteX111" fmla="*/ 30 w 3149"/>
              <a:gd name="connsiteY111" fmla="*/ 214 h 668"/>
              <a:gd name="connsiteX112" fmla="*/ 25 w 3149"/>
              <a:gd name="connsiteY112" fmla="*/ 197 h 668"/>
              <a:gd name="connsiteX113" fmla="*/ 21 w 3149"/>
              <a:gd name="connsiteY113" fmla="*/ 178 h 668"/>
              <a:gd name="connsiteX114" fmla="*/ 16 w 3149"/>
              <a:gd name="connsiteY114" fmla="*/ 159 h 668"/>
              <a:gd name="connsiteX115" fmla="*/ 12 w 3149"/>
              <a:gd name="connsiteY115" fmla="*/ 140 h 668"/>
              <a:gd name="connsiteX116" fmla="*/ 7 w 3149"/>
              <a:gd name="connsiteY116" fmla="*/ 121 h 668"/>
              <a:gd name="connsiteX117" fmla="*/ 1 w 3149"/>
              <a:gd name="connsiteY117" fmla="*/ 84 h 668"/>
              <a:gd name="connsiteX118" fmla="*/ 0 w 3149"/>
              <a:gd name="connsiteY118" fmla="*/ 68 h 668"/>
              <a:gd name="connsiteX119" fmla="*/ 1 w 3149"/>
              <a:gd name="connsiteY119" fmla="*/ 52 h 668"/>
              <a:gd name="connsiteX120" fmla="*/ 3 w 3149"/>
              <a:gd name="connsiteY120" fmla="*/ 39 h 668"/>
              <a:gd name="connsiteX121" fmla="*/ 9 w 3149"/>
              <a:gd name="connsiteY121" fmla="*/ 27 h 668"/>
              <a:gd name="connsiteX122" fmla="*/ 17 w 3149"/>
              <a:gd name="connsiteY122" fmla="*/ 19 h 668"/>
              <a:gd name="connsiteX123" fmla="*/ 30 w 3149"/>
              <a:gd name="connsiteY123" fmla="*/ 12 h 668"/>
              <a:gd name="connsiteX124" fmla="*/ 45 w 3149"/>
              <a:gd name="connsiteY124" fmla="*/ 9 h 668"/>
              <a:gd name="connsiteX125" fmla="*/ 64 w 3149"/>
              <a:gd name="connsiteY125" fmla="*/ 9 h 668"/>
              <a:gd name="connsiteX126" fmla="*/ 75 w 3149"/>
              <a:gd name="connsiteY126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56 w 3149"/>
              <a:gd name="connsiteY106" fmla="*/ 407 h 668"/>
              <a:gd name="connsiteX107" fmla="*/ 35 w 3149"/>
              <a:gd name="connsiteY107" fmla="*/ 287 h 668"/>
              <a:gd name="connsiteX108" fmla="*/ 33 w 3149"/>
              <a:gd name="connsiteY108" fmla="*/ 246 h 668"/>
              <a:gd name="connsiteX109" fmla="*/ 32 w 3149"/>
              <a:gd name="connsiteY109" fmla="*/ 231 h 668"/>
              <a:gd name="connsiteX110" fmla="*/ 30 w 3149"/>
              <a:gd name="connsiteY110" fmla="*/ 214 h 668"/>
              <a:gd name="connsiteX111" fmla="*/ 25 w 3149"/>
              <a:gd name="connsiteY111" fmla="*/ 197 h 668"/>
              <a:gd name="connsiteX112" fmla="*/ 21 w 3149"/>
              <a:gd name="connsiteY112" fmla="*/ 178 h 668"/>
              <a:gd name="connsiteX113" fmla="*/ 16 w 3149"/>
              <a:gd name="connsiteY113" fmla="*/ 159 h 668"/>
              <a:gd name="connsiteX114" fmla="*/ 12 w 3149"/>
              <a:gd name="connsiteY114" fmla="*/ 140 h 668"/>
              <a:gd name="connsiteX115" fmla="*/ 7 w 3149"/>
              <a:gd name="connsiteY115" fmla="*/ 121 h 668"/>
              <a:gd name="connsiteX116" fmla="*/ 1 w 3149"/>
              <a:gd name="connsiteY116" fmla="*/ 84 h 668"/>
              <a:gd name="connsiteX117" fmla="*/ 0 w 3149"/>
              <a:gd name="connsiteY117" fmla="*/ 68 h 668"/>
              <a:gd name="connsiteX118" fmla="*/ 1 w 3149"/>
              <a:gd name="connsiteY118" fmla="*/ 52 h 668"/>
              <a:gd name="connsiteX119" fmla="*/ 3 w 3149"/>
              <a:gd name="connsiteY119" fmla="*/ 39 h 668"/>
              <a:gd name="connsiteX120" fmla="*/ 9 w 3149"/>
              <a:gd name="connsiteY120" fmla="*/ 27 h 668"/>
              <a:gd name="connsiteX121" fmla="*/ 17 w 3149"/>
              <a:gd name="connsiteY121" fmla="*/ 19 h 668"/>
              <a:gd name="connsiteX122" fmla="*/ 30 w 3149"/>
              <a:gd name="connsiteY122" fmla="*/ 12 h 668"/>
              <a:gd name="connsiteX123" fmla="*/ 45 w 3149"/>
              <a:gd name="connsiteY123" fmla="*/ 9 h 668"/>
              <a:gd name="connsiteX124" fmla="*/ 64 w 3149"/>
              <a:gd name="connsiteY124" fmla="*/ 9 h 668"/>
              <a:gd name="connsiteX125" fmla="*/ 75 w 3149"/>
              <a:gd name="connsiteY125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56 w 3149"/>
              <a:gd name="connsiteY106" fmla="*/ 407 h 668"/>
              <a:gd name="connsiteX107" fmla="*/ 33 w 3149"/>
              <a:gd name="connsiteY107" fmla="*/ 246 h 668"/>
              <a:gd name="connsiteX108" fmla="*/ 32 w 3149"/>
              <a:gd name="connsiteY108" fmla="*/ 231 h 668"/>
              <a:gd name="connsiteX109" fmla="*/ 30 w 3149"/>
              <a:gd name="connsiteY109" fmla="*/ 214 h 668"/>
              <a:gd name="connsiteX110" fmla="*/ 25 w 3149"/>
              <a:gd name="connsiteY110" fmla="*/ 197 h 668"/>
              <a:gd name="connsiteX111" fmla="*/ 21 w 3149"/>
              <a:gd name="connsiteY111" fmla="*/ 178 h 668"/>
              <a:gd name="connsiteX112" fmla="*/ 16 w 3149"/>
              <a:gd name="connsiteY112" fmla="*/ 159 h 668"/>
              <a:gd name="connsiteX113" fmla="*/ 12 w 3149"/>
              <a:gd name="connsiteY113" fmla="*/ 140 h 668"/>
              <a:gd name="connsiteX114" fmla="*/ 7 w 3149"/>
              <a:gd name="connsiteY114" fmla="*/ 121 h 668"/>
              <a:gd name="connsiteX115" fmla="*/ 1 w 3149"/>
              <a:gd name="connsiteY115" fmla="*/ 84 h 668"/>
              <a:gd name="connsiteX116" fmla="*/ 0 w 3149"/>
              <a:gd name="connsiteY116" fmla="*/ 68 h 668"/>
              <a:gd name="connsiteX117" fmla="*/ 1 w 3149"/>
              <a:gd name="connsiteY117" fmla="*/ 52 h 668"/>
              <a:gd name="connsiteX118" fmla="*/ 3 w 3149"/>
              <a:gd name="connsiteY118" fmla="*/ 39 h 668"/>
              <a:gd name="connsiteX119" fmla="*/ 9 w 3149"/>
              <a:gd name="connsiteY119" fmla="*/ 27 h 668"/>
              <a:gd name="connsiteX120" fmla="*/ 17 w 3149"/>
              <a:gd name="connsiteY120" fmla="*/ 19 h 668"/>
              <a:gd name="connsiteX121" fmla="*/ 30 w 3149"/>
              <a:gd name="connsiteY121" fmla="*/ 12 h 668"/>
              <a:gd name="connsiteX122" fmla="*/ 45 w 3149"/>
              <a:gd name="connsiteY122" fmla="*/ 9 h 668"/>
              <a:gd name="connsiteX123" fmla="*/ 64 w 3149"/>
              <a:gd name="connsiteY123" fmla="*/ 9 h 668"/>
              <a:gd name="connsiteX124" fmla="*/ 75 w 3149"/>
              <a:gd name="connsiteY124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33 w 3149"/>
              <a:gd name="connsiteY106" fmla="*/ 246 h 668"/>
              <a:gd name="connsiteX107" fmla="*/ 32 w 3149"/>
              <a:gd name="connsiteY107" fmla="*/ 231 h 668"/>
              <a:gd name="connsiteX108" fmla="*/ 30 w 3149"/>
              <a:gd name="connsiteY108" fmla="*/ 214 h 668"/>
              <a:gd name="connsiteX109" fmla="*/ 25 w 3149"/>
              <a:gd name="connsiteY109" fmla="*/ 197 h 668"/>
              <a:gd name="connsiteX110" fmla="*/ 21 w 3149"/>
              <a:gd name="connsiteY110" fmla="*/ 178 h 668"/>
              <a:gd name="connsiteX111" fmla="*/ 16 w 3149"/>
              <a:gd name="connsiteY111" fmla="*/ 159 h 668"/>
              <a:gd name="connsiteX112" fmla="*/ 12 w 3149"/>
              <a:gd name="connsiteY112" fmla="*/ 140 h 668"/>
              <a:gd name="connsiteX113" fmla="*/ 7 w 3149"/>
              <a:gd name="connsiteY113" fmla="*/ 121 h 668"/>
              <a:gd name="connsiteX114" fmla="*/ 1 w 3149"/>
              <a:gd name="connsiteY114" fmla="*/ 84 h 668"/>
              <a:gd name="connsiteX115" fmla="*/ 0 w 3149"/>
              <a:gd name="connsiteY115" fmla="*/ 68 h 668"/>
              <a:gd name="connsiteX116" fmla="*/ 1 w 3149"/>
              <a:gd name="connsiteY116" fmla="*/ 52 h 668"/>
              <a:gd name="connsiteX117" fmla="*/ 3 w 3149"/>
              <a:gd name="connsiteY117" fmla="*/ 39 h 668"/>
              <a:gd name="connsiteX118" fmla="*/ 9 w 3149"/>
              <a:gd name="connsiteY118" fmla="*/ 27 h 668"/>
              <a:gd name="connsiteX119" fmla="*/ 17 w 3149"/>
              <a:gd name="connsiteY119" fmla="*/ 19 h 668"/>
              <a:gd name="connsiteX120" fmla="*/ 30 w 3149"/>
              <a:gd name="connsiteY120" fmla="*/ 12 h 668"/>
              <a:gd name="connsiteX121" fmla="*/ 45 w 3149"/>
              <a:gd name="connsiteY121" fmla="*/ 9 h 668"/>
              <a:gd name="connsiteX122" fmla="*/ 64 w 3149"/>
              <a:gd name="connsiteY122" fmla="*/ 9 h 668"/>
              <a:gd name="connsiteX123" fmla="*/ 75 w 3149"/>
              <a:gd name="connsiteY123" fmla="*/ 0 h 668"/>
              <a:gd name="connsiteX0" fmla="*/ 90 w 3164"/>
              <a:gd name="connsiteY0" fmla="*/ 0 h 668"/>
              <a:gd name="connsiteX1" fmla="*/ 222 w 3164"/>
              <a:gd name="connsiteY1" fmla="*/ 1 h 668"/>
              <a:gd name="connsiteX2" fmla="*/ 348 w 3164"/>
              <a:gd name="connsiteY2" fmla="*/ 3 h 668"/>
              <a:gd name="connsiteX3" fmla="*/ 470 w 3164"/>
              <a:gd name="connsiteY3" fmla="*/ 6 h 668"/>
              <a:gd name="connsiteX4" fmla="*/ 590 w 3164"/>
              <a:gd name="connsiteY4" fmla="*/ 10 h 668"/>
              <a:gd name="connsiteX5" fmla="*/ 708 w 3164"/>
              <a:gd name="connsiteY5" fmla="*/ 14 h 668"/>
              <a:gd name="connsiteX6" fmla="*/ 825 w 3164"/>
              <a:gd name="connsiteY6" fmla="*/ 19 h 668"/>
              <a:gd name="connsiteX7" fmla="*/ 943 w 3164"/>
              <a:gd name="connsiteY7" fmla="*/ 23 h 668"/>
              <a:gd name="connsiteX8" fmla="*/ 1063 w 3164"/>
              <a:gd name="connsiteY8" fmla="*/ 26 h 668"/>
              <a:gd name="connsiteX9" fmla="*/ 1185 w 3164"/>
              <a:gd name="connsiteY9" fmla="*/ 29 h 668"/>
              <a:gd name="connsiteX10" fmla="*/ 1311 w 3164"/>
              <a:gd name="connsiteY10" fmla="*/ 31 h 668"/>
              <a:gd name="connsiteX11" fmla="*/ 1443 w 3164"/>
              <a:gd name="connsiteY11" fmla="*/ 32 h 668"/>
              <a:gd name="connsiteX12" fmla="*/ 1616 w 3164"/>
              <a:gd name="connsiteY12" fmla="*/ 30 h 668"/>
              <a:gd name="connsiteX13" fmla="*/ 1790 w 3164"/>
              <a:gd name="connsiteY13" fmla="*/ 25 h 668"/>
              <a:gd name="connsiteX14" fmla="*/ 2141 w 3164"/>
              <a:gd name="connsiteY14" fmla="*/ 13 h 668"/>
              <a:gd name="connsiteX15" fmla="*/ 2318 w 3164"/>
              <a:gd name="connsiteY15" fmla="*/ 8 h 668"/>
              <a:gd name="connsiteX16" fmla="*/ 2495 w 3164"/>
              <a:gd name="connsiteY16" fmla="*/ 5 h 668"/>
              <a:gd name="connsiteX17" fmla="*/ 2612 w 3164"/>
              <a:gd name="connsiteY17" fmla="*/ 5 h 668"/>
              <a:gd name="connsiteX18" fmla="*/ 2653 w 3164"/>
              <a:gd name="connsiteY18" fmla="*/ 4 h 668"/>
              <a:gd name="connsiteX19" fmla="*/ 2739 w 3164"/>
              <a:gd name="connsiteY19" fmla="*/ 4 h 668"/>
              <a:gd name="connsiteX20" fmla="*/ 2783 w 3164"/>
              <a:gd name="connsiteY20" fmla="*/ 3 h 668"/>
              <a:gd name="connsiteX21" fmla="*/ 2867 w 3164"/>
              <a:gd name="connsiteY21" fmla="*/ 3 h 668"/>
              <a:gd name="connsiteX22" fmla="*/ 2906 w 3164"/>
              <a:gd name="connsiteY22" fmla="*/ 2 h 668"/>
              <a:gd name="connsiteX23" fmla="*/ 2940 w 3164"/>
              <a:gd name="connsiteY23" fmla="*/ 2 h 668"/>
              <a:gd name="connsiteX24" fmla="*/ 2970 w 3164"/>
              <a:gd name="connsiteY24" fmla="*/ 1 h 668"/>
              <a:gd name="connsiteX25" fmla="*/ 2993 w 3164"/>
              <a:gd name="connsiteY25" fmla="*/ 1 h 668"/>
              <a:gd name="connsiteX26" fmla="*/ 3010 w 3164"/>
              <a:gd name="connsiteY26" fmla="*/ 0 h 668"/>
              <a:gd name="connsiteX27" fmla="*/ 3043 w 3164"/>
              <a:gd name="connsiteY27" fmla="*/ 0 h 668"/>
              <a:gd name="connsiteX28" fmla="*/ 3071 w 3164"/>
              <a:gd name="connsiteY28" fmla="*/ 2 h 668"/>
              <a:gd name="connsiteX29" fmla="*/ 3095 w 3164"/>
              <a:gd name="connsiteY29" fmla="*/ 6 h 668"/>
              <a:gd name="connsiteX30" fmla="*/ 3115 w 3164"/>
              <a:gd name="connsiteY30" fmla="*/ 14 h 668"/>
              <a:gd name="connsiteX31" fmla="*/ 3130 w 3164"/>
              <a:gd name="connsiteY31" fmla="*/ 23 h 668"/>
              <a:gd name="connsiteX32" fmla="*/ 3142 w 3164"/>
              <a:gd name="connsiteY32" fmla="*/ 34 h 668"/>
              <a:gd name="connsiteX33" fmla="*/ 3152 w 3164"/>
              <a:gd name="connsiteY33" fmla="*/ 47 h 668"/>
              <a:gd name="connsiteX34" fmla="*/ 3159 w 3164"/>
              <a:gd name="connsiteY34" fmla="*/ 61 h 668"/>
              <a:gd name="connsiteX35" fmla="*/ 3162 w 3164"/>
              <a:gd name="connsiteY35" fmla="*/ 78 h 668"/>
              <a:gd name="connsiteX36" fmla="*/ 3164 w 3164"/>
              <a:gd name="connsiteY36" fmla="*/ 96 h 668"/>
              <a:gd name="connsiteX37" fmla="*/ 3164 w 3164"/>
              <a:gd name="connsiteY37" fmla="*/ 114 h 668"/>
              <a:gd name="connsiteX38" fmla="*/ 3162 w 3164"/>
              <a:gd name="connsiteY38" fmla="*/ 134 h 668"/>
              <a:gd name="connsiteX39" fmla="*/ 3159 w 3164"/>
              <a:gd name="connsiteY39" fmla="*/ 155 h 668"/>
              <a:gd name="connsiteX40" fmla="*/ 3155 w 3164"/>
              <a:gd name="connsiteY40" fmla="*/ 177 h 668"/>
              <a:gd name="connsiteX41" fmla="*/ 3147 w 3164"/>
              <a:gd name="connsiteY41" fmla="*/ 221 h 668"/>
              <a:gd name="connsiteX42" fmla="*/ 3141 w 3164"/>
              <a:gd name="connsiteY42" fmla="*/ 244 h 668"/>
              <a:gd name="connsiteX43" fmla="*/ 3137 w 3164"/>
              <a:gd name="connsiteY43" fmla="*/ 267 h 668"/>
              <a:gd name="connsiteX44" fmla="*/ 3134 w 3164"/>
              <a:gd name="connsiteY44" fmla="*/ 291 h 668"/>
              <a:gd name="connsiteX45" fmla="*/ 3132 w 3164"/>
              <a:gd name="connsiteY45" fmla="*/ 313 h 668"/>
              <a:gd name="connsiteX46" fmla="*/ 3131 w 3164"/>
              <a:gd name="connsiteY46" fmla="*/ 335 h 668"/>
              <a:gd name="connsiteX47" fmla="*/ 3131 w 3164"/>
              <a:gd name="connsiteY47" fmla="*/ 344 h 668"/>
              <a:gd name="connsiteX48" fmla="*/ 3133 w 3164"/>
              <a:gd name="connsiteY48" fmla="*/ 355 h 668"/>
              <a:gd name="connsiteX49" fmla="*/ 3134 w 3164"/>
              <a:gd name="connsiteY49" fmla="*/ 370 h 668"/>
              <a:gd name="connsiteX50" fmla="*/ 3136 w 3164"/>
              <a:gd name="connsiteY50" fmla="*/ 387 h 668"/>
              <a:gd name="connsiteX51" fmla="*/ 3139 w 3164"/>
              <a:gd name="connsiteY51" fmla="*/ 407 h 668"/>
              <a:gd name="connsiteX52" fmla="*/ 3141 w 3164"/>
              <a:gd name="connsiteY52" fmla="*/ 428 h 668"/>
              <a:gd name="connsiteX53" fmla="*/ 3143 w 3164"/>
              <a:gd name="connsiteY53" fmla="*/ 452 h 668"/>
              <a:gd name="connsiteX54" fmla="*/ 3146 w 3164"/>
              <a:gd name="connsiteY54" fmla="*/ 498 h 668"/>
              <a:gd name="connsiteX55" fmla="*/ 3146 w 3164"/>
              <a:gd name="connsiteY55" fmla="*/ 523 h 668"/>
              <a:gd name="connsiteX56" fmla="*/ 3144 w 3164"/>
              <a:gd name="connsiteY56" fmla="*/ 546 h 668"/>
              <a:gd name="connsiteX57" fmla="*/ 3141 w 3164"/>
              <a:gd name="connsiteY57" fmla="*/ 570 h 668"/>
              <a:gd name="connsiteX58" fmla="*/ 3138 w 3164"/>
              <a:gd name="connsiteY58" fmla="*/ 591 h 668"/>
              <a:gd name="connsiteX59" fmla="*/ 3132 w 3164"/>
              <a:gd name="connsiteY59" fmla="*/ 610 h 668"/>
              <a:gd name="connsiteX60" fmla="*/ 3125 w 3164"/>
              <a:gd name="connsiteY60" fmla="*/ 628 h 668"/>
              <a:gd name="connsiteX61" fmla="*/ 3116 w 3164"/>
              <a:gd name="connsiteY61" fmla="*/ 643 h 668"/>
              <a:gd name="connsiteX62" fmla="*/ 3104 w 3164"/>
              <a:gd name="connsiteY62" fmla="*/ 654 h 668"/>
              <a:gd name="connsiteX63" fmla="*/ 3091 w 3164"/>
              <a:gd name="connsiteY63" fmla="*/ 663 h 668"/>
              <a:gd name="connsiteX64" fmla="*/ 3073 w 3164"/>
              <a:gd name="connsiteY64" fmla="*/ 668 h 668"/>
              <a:gd name="connsiteX65" fmla="*/ 3054 w 3164"/>
              <a:gd name="connsiteY65" fmla="*/ 668 h 668"/>
              <a:gd name="connsiteX66" fmla="*/ 3038 w 3164"/>
              <a:gd name="connsiteY66" fmla="*/ 666 h 668"/>
              <a:gd name="connsiteX67" fmla="*/ 3016 w 3164"/>
              <a:gd name="connsiteY67" fmla="*/ 665 h 668"/>
              <a:gd name="connsiteX68" fmla="*/ 2990 w 3164"/>
              <a:gd name="connsiteY68" fmla="*/ 664 h 668"/>
              <a:gd name="connsiteX69" fmla="*/ 2960 w 3164"/>
              <a:gd name="connsiteY69" fmla="*/ 663 h 668"/>
              <a:gd name="connsiteX70" fmla="*/ 2927 w 3164"/>
              <a:gd name="connsiteY70" fmla="*/ 662 h 668"/>
              <a:gd name="connsiteX71" fmla="*/ 2892 w 3164"/>
              <a:gd name="connsiteY71" fmla="*/ 662 h 668"/>
              <a:gd name="connsiteX72" fmla="*/ 2857 w 3164"/>
              <a:gd name="connsiteY72" fmla="*/ 661 h 668"/>
              <a:gd name="connsiteX73" fmla="*/ 2822 w 3164"/>
              <a:gd name="connsiteY73" fmla="*/ 661 h 668"/>
              <a:gd name="connsiteX74" fmla="*/ 2789 w 3164"/>
              <a:gd name="connsiteY74" fmla="*/ 660 h 668"/>
              <a:gd name="connsiteX75" fmla="*/ 2757 w 3164"/>
              <a:gd name="connsiteY75" fmla="*/ 660 h 668"/>
              <a:gd name="connsiteX76" fmla="*/ 2730 w 3164"/>
              <a:gd name="connsiteY76" fmla="*/ 659 h 668"/>
              <a:gd name="connsiteX77" fmla="*/ 2706 w 3164"/>
              <a:gd name="connsiteY77" fmla="*/ 659 h 668"/>
              <a:gd name="connsiteX78" fmla="*/ 2688 w 3164"/>
              <a:gd name="connsiteY78" fmla="*/ 658 h 668"/>
              <a:gd name="connsiteX79" fmla="*/ 2558 w 3164"/>
              <a:gd name="connsiteY79" fmla="*/ 656 h 668"/>
              <a:gd name="connsiteX80" fmla="*/ 2426 w 3164"/>
              <a:gd name="connsiteY80" fmla="*/ 655 h 668"/>
              <a:gd name="connsiteX81" fmla="*/ 2163 w 3164"/>
              <a:gd name="connsiteY81" fmla="*/ 655 h 668"/>
              <a:gd name="connsiteX82" fmla="*/ 1664 w 3164"/>
              <a:gd name="connsiteY82" fmla="*/ 653 h 668"/>
              <a:gd name="connsiteX83" fmla="*/ 1164 w 3164"/>
              <a:gd name="connsiteY83" fmla="*/ 652 h 668"/>
              <a:gd name="connsiteX84" fmla="*/ 890 w 3164"/>
              <a:gd name="connsiteY84" fmla="*/ 652 h 668"/>
              <a:gd name="connsiteX85" fmla="*/ 616 w 3164"/>
              <a:gd name="connsiteY85" fmla="*/ 649 h 668"/>
              <a:gd name="connsiteX86" fmla="*/ 592 w 3164"/>
              <a:gd name="connsiteY86" fmla="*/ 649 h 668"/>
              <a:gd name="connsiteX87" fmla="*/ 564 w 3164"/>
              <a:gd name="connsiteY87" fmla="*/ 650 h 668"/>
              <a:gd name="connsiteX88" fmla="*/ 531 w 3164"/>
              <a:gd name="connsiteY88" fmla="*/ 651 h 668"/>
              <a:gd name="connsiteX89" fmla="*/ 495 w 3164"/>
              <a:gd name="connsiteY89" fmla="*/ 652 h 668"/>
              <a:gd name="connsiteX90" fmla="*/ 456 w 3164"/>
              <a:gd name="connsiteY90" fmla="*/ 653 h 668"/>
              <a:gd name="connsiteX91" fmla="*/ 417 w 3164"/>
              <a:gd name="connsiteY91" fmla="*/ 654 h 668"/>
              <a:gd name="connsiteX92" fmla="*/ 376 w 3164"/>
              <a:gd name="connsiteY92" fmla="*/ 655 h 668"/>
              <a:gd name="connsiteX93" fmla="*/ 335 w 3164"/>
              <a:gd name="connsiteY93" fmla="*/ 655 h 668"/>
              <a:gd name="connsiteX94" fmla="*/ 296 w 3164"/>
              <a:gd name="connsiteY94" fmla="*/ 656 h 668"/>
              <a:gd name="connsiteX95" fmla="*/ 258 w 3164"/>
              <a:gd name="connsiteY95" fmla="*/ 656 h 668"/>
              <a:gd name="connsiteX96" fmla="*/ 223 w 3164"/>
              <a:gd name="connsiteY96" fmla="*/ 655 h 668"/>
              <a:gd name="connsiteX97" fmla="*/ 192 w 3164"/>
              <a:gd name="connsiteY97" fmla="*/ 654 h 668"/>
              <a:gd name="connsiteX98" fmla="*/ 165 w 3164"/>
              <a:gd name="connsiteY98" fmla="*/ 652 h 668"/>
              <a:gd name="connsiteX99" fmla="*/ 144 w 3164"/>
              <a:gd name="connsiteY99" fmla="*/ 649 h 668"/>
              <a:gd name="connsiteX100" fmla="*/ 121 w 3164"/>
              <a:gd name="connsiteY100" fmla="*/ 644 h 668"/>
              <a:gd name="connsiteX101" fmla="*/ 102 w 3164"/>
              <a:gd name="connsiteY101" fmla="*/ 637 h 668"/>
              <a:gd name="connsiteX102" fmla="*/ 88 w 3164"/>
              <a:gd name="connsiteY102" fmla="*/ 628 h 668"/>
              <a:gd name="connsiteX103" fmla="*/ 77 w 3164"/>
              <a:gd name="connsiteY103" fmla="*/ 618 h 668"/>
              <a:gd name="connsiteX104" fmla="*/ 70 w 3164"/>
              <a:gd name="connsiteY104" fmla="*/ 606 h 668"/>
              <a:gd name="connsiteX105" fmla="*/ 4 w 3164"/>
              <a:gd name="connsiteY105" fmla="*/ 539 h 668"/>
              <a:gd name="connsiteX106" fmla="*/ 48 w 3164"/>
              <a:gd name="connsiteY106" fmla="*/ 246 h 668"/>
              <a:gd name="connsiteX107" fmla="*/ 47 w 3164"/>
              <a:gd name="connsiteY107" fmla="*/ 231 h 668"/>
              <a:gd name="connsiteX108" fmla="*/ 45 w 3164"/>
              <a:gd name="connsiteY108" fmla="*/ 214 h 668"/>
              <a:gd name="connsiteX109" fmla="*/ 40 w 3164"/>
              <a:gd name="connsiteY109" fmla="*/ 197 h 668"/>
              <a:gd name="connsiteX110" fmla="*/ 36 w 3164"/>
              <a:gd name="connsiteY110" fmla="*/ 178 h 668"/>
              <a:gd name="connsiteX111" fmla="*/ 31 w 3164"/>
              <a:gd name="connsiteY111" fmla="*/ 159 h 668"/>
              <a:gd name="connsiteX112" fmla="*/ 27 w 3164"/>
              <a:gd name="connsiteY112" fmla="*/ 140 h 668"/>
              <a:gd name="connsiteX113" fmla="*/ 22 w 3164"/>
              <a:gd name="connsiteY113" fmla="*/ 121 h 668"/>
              <a:gd name="connsiteX114" fmla="*/ 16 w 3164"/>
              <a:gd name="connsiteY114" fmla="*/ 84 h 668"/>
              <a:gd name="connsiteX115" fmla="*/ 15 w 3164"/>
              <a:gd name="connsiteY115" fmla="*/ 68 h 668"/>
              <a:gd name="connsiteX116" fmla="*/ 16 w 3164"/>
              <a:gd name="connsiteY116" fmla="*/ 52 h 668"/>
              <a:gd name="connsiteX117" fmla="*/ 18 w 3164"/>
              <a:gd name="connsiteY117" fmla="*/ 39 h 668"/>
              <a:gd name="connsiteX118" fmla="*/ 24 w 3164"/>
              <a:gd name="connsiteY118" fmla="*/ 27 h 668"/>
              <a:gd name="connsiteX119" fmla="*/ 32 w 3164"/>
              <a:gd name="connsiteY119" fmla="*/ 19 h 668"/>
              <a:gd name="connsiteX120" fmla="*/ 45 w 3164"/>
              <a:gd name="connsiteY120" fmla="*/ 12 h 668"/>
              <a:gd name="connsiteX121" fmla="*/ 60 w 3164"/>
              <a:gd name="connsiteY121" fmla="*/ 9 h 668"/>
              <a:gd name="connsiteX122" fmla="*/ 79 w 3164"/>
              <a:gd name="connsiteY122" fmla="*/ 9 h 668"/>
              <a:gd name="connsiteX123" fmla="*/ 90 w 3164"/>
              <a:gd name="connsiteY123" fmla="*/ 0 h 668"/>
              <a:gd name="connsiteX0" fmla="*/ 90 w 3164"/>
              <a:gd name="connsiteY0" fmla="*/ 0 h 668"/>
              <a:gd name="connsiteX1" fmla="*/ 222 w 3164"/>
              <a:gd name="connsiteY1" fmla="*/ 1 h 668"/>
              <a:gd name="connsiteX2" fmla="*/ 348 w 3164"/>
              <a:gd name="connsiteY2" fmla="*/ 3 h 668"/>
              <a:gd name="connsiteX3" fmla="*/ 470 w 3164"/>
              <a:gd name="connsiteY3" fmla="*/ 6 h 668"/>
              <a:gd name="connsiteX4" fmla="*/ 590 w 3164"/>
              <a:gd name="connsiteY4" fmla="*/ 10 h 668"/>
              <a:gd name="connsiteX5" fmla="*/ 708 w 3164"/>
              <a:gd name="connsiteY5" fmla="*/ 14 h 668"/>
              <a:gd name="connsiteX6" fmla="*/ 825 w 3164"/>
              <a:gd name="connsiteY6" fmla="*/ 19 h 668"/>
              <a:gd name="connsiteX7" fmla="*/ 943 w 3164"/>
              <a:gd name="connsiteY7" fmla="*/ 23 h 668"/>
              <a:gd name="connsiteX8" fmla="*/ 1063 w 3164"/>
              <a:gd name="connsiteY8" fmla="*/ 26 h 668"/>
              <a:gd name="connsiteX9" fmla="*/ 1185 w 3164"/>
              <a:gd name="connsiteY9" fmla="*/ 29 h 668"/>
              <a:gd name="connsiteX10" fmla="*/ 1311 w 3164"/>
              <a:gd name="connsiteY10" fmla="*/ 31 h 668"/>
              <a:gd name="connsiteX11" fmla="*/ 1443 w 3164"/>
              <a:gd name="connsiteY11" fmla="*/ 32 h 668"/>
              <a:gd name="connsiteX12" fmla="*/ 1616 w 3164"/>
              <a:gd name="connsiteY12" fmla="*/ 30 h 668"/>
              <a:gd name="connsiteX13" fmla="*/ 1790 w 3164"/>
              <a:gd name="connsiteY13" fmla="*/ 25 h 668"/>
              <a:gd name="connsiteX14" fmla="*/ 2141 w 3164"/>
              <a:gd name="connsiteY14" fmla="*/ 13 h 668"/>
              <a:gd name="connsiteX15" fmla="*/ 2318 w 3164"/>
              <a:gd name="connsiteY15" fmla="*/ 8 h 668"/>
              <a:gd name="connsiteX16" fmla="*/ 2495 w 3164"/>
              <a:gd name="connsiteY16" fmla="*/ 5 h 668"/>
              <a:gd name="connsiteX17" fmla="*/ 2612 w 3164"/>
              <a:gd name="connsiteY17" fmla="*/ 5 h 668"/>
              <a:gd name="connsiteX18" fmla="*/ 2653 w 3164"/>
              <a:gd name="connsiteY18" fmla="*/ 4 h 668"/>
              <a:gd name="connsiteX19" fmla="*/ 2739 w 3164"/>
              <a:gd name="connsiteY19" fmla="*/ 4 h 668"/>
              <a:gd name="connsiteX20" fmla="*/ 2783 w 3164"/>
              <a:gd name="connsiteY20" fmla="*/ 3 h 668"/>
              <a:gd name="connsiteX21" fmla="*/ 2867 w 3164"/>
              <a:gd name="connsiteY21" fmla="*/ 3 h 668"/>
              <a:gd name="connsiteX22" fmla="*/ 2906 w 3164"/>
              <a:gd name="connsiteY22" fmla="*/ 2 h 668"/>
              <a:gd name="connsiteX23" fmla="*/ 2940 w 3164"/>
              <a:gd name="connsiteY23" fmla="*/ 2 h 668"/>
              <a:gd name="connsiteX24" fmla="*/ 2970 w 3164"/>
              <a:gd name="connsiteY24" fmla="*/ 1 h 668"/>
              <a:gd name="connsiteX25" fmla="*/ 2993 w 3164"/>
              <a:gd name="connsiteY25" fmla="*/ 1 h 668"/>
              <a:gd name="connsiteX26" fmla="*/ 3010 w 3164"/>
              <a:gd name="connsiteY26" fmla="*/ 0 h 668"/>
              <a:gd name="connsiteX27" fmla="*/ 3043 w 3164"/>
              <a:gd name="connsiteY27" fmla="*/ 0 h 668"/>
              <a:gd name="connsiteX28" fmla="*/ 3071 w 3164"/>
              <a:gd name="connsiteY28" fmla="*/ 2 h 668"/>
              <a:gd name="connsiteX29" fmla="*/ 3095 w 3164"/>
              <a:gd name="connsiteY29" fmla="*/ 6 h 668"/>
              <a:gd name="connsiteX30" fmla="*/ 3115 w 3164"/>
              <a:gd name="connsiteY30" fmla="*/ 14 h 668"/>
              <a:gd name="connsiteX31" fmla="*/ 3130 w 3164"/>
              <a:gd name="connsiteY31" fmla="*/ 23 h 668"/>
              <a:gd name="connsiteX32" fmla="*/ 3142 w 3164"/>
              <a:gd name="connsiteY32" fmla="*/ 34 h 668"/>
              <a:gd name="connsiteX33" fmla="*/ 3152 w 3164"/>
              <a:gd name="connsiteY33" fmla="*/ 47 h 668"/>
              <a:gd name="connsiteX34" fmla="*/ 3159 w 3164"/>
              <a:gd name="connsiteY34" fmla="*/ 61 h 668"/>
              <a:gd name="connsiteX35" fmla="*/ 3162 w 3164"/>
              <a:gd name="connsiteY35" fmla="*/ 78 h 668"/>
              <a:gd name="connsiteX36" fmla="*/ 3164 w 3164"/>
              <a:gd name="connsiteY36" fmla="*/ 96 h 668"/>
              <a:gd name="connsiteX37" fmla="*/ 3164 w 3164"/>
              <a:gd name="connsiteY37" fmla="*/ 114 h 668"/>
              <a:gd name="connsiteX38" fmla="*/ 3162 w 3164"/>
              <a:gd name="connsiteY38" fmla="*/ 134 h 668"/>
              <a:gd name="connsiteX39" fmla="*/ 3159 w 3164"/>
              <a:gd name="connsiteY39" fmla="*/ 155 h 668"/>
              <a:gd name="connsiteX40" fmla="*/ 3155 w 3164"/>
              <a:gd name="connsiteY40" fmla="*/ 177 h 668"/>
              <a:gd name="connsiteX41" fmla="*/ 3147 w 3164"/>
              <a:gd name="connsiteY41" fmla="*/ 221 h 668"/>
              <a:gd name="connsiteX42" fmla="*/ 3141 w 3164"/>
              <a:gd name="connsiteY42" fmla="*/ 244 h 668"/>
              <a:gd name="connsiteX43" fmla="*/ 3137 w 3164"/>
              <a:gd name="connsiteY43" fmla="*/ 267 h 668"/>
              <a:gd name="connsiteX44" fmla="*/ 3134 w 3164"/>
              <a:gd name="connsiteY44" fmla="*/ 291 h 668"/>
              <a:gd name="connsiteX45" fmla="*/ 3132 w 3164"/>
              <a:gd name="connsiteY45" fmla="*/ 313 h 668"/>
              <a:gd name="connsiteX46" fmla="*/ 3131 w 3164"/>
              <a:gd name="connsiteY46" fmla="*/ 335 h 668"/>
              <a:gd name="connsiteX47" fmla="*/ 3131 w 3164"/>
              <a:gd name="connsiteY47" fmla="*/ 344 h 668"/>
              <a:gd name="connsiteX48" fmla="*/ 3133 w 3164"/>
              <a:gd name="connsiteY48" fmla="*/ 355 h 668"/>
              <a:gd name="connsiteX49" fmla="*/ 3134 w 3164"/>
              <a:gd name="connsiteY49" fmla="*/ 370 h 668"/>
              <a:gd name="connsiteX50" fmla="*/ 3136 w 3164"/>
              <a:gd name="connsiteY50" fmla="*/ 387 h 668"/>
              <a:gd name="connsiteX51" fmla="*/ 3139 w 3164"/>
              <a:gd name="connsiteY51" fmla="*/ 407 h 668"/>
              <a:gd name="connsiteX52" fmla="*/ 3141 w 3164"/>
              <a:gd name="connsiteY52" fmla="*/ 428 h 668"/>
              <a:gd name="connsiteX53" fmla="*/ 3143 w 3164"/>
              <a:gd name="connsiteY53" fmla="*/ 452 h 668"/>
              <a:gd name="connsiteX54" fmla="*/ 3146 w 3164"/>
              <a:gd name="connsiteY54" fmla="*/ 498 h 668"/>
              <a:gd name="connsiteX55" fmla="*/ 3146 w 3164"/>
              <a:gd name="connsiteY55" fmla="*/ 523 h 668"/>
              <a:gd name="connsiteX56" fmla="*/ 3144 w 3164"/>
              <a:gd name="connsiteY56" fmla="*/ 546 h 668"/>
              <a:gd name="connsiteX57" fmla="*/ 3141 w 3164"/>
              <a:gd name="connsiteY57" fmla="*/ 570 h 668"/>
              <a:gd name="connsiteX58" fmla="*/ 3138 w 3164"/>
              <a:gd name="connsiteY58" fmla="*/ 591 h 668"/>
              <a:gd name="connsiteX59" fmla="*/ 3132 w 3164"/>
              <a:gd name="connsiteY59" fmla="*/ 610 h 668"/>
              <a:gd name="connsiteX60" fmla="*/ 3125 w 3164"/>
              <a:gd name="connsiteY60" fmla="*/ 628 h 668"/>
              <a:gd name="connsiteX61" fmla="*/ 3116 w 3164"/>
              <a:gd name="connsiteY61" fmla="*/ 643 h 668"/>
              <a:gd name="connsiteX62" fmla="*/ 3104 w 3164"/>
              <a:gd name="connsiteY62" fmla="*/ 654 h 668"/>
              <a:gd name="connsiteX63" fmla="*/ 3091 w 3164"/>
              <a:gd name="connsiteY63" fmla="*/ 663 h 668"/>
              <a:gd name="connsiteX64" fmla="*/ 3073 w 3164"/>
              <a:gd name="connsiteY64" fmla="*/ 668 h 668"/>
              <a:gd name="connsiteX65" fmla="*/ 3054 w 3164"/>
              <a:gd name="connsiteY65" fmla="*/ 668 h 668"/>
              <a:gd name="connsiteX66" fmla="*/ 3038 w 3164"/>
              <a:gd name="connsiteY66" fmla="*/ 666 h 668"/>
              <a:gd name="connsiteX67" fmla="*/ 3016 w 3164"/>
              <a:gd name="connsiteY67" fmla="*/ 665 h 668"/>
              <a:gd name="connsiteX68" fmla="*/ 2990 w 3164"/>
              <a:gd name="connsiteY68" fmla="*/ 664 h 668"/>
              <a:gd name="connsiteX69" fmla="*/ 2960 w 3164"/>
              <a:gd name="connsiteY69" fmla="*/ 663 h 668"/>
              <a:gd name="connsiteX70" fmla="*/ 2927 w 3164"/>
              <a:gd name="connsiteY70" fmla="*/ 662 h 668"/>
              <a:gd name="connsiteX71" fmla="*/ 2892 w 3164"/>
              <a:gd name="connsiteY71" fmla="*/ 662 h 668"/>
              <a:gd name="connsiteX72" fmla="*/ 2857 w 3164"/>
              <a:gd name="connsiteY72" fmla="*/ 661 h 668"/>
              <a:gd name="connsiteX73" fmla="*/ 2822 w 3164"/>
              <a:gd name="connsiteY73" fmla="*/ 661 h 668"/>
              <a:gd name="connsiteX74" fmla="*/ 2789 w 3164"/>
              <a:gd name="connsiteY74" fmla="*/ 660 h 668"/>
              <a:gd name="connsiteX75" fmla="*/ 2757 w 3164"/>
              <a:gd name="connsiteY75" fmla="*/ 660 h 668"/>
              <a:gd name="connsiteX76" fmla="*/ 2730 w 3164"/>
              <a:gd name="connsiteY76" fmla="*/ 659 h 668"/>
              <a:gd name="connsiteX77" fmla="*/ 2706 w 3164"/>
              <a:gd name="connsiteY77" fmla="*/ 659 h 668"/>
              <a:gd name="connsiteX78" fmla="*/ 2688 w 3164"/>
              <a:gd name="connsiteY78" fmla="*/ 658 h 668"/>
              <a:gd name="connsiteX79" fmla="*/ 2558 w 3164"/>
              <a:gd name="connsiteY79" fmla="*/ 656 h 668"/>
              <a:gd name="connsiteX80" fmla="*/ 2426 w 3164"/>
              <a:gd name="connsiteY80" fmla="*/ 655 h 668"/>
              <a:gd name="connsiteX81" fmla="*/ 2163 w 3164"/>
              <a:gd name="connsiteY81" fmla="*/ 655 h 668"/>
              <a:gd name="connsiteX82" fmla="*/ 1664 w 3164"/>
              <a:gd name="connsiteY82" fmla="*/ 653 h 668"/>
              <a:gd name="connsiteX83" fmla="*/ 1164 w 3164"/>
              <a:gd name="connsiteY83" fmla="*/ 652 h 668"/>
              <a:gd name="connsiteX84" fmla="*/ 890 w 3164"/>
              <a:gd name="connsiteY84" fmla="*/ 652 h 668"/>
              <a:gd name="connsiteX85" fmla="*/ 616 w 3164"/>
              <a:gd name="connsiteY85" fmla="*/ 649 h 668"/>
              <a:gd name="connsiteX86" fmla="*/ 592 w 3164"/>
              <a:gd name="connsiteY86" fmla="*/ 649 h 668"/>
              <a:gd name="connsiteX87" fmla="*/ 564 w 3164"/>
              <a:gd name="connsiteY87" fmla="*/ 650 h 668"/>
              <a:gd name="connsiteX88" fmla="*/ 531 w 3164"/>
              <a:gd name="connsiteY88" fmla="*/ 651 h 668"/>
              <a:gd name="connsiteX89" fmla="*/ 495 w 3164"/>
              <a:gd name="connsiteY89" fmla="*/ 652 h 668"/>
              <a:gd name="connsiteX90" fmla="*/ 456 w 3164"/>
              <a:gd name="connsiteY90" fmla="*/ 653 h 668"/>
              <a:gd name="connsiteX91" fmla="*/ 417 w 3164"/>
              <a:gd name="connsiteY91" fmla="*/ 654 h 668"/>
              <a:gd name="connsiteX92" fmla="*/ 376 w 3164"/>
              <a:gd name="connsiteY92" fmla="*/ 655 h 668"/>
              <a:gd name="connsiteX93" fmla="*/ 335 w 3164"/>
              <a:gd name="connsiteY93" fmla="*/ 655 h 668"/>
              <a:gd name="connsiteX94" fmla="*/ 296 w 3164"/>
              <a:gd name="connsiteY94" fmla="*/ 656 h 668"/>
              <a:gd name="connsiteX95" fmla="*/ 258 w 3164"/>
              <a:gd name="connsiteY95" fmla="*/ 656 h 668"/>
              <a:gd name="connsiteX96" fmla="*/ 223 w 3164"/>
              <a:gd name="connsiteY96" fmla="*/ 655 h 668"/>
              <a:gd name="connsiteX97" fmla="*/ 192 w 3164"/>
              <a:gd name="connsiteY97" fmla="*/ 654 h 668"/>
              <a:gd name="connsiteX98" fmla="*/ 165 w 3164"/>
              <a:gd name="connsiteY98" fmla="*/ 652 h 668"/>
              <a:gd name="connsiteX99" fmla="*/ 144 w 3164"/>
              <a:gd name="connsiteY99" fmla="*/ 649 h 668"/>
              <a:gd name="connsiteX100" fmla="*/ 121 w 3164"/>
              <a:gd name="connsiteY100" fmla="*/ 644 h 668"/>
              <a:gd name="connsiteX101" fmla="*/ 102 w 3164"/>
              <a:gd name="connsiteY101" fmla="*/ 637 h 668"/>
              <a:gd name="connsiteX102" fmla="*/ 88 w 3164"/>
              <a:gd name="connsiteY102" fmla="*/ 628 h 668"/>
              <a:gd name="connsiteX103" fmla="*/ 77 w 3164"/>
              <a:gd name="connsiteY103" fmla="*/ 618 h 668"/>
              <a:gd name="connsiteX104" fmla="*/ 70 w 3164"/>
              <a:gd name="connsiteY104" fmla="*/ 606 h 668"/>
              <a:gd name="connsiteX105" fmla="*/ 58 w 3164"/>
              <a:gd name="connsiteY105" fmla="*/ 620 h 668"/>
              <a:gd name="connsiteX106" fmla="*/ 4 w 3164"/>
              <a:gd name="connsiteY106" fmla="*/ 539 h 668"/>
              <a:gd name="connsiteX107" fmla="*/ 48 w 3164"/>
              <a:gd name="connsiteY107" fmla="*/ 246 h 668"/>
              <a:gd name="connsiteX108" fmla="*/ 47 w 3164"/>
              <a:gd name="connsiteY108" fmla="*/ 231 h 668"/>
              <a:gd name="connsiteX109" fmla="*/ 45 w 3164"/>
              <a:gd name="connsiteY109" fmla="*/ 214 h 668"/>
              <a:gd name="connsiteX110" fmla="*/ 40 w 3164"/>
              <a:gd name="connsiteY110" fmla="*/ 197 h 668"/>
              <a:gd name="connsiteX111" fmla="*/ 36 w 3164"/>
              <a:gd name="connsiteY111" fmla="*/ 178 h 668"/>
              <a:gd name="connsiteX112" fmla="*/ 31 w 3164"/>
              <a:gd name="connsiteY112" fmla="*/ 159 h 668"/>
              <a:gd name="connsiteX113" fmla="*/ 27 w 3164"/>
              <a:gd name="connsiteY113" fmla="*/ 140 h 668"/>
              <a:gd name="connsiteX114" fmla="*/ 22 w 3164"/>
              <a:gd name="connsiteY114" fmla="*/ 121 h 668"/>
              <a:gd name="connsiteX115" fmla="*/ 16 w 3164"/>
              <a:gd name="connsiteY115" fmla="*/ 84 h 668"/>
              <a:gd name="connsiteX116" fmla="*/ 15 w 3164"/>
              <a:gd name="connsiteY116" fmla="*/ 68 h 668"/>
              <a:gd name="connsiteX117" fmla="*/ 16 w 3164"/>
              <a:gd name="connsiteY117" fmla="*/ 52 h 668"/>
              <a:gd name="connsiteX118" fmla="*/ 18 w 3164"/>
              <a:gd name="connsiteY118" fmla="*/ 39 h 668"/>
              <a:gd name="connsiteX119" fmla="*/ 24 w 3164"/>
              <a:gd name="connsiteY119" fmla="*/ 27 h 668"/>
              <a:gd name="connsiteX120" fmla="*/ 32 w 3164"/>
              <a:gd name="connsiteY120" fmla="*/ 19 h 668"/>
              <a:gd name="connsiteX121" fmla="*/ 45 w 3164"/>
              <a:gd name="connsiteY121" fmla="*/ 12 h 668"/>
              <a:gd name="connsiteX122" fmla="*/ 60 w 3164"/>
              <a:gd name="connsiteY122" fmla="*/ 9 h 668"/>
              <a:gd name="connsiteX123" fmla="*/ 79 w 3164"/>
              <a:gd name="connsiteY123" fmla="*/ 9 h 668"/>
              <a:gd name="connsiteX124" fmla="*/ 90 w 3164"/>
              <a:gd name="connsiteY124" fmla="*/ 0 h 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3164" h="668">
                <a:moveTo>
                  <a:pt x="90" y="0"/>
                </a:moveTo>
                <a:lnTo>
                  <a:pt x="222" y="1"/>
                </a:lnTo>
                <a:lnTo>
                  <a:pt x="348" y="3"/>
                </a:lnTo>
                <a:lnTo>
                  <a:pt x="470" y="6"/>
                </a:lnTo>
                <a:lnTo>
                  <a:pt x="590" y="10"/>
                </a:lnTo>
                <a:lnTo>
                  <a:pt x="708" y="14"/>
                </a:lnTo>
                <a:lnTo>
                  <a:pt x="825" y="19"/>
                </a:lnTo>
                <a:lnTo>
                  <a:pt x="943" y="23"/>
                </a:lnTo>
                <a:lnTo>
                  <a:pt x="1063" y="26"/>
                </a:lnTo>
                <a:lnTo>
                  <a:pt x="1185" y="29"/>
                </a:lnTo>
                <a:lnTo>
                  <a:pt x="1311" y="31"/>
                </a:lnTo>
                <a:lnTo>
                  <a:pt x="1443" y="32"/>
                </a:lnTo>
                <a:lnTo>
                  <a:pt x="1616" y="30"/>
                </a:lnTo>
                <a:lnTo>
                  <a:pt x="1790" y="25"/>
                </a:lnTo>
                <a:lnTo>
                  <a:pt x="2141" y="13"/>
                </a:lnTo>
                <a:lnTo>
                  <a:pt x="2318" y="8"/>
                </a:lnTo>
                <a:lnTo>
                  <a:pt x="2495" y="5"/>
                </a:lnTo>
                <a:lnTo>
                  <a:pt x="2612" y="5"/>
                </a:lnTo>
                <a:cubicBezTo>
                  <a:pt x="2626" y="5"/>
                  <a:pt x="2639" y="4"/>
                  <a:pt x="2653" y="4"/>
                </a:cubicBezTo>
                <a:lnTo>
                  <a:pt x="2739" y="4"/>
                </a:lnTo>
                <a:cubicBezTo>
                  <a:pt x="2754" y="4"/>
                  <a:pt x="2768" y="3"/>
                  <a:pt x="2783" y="3"/>
                </a:cubicBezTo>
                <a:lnTo>
                  <a:pt x="2867" y="3"/>
                </a:lnTo>
                <a:cubicBezTo>
                  <a:pt x="2880" y="3"/>
                  <a:pt x="2893" y="2"/>
                  <a:pt x="2906" y="2"/>
                </a:cubicBezTo>
                <a:lnTo>
                  <a:pt x="2940" y="2"/>
                </a:lnTo>
                <a:cubicBezTo>
                  <a:pt x="2950" y="2"/>
                  <a:pt x="2960" y="1"/>
                  <a:pt x="2970" y="1"/>
                </a:cubicBezTo>
                <a:lnTo>
                  <a:pt x="2993" y="1"/>
                </a:lnTo>
                <a:cubicBezTo>
                  <a:pt x="2999" y="1"/>
                  <a:pt x="3004" y="0"/>
                  <a:pt x="3010" y="0"/>
                </a:cubicBezTo>
                <a:lnTo>
                  <a:pt x="3043" y="0"/>
                </a:lnTo>
                <a:cubicBezTo>
                  <a:pt x="3052" y="1"/>
                  <a:pt x="3062" y="1"/>
                  <a:pt x="3071" y="2"/>
                </a:cubicBezTo>
                <a:cubicBezTo>
                  <a:pt x="3079" y="3"/>
                  <a:pt x="3087" y="5"/>
                  <a:pt x="3095" y="6"/>
                </a:cubicBezTo>
                <a:cubicBezTo>
                  <a:pt x="3102" y="9"/>
                  <a:pt x="3108" y="11"/>
                  <a:pt x="3115" y="14"/>
                </a:cubicBezTo>
                <a:lnTo>
                  <a:pt x="3130" y="23"/>
                </a:lnTo>
                <a:cubicBezTo>
                  <a:pt x="3134" y="27"/>
                  <a:pt x="3138" y="30"/>
                  <a:pt x="3142" y="34"/>
                </a:cubicBezTo>
                <a:cubicBezTo>
                  <a:pt x="3145" y="38"/>
                  <a:pt x="3149" y="43"/>
                  <a:pt x="3152" y="47"/>
                </a:cubicBezTo>
                <a:cubicBezTo>
                  <a:pt x="3154" y="52"/>
                  <a:pt x="3157" y="56"/>
                  <a:pt x="3159" y="61"/>
                </a:cubicBezTo>
                <a:cubicBezTo>
                  <a:pt x="3160" y="67"/>
                  <a:pt x="3161" y="72"/>
                  <a:pt x="3162" y="78"/>
                </a:cubicBezTo>
                <a:cubicBezTo>
                  <a:pt x="3163" y="84"/>
                  <a:pt x="3163" y="90"/>
                  <a:pt x="3164" y="96"/>
                </a:cubicBezTo>
                <a:lnTo>
                  <a:pt x="3164" y="114"/>
                </a:lnTo>
                <a:cubicBezTo>
                  <a:pt x="3163" y="121"/>
                  <a:pt x="3163" y="127"/>
                  <a:pt x="3162" y="134"/>
                </a:cubicBezTo>
                <a:lnTo>
                  <a:pt x="3159" y="155"/>
                </a:lnTo>
                <a:cubicBezTo>
                  <a:pt x="3158" y="162"/>
                  <a:pt x="3156" y="170"/>
                  <a:pt x="3155" y="177"/>
                </a:cubicBezTo>
                <a:cubicBezTo>
                  <a:pt x="3152" y="192"/>
                  <a:pt x="3150" y="206"/>
                  <a:pt x="3147" y="221"/>
                </a:cubicBezTo>
                <a:cubicBezTo>
                  <a:pt x="3145" y="229"/>
                  <a:pt x="3143" y="236"/>
                  <a:pt x="3141" y="244"/>
                </a:cubicBezTo>
                <a:cubicBezTo>
                  <a:pt x="3140" y="252"/>
                  <a:pt x="3138" y="259"/>
                  <a:pt x="3137" y="267"/>
                </a:cubicBezTo>
                <a:lnTo>
                  <a:pt x="3134" y="291"/>
                </a:lnTo>
                <a:cubicBezTo>
                  <a:pt x="3133" y="298"/>
                  <a:pt x="3133" y="306"/>
                  <a:pt x="3132" y="313"/>
                </a:cubicBezTo>
                <a:cubicBezTo>
                  <a:pt x="3132" y="320"/>
                  <a:pt x="3131" y="328"/>
                  <a:pt x="3131" y="335"/>
                </a:cubicBezTo>
                <a:lnTo>
                  <a:pt x="3131" y="344"/>
                </a:lnTo>
                <a:cubicBezTo>
                  <a:pt x="3132" y="348"/>
                  <a:pt x="3132" y="351"/>
                  <a:pt x="3133" y="355"/>
                </a:cubicBezTo>
                <a:cubicBezTo>
                  <a:pt x="3133" y="360"/>
                  <a:pt x="3134" y="365"/>
                  <a:pt x="3134" y="370"/>
                </a:cubicBezTo>
                <a:cubicBezTo>
                  <a:pt x="3135" y="376"/>
                  <a:pt x="3135" y="381"/>
                  <a:pt x="3136" y="387"/>
                </a:cubicBezTo>
                <a:cubicBezTo>
                  <a:pt x="3137" y="394"/>
                  <a:pt x="3138" y="400"/>
                  <a:pt x="3139" y="407"/>
                </a:cubicBezTo>
                <a:cubicBezTo>
                  <a:pt x="3140" y="414"/>
                  <a:pt x="3140" y="421"/>
                  <a:pt x="3141" y="428"/>
                </a:cubicBezTo>
                <a:cubicBezTo>
                  <a:pt x="3142" y="436"/>
                  <a:pt x="3142" y="444"/>
                  <a:pt x="3143" y="452"/>
                </a:cubicBezTo>
                <a:cubicBezTo>
                  <a:pt x="3144" y="467"/>
                  <a:pt x="3145" y="483"/>
                  <a:pt x="3146" y="498"/>
                </a:cubicBezTo>
                <a:lnTo>
                  <a:pt x="3146" y="523"/>
                </a:lnTo>
                <a:cubicBezTo>
                  <a:pt x="3145" y="531"/>
                  <a:pt x="3145" y="538"/>
                  <a:pt x="3144" y="546"/>
                </a:cubicBezTo>
                <a:lnTo>
                  <a:pt x="3141" y="570"/>
                </a:lnTo>
                <a:lnTo>
                  <a:pt x="3138" y="591"/>
                </a:lnTo>
                <a:cubicBezTo>
                  <a:pt x="3136" y="597"/>
                  <a:pt x="3134" y="604"/>
                  <a:pt x="3132" y="610"/>
                </a:cubicBezTo>
                <a:cubicBezTo>
                  <a:pt x="3130" y="616"/>
                  <a:pt x="3127" y="622"/>
                  <a:pt x="3125" y="628"/>
                </a:cubicBezTo>
                <a:lnTo>
                  <a:pt x="3116" y="643"/>
                </a:lnTo>
                <a:cubicBezTo>
                  <a:pt x="3112" y="647"/>
                  <a:pt x="3108" y="650"/>
                  <a:pt x="3104" y="654"/>
                </a:cubicBezTo>
                <a:cubicBezTo>
                  <a:pt x="3100" y="657"/>
                  <a:pt x="3095" y="660"/>
                  <a:pt x="3091" y="663"/>
                </a:cubicBezTo>
                <a:cubicBezTo>
                  <a:pt x="3085" y="665"/>
                  <a:pt x="3079" y="666"/>
                  <a:pt x="3073" y="668"/>
                </a:cubicBezTo>
                <a:lnTo>
                  <a:pt x="3054" y="668"/>
                </a:lnTo>
                <a:cubicBezTo>
                  <a:pt x="3049" y="667"/>
                  <a:pt x="3043" y="667"/>
                  <a:pt x="3038" y="666"/>
                </a:cubicBezTo>
                <a:cubicBezTo>
                  <a:pt x="3031" y="666"/>
                  <a:pt x="3023" y="665"/>
                  <a:pt x="3016" y="665"/>
                </a:cubicBezTo>
                <a:cubicBezTo>
                  <a:pt x="3007" y="665"/>
                  <a:pt x="2999" y="664"/>
                  <a:pt x="2990" y="664"/>
                </a:cubicBezTo>
                <a:cubicBezTo>
                  <a:pt x="2980" y="664"/>
                  <a:pt x="2970" y="663"/>
                  <a:pt x="2960" y="663"/>
                </a:cubicBezTo>
                <a:cubicBezTo>
                  <a:pt x="2949" y="663"/>
                  <a:pt x="2938" y="662"/>
                  <a:pt x="2927" y="662"/>
                </a:cubicBezTo>
                <a:lnTo>
                  <a:pt x="2892" y="662"/>
                </a:lnTo>
                <a:cubicBezTo>
                  <a:pt x="2880" y="662"/>
                  <a:pt x="2869" y="661"/>
                  <a:pt x="2857" y="661"/>
                </a:cubicBezTo>
                <a:lnTo>
                  <a:pt x="2822" y="661"/>
                </a:lnTo>
                <a:cubicBezTo>
                  <a:pt x="2811" y="661"/>
                  <a:pt x="2800" y="660"/>
                  <a:pt x="2789" y="660"/>
                </a:cubicBezTo>
                <a:lnTo>
                  <a:pt x="2757" y="660"/>
                </a:lnTo>
                <a:cubicBezTo>
                  <a:pt x="2748" y="660"/>
                  <a:pt x="2739" y="659"/>
                  <a:pt x="2730" y="659"/>
                </a:cubicBezTo>
                <a:lnTo>
                  <a:pt x="2706" y="659"/>
                </a:lnTo>
                <a:cubicBezTo>
                  <a:pt x="2700" y="659"/>
                  <a:pt x="2694" y="658"/>
                  <a:pt x="2688" y="658"/>
                </a:cubicBezTo>
                <a:lnTo>
                  <a:pt x="2558" y="656"/>
                </a:lnTo>
                <a:lnTo>
                  <a:pt x="2426" y="655"/>
                </a:lnTo>
                <a:lnTo>
                  <a:pt x="2163" y="655"/>
                </a:lnTo>
                <a:lnTo>
                  <a:pt x="1664" y="653"/>
                </a:lnTo>
                <a:lnTo>
                  <a:pt x="1164" y="652"/>
                </a:lnTo>
                <a:lnTo>
                  <a:pt x="890" y="652"/>
                </a:lnTo>
                <a:lnTo>
                  <a:pt x="616" y="649"/>
                </a:lnTo>
                <a:lnTo>
                  <a:pt x="592" y="649"/>
                </a:lnTo>
                <a:cubicBezTo>
                  <a:pt x="583" y="649"/>
                  <a:pt x="573" y="650"/>
                  <a:pt x="564" y="650"/>
                </a:cubicBezTo>
                <a:cubicBezTo>
                  <a:pt x="553" y="650"/>
                  <a:pt x="542" y="651"/>
                  <a:pt x="531" y="651"/>
                </a:cubicBezTo>
                <a:cubicBezTo>
                  <a:pt x="519" y="651"/>
                  <a:pt x="507" y="652"/>
                  <a:pt x="495" y="652"/>
                </a:cubicBezTo>
                <a:cubicBezTo>
                  <a:pt x="482" y="652"/>
                  <a:pt x="469" y="653"/>
                  <a:pt x="456" y="653"/>
                </a:cubicBezTo>
                <a:cubicBezTo>
                  <a:pt x="443" y="653"/>
                  <a:pt x="430" y="654"/>
                  <a:pt x="417" y="654"/>
                </a:cubicBezTo>
                <a:cubicBezTo>
                  <a:pt x="403" y="654"/>
                  <a:pt x="390" y="655"/>
                  <a:pt x="376" y="655"/>
                </a:cubicBezTo>
                <a:lnTo>
                  <a:pt x="335" y="655"/>
                </a:lnTo>
                <a:cubicBezTo>
                  <a:pt x="322" y="655"/>
                  <a:pt x="309" y="656"/>
                  <a:pt x="296" y="656"/>
                </a:cubicBezTo>
                <a:lnTo>
                  <a:pt x="258" y="656"/>
                </a:lnTo>
                <a:cubicBezTo>
                  <a:pt x="246" y="656"/>
                  <a:pt x="235" y="655"/>
                  <a:pt x="223" y="655"/>
                </a:cubicBezTo>
                <a:cubicBezTo>
                  <a:pt x="213" y="655"/>
                  <a:pt x="202" y="654"/>
                  <a:pt x="192" y="654"/>
                </a:cubicBezTo>
                <a:cubicBezTo>
                  <a:pt x="183" y="653"/>
                  <a:pt x="174" y="653"/>
                  <a:pt x="165" y="652"/>
                </a:cubicBezTo>
                <a:lnTo>
                  <a:pt x="144" y="649"/>
                </a:lnTo>
                <a:cubicBezTo>
                  <a:pt x="136" y="647"/>
                  <a:pt x="129" y="646"/>
                  <a:pt x="121" y="644"/>
                </a:cubicBezTo>
                <a:cubicBezTo>
                  <a:pt x="115" y="642"/>
                  <a:pt x="108" y="639"/>
                  <a:pt x="102" y="637"/>
                </a:cubicBezTo>
                <a:cubicBezTo>
                  <a:pt x="97" y="634"/>
                  <a:pt x="93" y="631"/>
                  <a:pt x="88" y="628"/>
                </a:cubicBezTo>
                <a:cubicBezTo>
                  <a:pt x="84" y="625"/>
                  <a:pt x="81" y="621"/>
                  <a:pt x="77" y="618"/>
                </a:cubicBezTo>
                <a:cubicBezTo>
                  <a:pt x="75" y="614"/>
                  <a:pt x="73" y="606"/>
                  <a:pt x="70" y="606"/>
                </a:cubicBezTo>
                <a:cubicBezTo>
                  <a:pt x="67" y="606"/>
                  <a:pt x="69" y="631"/>
                  <a:pt x="58" y="620"/>
                </a:cubicBezTo>
                <a:cubicBezTo>
                  <a:pt x="47" y="609"/>
                  <a:pt x="7" y="598"/>
                  <a:pt x="4" y="539"/>
                </a:cubicBezTo>
                <a:cubicBezTo>
                  <a:pt x="0" y="479"/>
                  <a:pt x="53" y="290"/>
                  <a:pt x="48" y="246"/>
                </a:cubicBezTo>
                <a:cubicBezTo>
                  <a:pt x="48" y="241"/>
                  <a:pt x="47" y="236"/>
                  <a:pt x="47" y="231"/>
                </a:cubicBezTo>
                <a:cubicBezTo>
                  <a:pt x="46" y="225"/>
                  <a:pt x="46" y="220"/>
                  <a:pt x="45" y="214"/>
                </a:cubicBezTo>
                <a:cubicBezTo>
                  <a:pt x="43" y="208"/>
                  <a:pt x="42" y="203"/>
                  <a:pt x="40" y="197"/>
                </a:cubicBezTo>
                <a:cubicBezTo>
                  <a:pt x="39" y="191"/>
                  <a:pt x="37" y="184"/>
                  <a:pt x="36" y="178"/>
                </a:cubicBezTo>
                <a:cubicBezTo>
                  <a:pt x="34" y="172"/>
                  <a:pt x="33" y="165"/>
                  <a:pt x="31" y="159"/>
                </a:cubicBezTo>
                <a:cubicBezTo>
                  <a:pt x="30" y="153"/>
                  <a:pt x="28" y="146"/>
                  <a:pt x="27" y="140"/>
                </a:cubicBezTo>
                <a:cubicBezTo>
                  <a:pt x="25" y="134"/>
                  <a:pt x="24" y="127"/>
                  <a:pt x="22" y="121"/>
                </a:cubicBezTo>
                <a:cubicBezTo>
                  <a:pt x="20" y="109"/>
                  <a:pt x="18" y="96"/>
                  <a:pt x="16" y="84"/>
                </a:cubicBezTo>
                <a:cubicBezTo>
                  <a:pt x="16" y="79"/>
                  <a:pt x="15" y="73"/>
                  <a:pt x="15" y="68"/>
                </a:cubicBezTo>
                <a:cubicBezTo>
                  <a:pt x="15" y="63"/>
                  <a:pt x="16" y="57"/>
                  <a:pt x="16" y="52"/>
                </a:cubicBezTo>
                <a:cubicBezTo>
                  <a:pt x="17" y="48"/>
                  <a:pt x="17" y="43"/>
                  <a:pt x="18" y="39"/>
                </a:cubicBezTo>
                <a:lnTo>
                  <a:pt x="24" y="27"/>
                </a:lnTo>
                <a:lnTo>
                  <a:pt x="32" y="19"/>
                </a:lnTo>
                <a:cubicBezTo>
                  <a:pt x="36" y="17"/>
                  <a:pt x="41" y="14"/>
                  <a:pt x="45" y="12"/>
                </a:cubicBezTo>
                <a:lnTo>
                  <a:pt x="60" y="9"/>
                </a:lnTo>
                <a:lnTo>
                  <a:pt x="79" y="9"/>
                </a:lnTo>
                <a:cubicBezTo>
                  <a:pt x="83" y="6"/>
                  <a:pt x="86" y="3"/>
                  <a:pt x="90" y="0"/>
                </a:cubicBez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03796" y="2305598"/>
            <a:ext cx="6714112" cy="677161"/>
          </a:xfrm>
          <a:custGeom>
            <a:avLst/>
            <a:gdLst>
              <a:gd name="connsiteX0" fmla="*/ 205648 w 9031995"/>
              <a:gd name="connsiteY0" fmla="*/ 440675 h 462709"/>
              <a:gd name="connsiteX1" fmla="*/ 205648 w 9031995"/>
              <a:gd name="connsiteY1" fmla="*/ 66101 h 462709"/>
              <a:gd name="connsiteX2" fmla="*/ 1439537 w 9031995"/>
              <a:gd name="connsiteY2" fmla="*/ 44068 h 462709"/>
              <a:gd name="connsiteX3" fmla="*/ 7906438 w 9031995"/>
              <a:gd name="connsiteY3" fmla="*/ 66101 h 462709"/>
              <a:gd name="connsiteX4" fmla="*/ 8192877 w 9031995"/>
              <a:gd name="connsiteY4" fmla="*/ 462709 h 462709"/>
              <a:gd name="connsiteX5" fmla="*/ 8192877 w 9031995"/>
              <a:gd name="connsiteY5" fmla="*/ 462709 h 462709"/>
              <a:gd name="connsiteX0" fmla="*/ 102824 w 8929171"/>
              <a:gd name="connsiteY0" fmla="*/ 440675 h 462709"/>
              <a:gd name="connsiteX1" fmla="*/ 102824 w 8929171"/>
              <a:gd name="connsiteY1" fmla="*/ 66101 h 462709"/>
              <a:gd name="connsiteX2" fmla="*/ 1336713 w 8929171"/>
              <a:gd name="connsiteY2" fmla="*/ 44068 h 462709"/>
              <a:gd name="connsiteX3" fmla="*/ 7803614 w 8929171"/>
              <a:gd name="connsiteY3" fmla="*/ 66101 h 462709"/>
              <a:gd name="connsiteX4" fmla="*/ 8090053 w 8929171"/>
              <a:gd name="connsiteY4" fmla="*/ 462709 h 462709"/>
              <a:gd name="connsiteX5" fmla="*/ 8090053 w 8929171"/>
              <a:gd name="connsiteY5" fmla="*/ 462709 h 462709"/>
              <a:gd name="connsiteX0" fmla="*/ 102824 w 8929171"/>
              <a:gd name="connsiteY0" fmla="*/ 408542 h 430576"/>
              <a:gd name="connsiteX1" fmla="*/ 102824 w 8929171"/>
              <a:gd name="connsiteY1" fmla="*/ 33968 h 430576"/>
              <a:gd name="connsiteX2" fmla="*/ 1336713 w 8929171"/>
              <a:gd name="connsiteY2" fmla="*/ 11935 h 430576"/>
              <a:gd name="connsiteX3" fmla="*/ 7803614 w 8929171"/>
              <a:gd name="connsiteY3" fmla="*/ 33968 h 430576"/>
              <a:gd name="connsiteX4" fmla="*/ 8090053 w 8929171"/>
              <a:gd name="connsiteY4" fmla="*/ 430576 h 430576"/>
              <a:gd name="connsiteX5" fmla="*/ 8090053 w 8929171"/>
              <a:gd name="connsiteY5" fmla="*/ 430576 h 430576"/>
              <a:gd name="connsiteX0" fmla="*/ 102824 w 8929171"/>
              <a:gd name="connsiteY0" fmla="*/ 408542 h 430576"/>
              <a:gd name="connsiteX1" fmla="*/ 102824 w 8929171"/>
              <a:gd name="connsiteY1" fmla="*/ 33968 h 430576"/>
              <a:gd name="connsiteX2" fmla="*/ 1336713 w 8929171"/>
              <a:gd name="connsiteY2" fmla="*/ 11935 h 430576"/>
              <a:gd name="connsiteX3" fmla="*/ 7803614 w 8929171"/>
              <a:gd name="connsiteY3" fmla="*/ 33968 h 430576"/>
              <a:gd name="connsiteX4" fmla="*/ 8090053 w 8929171"/>
              <a:gd name="connsiteY4" fmla="*/ 430576 h 430576"/>
              <a:gd name="connsiteX5" fmla="*/ 8090053 w 8929171"/>
              <a:gd name="connsiteY5" fmla="*/ 430576 h 430576"/>
              <a:gd name="connsiteX0" fmla="*/ 33299 w 8859646"/>
              <a:gd name="connsiteY0" fmla="*/ 408542 h 430576"/>
              <a:gd name="connsiteX1" fmla="*/ 33299 w 8859646"/>
              <a:gd name="connsiteY1" fmla="*/ 33968 h 430576"/>
              <a:gd name="connsiteX2" fmla="*/ 1267188 w 8859646"/>
              <a:gd name="connsiteY2" fmla="*/ 11935 h 430576"/>
              <a:gd name="connsiteX3" fmla="*/ 7734089 w 8859646"/>
              <a:gd name="connsiteY3" fmla="*/ 33968 h 430576"/>
              <a:gd name="connsiteX4" fmla="*/ 8020528 w 8859646"/>
              <a:gd name="connsiteY4" fmla="*/ 430576 h 430576"/>
              <a:gd name="connsiteX5" fmla="*/ 8020528 w 8859646"/>
              <a:gd name="connsiteY5" fmla="*/ 430576 h 430576"/>
              <a:gd name="connsiteX0" fmla="*/ 33299 w 8111169"/>
              <a:gd name="connsiteY0" fmla="*/ 458118 h 480152"/>
              <a:gd name="connsiteX1" fmla="*/ 33299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3675"/>
              <a:gd name="connsiteY0" fmla="*/ 397525 h 419559"/>
              <a:gd name="connsiteX1" fmla="*/ 184111 w 8113675"/>
              <a:gd name="connsiteY1" fmla="*/ 22951 h 419559"/>
              <a:gd name="connsiteX2" fmla="*/ 1267188 w 8113675"/>
              <a:gd name="connsiteY2" fmla="*/ 918 h 419559"/>
              <a:gd name="connsiteX3" fmla="*/ 7734089 w 8113675"/>
              <a:gd name="connsiteY3" fmla="*/ 22951 h 419559"/>
              <a:gd name="connsiteX4" fmla="*/ 8020528 w 8113675"/>
              <a:gd name="connsiteY4" fmla="*/ 419559 h 419559"/>
              <a:gd name="connsiteX5" fmla="*/ 8020528 w 8113675"/>
              <a:gd name="connsiteY5" fmla="*/ 419559 h 419559"/>
              <a:gd name="connsiteX0" fmla="*/ 33299 w 8050998"/>
              <a:gd name="connsiteY0" fmla="*/ 414968 h 437002"/>
              <a:gd name="connsiteX1" fmla="*/ 184111 w 8050998"/>
              <a:gd name="connsiteY1" fmla="*/ 40394 h 437002"/>
              <a:gd name="connsiteX2" fmla="*/ 1267188 w 8050998"/>
              <a:gd name="connsiteY2" fmla="*/ 18361 h 437002"/>
              <a:gd name="connsiteX3" fmla="*/ 7734089 w 8050998"/>
              <a:gd name="connsiteY3" fmla="*/ 40394 h 437002"/>
              <a:gd name="connsiteX4" fmla="*/ 8020528 w 8050998"/>
              <a:gd name="connsiteY4" fmla="*/ 437002 h 437002"/>
              <a:gd name="connsiteX5" fmla="*/ 8020528 w 8050998"/>
              <a:gd name="connsiteY5" fmla="*/ 437002 h 437002"/>
              <a:gd name="connsiteX0" fmla="*/ 0 w 8017699"/>
              <a:gd name="connsiteY0" fmla="*/ 414968 h 437002"/>
              <a:gd name="connsiteX1" fmla="*/ 150812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1245053 w 8017699"/>
              <a:gd name="connsiteY3" fmla="*/ 20710 h 437002"/>
              <a:gd name="connsiteX4" fmla="*/ 7700790 w 8017699"/>
              <a:gd name="connsiteY4" fmla="*/ 40394 h 437002"/>
              <a:gd name="connsiteX5" fmla="*/ 7987229 w 8017699"/>
              <a:gd name="connsiteY5" fmla="*/ 437002 h 437002"/>
              <a:gd name="connsiteX6" fmla="*/ 7987229 w 8017699"/>
              <a:gd name="connsiteY6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1245053 w 8017699"/>
              <a:gd name="connsiteY3" fmla="*/ 20710 h 437002"/>
              <a:gd name="connsiteX4" fmla="*/ 3855601 w 8017699"/>
              <a:gd name="connsiteY4" fmla="*/ 45094 h 437002"/>
              <a:gd name="connsiteX5" fmla="*/ 7700790 w 8017699"/>
              <a:gd name="connsiteY5" fmla="*/ 40394 h 437002"/>
              <a:gd name="connsiteX6" fmla="*/ 7987229 w 8017699"/>
              <a:gd name="connsiteY6" fmla="*/ 437002 h 437002"/>
              <a:gd name="connsiteX7" fmla="*/ 7987229 w 8017699"/>
              <a:gd name="connsiteY7" fmla="*/ 437002 h 437002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7700790 w 8017699"/>
              <a:gd name="connsiteY5" fmla="*/ 104012 h 500620"/>
              <a:gd name="connsiteX6" fmla="*/ 7987229 w 8017699"/>
              <a:gd name="connsiteY6" fmla="*/ 500620 h 500620"/>
              <a:gd name="connsiteX7" fmla="*/ 7987229 w 8017699"/>
              <a:gd name="connsiteY7" fmla="*/ 500620 h 500620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7700790 w 8017699"/>
              <a:gd name="connsiteY5" fmla="*/ 104012 h 500620"/>
              <a:gd name="connsiteX6" fmla="*/ 7987229 w 8017699"/>
              <a:gd name="connsiteY6" fmla="*/ 500620 h 500620"/>
              <a:gd name="connsiteX7" fmla="*/ 7987229 w 8017699"/>
              <a:gd name="connsiteY7" fmla="*/ 500620 h 500620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6482977 w 8017699"/>
              <a:gd name="connsiteY5" fmla="*/ 120904 h 500620"/>
              <a:gd name="connsiteX6" fmla="*/ 7700790 w 8017699"/>
              <a:gd name="connsiteY6" fmla="*/ 104012 h 500620"/>
              <a:gd name="connsiteX7" fmla="*/ 7987229 w 8017699"/>
              <a:gd name="connsiteY7" fmla="*/ 500620 h 500620"/>
              <a:gd name="connsiteX8" fmla="*/ 7987229 w 8017699"/>
              <a:gd name="connsiteY8" fmla="*/ 500620 h 500620"/>
              <a:gd name="connsiteX0" fmla="*/ 0 w 7980306"/>
              <a:gd name="connsiteY0" fmla="*/ 748499 h 748499"/>
              <a:gd name="connsiteX1" fmla="*/ 264231 w 7980306"/>
              <a:gd name="connsiteY1" fmla="*/ 104012 h 748499"/>
              <a:gd name="connsiteX2" fmla="*/ 1196496 w 7980306"/>
              <a:gd name="connsiteY2" fmla="*/ 81979 h 748499"/>
              <a:gd name="connsiteX3" fmla="*/ 1207660 w 7980306"/>
              <a:gd name="connsiteY3" fmla="*/ 84328 h 748499"/>
              <a:gd name="connsiteX4" fmla="*/ 3818208 w 7980306"/>
              <a:gd name="connsiteY4" fmla="*/ 108712 h 748499"/>
              <a:gd name="connsiteX5" fmla="*/ 6445584 w 7980306"/>
              <a:gd name="connsiteY5" fmla="*/ 120904 h 748499"/>
              <a:gd name="connsiteX6" fmla="*/ 7663397 w 7980306"/>
              <a:gd name="connsiteY6" fmla="*/ 104012 h 748499"/>
              <a:gd name="connsiteX7" fmla="*/ 7949836 w 7980306"/>
              <a:gd name="connsiteY7" fmla="*/ 500620 h 748499"/>
              <a:gd name="connsiteX8" fmla="*/ 7949836 w 7980306"/>
              <a:gd name="connsiteY8" fmla="*/ 500620 h 748499"/>
              <a:gd name="connsiteX0" fmla="*/ 45730 w 8026036"/>
              <a:gd name="connsiteY0" fmla="*/ 748499 h 748499"/>
              <a:gd name="connsiteX1" fmla="*/ 309961 w 8026036"/>
              <a:gd name="connsiteY1" fmla="*/ 104012 h 748499"/>
              <a:gd name="connsiteX2" fmla="*/ 1242226 w 8026036"/>
              <a:gd name="connsiteY2" fmla="*/ 81979 h 748499"/>
              <a:gd name="connsiteX3" fmla="*/ 1253390 w 8026036"/>
              <a:gd name="connsiteY3" fmla="*/ 84328 h 748499"/>
              <a:gd name="connsiteX4" fmla="*/ 3863938 w 8026036"/>
              <a:gd name="connsiteY4" fmla="*/ 108712 h 748499"/>
              <a:gd name="connsiteX5" fmla="*/ 6491314 w 8026036"/>
              <a:gd name="connsiteY5" fmla="*/ 120904 h 748499"/>
              <a:gd name="connsiteX6" fmla="*/ 7709127 w 8026036"/>
              <a:gd name="connsiteY6" fmla="*/ 104012 h 748499"/>
              <a:gd name="connsiteX7" fmla="*/ 7995566 w 8026036"/>
              <a:gd name="connsiteY7" fmla="*/ 500620 h 748499"/>
              <a:gd name="connsiteX8" fmla="*/ 7995566 w 8026036"/>
              <a:gd name="connsiteY8" fmla="*/ 500620 h 748499"/>
              <a:gd name="connsiteX0" fmla="*/ 45730 w 8026036"/>
              <a:gd name="connsiteY0" fmla="*/ 748499 h 748499"/>
              <a:gd name="connsiteX1" fmla="*/ 309961 w 8026036"/>
              <a:gd name="connsiteY1" fmla="*/ 104012 h 748499"/>
              <a:gd name="connsiteX2" fmla="*/ 1242226 w 8026036"/>
              <a:gd name="connsiteY2" fmla="*/ 81979 h 748499"/>
              <a:gd name="connsiteX3" fmla="*/ 1253390 w 8026036"/>
              <a:gd name="connsiteY3" fmla="*/ 84328 h 748499"/>
              <a:gd name="connsiteX4" fmla="*/ 3863938 w 8026036"/>
              <a:gd name="connsiteY4" fmla="*/ 108712 h 748499"/>
              <a:gd name="connsiteX5" fmla="*/ 6491314 w 8026036"/>
              <a:gd name="connsiteY5" fmla="*/ 120904 h 748499"/>
              <a:gd name="connsiteX6" fmla="*/ 7709127 w 8026036"/>
              <a:gd name="connsiteY6" fmla="*/ 104012 h 748499"/>
              <a:gd name="connsiteX7" fmla="*/ 7995566 w 8026036"/>
              <a:gd name="connsiteY7" fmla="*/ 500620 h 748499"/>
              <a:gd name="connsiteX8" fmla="*/ 7995566 w 802603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8" fmla="*/ 7995566 w 799556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8" fmla="*/ 7995566 w 799556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85808"/>
              <a:gd name="connsiteY0" fmla="*/ 748499 h 805420"/>
              <a:gd name="connsiteX1" fmla="*/ 309961 w 7985808"/>
              <a:gd name="connsiteY1" fmla="*/ 104012 h 805420"/>
              <a:gd name="connsiteX2" fmla="*/ 1242226 w 7985808"/>
              <a:gd name="connsiteY2" fmla="*/ 81979 h 805420"/>
              <a:gd name="connsiteX3" fmla="*/ 1253390 w 7985808"/>
              <a:gd name="connsiteY3" fmla="*/ 84328 h 805420"/>
              <a:gd name="connsiteX4" fmla="*/ 3863938 w 7985808"/>
              <a:gd name="connsiteY4" fmla="*/ 108712 h 805420"/>
              <a:gd name="connsiteX5" fmla="*/ 6491314 w 7985808"/>
              <a:gd name="connsiteY5" fmla="*/ 120904 h 805420"/>
              <a:gd name="connsiteX6" fmla="*/ 7735099 w 7985808"/>
              <a:gd name="connsiteY6" fmla="*/ 174116 h 805420"/>
              <a:gd name="connsiteX7" fmla="*/ 7917778 w 7985808"/>
              <a:gd name="connsiteY7" fmla="*/ 805420 h 80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85808" h="805420">
                <a:moveTo>
                  <a:pt x="45730" y="748499"/>
                </a:moveTo>
                <a:cubicBezTo>
                  <a:pt x="0" y="417074"/>
                  <a:pt x="50742" y="152670"/>
                  <a:pt x="309961" y="104012"/>
                </a:cubicBezTo>
                <a:cubicBezTo>
                  <a:pt x="652824" y="81061"/>
                  <a:pt x="1242226" y="81979"/>
                  <a:pt x="1242226" y="81979"/>
                </a:cubicBezTo>
                <a:lnTo>
                  <a:pt x="1253390" y="84328"/>
                </a:lnTo>
                <a:cubicBezTo>
                  <a:pt x="2123573" y="92456"/>
                  <a:pt x="2404031" y="0"/>
                  <a:pt x="3863938" y="108712"/>
                </a:cubicBezTo>
                <a:lnTo>
                  <a:pt x="6491314" y="120904"/>
                </a:lnTo>
                <a:cubicBezTo>
                  <a:pt x="7132179" y="120121"/>
                  <a:pt x="7490067" y="121028"/>
                  <a:pt x="7735099" y="174116"/>
                </a:cubicBezTo>
                <a:cubicBezTo>
                  <a:pt x="7985808" y="237402"/>
                  <a:pt x="7901504" y="589939"/>
                  <a:pt x="7917778" y="805420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063827" y="2013283"/>
            <a:ext cx="30875" cy="370500"/>
          </a:xfrm>
          <a:custGeom>
            <a:avLst/>
            <a:gdLst>
              <a:gd name="connsiteX0" fmla="*/ 22034 w 36723"/>
              <a:gd name="connsiteY0" fmla="*/ 0 h 440675"/>
              <a:gd name="connsiteX1" fmla="*/ 33051 w 36723"/>
              <a:gd name="connsiteY1" fmla="*/ 176270 h 440675"/>
              <a:gd name="connsiteX2" fmla="*/ 0 w 36723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3" h="440675">
                <a:moveTo>
                  <a:pt x="22034" y="0"/>
                </a:moveTo>
                <a:cubicBezTo>
                  <a:pt x="29378" y="51412"/>
                  <a:pt x="36723" y="102824"/>
                  <a:pt x="33051" y="176270"/>
                </a:cubicBezTo>
                <a:cubicBezTo>
                  <a:pt x="29379" y="249716"/>
                  <a:pt x="14689" y="345195"/>
                  <a:pt x="0" y="440675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57"/>
          <p:cNvGrpSpPr/>
          <p:nvPr/>
        </p:nvGrpSpPr>
        <p:grpSpPr>
          <a:xfrm>
            <a:off x="4935006" y="2355995"/>
            <a:ext cx="2269858" cy="545838"/>
            <a:chOff x="4716650" y="2743056"/>
            <a:chExt cx="2699784" cy="392559"/>
          </a:xfrm>
        </p:grpSpPr>
        <p:sp>
          <p:nvSpPr>
            <p:cNvPr id="56" name="Freeform 55"/>
            <p:cNvSpPr/>
            <p:nvPr/>
          </p:nvSpPr>
          <p:spPr>
            <a:xfrm>
              <a:off x="4716650" y="2743056"/>
              <a:ext cx="152163" cy="366131"/>
            </a:xfrm>
            <a:custGeom>
              <a:avLst/>
              <a:gdLst>
                <a:gd name="connsiteX0" fmla="*/ 128531 w 128531"/>
                <a:gd name="connsiteY0" fmla="*/ 0 h 319490"/>
                <a:gd name="connsiteX1" fmla="*/ 18362 w 128531"/>
                <a:gd name="connsiteY1" fmla="*/ 121186 h 319490"/>
                <a:gd name="connsiteX2" fmla="*/ 18362 w 128531"/>
                <a:gd name="connsiteY2" fmla="*/ 319490 h 319490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101750 w 101750"/>
                <a:gd name="connsiteY0" fmla="*/ 0 h 339543"/>
                <a:gd name="connsiteX1" fmla="*/ 13947 w 101750"/>
                <a:gd name="connsiteY1" fmla="*/ 120237 h 339543"/>
                <a:gd name="connsiteX2" fmla="*/ 18067 w 101750"/>
                <a:gd name="connsiteY2" fmla="*/ 339543 h 339543"/>
                <a:gd name="connsiteX0" fmla="*/ 101750 w 101750"/>
                <a:gd name="connsiteY0" fmla="*/ 0 h 339543"/>
                <a:gd name="connsiteX1" fmla="*/ 13947 w 101750"/>
                <a:gd name="connsiteY1" fmla="*/ 120237 h 339543"/>
                <a:gd name="connsiteX2" fmla="*/ 18067 w 101750"/>
                <a:gd name="connsiteY2" fmla="*/ 339543 h 33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50" h="339543">
                  <a:moveTo>
                    <a:pt x="101750" y="0"/>
                  </a:moveTo>
                  <a:cubicBezTo>
                    <a:pt x="32322" y="204"/>
                    <a:pt x="17729" y="87546"/>
                    <a:pt x="13947" y="120237"/>
                  </a:cubicBezTo>
                  <a:cubicBezTo>
                    <a:pt x="0" y="176828"/>
                    <a:pt x="8886" y="267015"/>
                    <a:pt x="18067" y="339543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21401459" flipH="1">
              <a:off x="7284347" y="2771909"/>
              <a:ext cx="132087" cy="363706"/>
            </a:xfrm>
            <a:custGeom>
              <a:avLst/>
              <a:gdLst>
                <a:gd name="connsiteX0" fmla="*/ 128531 w 128531"/>
                <a:gd name="connsiteY0" fmla="*/ 0 h 319490"/>
                <a:gd name="connsiteX1" fmla="*/ 18362 w 128531"/>
                <a:gd name="connsiteY1" fmla="*/ 121186 h 319490"/>
                <a:gd name="connsiteX2" fmla="*/ 18362 w 128531"/>
                <a:gd name="connsiteY2" fmla="*/ 319490 h 319490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51575 w 51575"/>
                <a:gd name="connsiteY0" fmla="*/ 0 h 337294"/>
                <a:gd name="connsiteX1" fmla="*/ 9181 w 51575"/>
                <a:gd name="connsiteY1" fmla="*/ 138990 h 337294"/>
                <a:gd name="connsiteX2" fmla="*/ 9181 w 51575"/>
                <a:gd name="connsiteY2" fmla="*/ 337294 h 337294"/>
                <a:gd name="connsiteX0" fmla="*/ 63056 w 63056"/>
                <a:gd name="connsiteY0" fmla="*/ 0 h 337294"/>
                <a:gd name="connsiteX1" fmla="*/ 20662 w 63056"/>
                <a:gd name="connsiteY1" fmla="*/ 138990 h 337294"/>
                <a:gd name="connsiteX2" fmla="*/ 20662 w 63056"/>
                <a:gd name="connsiteY2" fmla="*/ 337294 h 337294"/>
                <a:gd name="connsiteX0" fmla="*/ 63056 w 63056"/>
                <a:gd name="connsiteY0" fmla="*/ 0 h 337294"/>
                <a:gd name="connsiteX1" fmla="*/ 9895 w 63056"/>
                <a:gd name="connsiteY1" fmla="*/ 126782 h 337294"/>
                <a:gd name="connsiteX2" fmla="*/ 20662 w 63056"/>
                <a:gd name="connsiteY2" fmla="*/ 337294 h 337294"/>
                <a:gd name="connsiteX0" fmla="*/ 88324 w 88324"/>
                <a:gd name="connsiteY0" fmla="*/ 0 h 337294"/>
                <a:gd name="connsiteX1" fmla="*/ 7066 w 88324"/>
                <a:gd name="connsiteY1" fmla="*/ 126782 h 337294"/>
                <a:gd name="connsiteX2" fmla="*/ 45930 w 88324"/>
                <a:gd name="connsiteY2" fmla="*/ 337294 h 33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324" h="337294">
                  <a:moveTo>
                    <a:pt x="88324" y="0"/>
                  </a:moveTo>
                  <a:cubicBezTo>
                    <a:pt x="25268" y="22724"/>
                    <a:pt x="14132" y="70566"/>
                    <a:pt x="7066" y="126782"/>
                  </a:cubicBezTo>
                  <a:cubicBezTo>
                    <a:pt x="0" y="182998"/>
                    <a:pt x="36749" y="264766"/>
                    <a:pt x="45930" y="337294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10"/>
          <p:cNvSpPr>
            <a:spLocks noEditPoints="1"/>
          </p:cNvSpPr>
          <p:nvPr/>
        </p:nvSpPr>
        <p:spPr bwMode="auto">
          <a:xfrm>
            <a:off x="3999311" y="1146439"/>
            <a:ext cx="4190567" cy="921101"/>
          </a:xfrm>
          <a:custGeom>
            <a:avLst/>
            <a:gdLst/>
            <a:ahLst/>
            <a:cxnLst>
              <a:cxn ang="0">
                <a:pos x="2947" y="35"/>
              </a:cxn>
              <a:cxn ang="0">
                <a:pos x="1875" y="57"/>
              </a:cxn>
              <a:cxn ang="0">
                <a:pos x="1191" y="62"/>
              </a:cxn>
              <a:cxn ang="0">
                <a:pos x="382" y="36"/>
              </a:cxn>
              <a:cxn ang="0">
                <a:pos x="88" y="39"/>
              </a:cxn>
              <a:cxn ang="0">
                <a:pos x="52" y="43"/>
              </a:cxn>
              <a:cxn ang="0">
                <a:pos x="33" y="62"/>
              </a:cxn>
              <a:cxn ang="0">
                <a:pos x="34" y="121"/>
              </a:cxn>
              <a:cxn ang="0">
                <a:pos x="58" y="224"/>
              </a:cxn>
              <a:cxn ang="0">
                <a:pos x="59" y="355"/>
              </a:cxn>
              <a:cxn ang="0">
                <a:pos x="42" y="501"/>
              </a:cxn>
              <a:cxn ang="0">
                <a:pos x="42" y="564"/>
              </a:cxn>
              <a:cxn ang="0">
                <a:pos x="66" y="624"/>
              </a:cxn>
              <a:cxn ang="0">
                <a:pos x="119" y="662"/>
              </a:cxn>
              <a:cxn ang="0">
                <a:pos x="187" y="676"/>
              </a:cxn>
              <a:cxn ang="0">
                <a:pos x="426" y="675"/>
              </a:cxn>
              <a:cxn ang="0">
                <a:pos x="843" y="672"/>
              </a:cxn>
              <a:cxn ang="0">
                <a:pos x="2411" y="676"/>
              </a:cxn>
              <a:cxn ang="0">
                <a:pos x="3075" y="685"/>
              </a:cxn>
              <a:cxn ang="0">
                <a:pos x="3129" y="689"/>
              </a:cxn>
              <a:cxn ang="0">
                <a:pos x="3176" y="679"/>
              </a:cxn>
              <a:cxn ang="0">
                <a:pos x="3200" y="645"/>
              </a:cxn>
              <a:cxn ang="0">
                <a:pos x="3214" y="575"/>
              </a:cxn>
              <a:cxn ang="0">
                <a:pos x="3210" y="447"/>
              </a:cxn>
              <a:cxn ang="0">
                <a:pos x="3203" y="324"/>
              </a:cxn>
              <a:cxn ang="0">
                <a:pos x="3223" y="206"/>
              </a:cxn>
              <a:cxn ang="0">
                <a:pos x="3232" y="151"/>
              </a:cxn>
              <a:cxn ang="0">
                <a:pos x="3230" y="95"/>
              </a:cxn>
              <a:cxn ang="0">
                <a:pos x="3204" y="53"/>
              </a:cxn>
              <a:cxn ang="0">
                <a:pos x="3131" y="33"/>
              </a:cxn>
              <a:cxn ang="0">
                <a:pos x="3118" y="0"/>
              </a:cxn>
              <a:cxn ang="0">
                <a:pos x="3196" y="15"/>
              </a:cxn>
              <a:cxn ang="0">
                <a:pos x="3248" y="60"/>
              </a:cxn>
              <a:cxn ang="0">
                <a:pos x="3262" y="121"/>
              </a:cxn>
              <a:cxn ang="0">
                <a:pos x="3251" y="209"/>
              </a:cxn>
              <a:cxn ang="0">
                <a:pos x="3233" y="327"/>
              </a:cxn>
              <a:cxn ang="0">
                <a:pos x="3239" y="450"/>
              </a:cxn>
              <a:cxn ang="0">
                <a:pos x="3243" y="578"/>
              </a:cxn>
              <a:cxn ang="0">
                <a:pos x="3227" y="656"/>
              </a:cxn>
              <a:cxn ang="0">
                <a:pos x="3197" y="700"/>
              </a:cxn>
              <a:cxn ang="0">
                <a:pos x="3152" y="717"/>
              </a:cxn>
              <a:cxn ang="0">
                <a:pos x="3031" y="712"/>
              </a:cxn>
              <a:cxn ang="0">
                <a:pos x="2046" y="705"/>
              </a:cxn>
              <a:cxn ang="0">
                <a:pos x="851" y="700"/>
              </a:cxn>
              <a:cxn ang="0">
                <a:pos x="275" y="706"/>
              </a:cxn>
              <a:cxn ang="0">
                <a:pos x="158" y="701"/>
              </a:cxn>
              <a:cxn ang="0">
                <a:pos x="90" y="682"/>
              </a:cxn>
              <a:cxn ang="0">
                <a:pos x="40" y="637"/>
              </a:cxn>
              <a:cxn ang="0">
                <a:pos x="17" y="577"/>
              </a:cxn>
              <a:cxn ang="0">
                <a:pos x="13" y="509"/>
              </a:cxn>
              <a:cxn ang="0">
                <a:pos x="30" y="343"/>
              </a:cxn>
              <a:cxn ang="0">
                <a:pos x="28" y="225"/>
              </a:cxn>
              <a:cxn ang="0">
                <a:pos x="8" y="142"/>
              </a:cxn>
              <a:cxn ang="0">
                <a:pos x="0" y="75"/>
              </a:cxn>
              <a:cxn ang="0">
                <a:pos x="22" y="27"/>
              </a:cxn>
              <a:cxn ang="0">
                <a:pos x="64" y="12"/>
              </a:cxn>
              <a:cxn ang="0">
                <a:pos x="84" y="5"/>
              </a:cxn>
              <a:cxn ang="0">
                <a:pos x="571" y="13"/>
              </a:cxn>
              <a:cxn ang="0">
                <a:pos x="1528" y="36"/>
              </a:cxn>
              <a:cxn ang="0">
                <a:pos x="2476" y="10"/>
              </a:cxn>
              <a:cxn ang="0">
                <a:pos x="3063" y="2"/>
              </a:cxn>
            </a:cxnLst>
            <a:rect l="0" t="0" r="r" b="b"/>
            <a:pathLst>
              <a:path w="3262" h="717">
                <a:moveTo>
                  <a:pt x="3095" y="32"/>
                </a:moveTo>
                <a:lnTo>
                  <a:pt x="3057" y="33"/>
                </a:lnTo>
                <a:lnTo>
                  <a:pt x="2947" y="35"/>
                </a:lnTo>
                <a:lnTo>
                  <a:pt x="2667" y="38"/>
                </a:lnTo>
                <a:lnTo>
                  <a:pt x="2271" y="44"/>
                </a:lnTo>
                <a:lnTo>
                  <a:pt x="1875" y="57"/>
                </a:lnTo>
                <a:lnTo>
                  <a:pt x="1647" y="63"/>
                </a:lnTo>
                <a:lnTo>
                  <a:pt x="1419" y="64"/>
                </a:lnTo>
                <a:lnTo>
                  <a:pt x="1191" y="62"/>
                </a:lnTo>
                <a:lnTo>
                  <a:pt x="963" y="56"/>
                </a:lnTo>
                <a:lnTo>
                  <a:pt x="673" y="45"/>
                </a:lnTo>
                <a:lnTo>
                  <a:pt x="382" y="36"/>
                </a:lnTo>
                <a:lnTo>
                  <a:pt x="93" y="32"/>
                </a:lnTo>
                <a:lnTo>
                  <a:pt x="93" y="35"/>
                </a:lnTo>
                <a:lnTo>
                  <a:pt x="88" y="39"/>
                </a:lnTo>
                <a:lnTo>
                  <a:pt x="81" y="41"/>
                </a:lnTo>
                <a:lnTo>
                  <a:pt x="62" y="41"/>
                </a:lnTo>
                <a:lnTo>
                  <a:pt x="52" y="43"/>
                </a:lnTo>
                <a:lnTo>
                  <a:pt x="43" y="47"/>
                </a:lnTo>
                <a:lnTo>
                  <a:pt x="37" y="53"/>
                </a:lnTo>
                <a:lnTo>
                  <a:pt x="33" y="62"/>
                </a:lnTo>
                <a:lnTo>
                  <a:pt x="30" y="82"/>
                </a:lnTo>
                <a:lnTo>
                  <a:pt x="31" y="102"/>
                </a:lnTo>
                <a:lnTo>
                  <a:pt x="34" y="121"/>
                </a:lnTo>
                <a:lnTo>
                  <a:pt x="41" y="155"/>
                </a:lnTo>
                <a:lnTo>
                  <a:pt x="51" y="189"/>
                </a:lnTo>
                <a:lnTo>
                  <a:pt x="58" y="224"/>
                </a:lnTo>
                <a:lnTo>
                  <a:pt x="63" y="258"/>
                </a:lnTo>
                <a:lnTo>
                  <a:pt x="63" y="307"/>
                </a:lnTo>
                <a:lnTo>
                  <a:pt x="59" y="355"/>
                </a:lnTo>
                <a:lnTo>
                  <a:pt x="52" y="404"/>
                </a:lnTo>
                <a:lnTo>
                  <a:pt x="45" y="452"/>
                </a:lnTo>
                <a:lnTo>
                  <a:pt x="42" y="501"/>
                </a:lnTo>
                <a:lnTo>
                  <a:pt x="41" y="522"/>
                </a:lnTo>
                <a:lnTo>
                  <a:pt x="41" y="543"/>
                </a:lnTo>
                <a:lnTo>
                  <a:pt x="42" y="564"/>
                </a:lnTo>
                <a:lnTo>
                  <a:pt x="46" y="585"/>
                </a:lnTo>
                <a:lnTo>
                  <a:pt x="54" y="605"/>
                </a:lnTo>
                <a:lnTo>
                  <a:pt x="66" y="624"/>
                </a:lnTo>
                <a:lnTo>
                  <a:pt x="81" y="640"/>
                </a:lnTo>
                <a:lnTo>
                  <a:pt x="100" y="653"/>
                </a:lnTo>
                <a:lnTo>
                  <a:pt x="119" y="662"/>
                </a:lnTo>
                <a:lnTo>
                  <a:pt x="141" y="668"/>
                </a:lnTo>
                <a:lnTo>
                  <a:pt x="163" y="674"/>
                </a:lnTo>
                <a:lnTo>
                  <a:pt x="187" y="676"/>
                </a:lnTo>
                <a:lnTo>
                  <a:pt x="211" y="677"/>
                </a:lnTo>
                <a:lnTo>
                  <a:pt x="278" y="677"/>
                </a:lnTo>
                <a:lnTo>
                  <a:pt x="426" y="675"/>
                </a:lnTo>
                <a:lnTo>
                  <a:pt x="575" y="670"/>
                </a:lnTo>
                <a:lnTo>
                  <a:pt x="709" y="669"/>
                </a:lnTo>
                <a:lnTo>
                  <a:pt x="843" y="672"/>
                </a:lnTo>
                <a:lnTo>
                  <a:pt x="975" y="673"/>
                </a:lnTo>
                <a:lnTo>
                  <a:pt x="1455" y="674"/>
                </a:lnTo>
                <a:lnTo>
                  <a:pt x="2411" y="676"/>
                </a:lnTo>
                <a:lnTo>
                  <a:pt x="2633" y="677"/>
                </a:lnTo>
                <a:lnTo>
                  <a:pt x="2854" y="680"/>
                </a:lnTo>
                <a:lnTo>
                  <a:pt x="3075" y="685"/>
                </a:lnTo>
                <a:lnTo>
                  <a:pt x="3092" y="686"/>
                </a:lnTo>
                <a:lnTo>
                  <a:pt x="3111" y="688"/>
                </a:lnTo>
                <a:lnTo>
                  <a:pt x="3129" y="689"/>
                </a:lnTo>
                <a:lnTo>
                  <a:pt x="3147" y="689"/>
                </a:lnTo>
                <a:lnTo>
                  <a:pt x="3164" y="686"/>
                </a:lnTo>
                <a:lnTo>
                  <a:pt x="3176" y="679"/>
                </a:lnTo>
                <a:lnTo>
                  <a:pt x="3187" y="669"/>
                </a:lnTo>
                <a:lnTo>
                  <a:pt x="3194" y="658"/>
                </a:lnTo>
                <a:lnTo>
                  <a:pt x="3200" y="645"/>
                </a:lnTo>
                <a:lnTo>
                  <a:pt x="3206" y="632"/>
                </a:lnTo>
                <a:lnTo>
                  <a:pt x="3209" y="618"/>
                </a:lnTo>
                <a:lnTo>
                  <a:pt x="3214" y="575"/>
                </a:lnTo>
                <a:lnTo>
                  <a:pt x="3216" y="532"/>
                </a:lnTo>
                <a:lnTo>
                  <a:pt x="3214" y="490"/>
                </a:lnTo>
                <a:lnTo>
                  <a:pt x="3210" y="447"/>
                </a:lnTo>
                <a:lnTo>
                  <a:pt x="3204" y="404"/>
                </a:lnTo>
                <a:lnTo>
                  <a:pt x="3202" y="363"/>
                </a:lnTo>
                <a:lnTo>
                  <a:pt x="3203" y="324"/>
                </a:lnTo>
                <a:lnTo>
                  <a:pt x="3209" y="285"/>
                </a:lnTo>
                <a:lnTo>
                  <a:pt x="3215" y="246"/>
                </a:lnTo>
                <a:lnTo>
                  <a:pt x="3223" y="206"/>
                </a:lnTo>
                <a:lnTo>
                  <a:pt x="3226" y="188"/>
                </a:lnTo>
                <a:lnTo>
                  <a:pt x="3230" y="170"/>
                </a:lnTo>
                <a:lnTo>
                  <a:pt x="3232" y="151"/>
                </a:lnTo>
                <a:lnTo>
                  <a:pt x="3234" y="131"/>
                </a:lnTo>
                <a:lnTo>
                  <a:pt x="3233" y="113"/>
                </a:lnTo>
                <a:lnTo>
                  <a:pt x="3230" y="95"/>
                </a:lnTo>
                <a:lnTo>
                  <a:pt x="3224" y="80"/>
                </a:lnTo>
                <a:lnTo>
                  <a:pt x="3216" y="65"/>
                </a:lnTo>
                <a:lnTo>
                  <a:pt x="3204" y="53"/>
                </a:lnTo>
                <a:lnTo>
                  <a:pt x="3189" y="43"/>
                </a:lnTo>
                <a:lnTo>
                  <a:pt x="3168" y="37"/>
                </a:lnTo>
                <a:lnTo>
                  <a:pt x="3131" y="33"/>
                </a:lnTo>
                <a:lnTo>
                  <a:pt x="3095" y="32"/>
                </a:lnTo>
                <a:close/>
                <a:moveTo>
                  <a:pt x="3091" y="0"/>
                </a:moveTo>
                <a:lnTo>
                  <a:pt x="3118" y="0"/>
                </a:lnTo>
                <a:lnTo>
                  <a:pt x="3146" y="2"/>
                </a:lnTo>
                <a:lnTo>
                  <a:pt x="3172" y="6"/>
                </a:lnTo>
                <a:lnTo>
                  <a:pt x="3196" y="15"/>
                </a:lnTo>
                <a:lnTo>
                  <a:pt x="3219" y="27"/>
                </a:lnTo>
                <a:lnTo>
                  <a:pt x="3236" y="43"/>
                </a:lnTo>
                <a:lnTo>
                  <a:pt x="3248" y="60"/>
                </a:lnTo>
                <a:lnTo>
                  <a:pt x="3257" y="80"/>
                </a:lnTo>
                <a:lnTo>
                  <a:pt x="3261" y="101"/>
                </a:lnTo>
                <a:lnTo>
                  <a:pt x="3262" y="121"/>
                </a:lnTo>
                <a:lnTo>
                  <a:pt x="3262" y="144"/>
                </a:lnTo>
                <a:lnTo>
                  <a:pt x="3256" y="188"/>
                </a:lnTo>
                <a:lnTo>
                  <a:pt x="3251" y="209"/>
                </a:lnTo>
                <a:lnTo>
                  <a:pt x="3244" y="249"/>
                </a:lnTo>
                <a:lnTo>
                  <a:pt x="3238" y="288"/>
                </a:lnTo>
                <a:lnTo>
                  <a:pt x="3233" y="327"/>
                </a:lnTo>
                <a:lnTo>
                  <a:pt x="3232" y="367"/>
                </a:lnTo>
                <a:lnTo>
                  <a:pt x="3234" y="407"/>
                </a:lnTo>
                <a:lnTo>
                  <a:pt x="3239" y="450"/>
                </a:lnTo>
                <a:lnTo>
                  <a:pt x="3243" y="493"/>
                </a:lnTo>
                <a:lnTo>
                  <a:pt x="3244" y="536"/>
                </a:lnTo>
                <a:lnTo>
                  <a:pt x="3243" y="578"/>
                </a:lnTo>
                <a:lnTo>
                  <a:pt x="3237" y="621"/>
                </a:lnTo>
                <a:lnTo>
                  <a:pt x="3233" y="639"/>
                </a:lnTo>
                <a:lnTo>
                  <a:pt x="3227" y="656"/>
                </a:lnTo>
                <a:lnTo>
                  <a:pt x="3219" y="673"/>
                </a:lnTo>
                <a:lnTo>
                  <a:pt x="3210" y="687"/>
                </a:lnTo>
                <a:lnTo>
                  <a:pt x="3197" y="700"/>
                </a:lnTo>
                <a:lnTo>
                  <a:pt x="3183" y="709"/>
                </a:lnTo>
                <a:lnTo>
                  <a:pt x="3168" y="714"/>
                </a:lnTo>
                <a:lnTo>
                  <a:pt x="3152" y="717"/>
                </a:lnTo>
                <a:lnTo>
                  <a:pt x="3136" y="717"/>
                </a:lnTo>
                <a:lnTo>
                  <a:pt x="3119" y="715"/>
                </a:lnTo>
                <a:lnTo>
                  <a:pt x="3031" y="712"/>
                </a:lnTo>
                <a:lnTo>
                  <a:pt x="2856" y="710"/>
                </a:lnTo>
                <a:lnTo>
                  <a:pt x="2451" y="706"/>
                </a:lnTo>
                <a:lnTo>
                  <a:pt x="2046" y="705"/>
                </a:lnTo>
                <a:lnTo>
                  <a:pt x="1563" y="703"/>
                </a:lnTo>
                <a:lnTo>
                  <a:pt x="1081" y="702"/>
                </a:lnTo>
                <a:lnTo>
                  <a:pt x="851" y="700"/>
                </a:lnTo>
                <a:lnTo>
                  <a:pt x="622" y="699"/>
                </a:lnTo>
                <a:lnTo>
                  <a:pt x="345" y="705"/>
                </a:lnTo>
                <a:lnTo>
                  <a:pt x="275" y="706"/>
                </a:lnTo>
                <a:lnTo>
                  <a:pt x="205" y="704"/>
                </a:lnTo>
                <a:lnTo>
                  <a:pt x="182" y="703"/>
                </a:lnTo>
                <a:lnTo>
                  <a:pt x="158" y="701"/>
                </a:lnTo>
                <a:lnTo>
                  <a:pt x="134" y="697"/>
                </a:lnTo>
                <a:lnTo>
                  <a:pt x="112" y="691"/>
                </a:lnTo>
                <a:lnTo>
                  <a:pt x="90" y="682"/>
                </a:lnTo>
                <a:lnTo>
                  <a:pt x="69" y="669"/>
                </a:lnTo>
                <a:lnTo>
                  <a:pt x="53" y="654"/>
                </a:lnTo>
                <a:lnTo>
                  <a:pt x="40" y="637"/>
                </a:lnTo>
                <a:lnTo>
                  <a:pt x="30" y="618"/>
                </a:lnTo>
                <a:lnTo>
                  <a:pt x="22" y="598"/>
                </a:lnTo>
                <a:lnTo>
                  <a:pt x="17" y="577"/>
                </a:lnTo>
                <a:lnTo>
                  <a:pt x="14" y="555"/>
                </a:lnTo>
                <a:lnTo>
                  <a:pt x="13" y="532"/>
                </a:lnTo>
                <a:lnTo>
                  <a:pt x="13" y="509"/>
                </a:lnTo>
                <a:lnTo>
                  <a:pt x="16" y="454"/>
                </a:lnTo>
                <a:lnTo>
                  <a:pt x="22" y="399"/>
                </a:lnTo>
                <a:lnTo>
                  <a:pt x="30" y="343"/>
                </a:lnTo>
                <a:lnTo>
                  <a:pt x="34" y="288"/>
                </a:lnTo>
                <a:lnTo>
                  <a:pt x="33" y="256"/>
                </a:lnTo>
                <a:lnTo>
                  <a:pt x="28" y="225"/>
                </a:lnTo>
                <a:lnTo>
                  <a:pt x="20" y="195"/>
                </a:lnTo>
                <a:lnTo>
                  <a:pt x="13" y="163"/>
                </a:lnTo>
                <a:lnTo>
                  <a:pt x="8" y="142"/>
                </a:lnTo>
                <a:lnTo>
                  <a:pt x="4" y="120"/>
                </a:lnTo>
                <a:lnTo>
                  <a:pt x="0" y="97"/>
                </a:lnTo>
                <a:lnTo>
                  <a:pt x="0" y="75"/>
                </a:lnTo>
                <a:lnTo>
                  <a:pt x="5" y="55"/>
                </a:lnTo>
                <a:lnTo>
                  <a:pt x="12" y="39"/>
                </a:lnTo>
                <a:lnTo>
                  <a:pt x="22" y="27"/>
                </a:lnTo>
                <a:lnTo>
                  <a:pt x="35" y="19"/>
                </a:lnTo>
                <a:lnTo>
                  <a:pt x="48" y="14"/>
                </a:lnTo>
                <a:lnTo>
                  <a:pt x="64" y="12"/>
                </a:lnTo>
                <a:lnTo>
                  <a:pt x="80" y="12"/>
                </a:lnTo>
                <a:lnTo>
                  <a:pt x="80" y="11"/>
                </a:lnTo>
                <a:lnTo>
                  <a:pt x="84" y="5"/>
                </a:lnTo>
                <a:lnTo>
                  <a:pt x="92" y="3"/>
                </a:lnTo>
                <a:lnTo>
                  <a:pt x="331" y="6"/>
                </a:lnTo>
                <a:lnTo>
                  <a:pt x="571" y="13"/>
                </a:lnTo>
                <a:lnTo>
                  <a:pt x="1049" y="29"/>
                </a:lnTo>
                <a:lnTo>
                  <a:pt x="1289" y="35"/>
                </a:lnTo>
                <a:lnTo>
                  <a:pt x="1528" y="36"/>
                </a:lnTo>
                <a:lnTo>
                  <a:pt x="1765" y="32"/>
                </a:lnTo>
                <a:lnTo>
                  <a:pt x="2239" y="15"/>
                </a:lnTo>
                <a:lnTo>
                  <a:pt x="2476" y="10"/>
                </a:lnTo>
                <a:lnTo>
                  <a:pt x="3010" y="5"/>
                </a:lnTo>
                <a:lnTo>
                  <a:pt x="3035" y="4"/>
                </a:lnTo>
                <a:lnTo>
                  <a:pt x="3063" y="2"/>
                </a:lnTo>
                <a:lnTo>
                  <a:pt x="309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flipH="1">
            <a:off x="4444284" y="1267883"/>
            <a:ext cx="327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43" name="Freeform 23"/>
          <p:cNvSpPr>
            <a:spLocks/>
          </p:cNvSpPr>
          <p:nvPr/>
        </p:nvSpPr>
        <p:spPr bwMode="auto">
          <a:xfrm>
            <a:off x="1865039" y="2996650"/>
            <a:ext cx="1919298" cy="603284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solidFill>
            <a:srgbClr val="FF7C80"/>
          </a:solidFill>
          <a:ln w="4445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3965074" y="2996650"/>
            <a:ext cx="1919298" cy="603284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solidFill>
            <a:srgbClr val="FF7C80"/>
          </a:solidFill>
          <a:ln w="4445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6" name="Freeform 23"/>
          <p:cNvSpPr>
            <a:spLocks/>
          </p:cNvSpPr>
          <p:nvPr/>
        </p:nvSpPr>
        <p:spPr bwMode="auto">
          <a:xfrm>
            <a:off x="6204286" y="2996650"/>
            <a:ext cx="1919298" cy="603284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solidFill>
            <a:srgbClr val="FF7C80"/>
          </a:solidFill>
          <a:ln w="4445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9" name="Freeform 23"/>
          <p:cNvSpPr>
            <a:spLocks/>
          </p:cNvSpPr>
          <p:nvPr/>
        </p:nvSpPr>
        <p:spPr bwMode="auto">
          <a:xfrm>
            <a:off x="8391351" y="2996650"/>
            <a:ext cx="1919298" cy="603284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solidFill>
            <a:srgbClr val="FF7C80"/>
          </a:solidFill>
          <a:ln w="4445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571293" y="3826825"/>
            <a:ext cx="2446919" cy="268259"/>
          </a:xfrm>
          <a:custGeom>
            <a:avLst/>
            <a:gdLst>
              <a:gd name="connsiteX0" fmla="*/ 205648 w 9031995"/>
              <a:gd name="connsiteY0" fmla="*/ 440675 h 462709"/>
              <a:gd name="connsiteX1" fmla="*/ 205648 w 9031995"/>
              <a:gd name="connsiteY1" fmla="*/ 66101 h 462709"/>
              <a:gd name="connsiteX2" fmla="*/ 1439537 w 9031995"/>
              <a:gd name="connsiteY2" fmla="*/ 44068 h 462709"/>
              <a:gd name="connsiteX3" fmla="*/ 7906438 w 9031995"/>
              <a:gd name="connsiteY3" fmla="*/ 66101 h 462709"/>
              <a:gd name="connsiteX4" fmla="*/ 8192877 w 9031995"/>
              <a:gd name="connsiteY4" fmla="*/ 462709 h 462709"/>
              <a:gd name="connsiteX5" fmla="*/ 8192877 w 9031995"/>
              <a:gd name="connsiteY5" fmla="*/ 462709 h 462709"/>
              <a:gd name="connsiteX0" fmla="*/ 102824 w 8929171"/>
              <a:gd name="connsiteY0" fmla="*/ 440675 h 462709"/>
              <a:gd name="connsiteX1" fmla="*/ 102824 w 8929171"/>
              <a:gd name="connsiteY1" fmla="*/ 66101 h 462709"/>
              <a:gd name="connsiteX2" fmla="*/ 1336713 w 8929171"/>
              <a:gd name="connsiteY2" fmla="*/ 44068 h 462709"/>
              <a:gd name="connsiteX3" fmla="*/ 7803614 w 8929171"/>
              <a:gd name="connsiteY3" fmla="*/ 66101 h 462709"/>
              <a:gd name="connsiteX4" fmla="*/ 8090053 w 8929171"/>
              <a:gd name="connsiteY4" fmla="*/ 462709 h 462709"/>
              <a:gd name="connsiteX5" fmla="*/ 8090053 w 8929171"/>
              <a:gd name="connsiteY5" fmla="*/ 462709 h 462709"/>
              <a:gd name="connsiteX0" fmla="*/ 102824 w 8929171"/>
              <a:gd name="connsiteY0" fmla="*/ 408542 h 430576"/>
              <a:gd name="connsiteX1" fmla="*/ 102824 w 8929171"/>
              <a:gd name="connsiteY1" fmla="*/ 33968 h 430576"/>
              <a:gd name="connsiteX2" fmla="*/ 1336713 w 8929171"/>
              <a:gd name="connsiteY2" fmla="*/ 11935 h 430576"/>
              <a:gd name="connsiteX3" fmla="*/ 7803614 w 8929171"/>
              <a:gd name="connsiteY3" fmla="*/ 33968 h 430576"/>
              <a:gd name="connsiteX4" fmla="*/ 8090053 w 8929171"/>
              <a:gd name="connsiteY4" fmla="*/ 430576 h 430576"/>
              <a:gd name="connsiteX5" fmla="*/ 8090053 w 8929171"/>
              <a:gd name="connsiteY5" fmla="*/ 430576 h 430576"/>
              <a:gd name="connsiteX0" fmla="*/ 102824 w 8929171"/>
              <a:gd name="connsiteY0" fmla="*/ 408542 h 430576"/>
              <a:gd name="connsiteX1" fmla="*/ 102824 w 8929171"/>
              <a:gd name="connsiteY1" fmla="*/ 33968 h 430576"/>
              <a:gd name="connsiteX2" fmla="*/ 1336713 w 8929171"/>
              <a:gd name="connsiteY2" fmla="*/ 11935 h 430576"/>
              <a:gd name="connsiteX3" fmla="*/ 7803614 w 8929171"/>
              <a:gd name="connsiteY3" fmla="*/ 33968 h 430576"/>
              <a:gd name="connsiteX4" fmla="*/ 8090053 w 8929171"/>
              <a:gd name="connsiteY4" fmla="*/ 430576 h 430576"/>
              <a:gd name="connsiteX5" fmla="*/ 8090053 w 8929171"/>
              <a:gd name="connsiteY5" fmla="*/ 430576 h 430576"/>
              <a:gd name="connsiteX0" fmla="*/ 33299 w 8859646"/>
              <a:gd name="connsiteY0" fmla="*/ 408542 h 430576"/>
              <a:gd name="connsiteX1" fmla="*/ 33299 w 8859646"/>
              <a:gd name="connsiteY1" fmla="*/ 33968 h 430576"/>
              <a:gd name="connsiteX2" fmla="*/ 1267188 w 8859646"/>
              <a:gd name="connsiteY2" fmla="*/ 11935 h 430576"/>
              <a:gd name="connsiteX3" fmla="*/ 7734089 w 8859646"/>
              <a:gd name="connsiteY3" fmla="*/ 33968 h 430576"/>
              <a:gd name="connsiteX4" fmla="*/ 8020528 w 8859646"/>
              <a:gd name="connsiteY4" fmla="*/ 430576 h 430576"/>
              <a:gd name="connsiteX5" fmla="*/ 8020528 w 8859646"/>
              <a:gd name="connsiteY5" fmla="*/ 430576 h 430576"/>
              <a:gd name="connsiteX0" fmla="*/ 33299 w 8111169"/>
              <a:gd name="connsiteY0" fmla="*/ 458118 h 480152"/>
              <a:gd name="connsiteX1" fmla="*/ 33299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3675"/>
              <a:gd name="connsiteY0" fmla="*/ 397525 h 419559"/>
              <a:gd name="connsiteX1" fmla="*/ 184111 w 8113675"/>
              <a:gd name="connsiteY1" fmla="*/ 22951 h 419559"/>
              <a:gd name="connsiteX2" fmla="*/ 1267188 w 8113675"/>
              <a:gd name="connsiteY2" fmla="*/ 918 h 419559"/>
              <a:gd name="connsiteX3" fmla="*/ 7734089 w 8113675"/>
              <a:gd name="connsiteY3" fmla="*/ 22951 h 419559"/>
              <a:gd name="connsiteX4" fmla="*/ 8020528 w 8113675"/>
              <a:gd name="connsiteY4" fmla="*/ 419559 h 419559"/>
              <a:gd name="connsiteX5" fmla="*/ 8020528 w 8113675"/>
              <a:gd name="connsiteY5" fmla="*/ 419559 h 419559"/>
              <a:gd name="connsiteX0" fmla="*/ 33299 w 8050998"/>
              <a:gd name="connsiteY0" fmla="*/ 414968 h 437002"/>
              <a:gd name="connsiteX1" fmla="*/ 184111 w 8050998"/>
              <a:gd name="connsiteY1" fmla="*/ 40394 h 437002"/>
              <a:gd name="connsiteX2" fmla="*/ 1267188 w 8050998"/>
              <a:gd name="connsiteY2" fmla="*/ 18361 h 437002"/>
              <a:gd name="connsiteX3" fmla="*/ 7734089 w 8050998"/>
              <a:gd name="connsiteY3" fmla="*/ 40394 h 437002"/>
              <a:gd name="connsiteX4" fmla="*/ 8020528 w 8050998"/>
              <a:gd name="connsiteY4" fmla="*/ 437002 h 437002"/>
              <a:gd name="connsiteX5" fmla="*/ 8020528 w 8050998"/>
              <a:gd name="connsiteY5" fmla="*/ 437002 h 437002"/>
              <a:gd name="connsiteX0" fmla="*/ 0 w 8017699"/>
              <a:gd name="connsiteY0" fmla="*/ 414968 h 437002"/>
              <a:gd name="connsiteX1" fmla="*/ 150812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1245053 w 8017699"/>
              <a:gd name="connsiteY3" fmla="*/ 20710 h 437002"/>
              <a:gd name="connsiteX4" fmla="*/ 7700790 w 8017699"/>
              <a:gd name="connsiteY4" fmla="*/ 40394 h 437002"/>
              <a:gd name="connsiteX5" fmla="*/ 7987229 w 8017699"/>
              <a:gd name="connsiteY5" fmla="*/ 437002 h 437002"/>
              <a:gd name="connsiteX6" fmla="*/ 7987229 w 8017699"/>
              <a:gd name="connsiteY6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1245053 w 8017699"/>
              <a:gd name="connsiteY3" fmla="*/ 20710 h 437002"/>
              <a:gd name="connsiteX4" fmla="*/ 3855601 w 8017699"/>
              <a:gd name="connsiteY4" fmla="*/ 45094 h 437002"/>
              <a:gd name="connsiteX5" fmla="*/ 7700790 w 8017699"/>
              <a:gd name="connsiteY5" fmla="*/ 40394 h 437002"/>
              <a:gd name="connsiteX6" fmla="*/ 7987229 w 8017699"/>
              <a:gd name="connsiteY6" fmla="*/ 437002 h 437002"/>
              <a:gd name="connsiteX7" fmla="*/ 7987229 w 8017699"/>
              <a:gd name="connsiteY7" fmla="*/ 437002 h 437002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7700790 w 8017699"/>
              <a:gd name="connsiteY5" fmla="*/ 104012 h 500620"/>
              <a:gd name="connsiteX6" fmla="*/ 7987229 w 8017699"/>
              <a:gd name="connsiteY6" fmla="*/ 500620 h 500620"/>
              <a:gd name="connsiteX7" fmla="*/ 7987229 w 8017699"/>
              <a:gd name="connsiteY7" fmla="*/ 500620 h 500620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7700790 w 8017699"/>
              <a:gd name="connsiteY5" fmla="*/ 104012 h 500620"/>
              <a:gd name="connsiteX6" fmla="*/ 7987229 w 8017699"/>
              <a:gd name="connsiteY6" fmla="*/ 500620 h 500620"/>
              <a:gd name="connsiteX7" fmla="*/ 7987229 w 8017699"/>
              <a:gd name="connsiteY7" fmla="*/ 500620 h 500620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6482977 w 8017699"/>
              <a:gd name="connsiteY5" fmla="*/ 120904 h 500620"/>
              <a:gd name="connsiteX6" fmla="*/ 7700790 w 8017699"/>
              <a:gd name="connsiteY6" fmla="*/ 104012 h 500620"/>
              <a:gd name="connsiteX7" fmla="*/ 7987229 w 8017699"/>
              <a:gd name="connsiteY7" fmla="*/ 500620 h 500620"/>
              <a:gd name="connsiteX8" fmla="*/ 7987229 w 8017699"/>
              <a:gd name="connsiteY8" fmla="*/ 500620 h 500620"/>
              <a:gd name="connsiteX0" fmla="*/ 0 w 7980306"/>
              <a:gd name="connsiteY0" fmla="*/ 748499 h 748499"/>
              <a:gd name="connsiteX1" fmla="*/ 264231 w 7980306"/>
              <a:gd name="connsiteY1" fmla="*/ 104012 h 748499"/>
              <a:gd name="connsiteX2" fmla="*/ 1196496 w 7980306"/>
              <a:gd name="connsiteY2" fmla="*/ 81979 h 748499"/>
              <a:gd name="connsiteX3" fmla="*/ 1207660 w 7980306"/>
              <a:gd name="connsiteY3" fmla="*/ 84328 h 748499"/>
              <a:gd name="connsiteX4" fmla="*/ 3818208 w 7980306"/>
              <a:gd name="connsiteY4" fmla="*/ 108712 h 748499"/>
              <a:gd name="connsiteX5" fmla="*/ 6445584 w 7980306"/>
              <a:gd name="connsiteY5" fmla="*/ 120904 h 748499"/>
              <a:gd name="connsiteX6" fmla="*/ 7663397 w 7980306"/>
              <a:gd name="connsiteY6" fmla="*/ 104012 h 748499"/>
              <a:gd name="connsiteX7" fmla="*/ 7949836 w 7980306"/>
              <a:gd name="connsiteY7" fmla="*/ 500620 h 748499"/>
              <a:gd name="connsiteX8" fmla="*/ 7949836 w 7980306"/>
              <a:gd name="connsiteY8" fmla="*/ 500620 h 748499"/>
              <a:gd name="connsiteX0" fmla="*/ 45730 w 8026036"/>
              <a:gd name="connsiteY0" fmla="*/ 748499 h 748499"/>
              <a:gd name="connsiteX1" fmla="*/ 309961 w 8026036"/>
              <a:gd name="connsiteY1" fmla="*/ 104012 h 748499"/>
              <a:gd name="connsiteX2" fmla="*/ 1242226 w 8026036"/>
              <a:gd name="connsiteY2" fmla="*/ 81979 h 748499"/>
              <a:gd name="connsiteX3" fmla="*/ 1253390 w 8026036"/>
              <a:gd name="connsiteY3" fmla="*/ 84328 h 748499"/>
              <a:gd name="connsiteX4" fmla="*/ 3863938 w 8026036"/>
              <a:gd name="connsiteY4" fmla="*/ 108712 h 748499"/>
              <a:gd name="connsiteX5" fmla="*/ 6491314 w 8026036"/>
              <a:gd name="connsiteY5" fmla="*/ 120904 h 748499"/>
              <a:gd name="connsiteX6" fmla="*/ 7709127 w 8026036"/>
              <a:gd name="connsiteY6" fmla="*/ 104012 h 748499"/>
              <a:gd name="connsiteX7" fmla="*/ 7995566 w 8026036"/>
              <a:gd name="connsiteY7" fmla="*/ 500620 h 748499"/>
              <a:gd name="connsiteX8" fmla="*/ 7995566 w 8026036"/>
              <a:gd name="connsiteY8" fmla="*/ 500620 h 748499"/>
              <a:gd name="connsiteX0" fmla="*/ 45730 w 8026036"/>
              <a:gd name="connsiteY0" fmla="*/ 748499 h 748499"/>
              <a:gd name="connsiteX1" fmla="*/ 309961 w 8026036"/>
              <a:gd name="connsiteY1" fmla="*/ 104012 h 748499"/>
              <a:gd name="connsiteX2" fmla="*/ 1242226 w 8026036"/>
              <a:gd name="connsiteY2" fmla="*/ 81979 h 748499"/>
              <a:gd name="connsiteX3" fmla="*/ 1253390 w 8026036"/>
              <a:gd name="connsiteY3" fmla="*/ 84328 h 748499"/>
              <a:gd name="connsiteX4" fmla="*/ 3863938 w 8026036"/>
              <a:gd name="connsiteY4" fmla="*/ 108712 h 748499"/>
              <a:gd name="connsiteX5" fmla="*/ 6491314 w 8026036"/>
              <a:gd name="connsiteY5" fmla="*/ 120904 h 748499"/>
              <a:gd name="connsiteX6" fmla="*/ 7709127 w 8026036"/>
              <a:gd name="connsiteY6" fmla="*/ 104012 h 748499"/>
              <a:gd name="connsiteX7" fmla="*/ 7995566 w 8026036"/>
              <a:gd name="connsiteY7" fmla="*/ 500620 h 748499"/>
              <a:gd name="connsiteX8" fmla="*/ 7995566 w 802603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8" fmla="*/ 7995566 w 799556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8" fmla="*/ 7995566 w 799556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85808"/>
              <a:gd name="connsiteY0" fmla="*/ 748499 h 805420"/>
              <a:gd name="connsiteX1" fmla="*/ 309961 w 7985808"/>
              <a:gd name="connsiteY1" fmla="*/ 104012 h 805420"/>
              <a:gd name="connsiteX2" fmla="*/ 1242226 w 7985808"/>
              <a:gd name="connsiteY2" fmla="*/ 81979 h 805420"/>
              <a:gd name="connsiteX3" fmla="*/ 1253390 w 7985808"/>
              <a:gd name="connsiteY3" fmla="*/ 84328 h 805420"/>
              <a:gd name="connsiteX4" fmla="*/ 3863938 w 7985808"/>
              <a:gd name="connsiteY4" fmla="*/ 108712 h 805420"/>
              <a:gd name="connsiteX5" fmla="*/ 6491314 w 7985808"/>
              <a:gd name="connsiteY5" fmla="*/ 120904 h 805420"/>
              <a:gd name="connsiteX6" fmla="*/ 7735099 w 7985808"/>
              <a:gd name="connsiteY6" fmla="*/ 174116 h 805420"/>
              <a:gd name="connsiteX7" fmla="*/ 7917778 w 7985808"/>
              <a:gd name="connsiteY7" fmla="*/ 805420 h 80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85808" h="805420">
                <a:moveTo>
                  <a:pt x="45730" y="748499"/>
                </a:moveTo>
                <a:cubicBezTo>
                  <a:pt x="0" y="417074"/>
                  <a:pt x="50742" y="152670"/>
                  <a:pt x="309961" y="104012"/>
                </a:cubicBezTo>
                <a:cubicBezTo>
                  <a:pt x="652824" y="81061"/>
                  <a:pt x="1242226" y="81979"/>
                  <a:pt x="1242226" y="81979"/>
                </a:cubicBezTo>
                <a:lnTo>
                  <a:pt x="1253390" y="84328"/>
                </a:lnTo>
                <a:cubicBezTo>
                  <a:pt x="2123573" y="92456"/>
                  <a:pt x="2404031" y="0"/>
                  <a:pt x="3863938" y="108712"/>
                </a:cubicBezTo>
                <a:lnTo>
                  <a:pt x="6491314" y="120904"/>
                </a:lnTo>
                <a:cubicBezTo>
                  <a:pt x="7132179" y="120121"/>
                  <a:pt x="7490067" y="121028"/>
                  <a:pt x="7735099" y="174116"/>
                </a:cubicBezTo>
                <a:cubicBezTo>
                  <a:pt x="7985808" y="237402"/>
                  <a:pt x="7901504" y="589939"/>
                  <a:pt x="7917778" y="805420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23"/>
          <p:cNvSpPr>
            <a:spLocks/>
          </p:cNvSpPr>
          <p:nvPr/>
        </p:nvSpPr>
        <p:spPr bwMode="auto">
          <a:xfrm>
            <a:off x="6399212" y="5227327"/>
            <a:ext cx="1454544" cy="457200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solidFill>
            <a:srgbClr val="FECF00"/>
          </a:solidFill>
          <a:ln w="4445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Freeform 23"/>
          <p:cNvSpPr>
            <a:spLocks/>
          </p:cNvSpPr>
          <p:nvPr/>
        </p:nvSpPr>
        <p:spPr bwMode="auto">
          <a:xfrm>
            <a:off x="6399212" y="5834299"/>
            <a:ext cx="1454544" cy="457200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solidFill>
            <a:srgbClr val="FECF00"/>
          </a:solidFill>
          <a:ln w="4445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Freeform 23"/>
          <p:cNvSpPr>
            <a:spLocks/>
          </p:cNvSpPr>
          <p:nvPr/>
        </p:nvSpPr>
        <p:spPr bwMode="auto">
          <a:xfrm>
            <a:off x="2817812" y="4168403"/>
            <a:ext cx="1454544" cy="457200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solidFill>
            <a:srgbClr val="FECF00"/>
          </a:solidFill>
          <a:ln w="44450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5841671" y="5035139"/>
            <a:ext cx="487878" cy="1003465"/>
          </a:xfrm>
          <a:custGeom>
            <a:avLst/>
            <a:gdLst>
              <a:gd name="connsiteX0" fmla="*/ 96982 w 536369"/>
              <a:gd name="connsiteY0" fmla="*/ 0 h 985652"/>
              <a:gd name="connsiteX1" fmla="*/ 73231 w 536369"/>
              <a:gd name="connsiteY1" fmla="*/ 807522 h 985652"/>
              <a:gd name="connsiteX2" fmla="*/ 536369 w 536369"/>
              <a:gd name="connsiteY2" fmla="*/ 985652 h 985652"/>
              <a:gd name="connsiteX0" fmla="*/ 96982 w 536369"/>
              <a:gd name="connsiteY0" fmla="*/ 0 h 1003465"/>
              <a:gd name="connsiteX1" fmla="*/ 73231 w 536369"/>
              <a:gd name="connsiteY1" fmla="*/ 807522 h 1003465"/>
              <a:gd name="connsiteX2" fmla="*/ 536369 w 536369"/>
              <a:gd name="connsiteY2" fmla="*/ 985652 h 1003465"/>
              <a:gd name="connsiteX0" fmla="*/ 48491 w 487878"/>
              <a:gd name="connsiteY0" fmla="*/ 0 h 1003465"/>
              <a:gd name="connsiteX1" fmla="*/ 24740 w 487878"/>
              <a:gd name="connsiteY1" fmla="*/ 807522 h 1003465"/>
              <a:gd name="connsiteX2" fmla="*/ 487878 w 487878"/>
              <a:gd name="connsiteY2" fmla="*/ 985652 h 10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878" h="1003465">
                <a:moveTo>
                  <a:pt x="48491" y="0"/>
                </a:moveTo>
                <a:cubicBezTo>
                  <a:pt x="0" y="321623"/>
                  <a:pt x="28307" y="402772"/>
                  <a:pt x="24740" y="807522"/>
                </a:cubicBezTo>
                <a:cubicBezTo>
                  <a:pt x="69871" y="1003465"/>
                  <a:pt x="292924" y="978724"/>
                  <a:pt x="487878" y="985652"/>
                </a:cubicBezTo>
              </a:path>
            </a:pathLst>
          </a:custGeom>
          <a:ln w="444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866409" y="5438898"/>
            <a:ext cx="486889" cy="0"/>
          </a:xfrm>
          <a:custGeom>
            <a:avLst/>
            <a:gdLst>
              <a:gd name="connsiteX0" fmla="*/ 0 w 320634"/>
              <a:gd name="connsiteY0" fmla="*/ 0 h 0"/>
              <a:gd name="connsiteX1" fmla="*/ 320634 w 32063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634">
                <a:moveTo>
                  <a:pt x="0" y="0"/>
                </a:moveTo>
                <a:lnTo>
                  <a:pt x="320634" y="0"/>
                </a:lnTo>
              </a:path>
            </a:pathLst>
          </a:custGeom>
          <a:ln w="4445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Tree Diagram for PowerPoint</a:t>
            </a:r>
            <a:endParaRPr lang="en-US" dirty="0"/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>
            <a:off x="8926711" y="3581400"/>
            <a:ext cx="2096955" cy="1676400"/>
          </a:xfrm>
          <a:custGeom>
            <a:avLst/>
            <a:gdLst/>
            <a:ahLst/>
            <a:cxnLst>
              <a:cxn ang="0">
                <a:pos x="1347" y="0"/>
              </a:cxn>
              <a:cxn ang="0">
                <a:pos x="1382" y="3"/>
              </a:cxn>
              <a:cxn ang="0">
                <a:pos x="1403" y="18"/>
              </a:cxn>
              <a:cxn ang="0">
                <a:pos x="1420" y="54"/>
              </a:cxn>
              <a:cxn ang="0">
                <a:pos x="1429" y="105"/>
              </a:cxn>
              <a:cxn ang="0">
                <a:pos x="1434" y="169"/>
              </a:cxn>
              <a:cxn ang="0">
                <a:pos x="1432" y="279"/>
              </a:cxn>
              <a:cxn ang="0">
                <a:pos x="1422" y="432"/>
              </a:cxn>
              <a:cxn ang="0">
                <a:pos x="1416" y="502"/>
              </a:cxn>
              <a:cxn ang="0">
                <a:pos x="1411" y="563"/>
              </a:cxn>
              <a:cxn ang="0">
                <a:pos x="1407" y="611"/>
              </a:cxn>
              <a:cxn ang="0">
                <a:pos x="1408" y="642"/>
              </a:cxn>
              <a:cxn ang="0">
                <a:pos x="1411" y="683"/>
              </a:cxn>
              <a:cxn ang="0">
                <a:pos x="1418" y="740"/>
              </a:cxn>
              <a:cxn ang="0">
                <a:pos x="1425" y="805"/>
              </a:cxn>
              <a:cxn ang="0">
                <a:pos x="1432" y="876"/>
              </a:cxn>
              <a:cxn ang="0">
                <a:pos x="1438" y="948"/>
              </a:cxn>
              <a:cxn ang="0">
                <a:pos x="1441" y="1016"/>
              </a:cxn>
              <a:cxn ang="0">
                <a:pos x="1437" y="1074"/>
              </a:cxn>
              <a:cxn ang="0">
                <a:pos x="1428" y="1119"/>
              </a:cxn>
              <a:cxn ang="0">
                <a:pos x="1412" y="1145"/>
              </a:cxn>
              <a:cxn ang="0">
                <a:pos x="1391" y="1151"/>
              </a:cxn>
              <a:cxn ang="0">
                <a:pos x="1357" y="1151"/>
              </a:cxn>
              <a:cxn ang="0">
                <a:pos x="1319" y="1146"/>
              </a:cxn>
              <a:cxn ang="0">
                <a:pos x="1281" y="1139"/>
              </a:cxn>
              <a:cxn ang="0">
                <a:pos x="1250" y="1133"/>
              </a:cxn>
              <a:cxn ang="0">
                <a:pos x="1158" y="1127"/>
              </a:cxn>
              <a:cxn ang="0">
                <a:pos x="991" y="1126"/>
              </a:cxn>
              <a:cxn ang="0">
                <a:pos x="677" y="1122"/>
              </a:cxn>
              <a:cxn ang="0">
                <a:pos x="434" y="1121"/>
              </a:cxn>
              <a:cxn ang="0">
                <a:pos x="263" y="1116"/>
              </a:cxn>
              <a:cxn ang="0">
                <a:pos x="230" y="1118"/>
              </a:cxn>
              <a:cxn ang="0">
                <a:pos x="185" y="1122"/>
              </a:cxn>
              <a:cxn ang="0">
                <a:pos x="112" y="1127"/>
              </a:cxn>
              <a:cxn ang="0">
                <a:pos x="69" y="1125"/>
              </a:cxn>
              <a:cxn ang="0">
                <a:pos x="39" y="1116"/>
              </a:cxn>
              <a:cxn ang="0">
                <a:pos x="18" y="1092"/>
              </a:cxn>
              <a:cxn ang="0">
                <a:pos x="6" y="1057"/>
              </a:cxn>
              <a:cxn ang="0">
                <a:pos x="1" y="1012"/>
              </a:cxn>
              <a:cxn ang="0">
                <a:pos x="0" y="963"/>
              </a:cxn>
              <a:cxn ang="0">
                <a:pos x="3" y="914"/>
              </a:cxn>
              <a:cxn ang="0">
                <a:pos x="6" y="870"/>
              </a:cxn>
              <a:cxn ang="0">
                <a:pos x="7" y="27"/>
              </a:cxn>
              <a:cxn ang="0">
                <a:pos x="110" y="9"/>
              </a:cxn>
              <a:cxn ang="0">
                <a:pos x="291" y="12"/>
              </a:cxn>
              <a:cxn ang="0">
                <a:pos x="469" y="15"/>
              </a:cxn>
              <a:cxn ang="0">
                <a:pos x="1149" y="17"/>
              </a:cxn>
              <a:cxn ang="0">
                <a:pos x="1179" y="15"/>
              </a:cxn>
              <a:cxn ang="0">
                <a:pos x="1223" y="10"/>
              </a:cxn>
              <a:cxn ang="0">
                <a:pos x="1274" y="4"/>
              </a:cxn>
            </a:cxnLst>
            <a:rect l="0" t="0" r="r" b="b"/>
            <a:pathLst>
              <a:path w="1441" h="1152">
                <a:moveTo>
                  <a:pt x="1325" y="0"/>
                </a:moveTo>
                <a:lnTo>
                  <a:pt x="1347" y="0"/>
                </a:lnTo>
                <a:lnTo>
                  <a:pt x="1366" y="1"/>
                </a:lnTo>
                <a:lnTo>
                  <a:pt x="1382" y="3"/>
                </a:lnTo>
                <a:lnTo>
                  <a:pt x="1392" y="8"/>
                </a:lnTo>
                <a:lnTo>
                  <a:pt x="1403" y="18"/>
                </a:lnTo>
                <a:lnTo>
                  <a:pt x="1412" y="34"/>
                </a:lnTo>
                <a:lnTo>
                  <a:pt x="1420" y="54"/>
                </a:lnTo>
                <a:lnTo>
                  <a:pt x="1425" y="78"/>
                </a:lnTo>
                <a:lnTo>
                  <a:pt x="1429" y="105"/>
                </a:lnTo>
                <a:lnTo>
                  <a:pt x="1432" y="136"/>
                </a:lnTo>
                <a:lnTo>
                  <a:pt x="1434" y="169"/>
                </a:lnTo>
                <a:lnTo>
                  <a:pt x="1434" y="242"/>
                </a:lnTo>
                <a:lnTo>
                  <a:pt x="1432" y="279"/>
                </a:lnTo>
                <a:lnTo>
                  <a:pt x="1428" y="357"/>
                </a:lnTo>
                <a:lnTo>
                  <a:pt x="1422" y="432"/>
                </a:lnTo>
                <a:lnTo>
                  <a:pt x="1419" y="468"/>
                </a:lnTo>
                <a:lnTo>
                  <a:pt x="1416" y="502"/>
                </a:lnTo>
                <a:lnTo>
                  <a:pt x="1413" y="534"/>
                </a:lnTo>
                <a:lnTo>
                  <a:pt x="1411" y="563"/>
                </a:lnTo>
                <a:lnTo>
                  <a:pt x="1409" y="588"/>
                </a:lnTo>
                <a:lnTo>
                  <a:pt x="1407" y="611"/>
                </a:lnTo>
                <a:lnTo>
                  <a:pt x="1407" y="628"/>
                </a:lnTo>
                <a:lnTo>
                  <a:pt x="1408" y="642"/>
                </a:lnTo>
                <a:lnTo>
                  <a:pt x="1409" y="660"/>
                </a:lnTo>
                <a:lnTo>
                  <a:pt x="1411" y="683"/>
                </a:lnTo>
                <a:lnTo>
                  <a:pt x="1414" y="709"/>
                </a:lnTo>
                <a:lnTo>
                  <a:pt x="1418" y="740"/>
                </a:lnTo>
                <a:lnTo>
                  <a:pt x="1421" y="771"/>
                </a:lnTo>
                <a:lnTo>
                  <a:pt x="1425" y="805"/>
                </a:lnTo>
                <a:lnTo>
                  <a:pt x="1429" y="841"/>
                </a:lnTo>
                <a:lnTo>
                  <a:pt x="1432" y="876"/>
                </a:lnTo>
                <a:lnTo>
                  <a:pt x="1435" y="913"/>
                </a:lnTo>
                <a:lnTo>
                  <a:pt x="1438" y="948"/>
                </a:lnTo>
                <a:lnTo>
                  <a:pt x="1440" y="982"/>
                </a:lnTo>
                <a:lnTo>
                  <a:pt x="1441" y="1016"/>
                </a:lnTo>
                <a:lnTo>
                  <a:pt x="1440" y="1046"/>
                </a:lnTo>
                <a:lnTo>
                  <a:pt x="1437" y="1074"/>
                </a:lnTo>
                <a:lnTo>
                  <a:pt x="1433" y="1098"/>
                </a:lnTo>
                <a:lnTo>
                  <a:pt x="1428" y="1119"/>
                </a:lnTo>
                <a:lnTo>
                  <a:pt x="1421" y="1135"/>
                </a:lnTo>
                <a:lnTo>
                  <a:pt x="1412" y="1145"/>
                </a:lnTo>
                <a:lnTo>
                  <a:pt x="1403" y="1149"/>
                </a:lnTo>
                <a:lnTo>
                  <a:pt x="1391" y="1151"/>
                </a:lnTo>
                <a:lnTo>
                  <a:pt x="1374" y="1152"/>
                </a:lnTo>
                <a:lnTo>
                  <a:pt x="1357" y="1151"/>
                </a:lnTo>
                <a:lnTo>
                  <a:pt x="1338" y="1149"/>
                </a:lnTo>
                <a:lnTo>
                  <a:pt x="1319" y="1146"/>
                </a:lnTo>
                <a:lnTo>
                  <a:pt x="1299" y="1142"/>
                </a:lnTo>
                <a:lnTo>
                  <a:pt x="1281" y="1139"/>
                </a:lnTo>
                <a:lnTo>
                  <a:pt x="1265" y="1136"/>
                </a:lnTo>
                <a:lnTo>
                  <a:pt x="1250" y="1133"/>
                </a:lnTo>
                <a:lnTo>
                  <a:pt x="1240" y="1131"/>
                </a:lnTo>
                <a:lnTo>
                  <a:pt x="1158" y="1127"/>
                </a:lnTo>
                <a:lnTo>
                  <a:pt x="1074" y="1126"/>
                </a:lnTo>
                <a:lnTo>
                  <a:pt x="991" y="1126"/>
                </a:lnTo>
                <a:lnTo>
                  <a:pt x="835" y="1125"/>
                </a:lnTo>
                <a:lnTo>
                  <a:pt x="677" y="1122"/>
                </a:lnTo>
                <a:lnTo>
                  <a:pt x="521" y="1121"/>
                </a:lnTo>
                <a:lnTo>
                  <a:pt x="434" y="1121"/>
                </a:lnTo>
                <a:lnTo>
                  <a:pt x="349" y="1120"/>
                </a:lnTo>
                <a:lnTo>
                  <a:pt x="263" y="1116"/>
                </a:lnTo>
                <a:lnTo>
                  <a:pt x="248" y="1117"/>
                </a:lnTo>
                <a:lnTo>
                  <a:pt x="230" y="1118"/>
                </a:lnTo>
                <a:lnTo>
                  <a:pt x="209" y="1120"/>
                </a:lnTo>
                <a:lnTo>
                  <a:pt x="185" y="1122"/>
                </a:lnTo>
                <a:lnTo>
                  <a:pt x="136" y="1126"/>
                </a:lnTo>
                <a:lnTo>
                  <a:pt x="112" y="1127"/>
                </a:lnTo>
                <a:lnTo>
                  <a:pt x="90" y="1127"/>
                </a:lnTo>
                <a:lnTo>
                  <a:pt x="69" y="1125"/>
                </a:lnTo>
                <a:lnTo>
                  <a:pt x="52" y="1122"/>
                </a:lnTo>
                <a:lnTo>
                  <a:pt x="39" y="1116"/>
                </a:lnTo>
                <a:lnTo>
                  <a:pt x="27" y="1106"/>
                </a:lnTo>
                <a:lnTo>
                  <a:pt x="18" y="1092"/>
                </a:lnTo>
                <a:lnTo>
                  <a:pt x="11" y="1076"/>
                </a:lnTo>
                <a:lnTo>
                  <a:pt x="6" y="1057"/>
                </a:lnTo>
                <a:lnTo>
                  <a:pt x="2" y="1034"/>
                </a:lnTo>
                <a:lnTo>
                  <a:pt x="1" y="1012"/>
                </a:lnTo>
                <a:lnTo>
                  <a:pt x="0" y="987"/>
                </a:lnTo>
                <a:lnTo>
                  <a:pt x="0" y="963"/>
                </a:lnTo>
                <a:lnTo>
                  <a:pt x="1" y="938"/>
                </a:lnTo>
                <a:lnTo>
                  <a:pt x="3" y="914"/>
                </a:lnTo>
                <a:lnTo>
                  <a:pt x="4" y="892"/>
                </a:lnTo>
                <a:lnTo>
                  <a:pt x="6" y="870"/>
                </a:lnTo>
                <a:lnTo>
                  <a:pt x="7" y="852"/>
                </a:lnTo>
                <a:lnTo>
                  <a:pt x="7" y="27"/>
                </a:lnTo>
                <a:lnTo>
                  <a:pt x="14" y="9"/>
                </a:lnTo>
                <a:lnTo>
                  <a:pt x="110" y="9"/>
                </a:lnTo>
                <a:lnTo>
                  <a:pt x="203" y="11"/>
                </a:lnTo>
                <a:lnTo>
                  <a:pt x="291" y="12"/>
                </a:lnTo>
                <a:lnTo>
                  <a:pt x="379" y="14"/>
                </a:lnTo>
                <a:lnTo>
                  <a:pt x="469" y="15"/>
                </a:lnTo>
                <a:lnTo>
                  <a:pt x="560" y="17"/>
                </a:lnTo>
                <a:lnTo>
                  <a:pt x="1149" y="17"/>
                </a:lnTo>
                <a:lnTo>
                  <a:pt x="1162" y="16"/>
                </a:lnTo>
                <a:lnTo>
                  <a:pt x="1179" y="15"/>
                </a:lnTo>
                <a:lnTo>
                  <a:pt x="1200" y="13"/>
                </a:lnTo>
                <a:lnTo>
                  <a:pt x="1223" y="10"/>
                </a:lnTo>
                <a:lnTo>
                  <a:pt x="1248" y="8"/>
                </a:lnTo>
                <a:lnTo>
                  <a:pt x="1274" y="4"/>
                </a:lnTo>
                <a:lnTo>
                  <a:pt x="1325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8"/>
          <p:cNvSpPr>
            <a:spLocks/>
          </p:cNvSpPr>
          <p:nvPr/>
        </p:nvSpPr>
        <p:spPr bwMode="auto">
          <a:xfrm>
            <a:off x="3692072" y="3509660"/>
            <a:ext cx="2079799" cy="2338040"/>
          </a:xfrm>
          <a:custGeom>
            <a:avLst/>
            <a:gdLst/>
            <a:ahLst/>
            <a:cxnLst>
              <a:cxn ang="0">
                <a:pos x="1369" y="1"/>
              </a:cxn>
              <a:cxn ang="0">
                <a:pos x="1393" y="10"/>
              </a:cxn>
              <a:cxn ang="0">
                <a:pos x="1411" y="40"/>
              </a:cxn>
              <a:cxn ang="0">
                <a:pos x="1424" y="91"/>
              </a:cxn>
              <a:cxn ang="0">
                <a:pos x="1431" y="157"/>
              </a:cxn>
              <a:cxn ang="0">
                <a:pos x="1435" y="237"/>
              </a:cxn>
              <a:cxn ang="0">
                <a:pos x="1434" y="370"/>
              </a:cxn>
              <a:cxn ang="0">
                <a:pos x="1430" y="465"/>
              </a:cxn>
              <a:cxn ang="0">
                <a:pos x="1420" y="648"/>
              </a:cxn>
              <a:cxn ang="0">
                <a:pos x="1415" y="730"/>
              </a:cxn>
              <a:cxn ang="0">
                <a:pos x="1411" y="801"/>
              </a:cxn>
              <a:cxn ang="0">
                <a:pos x="1408" y="856"/>
              </a:cxn>
              <a:cxn ang="0">
                <a:pos x="1410" y="915"/>
              </a:cxn>
              <a:cxn ang="0">
                <a:pos x="1414" y="971"/>
              </a:cxn>
              <a:cxn ang="0">
                <a:pos x="1419" y="1041"/>
              </a:cxn>
              <a:cxn ang="0">
                <a:pos x="1426" y="1122"/>
              </a:cxn>
              <a:cxn ang="0">
                <a:pos x="1435" y="1251"/>
              </a:cxn>
              <a:cxn ang="0">
                <a:pos x="1439" y="1338"/>
              </a:cxn>
              <a:cxn ang="0">
                <a:pos x="1441" y="1419"/>
              </a:cxn>
              <a:cxn ang="0">
                <a:pos x="1439" y="1491"/>
              </a:cxn>
              <a:cxn ang="0">
                <a:pos x="1433" y="1550"/>
              </a:cxn>
              <a:cxn ang="0">
                <a:pos x="1421" y="1591"/>
              </a:cxn>
              <a:cxn ang="0">
                <a:pos x="1404" y="1610"/>
              </a:cxn>
              <a:cxn ang="0">
                <a:pos x="1375" y="1613"/>
              </a:cxn>
              <a:cxn ang="0">
                <a:pos x="1339" y="1609"/>
              </a:cxn>
              <a:cxn ang="0">
                <a:pos x="1299" y="1599"/>
              </a:cxn>
              <a:cxn ang="0">
                <a:pos x="1265" y="1589"/>
              </a:cxn>
              <a:cxn ang="0">
                <a:pos x="1240" y="1582"/>
              </a:cxn>
              <a:cxn ang="0">
                <a:pos x="1116" y="1576"/>
              </a:cxn>
              <a:cxn ang="0">
                <a:pos x="992" y="1575"/>
              </a:cxn>
              <a:cxn ang="0">
                <a:pos x="678" y="1570"/>
              </a:cxn>
              <a:cxn ang="0">
                <a:pos x="435" y="1568"/>
              </a:cxn>
              <a:cxn ang="0">
                <a:pos x="262" y="1561"/>
              </a:cxn>
              <a:cxn ang="0">
                <a:pos x="233" y="1563"/>
              </a:cxn>
              <a:cxn ang="0">
                <a:pos x="172" y="1572"/>
              </a:cxn>
              <a:cxn ang="0">
                <a:pos x="126" y="1576"/>
              </a:cxn>
              <a:cxn ang="0">
                <a:pos x="85" y="1576"/>
              </a:cxn>
              <a:cxn ang="0">
                <a:pos x="51" y="1568"/>
              </a:cxn>
              <a:cxn ang="0">
                <a:pos x="28" y="1549"/>
              </a:cxn>
              <a:cxn ang="0">
                <a:pos x="12" y="1510"/>
              </a:cxn>
              <a:cxn ang="0">
                <a:pos x="3" y="1458"/>
              </a:cxn>
              <a:cxn ang="0">
                <a:pos x="0" y="1397"/>
              </a:cxn>
              <a:cxn ang="0">
                <a:pos x="1" y="1333"/>
              </a:cxn>
              <a:cxn ang="0">
                <a:pos x="3" y="1271"/>
              </a:cxn>
              <a:cxn ang="0">
                <a:pos x="6" y="1215"/>
              </a:cxn>
              <a:cxn ang="0">
                <a:pos x="7" y="29"/>
              </a:cxn>
              <a:cxn ang="0">
                <a:pos x="99" y="10"/>
              </a:cxn>
              <a:cxn ang="0">
                <a:pos x="258" y="14"/>
              </a:cxn>
              <a:cxn ang="0">
                <a:pos x="413" y="19"/>
              </a:cxn>
              <a:cxn ang="0">
                <a:pos x="572" y="23"/>
              </a:cxn>
              <a:cxn ang="0">
                <a:pos x="1150" y="24"/>
              </a:cxn>
              <a:cxn ang="0">
                <a:pos x="1176" y="21"/>
              </a:cxn>
              <a:cxn ang="0">
                <a:pos x="1216" y="15"/>
              </a:cxn>
              <a:cxn ang="0">
                <a:pos x="1263" y="8"/>
              </a:cxn>
              <a:cxn ang="0">
                <a:pos x="1310" y="2"/>
              </a:cxn>
              <a:cxn ang="0">
                <a:pos x="1352" y="0"/>
              </a:cxn>
            </a:cxnLst>
            <a:rect l="0" t="0" r="r" b="b"/>
            <a:pathLst>
              <a:path w="1441" h="1613">
                <a:moveTo>
                  <a:pt x="1352" y="0"/>
                </a:moveTo>
                <a:lnTo>
                  <a:pt x="1369" y="1"/>
                </a:lnTo>
                <a:lnTo>
                  <a:pt x="1384" y="5"/>
                </a:lnTo>
                <a:lnTo>
                  <a:pt x="1393" y="10"/>
                </a:lnTo>
                <a:lnTo>
                  <a:pt x="1403" y="22"/>
                </a:lnTo>
                <a:lnTo>
                  <a:pt x="1411" y="40"/>
                </a:lnTo>
                <a:lnTo>
                  <a:pt x="1418" y="64"/>
                </a:lnTo>
                <a:lnTo>
                  <a:pt x="1424" y="91"/>
                </a:lnTo>
                <a:lnTo>
                  <a:pt x="1428" y="123"/>
                </a:lnTo>
                <a:lnTo>
                  <a:pt x="1431" y="157"/>
                </a:lnTo>
                <a:lnTo>
                  <a:pt x="1433" y="196"/>
                </a:lnTo>
                <a:lnTo>
                  <a:pt x="1435" y="237"/>
                </a:lnTo>
                <a:lnTo>
                  <a:pt x="1435" y="324"/>
                </a:lnTo>
                <a:lnTo>
                  <a:pt x="1434" y="370"/>
                </a:lnTo>
                <a:lnTo>
                  <a:pt x="1432" y="417"/>
                </a:lnTo>
                <a:lnTo>
                  <a:pt x="1430" y="465"/>
                </a:lnTo>
                <a:lnTo>
                  <a:pt x="1426" y="559"/>
                </a:lnTo>
                <a:lnTo>
                  <a:pt x="1420" y="648"/>
                </a:lnTo>
                <a:lnTo>
                  <a:pt x="1418" y="690"/>
                </a:lnTo>
                <a:lnTo>
                  <a:pt x="1415" y="730"/>
                </a:lnTo>
                <a:lnTo>
                  <a:pt x="1413" y="767"/>
                </a:lnTo>
                <a:lnTo>
                  <a:pt x="1411" y="801"/>
                </a:lnTo>
                <a:lnTo>
                  <a:pt x="1409" y="831"/>
                </a:lnTo>
                <a:lnTo>
                  <a:pt x="1408" y="856"/>
                </a:lnTo>
                <a:lnTo>
                  <a:pt x="1408" y="894"/>
                </a:lnTo>
                <a:lnTo>
                  <a:pt x="1410" y="915"/>
                </a:lnTo>
                <a:lnTo>
                  <a:pt x="1411" y="942"/>
                </a:lnTo>
                <a:lnTo>
                  <a:pt x="1414" y="971"/>
                </a:lnTo>
                <a:lnTo>
                  <a:pt x="1416" y="1005"/>
                </a:lnTo>
                <a:lnTo>
                  <a:pt x="1419" y="1041"/>
                </a:lnTo>
                <a:lnTo>
                  <a:pt x="1423" y="1081"/>
                </a:lnTo>
                <a:lnTo>
                  <a:pt x="1426" y="1122"/>
                </a:lnTo>
                <a:lnTo>
                  <a:pt x="1432" y="1207"/>
                </a:lnTo>
                <a:lnTo>
                  <a:pt x="1435" y="1251"/>
                </a:lnTo>
                <a:lnTo>
                  <a:pt x="1437" y="1295"/>
                </a:lnTo>
                <a:lnTo>
                  <a:pt x="1439" y="1338"/>
                </a:lnTo>
                <a:lnTo>
                  <a:pt x="1440" y="1380"/>
                </a:lnTo>
                <a:lnTo>
                  <a:pt x="1441" y="1419"/>
                </a:lnTo>
                <a:lnTo>
                  <a:pt x="1440" y="1456"/>
                </a:lnTo>
                <a:lnTo>
                  <a:pt x="1439" y="1491"/>
                </a:lnTo>
                <a:lnTo>
                  <a:pt x="1436" y="1522"/>
                </a:lnTo>
                <a:lnTo>
                  <a:pt x="1433" y="1550"/>
                </a:lnTo>
                <a:lnTo>
                  <a:pt x="1428" y="1573"/>
                </a:lnTo>
                <a:lnTo>
                  <a:pt x="1421" y="1591"/>
                </a:lnTo>
                <a:lnTo>
                  <a:pt x="1413" y="1604"/>
                </a:lnTo>
                <a:lnTo>
                  <a:pt x="1404" y="1610"/>
                </a:lnTo>
                <a:lnTo>
                  <a:pt x="1391" y="1613"/>
                </a:lnTo>
                <a:lnTo>
                  <a:pt x="1375" y="1613"/>
                </a:lnTo>
                <a:lnTo>
                  <a:pt x="1357" y="1612"/>
                </a:lnTo>
                <a:lnTo>
                  <a:pt x="1339" y="1609"/>
                </a:lnTo>
                <a:lnTo>
                  <a:pt x="1318" y="1604"/>
                </a:lnTo>
                <a:lnTo>
                  <a:pt x="1299" y="1599"/>
                </a:lnTo>
                <a:lnTo>
                  <a:pt x="1281" y="1594"/>
                </a:lnTo>
                <a:lnTo>
                  <a:pt x="1265" y="1589"/>
                </a:lnTo>
                <a:lnTo>
                  <a:pt x="1250" y="1585"/>
                </a:lnTo>
                <a:lnTo>
                  <a:pt x="1240" y="1582"/>
                </a:lnTo>
                <a:lnTo>
                  <a:pt x="1179" y="1578"/>
                </a:lnTo>
                <a:lnTo>
                  <a:pt x="1116" y="1576"/>
                </a:lnTo>
                <a:lnTo>
                  <a:pt x="1054" y="1575"/>
                </a:lnTo>
                <a:lnTo>
                  <a:pt x="992" y="1575"/>
                </a:lnTo>
                <a:lnTo>
                  <a:pt x="836" y="1573"/>
                </a:lnTo>
                <a:lnTo>
                  <a:pt x="678" y="1570"/>
                </a:lnTo>
                <a:lnTo>
                  <a:pt x="522" y="1568"/>
                </a:lnTo>
                <a:lnTo>
                  <a:pt x="435" y="1568"/>
                </a:lnTo>
                <a:lnTo>
                  <a:pt x="349" y="1566"/>
                </a:lnTo>
                <a:lnTo>
                  <a:pt x="262" y="1561"/>
                </a:lnTo>
                <a:lnTo>
                  <a:pt x="249" y="1562"/>
                </a:lnTo>
                <a:lnTo>
                  <a:pt x="233" y="1563"/>
                </a:lnTo>
                <a:lnTo>
                  <a:pt x="215" y="1566"/>
                </a:lnTo>
                <a:lnTo>
                  <a:pt x="172" y="1572"/>
                </a:lnTo>
                <a:lnTo>
                  <a:pt x="150" y="1574"/>
                </a:lnTo>
                <a:lnTo>
                  <a:pt x="126" y="1576"/>
                </a:lnTo>
                <a:lnTo>
                  <a:pt x="105" y="1577"/>
                </a:lnTo>
                <a:lnTo>
                  <a:pt x="85" y="1576"/>
                </a:lnTo>
                <a:lnTo>
                  <a:pt x="66" y="1573"/>
                </a:lnTo>
                <a:lnTo>
                  <a:pt x="51" y="1568"/>
                </a:lnTo>
                <a:lnTo>
                  <a:pt x="39" y="1561"/>
                </a:lnTo>
                <a:lnTo>
                  <a:pt x="28" y="1549"/>
                </a:lnTo>
                <a:lnTo>
                  <a:pt x="19" y="1531"/>
                </a:lnTo>
                <a:lnTo>
                  <a:pt x="12" y="1510"/>
                </a:lnTo>
                <a:lnTo>
                  <a:pt x="7" y="1486"/>
                </a:lnTo>
                <a:lnTo>
                  <a:pt x="3" y="1458"/>
                </a:lnTo>
                <a:lnTo>
                  <a:pt x="1" y="1429"/>
                </a:lnTo>
                <a:lnTo>
                  <a:pt x="0" y="1397"/>
                </a:lnTo>
                <a:lnTo>
                  <a:pt x="0" y="1365"/>
                </a:lnTo>
                <a:lnTo>
                  <a:pt x="1" y="1333"/>
                </a:lnTo>
                <a:lnTo>
                  <a:pt x="2" y="1301"/>
                </a:lnTo>
                <a:lnTo>
                  <a:pt x="3" y="1271"/>
                </a:lnTo>
                <a:lnTo>
                  <a:pt x="4" y="1241"/>
                </a:lnTo>
                <a:lnTo>
                  <a:pt x="6" y="1215"/>
                </a:lnTo>
                <a:lnTo>
                  <a:pt x="7" y="1190"/>
                </a:lnTo>
                <a:lnTo>
                  <a:pt x="7" y="29"/>
                </a:lnTo>
                <a:lnTo>
                  <a:pt x="13" y="9"/>
                </a:lnTo>
                <a:lnTo>
                  <a:pt x="99" y="10"/>
                </a:lnTo>
                <a:lnTo>
                  <a:pt x="179" y="11"/>
                </a:lnTo>
                <a:lnTo>
                  <a:pt x="258" y="14"/>
                </a:lnTo>
                <a:lnTo>
                  <a:pt x="336" y="17"/>
                </a:lnTo>
                <a:lnTo>
                  <a:pt x="413" y="19"/>
                </a:lnTo>
                <a:lnTo>
                  <a:pt x="492" y="22"/>
                </a:lnTo>
                <a:lnTo>
                  <a:pt x="572" y="23"/>
                </a:lnTo>
                <a:lnTo>
                  <a:pt x="658" y="24"/>
                </a:lnTo>
                <a:lnTo>
                  <a:pt x="1150" y="24"/>
                </a:lnTo>
                <a:lnTo>
                  <a:pt x="1161" y="23"/>
                </a:lnTo>
                <a:lnTo>
                  <a:pt x="1176" y="21"/>
                </a:lnTo>
                <a:lnTo>
                  <a:pt x="1196" y="19"/>
                </a:lnTo>
                <a:lnTo>
                  <a:pt x="1216" y="15"/>
                </a:lnTo>
                <a:lnTo>
                  <a:pt x="1239" y="12"/>
                </a:lnTo>
                <a:lnTo>
                  <a:pt x="1263" y="8"/>
                </a:lnTo>
                <a:lnTo>
                  <a:pt x="1287" y="5"/>
                </a:lnTo>
                <a:lnTo>
                  <a:pt x="1310" y="2"/>
                </a:lnTo>
                <a:lnTo>
                  <a:pt x="1332" y="1"/>
                </a:lnTo>
                <a:lnTo>
                  <a:pt x="1352" y="0"/>
                </a:lnTo>
                <a:close/>
              </a:path>
            </a:pathLst>
          </a:custGeom>
          <a:solidFill>
            <a:srgbClr val="FF7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21"/>
          <p:cNvSpPr>
            <a:spLocks/>
          </p:cNvSpPr>
          <p:nvPr/>
        </p:nvSpPr>
        <p:spPr bwMode="auto">
          <a:xfrm>
            <a:off x="6313037" y="4817225"/>
            <a:ext cx="2075892" cy="1046849"/>
          </a:xfrm>
          <a:custGeom>
            <a:avLst/>
            <a:gdLst/>
            <a:ahLst/>
            <a:cxnLst>
              <a:cxn ang="0">
                <a:pos x="1366" y="0"/>
              </a:cxn>
              <a:cxn ang="0">
                <a:pos x="1391" y="4"/>
              </a:cxn>
              <a:cxn ang="0">
                <a:pos x="1415" y="24"/>
              </a:cxn>
              <a:cxn ang="0">
                <a:pos x="1428" y="58"/>
              </a:cxn>
              <a:cxn ang="0">
                <a:pos x="1434" y="104"/>
              </a:cxn>
              <a:cxn ang="0">
                <a:pos x="1433" y="156"/>
              </a:cxn>
              <a:cxn ang="0">
                <a:pos x="1429" y="210"/>
              </a:cxn>
              <a:cxn ang="0">
                <a:pos x="1422" y="265"/>
              </a:cxn>
              <a:cxn ang="0">
                <a:pos x="1415" y="315"/>
              </a:cxn>
              <a:cxn ang="0">
                <a:pos x="1409" y="355"/>
              </a:cxn>
              <a:cxn ang="0">
                <a:pos x="1407" y="385"/>
              </a:cxn>
              <a:cxn ang="0">
                <a:pos x="1410" y="407"/>
              </a:cxn>
              <a:cxn ang="0">
                <a:pos x="1416" y="443"/>
              </a:cxn>
              <a:cxn ang="0">
                <a:pos x="1424" y="487"/>
              </a:cxn>
              <a:cxn ang="0">
                <a:pos x="1438" y="585"/>
              </a:cxn>
              <a:cxn ang="0">
                <a:pos x="1440" y="630"/>
              </a:cxn>
              <a:cxn ang="0">
                <a:pos x="1435" y="668"/>
              </a:cxn>
              <a:cxn ang="0">
                <a:pos x="1422" y="695"/>
              </a:cxn>
              <a:cxn ang="0">
                <a:pos x="1402" y="706"/>
              </a:cxn>
              <a:cxn ang="0">
                <a:pos x="1369" y="707"/>
              </a:cxn>
              <a:cxn ang="0">
                <a:pos x="1306" y="702"/>
              </a:cxn>
              <a:cxn ang="0">
                <a:pos x="1267" y="697"/>
              </a:cxn>
              <a:cxn ang="0">
                <a:pos x="1240" y="694"/>
              </a:cxn>
              <a:cxn ang="0">
                <a:pos x="1074" y="690"/>
              </a:cxn>
              <a:cxn ang="0">
                <a:pos x="756" y="688"/>
              </a:cxn>
              <a:cxn ang="0">
                <a:pos x="391" y="687"/>
              </a:cxn>
              <a:cxn ang="0">
                <a:pos x="246" y="684"/>
              </a:cxn>
              <a:cxn ang="0">
                <a:pos x="201" y="687"/>
              </a:cxn>
              <a:cxn ang="0">
                <a:pos x="148" y="690"/>
              </a:cxn>
              <a:cxn ang="0">
                <a:pos x="95" y="691"/>
              </a:cxn>
              <a:cxn ang="0">
                <a:pos x="53" y="688"/>
              </a:cxn>
              <a:cxn ang="0">
                <a:pos x="25" y="677"/>
              </a:cxn>
              <a:cxn ang="0">
                <a:pos x="8" y="654"/>
              </a:cxn>
              <a:cxn ang="0">
                <a:pos x="1" y="622"/>
              </a:cxn>
              <a:cxn ang="0">
                <a:pos x="0" y="588"/>
              </a:cxn>
              <a:cxn ang="0">
                <a:pos x="3" y="553"/>
              </a:cxn>
              <a:cxn ang="0">
                <a:pos x="6" y="523"/>
              </a:cxn>
              <a:cxn ang="0">
                <a:pos x="7" y="15"/>
              </a:cxn>
              <a:cxn ang="0">
                <a:pos x="110" y="5"/>
              </a:cxn>
              <a:cxn ang="0">
                <a:pos x="379" y="8"/>
              </a:cxn>
              <a:cxn ang="0">
                <a:pos x="560" y="10"/>
              </a:cxn>
              <a:cxn ang="0">
                <a:pos x="1179" y="9"/>
              </a:cxn>
              <a:cxn ang="0">
                <a:pos x="1223" y="6"/>
              </a:cxn>
              <a:cxn ang="0">
                <a:pos x="1324" y="0"/>
              </a:cxn>
            </a:cxnLst>
            <a:rect l="0" t="0" r="r" b="b"/>
            <a:pathLst>
              <a:path w="1440" h="707">
                <a:moveTo>
                  <a:pt x="1324" y="0"/>
                </a:moveTo>
                <a:lnTo>
                  <a:pt x="1366" y="0"/>
                </a:lnTo>
                <a:lnTo>
                  <a:pt x="1381" y="2"/>
                </a:lnTo>
                <a:lnTo>
                  <a:pt x="1391" y="4"/>
                </a:lnTo>
                <a:lnTo>
                  <a:pt x="1405" y="12"/>
                </a:lnTo>
                <a:lnTo>
                  <a:pt x="1415" y="24"/>
                </a:lnTo>
                <a:lnTo>
                  <a:pt x="1423" y="40"/>
                </a:lnTo>
                <a:lnTo>
                  <a:pt x="1428" y="58"/>
                </a:lnTo>
                <a:lnTo>
                  <a:pt x="1432" y="79"/>
                </a:lnTo>
                <a:lnTo>
                  <a:pt x="1434" y="104"/>
                </a:lnTo>
                <a:lnTo>
                  <a:pt x="1434" y="128"/>
                </a:lnTo>
                <a:lnTo>
                  <a:pt x="1433" y="156"/>
                </a:lnTo>
                <a:lnTo>
                  <a:pt x="1431" y="182"/>
                </a:lnTo>
                <a:lnTo>
                  <a:pt x="1429" y="210"/>
                </a:lnTo>
                <a:lnTo>
                  <a:pt x="1426" y="237"/>
                </a:lnTo>
                <a:lnTo>
                  <a:pt x="1422" y="265"/>
                </a:lnTo>
                <a:lnTo>
                  <a:pt x="1418" y="290"/>
                </a:lnTo>
                <a:lnTo>
                  <a:pt x="1415" y="315"/>
                </a:lnTo>
                <a:lnTo>
                  <a:pt x="1412" y="336"/>
                </a:lnTo>
                <a:lnTo>
                  <a:pt x="1409" y="355"/>
                </a:lnTo>
                <a:lnTo>
                  <a:pt x="1408" y="372"/>
                </a:lnTo>
                <a:lnTo>
                  <a:pt x="1407" y="385"/>
                </a:lnTo>
                <a:lnTo>
                  <a:pt x="1408" y="394"/>
                </a:lnTo>
                <a:lnTo>
                  <a:pt x="1410" y="407"/>
                </a:lnTo>
                <a:lnTo>
                  <a:pt x="1412" y="424"/>
                </a:lnTo>
                <a:lnTo>
                  <a:pt x="1416" y="443"/>
                </a:lnTo>
                <a:lnTo>
                  <a:pt x="1420" y="464"/>
                </a:lnTo>
                <a:lnTo>
                  <a:pt x="1424" y="487"/>
                </a:lnTo>
                <a:lnTo>
                  <a:pt x="1432" y="536"/>
                </a:lnTo>
                <a:lnTo>
                  <a:pt x="1438" y="585"/>
                </a:lnTo>
                <a:lnTo>
                  <a:pt x="1439" y="608"/>
                </a:lnTo>
                <a:lnTo>
                  <a:pt x="1440" y="630"/>
                </a:lnTo>
                <a:lnTo>
                  <a:pt x="1438" y="651"/>
                </a:lnTo>
                <a:lnTo>
                  <a:pt x="1435" y="668"/>
                </a:lnTo>
                <a:lnTo>
                  <a:pt x="1430" y="683"/>
                </a:lnTo>
                <a:lnTo>
                  <a:pt x="1422" y="695"/>
                </a:lnTo>
                <a:lnTo>
                  <a:pt x="1412" y="703"/>
                </a:lnTo>
                <a:lnTo>
                  <a:pt x="1402" y="706"/>
                </a:lnTo>
                <a:lnTo>
                  <a:pt x="1387" y="707"/>
                </a:lnTo>
                <a:lnTo>
                  <a:pt x="1369" y="707"/>
                </a:lnTo>
                <a:lnTo>
                  <a:pt x="1349" y="706"/>
                </a:lnTo>
                <a:lnTo>
                  <a:pt x="1306" y="702"/>
                </a:lnTo>
                <a:lnTo>
                  <a:pt x="1286" y="700"/>
                </a:lnTo>
                <a:lnTo>
                  <a:pt x="1267" y="697"/>
                </a:lnTo>
                <a:lnTo>
                  <a:pt x="1251" y="695"/>
                </a:lnTo>
                <a:lnTo>
                  <a:pt x="1240" y="694"/>
                </a:lnTo>
                <a:lnTo>
                  <a:pt x="1158" y="691"/>
                </a:lnTo>
                <a:lnTo>
                  <a:pt x="1074" y="690"/>
                </a:lnTo>
                <a:lnTo>
                  <a:pt x="992" y="690"/>
                </a:lnTo>
                <a:lnTo>
                  <a:pt x="756" y="688"/>
                </a:lnTo>
                <a:lnTo>
                  <a:pt x="520" y="687"/>
                </a:lnTo>
                <a:lnTo>
                  <a:pt x="391" y="687"/>
                </a:lnTo>
                <a:lnTo>
                  <a:pt x="262" y="684"/>
                </a:lnTo>
                <a:lnTo>
                  <a:pt x="246" y="684"/>
                </a:lnTo>
                <a:lnTo>
                  <a:pt x="226" y="685"/>
                </a:lnTo>
                <a:lnTo>
                  <a:pt x="201" y="687"/>
                </a:lnTo>
                <a:lnTo>
                  <a:pt x="175" y="688"/>
                </a:lnTo>
                <a:lnTo>
                  <a:pt x="148" y="690"/>
                </a:lnTo>
                <a:lnTo>
                  <a:pt x="121" y="690"/>
                </a:lnTo>
                <a:lnTo>
                  <a:pt x="95" y="691"/>
                </a:lnTo>
                <a:lnTo>
                  <a:pt x="73" y="690"/>
                </a:lnTo>
                <a:lnTo>
                  <a:pt x="53" y="688"/>
                </a:lnTo>
                <a:lnTo>
                  <a:pt x="39" y="684"/>
                </a:lnTo>
                <a:lnTo>
                  <a:pt x="25" y="677"/>
                </a:lnTo>
                <a:lnTo>
                  <a:pt x="15" y="667"/>
                </a:lnTo>
                <a:lnTo>
                  <a:pt x="8" y="654"/>
                </a:lnTo>
                <a:lnTo>
                  <a:pt x="3" y="639"/>
                </a:lnTo>
                <a:lnTo>
                  <a:pt x="1" y="622"/>
                </a:lnTo>
                <a:lnTo>
                  <a:pt x="0" y="605"/>
                </a:lnTo>
                <a:lnTo>
                  <a:pt x="0" y="588"/>
                </a:lnTo>
                <a:lnTo>
                  <a:pt x="2" y="570"/>
                </a:lnTo>
                <a:lnTo>
                  <a:pt x="3" y="553"/>
                </a:lnTo>
                <a:lnTo>
                  <a:pt x="5" y="538"/>
                </a:lnTo>
                <a:lnTo>
                  <a:pt x="6" y="523"/>
                </a:lnTo>
                <a:lnTo>
                  <a:pt x="7" y="512"/>
                </a:lnTo>
                <a:lnTo>
                  <a:pt x="7" y="15"/>
                </a:lnTo>
                <a:lnTo>
                  <a:pt x="13" y="5"/>
                </a:lnTo>
                <a:lnTo>
                  <a:pt x="110" y="5"/>
                </a:lnTo>
                <a:lnTo>
                  <a:pt x="202" y="6"/>
                </a:lnTo>
                <a:lnTo>
                  <a:pt x="379" y="8"/>
                </a:lnTo>
                <a:lnTo>
                  <a:pt x="469" y="9"/>
                </a:lnTo>
                <a:lnTo>
                  <a:pt x="560" y="10"/>
                </a:lnTo>
                <a:lnTo>
                  <a:pt x="1162" y="10"/>
                </a:lnTo>
                <a:lnTo>
                  <a:pt x="1179" y="9"/>
                </a:lnTo>
                <a:lnTo>
                  <a:pt x="1199" y="7"/>
                </a:lnTo>
                <a:lnTo>
                  <a:pt x="1223" y="6"/>
                </a:lnTo>
                <a:lnTo>
                  <a:pt x="1273" y="2"/>
                </a:lnTo>
                <a:lnTo>
                  <a:pt x="132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1068260" y="3581400"/>
            <a:ext cx="2096955" cy="1676400"/>
          </a:xfrm>
          <a:custGeom>
            <a:avLst/>
            <a:gdLst/>
            <a:ahLst/>
            <a:cxnLst>
              <a:cxn ang="0">
                <a:pos x="1347" y="0"/>
              </a:cxn>
              <a:cxn ang="0">
                <a:pos x="1382" y="3"/>
              </a:cxn>
              <a:cxn ang="0">
                <a:pos x="1403" y="18"/>
              </a:cxn>
              <a:cxn ang="0">
                <a:pos x="1420" y="54"/>
              </a:cxn>
              <a:cxn ang="0">
                <a:pos x="1429" y="105"/>
              </a:cxn>
              <a:cxn ang="0">
                <a:pos x="1434" y="169"/>
              </a:cxn>
              <a:cxn ang="0">
                <a:pos x="1432" y="279"/>
              </a:cxn>
              <a:cxn ang="0">
                <a:pos x="1422" y="432"/>
              </a:cxn>
              <a:cxn ang="0">
                <a:pos x="1416" y="502"/>
              </a:cxn>
              <a:cxn ang="0">
                <a:pos x="1411" y="563"/>
              </a:cxn>
              <a:cxn ang="0">
                <a:pos x="1407" y="611"/>
              </a:cxn>
              <a:cxn ang="0">
                <a:pos x="1408" y="642"/>
              </a:cxn>
              <a:cxn ang="0">
                <a:pos x="1411" y="683"/>
              </a:cxn>
              <a:cxn ang="0">
                <a:pos x="1418" y="740"/>
              </a:cxn>
              <a:cxn ang="0">
                <a:pos x="1425" y="805"/>
              </a:cxn>
              <a:cxn ang="0">
                <a:pos x="1432" y="876"/>
              </a:cxn>
              <a:cxn ang="0">
                <a:pos x="1438" y="948"/>
              </a:cxn>
              <a:cxn ang="0">
                <a:pos x="1441" y="1016"/>
              </a:cxn>
              <a:cxn ang="0">
                <a:pos x="1437" y="1074"/>
              </a:cxn>
              <a:cxn ang="0">
                <a:pos x="1428" y="1119"/>
              </a:cxn>
              <a:cxn ang="0">
                <a:pos x="1412" y="1145"/>
              </a:cxn>
              <a:cxn ang="0">
                <a:pos x="1391" y="1151"/>
              </a:cxn>
              <a:cxn ang="0">
                <a:pos x="1357" y="1151"/>
              </a:cxn>
              <a:cxn ang="0">
                <a:pos x="1319" y="1146"/>
              </a:cxn>
              <a:cxn ang="0">
                <a:pos x="1281" y="1139"/>
              </a:cxn>
              <a:cxn ang="0">
                <a:pos x="1250" y="1133"/>
              </a:cxn>
              <a:cxn ang="0">
                <a:pos x="1158" y="1127"/>
              </a:cxn>
              <a:cxn ang="0">
                <a:pos x="991" y="1126"/>
              </a:cxn>
              <a:cxn ang="0">
                <a:pos x="677" y="1122"/>
              </a:cxn>
              <a:cxn ang="0">
                <a:pos x="434" y="1121"/>
              </a:cxn>
              <a:cxn ang="0">
                <a:pos x="263" y="1116"/>
              </a:cxn>
              <a:cxn ang="0">
                <a:pos x="230" y="1118"/>
              </a:cxn>
              <a:cxn ang="0">
                <a:pos x="185" y="1122"/>
              </a:cxn>
              <a:cxn ang="0">
                <a:pos x="112" y="1127"/>
              </a:cxn>
              <a:cxn ang="0">
                <a:pos x="69" y="1125"/>
              </a:cxn>
              <a:cxn ang="0">
                <a:pos x="39" y="1116"/>
              </a:cxn>
              <a:cxn ang="0">
                <a:pos x="18" y="1092"/>
              </a:cxn>
              <a:cxn ang="0">
                <a:pos x="6" y="1057"/>
              </a:cxn>
              <a:cxn ang="0">
                <a:pos x="1" y="1012"/>
              </a:cxn>
              <a:cxn ang="0">
                <a:pos x="0" y="963"/>
              </a:cxn>
              <a:cxn ang="0">
                <a:pos x="3" y="914"/>
              </a:cxn>
              <a:cxn ang="0">
                <a:pos x="6" y="870"/>
              </a:cxn>
              <a:cxn ang="0">
                <a:pos x="7" y="27"/>
              </a:cxn>
              <a:cxn ang="0">
                <a:pos x="110" y="9"/>
              </a:cxn>
              <a:cxn ang="0">
                <a:pos x="291" y="12"/>
              </a:cxn>
              <a:cxn ang="0">
                <a:pos x="469" y="15"/>
              </a:cxn>
              <a:cxn ang="0">
                <a:pos x="1149" y="17"/>
              </a:cxn>
              <a:cxn ang="0">
                <a:pos x="1179" y="15"/>
              </a:cxn>
              <a:cxn ang="0">
                <a:pos x="1223" y="10"/>
              </a:cxn>
              <a:cxn ang="0">
                <a:pos x="1274" y="4"/>
              </a:cxn>
            </a:cxnLst>
            <a:rect l="0" t="0" r="r" b="b"/>
            <a:pathLst>
              <a:path w="1441" h="1152">
                <a:moveTo>
                  <a:pt x="1325" y="0"/>
                </a:moveTo>
                <a:lnTo>
                  <a:pt x="1347" y="0"/>
                </a:lnTo>
                <a:lnTo>
                  <a:pt x="1366" y="1"/>
                </a:lnTo>
                <a:lnTo>
                  <a:pt x="1382" y="3"/>
                </a:lnTo>
                <a:lnTo>
                  <a:pt x="1392" y="8"/>
                </a:lnTo>
                <a:lnTo>
                  <a:pt x="1403" y="18"/>
                </a:lnTo>
                <a:lnTo>
                  <a:pt x="1412" y="34"/>
                </a:lnTo>
                <a:lnTo>
                  <a:pt x="1420" y="54"/>
                </a:lnTo>
                <a:lnTo>
                  <a:pt x="1425" y="78"/>
                </a:lnTo>
                <a:lnTo>
                  <a:pt x="1429" y="105"/>
                </a:lnTo>
                <a:lnTo>
                  <a:pt x="1432" y="136"/>
                </a:lnTo>
                <a:lnTo>
                  <a:pt x="1434" y="169"/>
                </a:lnTo>
                <a:lnTo>
                  <a:pt x="1434" y="242"/>
                </a:lnTo>
                <a:lnTo>
                  <a:pt x="1432" y="279"/>
                </a:lnTo>
                <a:lnTo>
                  <a:pt x="1428" y="357"/>
                </a:lnTo>
                <a:lnTo>
                  <a:pt x="1422" y="432"/>
                </a:lnTo>
                <a:lnTo>
                  <a:pt x="1419" y="468"/>
                </a:lnTo>
                <a:lnTo>
                  <a:pt x="1416" y="502"/>
                </a:lnTo>
                <a:lnTo>
                  <a:pt x="1413" y="534"/>
                </a:lnTo>
                <a:lnTo>
                  <a:pt x="1411" y="563"/>
                </a:lnTo>
                <a:lnTo>
                  <a:pt x="1409" y="588"/>
                </a:lnTo>
                <a:lnTo>
                  <a:pt x="1407" y="611"/>
                </a:lnTo>
                <a:lnTo>
                  <a:pt x="1407" y="628"/>
                </a:lnTo>
                <a:lnTo>
                  <a:pt x="1408" y="642"/>
                </a:lnTo>
                <a:lnTo>
                  <a:pt x="1409" y="660"/>
                </a:lnTo>
                <a:lnTo>
                  <a:pt x="1411" y="683"/>
                </a:lnTo>
                <a:lnTo>
                  <a:pt x="1414" y="709"/>
                </a:lnTo>
                <a:lnTo>
                  <a:pt x="1418" y="740"/>
                </a:lnTo>
                <a:lnTo>
                  <a:pt x="1421" y="771"/>
                </a:lnTo>
                <a:lnTo>
                  <a:pt x="1425" y="805"/>
                </a:lnTo>
                <a:lnTo>
                  <a:pt x="1429" y="841"/>
                </a:lnTo>
                <a:lnTo>
                  <a:pt x="1432" y="876"/>
                </a:lnTo>
                <a:lnTo>
                  <a:pt x="1435" y="913"/>
                </a:lnTo>
                <a:lnTo>
                  <a:pt x="1438" y="948"/>
                </a:lnTo>
                <a:lnTo>
                  <a:pt x="1440" y="982"/>
                </a:lnTo>
                <a:lnTo>
                  <a:pt x="1441" y="1016"/>
                </a:lnTo>
                <a:lnTo>
                  <a:pt x="1440" y="1046"/>
                </a:lnTo>
                <a:lnTo>
                  <a:pt x="1437" y="1074"/>
                </a:lnTo>
                <a:lnTo>
                  <a:pt x="1433" y="1098"/>
                </a:lnTo>
                <a:lnTo>
                  <a:pt x="1428" y="1119"/>
                </a:lnTo>
                <a:lnTo>
                  <a:pt x="1421" y="1135"/>
                </a:lnTo>
                <a:lnTo>
                  <a:pt x="1412" y="1145"/>
                </a:lnTo>
                <a:lnTo>
                  <a:pt x="1403" y="1149"/>
                </a:lnTo>
                <a:lnTo>
                  <a:pt x="1391" y="1151"/>
                </a:lnTo>
                <a:lnTo>
                  <a:pt x="1374" y="1152"/>
                </a:lnTo>
                <a:lnTo>
                  <a:pt x="1357" y="1151"/>
                </a:lnTo>
                <a:lnTo>
                  <a:pt x="1338" y="1149"/>
                </a:lnTo>
                <a:lnTo>
                  <a:pt x="1319" y="1146"/>
                </a:lnTo>
                <a:lnTo>
                  <a:pt x="1299" y="1142"/>
                </a:lnTo>
                <a:lnTo>
                  <a:pt x="1281" y="1139"/>
                </a:lnTo>
                <a:lnTo>
                  <a:pt x="1265" y="1136"/>
                </a:lnTo>
                <a:lnTo>
                  <a:pt x="1250" y="1133"/>
                </a:lnTo>
                <a:lnTo>
                  <a:pt x="1240" y="1131"/>
                </a:lnTo>
                <a:lnTo>
                  <a:pt x="1158" y="1127"/>
                </a:lnTo>
                <a:lnTo>
                  <a:pt x="1074" y="1126"/>
                </a:lnTo>
                <a:lnTo>
                  <a:pt x="991" y="1126"/>
                </a:lnTo>
                <a:lnTo>
                  <a:pt x="835" y="1125"/>
                </a:lnTo>
                <a:lnTo>
                  <a:pt x="677" y="1122"/>
                </a:lnTo>
                <a:lnTo>
                  <a:pt x="521" y="1121"/>
                </a:lnTo>
                <a:lnTo>
                  <a:pt x="434" y="1121"/>
                </a:lnTo>
                <a:lnTo>
                  <a:pt x="349" y="1120"/>
                </a:lnTo>
                <a:lnTo>
                  <a:pt x="263" y="1116"/>
                </a:lnTo>
                <a:lnTo>
                  <a:pt x="248" y="1117"/>
                </a:lnTo>
                <a:lnTo>
                  <a:pt x="230" y="1118"/>
                </a:lnTo>
                <a:lnTo>
                  <a:pt x="209" y="1120"/>
                </a:lnTo>
                <a:lnTo>
                  <a:pt x="185" y="1122"/>
                </a:lnTo>
                <a:lnTo>
                  <a:pt x="136" y="1126"/>
                </a:lnTo>
                <a:lnTo>
                  <a:pt x="112" y="1127"/>
                </a:lnTo>
                <a:lnTo>
                  <a:pt x="90" y="1127"/>
                </a:lnTo>
                <a:lnTo>
                  <a:pt x="69" y="1125"/>
                </a:lnTo>
                <a:lnTo>
                  <a:pt x="52" y="1122"/>
                </a:lnTo>
                <a:lnTo>
                  <a:pt x="39" y="1116"/>
                </a:lnTo>
                <a:lnTo>
                  <a:pt x="27" y="1106"/>
                </a:lnTo>
                <a:lnTo>
                  <a:pt x="18" y="1092"/>
                </a:lnTo>
                <a:lnTo>
                  <a:pt x="11" y="1076"/>
                </a:lnTo>
                <a:lnTo>
                  <a:pt x="6" y="1057"/>
                </a:lnTo>
                <a:lnTo>
                  <a:pt x="2" y="1034"/>
                </a:lnTo>
                <a:lnTo>
                  <a:pt x="1" y="1012"/>
                </a:lnTo>
                <a:lnTo>
                  <a:pt x="0" y="987"/>
                </a:lnTo>
                <a:lnTo>
                  <a:pt x="0" y="963"/>
                </a:lnTo>
                <a:lnTo>
                  <a:pt x="1" y="938"/>
                </a:lnTo>
                <a:lnTo>
                  <a:pt x="3" y="914"/>
                </a:lnTo>
                <a:lnTo>
                  <a:pt x="4" y="892"/>
                </a:lnTo>
                <a:lnTo>
                  <a:pt x="6" y="870"/>
                </a:lnTo>
                <a:lnTo>
                  <a:pt x="7" y="852"/>
                </a:lnTo>
                <a:lnTo>
                  <a:pt x="7" y="27"/>
                </a:lnTo>
                <a:lnTo>
                  <a:pt x="14" y="9"/>
                </a:lnTo>
                <a:lnTo>
                  <a:pt x="110" y="9"/>
                </a:lnTo>
                <a:lnTo>
                  <a:pt x="203" y="11"/>
                </a:lnTo>
                <a:lnTo>
                  <a:pt x="291" y="12"/>
                </a:lnTo>
                <a:lnTo>
                  <a:pt x="379" y="14"/>
                </a:lnTo>
                <a:lnTo>
                  <a:pt x="469" y="15"/>
                </a:lnTo>
                <a:lnTo>
                  <a:pt x="560" y="17"/>
                </a:lnTo>
                <a:lnTo>
                  <a:pt x="1149" y="17"/>
                </a:lnTo>
                <a:lnTo>
                  <a:pt x="1162" y="16"/>
                </a:lnTo>
                <a:lnTo>
                  <a:pt x="1179" y="15"/>
                </a:lnTo>
                <a:lnTo>
                  <a:pt x="1200" y="13"/>
                </a:lnTo>
                <a:lnTo>
                  <a:pt x="1223" y="10"/>
                </a:lnTo>
                <a:lnTo>
                  <a:pt x="1248" y="8"/>
                </a:lnTo>
                <a:lnTo>
                  <a:pt x="1274" y="4"/>
                </a:lnTo>
                <a:lnTo>
                  <a:pt x="1325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1"/>
          <p:cNvSpPr>
            <a:spLocks/>
          </p:cNvSpPr>
          <p:nvPr/>
        </p:nvSpPr>
        <p:spPr bwMode="auto">
          <a:xfrm>
            <a:off x="6303337" y="3505200"/>
            <a:ext cx="2075892" cy="1046849"/>
          </a:xfrm>
          <a:custGeom>
            <a:avLst/>
            <a:gdLst/>
            <a:ahLst/>
            <a:cxnLst>
              <a:cxn ang="0">
                <a:pos x="1366" y="0"/>
              </a:cxn>
              <a:cxn ang="0">
                <a:pos x="1391" y="4"/>
              </a:cxn>
              <a:cxn ang="0">
                <a:pos x="1415" y="24"/>
              </a:cxn>
              <a:cxn ang="0">
                <a:pos x="1428" y="58"/>
              </a:cxn>
              <a:cxn ang="0">
                <a:pos x="1434" y="104"/>
              </a:cxn>
              <a:cxn ang="0">
                <a:pos x="1433" y="156"/>
              </a:cxn>
              <a:cxn ang="0">
                <a:pos x="1429" y="210"/>
              </a:cxn>
              <a:cxn ang="0">
                <a:pos x="1422" y="265"/>
              </a:cxn>
              <a:cxn ang="0">
                <a:pos x="1415" y="315"/>
              </a:cxn>
              <a:cxn ang="0">
                <a:pos x="1409" y="355"/>
              </a:cxn>
              <a:cxn ang="0">
                <a:pos x="1407" y="385"/>
              </a:cxn>
              <a:cxn ang="0">
                <a:pos x="1410" y="407"/>
              </a:cxn>
              <a:cxn ang="0">
                <a:pos x="1416" y="443"/>
              </a:cxn>
              <a:cxn ang="0">
                <a:pos x="1424" y="487"/>
              </a:cxn>
              <a:cxn ang="0">
                <a:pos x="1438" y="585"/>
              </a:cxn>
              <a:cxn ang="0">
                <a:pos x="1440" y="630"/>
              </a:cxn>
              <a:cxn ang="0">
                <a:pos x="1435" y="668"/>
              </a:cxn>
              <a:cxn ang="0">
                <a:pos x="1422" y="695"/>
              </a:cxn>
              <a:cxn ang="0">
                <a:pos x="1402" y="706"/>
              </a:cxn>
              <a:cxn ang="0">
                <a:pos x="1369" y="707"/>
              </a:cxn>
              <a:cxn ang="0">
                <a:pos x="1306" y="702"/>
              </a:cxn>
              <a:cxn ang="0">
                <a:pos x="1267" y="697"/>
              </a:cxn>
              <a:cxn ang="0">
                <a:pos x="1240" y="694"/>
              </a:cxn>
              <a:cxn ang="0">
                <a:pos x="1074" y="690"/>
              </a:cxn>
              <a:cxn ang="0">
                <a:pos x="756" y="688"/>
              </a:cxn>
              <a:cxn ang="0">
                <a:pos x="391" y="687"/>
              </a:cxn>
              <a:cxn ang="0">
                <a:pos x="246" y="684"/>
              </a:cxn>
              <a:cxn ang="0">
                <a:pos x="201" y="687"/>
              </a:cxn>
              <a:cxn ang="0">
                <a:pos x="148" y="690"/>
              </a:cxn>
              <a:cxn ang="0">
                <a:pos x="95" y="691"/>
              </a:cxn>
              <a:cxn ang="0">
                <a:pos x="53" y="688"/>
              </a:cxn>
              <a:cxn ang="0">
                <a:pos x="25" y="677"/>
              </a:cxn>
              <a:cxn ang="0">
                <a:pos x="8" y="654"/>
              </a:cxn>
              <a:cxn ang="0">
                <a:pos x="1" y="622"/>
              </a:cxn>
              <a:cxn ang="0">
                <a:pos x="0" y="588"/>
              </a:cxn>
              <a:cxn ang="0">
                <a:pos x="3" y="553"/>
              </a:cxn>
              <a:cxn ang="0">
                <a:pos x="6" y="523"/>
              </a:cxn>
              <a:cxn ang="0">
                <a:pos x="7" y="15"/>
              </a:cxn>
              <a:cxn ang="0">
                <a:pos x="110" y="5"/>
              </a:cxn>
              <a:cxn ang="0">
                <a:pos x="379" y="8"/>
              </a:cxn>
              <a:cxn ang="0">
                <a:pos x="560" y="10"/>
              </a:cxn>
              <a:cxn ang="0">
                <a:pos x="1179" y="9"/>
              </a:cxn>
              <a:cxn ang="0">
                <a:pos x="1223" y="6"/>
              </a:cxn>
              <a:cxn ang="0">
                <a:pos x="1324" y="0"/>
              </a:cxn>
            </a:cxnLst>
            <a:rect l="0" t="0" r="r" b="b"/>
            <a:pathLst>
              <a:path w="1440" h="707">
                <a:moveTo>
                  <a:pt x="1324" y="0"/>
                </a:moveTo>
                <a:lnTo>
                  <a:pt x="1366" y="0"/>
                </a:lnTo>
                <a:lnTo>
                  <a:pt x="1381" y="2"/>
                </a:lnTo>
                <a:lnTo>
                  <a:pt x="1391" y="4"/>
                </a:lnTo>
                <a:lnTo>
                  <a:pt x="1405" y="12"/>
                </a:lnTo>
                <a:lnTo>
                  <a:pt x="1415" y="24"/>
                </a:lnTo>
                <a:lnTo>
                  <a:pt x="1423" y="40"/>
                </a:lnTo>
                <a:lnTo>
                  <a:pt x="1428" y="58"/>
                </a:lnTo>
                <a:lnTo>
                  <a:pt x="1432" y="79"/>
                </a:lnTo>
                <a:lnTo>
                  <a:pt x="1434" y="104"/>
                </a:lnTo>
                <a:lnTo>
                  <a:pt x="1434" y="128"/>
                </a:lnTo>
                <a:lnTo>
                  <a:pt x="1433" y="156"/>
                </a:lnTo>
                <a:lnTo>
                  <a:pt x="1431" y="182"/>
                </a:lnTo>
                <a:lnTo>
                  <a:pt x="1429" y="210"/>
                </a:lnTo>
                <a:lnTo>
                  <a:pt x="1426" y="237"/>
                </a:lnTo>
                <a:lnTo>
                  <a:pt x="1422" y="265"/>
                </a:lnTo>
                <a:lnTo>
                  <a:pt x="1418" y="290"/>
                </a:lnTo>
                <a:lnTo>
                  <a:pt x="1415" y="315"/>
                </a:lnTo>
                <a:lnTo>
                  <a:pt x="1412" y="336"/>
                </a:lnTo>
                <a:lnTo>
                  <a:pt x="1409" y="355"/>
                </a:lnTo>
                <a:lnTo>
                  <a:pt x="1408" y="372"/>
                </a:lnTo>
                <a:lnTo>
                  <a:pt x="1407" y="385"/>
                </a:lnTo>
                <a:lnTo>
                  <a:pt x="1408" y="394"/>
                </a:lnTo>
                <a:lnTo>
                  <a:pt x="1410" y="407"/>
                </a:lnTo>
                <a:lnTo>
                  <a:pt x="1412" y="424"/>
                </a:lnTo>
                <a:lnTo>
                  <a:pt x="1416" y="443"/>
                </a:lnTo>
                <a:lnTo>
                  <a:pt x="1420" y="464"/>
                </a:lnTo>
                <a:lnTo>
                  <a:pt x="1424" y="487"/>
                </a:lnTo>
                <a:lnTo>
                  <a:pt x="1432" y="536"/>
                </a:lnTo>
                <a:lnTo>
                  <a:pt x="1438" y="585"/>
                </a:lnTo>
                <a:lnTo>
                  <a:pt x="1439" y="608"/>
                </a:lnTo>
                <a:lnTo>
                  <a:pt x="1440" y="630"/>
                </a:lnTo>
                <a:lnTo>
                  <a:pt x="1438" y="651"/>
                </a:lnTo>
                <a:lnTo>
                  <a:pt x="1435" y="668"/>
                </a:lnTo>
                <a:lnTo>
                  <a:pt x="1430" y="683"/>
                </a:lnTo>
                <a:lnTo>
                  <a:pt x="1422" y="695"/>
                </a:lnTo>
                <a:lnTo>
                  <a:pt x="1412" y="703"/>
                </a:lnTo>
                <a:lnTo>
                  <a:pt x="1402" y="706"/>
                </a:lnTo>
                <a:lnTo>
                  <a:pt x="1387" y="707"/>
                </a:lnTo>
                <a:lnTo>
                  <a:pt x="1369" y="707"/>
                </a:lnTo>
                <a:lnTo>
                  <a:pt x="1349" y="706"/>
                </a:lnTo>
                <a:lnTo>
                  <a:pt x="1306" y="702"/>
                </a:lnTo>
                <a:lnTo>
                  <a:pt x="1286" y="700"/>
                </a:lnTo>
                <a:lnTo>
                  <a:pt x="1267" y="697"/>
                </a:lnTo>
                <a:lnTo>
                  <a:pt x="1251" y="695"/>
                </a:lnTo>
                <a:lnTo>
                  <a:pt x="1240" y="694"/>
                </a:lnTo>
                <a:lnTo>
                  <a:pt x="1158" y="691"/>
                </a:lnTo>
                <a:lnTo>
                  <a:pt x="1074" y="690"/>
                </a:lnTo>
                <a:lnTo>
                  <a:pt x="992" y="690"/>
                </a:lnTo>
                <a:lnTo>
                  <a:pt x="756" y="688"/>
                </a:lnTo>
                <a:lnTo>
                  <a:pt x="520" y="687"/>
                </a:lnTo>
                <a:lnTo>
                  <a:pt x="391" y="687"/>
                </a:lnTo>
                <a:lnTo>
                  <a:pt x="262" y="684"/>
                </a:lnTo>
                <a:lnTo>
                  <a:pt x="246" y="684"/>
                </a:lnTo>
                <a:lnTo>
                  <a:pt x="226" y="685"/>
                </a:lnTo>
                <a:lnTo>
                  <a:pt x="201" y="687"/>
                </a:lnTo>
                <a:lnTo>
                  <a:pt x="175" y="688"/>
                </a:lnTo>
                <a:lnTo>
                  <a:pt x="148" y="690"/>
                </a:lnTo>
                <a:lnTo>
                  <a:pt x="121" y="690"/>
                </a:lnTo>
                <a:lnTo>
                  <a:pt x="95" y="691"/>
                </a:lnTo>
                <a:lnTo>
                  <a:pt x="73" y="690"/>
                </a:lnTo>
                <a:lnTo>
                  <a:pt x="53" y="688"/>
                </a:lnTo>
                <a:lnTo>
                  <a:pt x="39" y="684"/>
                </a:lnTo>
                <a:lnTo>
                  <a:pt x="25" y="677"/>
                </a:lnTo>
                <a:lnTo>
                  <a:pt x="15" y="667"/>
                </a:lnTo>
                <a:lnTo>
                  <a:pt x="8" y="654"/>
                </a:lnTo>
                <a:lnTo>
                  <a:pt x="3" y="639"/>
                </a:lnTo>
                <a:lnTo>
                  <a:pt x="1" y="622"/>
                </a:lnTo>
                <a:lnTo>
                  <a:pt x="0" y="605"/>
                </a:lnTo>
                <a:lnTo>
                  <a:pt x="0" y="588"/>
                </a:lnTo>
                <a:lnTo>
                  <a:pt x="2" y="570"/>
                </a:lnTo>
                <a:lnTo>
                  <a:pt x="3" y="553"/>
                </a:lnTo>
                <a:lnTo>
                  <a:pt x="5" y="538"/>
                </a:lnTo>
                <a:lnTo>
                  <a:pt x="6" y="523"/>
                </a:lnTo>
                <a:lnTo>
                  <a:pt x="7" y="512"/>
                </a:lnTo>
                <a:lnTo>
                  <a:pt x="7" y="15"/>
                </a:lnTo>
                <a:lnTo>
                  <a:pt x="13" y="5"/>
                </a:lnTo>
                <a:lnTo>
                  <a:pt x="110" y="5"/>
                </a:lnTo>
                <a:lnTo>
                  <a:pt x="202" y="6"/>
                </a:lnTo>
                <a:lnTo>
                  <a:pt x="379" y="8"/>
                </a:lnTo>
                <a:lnTo>
                  <a:pt x="469" y="9"/>
                </a:lnTo>
                <a:lnTo>
                  <a:pt x="560" y="10"/>
                </a:lnTo>
                <a:lnTo>
                  <a:pt x="1162" y="10"/>
                </a:lnTo>
                <a:lnTo>
                  <a:pt x="1179" y="9"/>
                </a:lnTo>
                <a:lnTo>
                  <a:pt x="1199" y="7"/>
                </a:lnTo>
                <a:lnTo>
                  <a:pt x="1223" y="6"/>
                </a:lnTo>
                <a:lnTo>
                  <a:pt x="1273" y="2"/>
                </a:lnTo>
                <a:lnTo>
                  <a:pt x="1324" y="0"/>
                </a:lnTo>
                <a:close/>
              </a:path>
            </a:pathLst>
          </a:custGeom>
          <a:solidFill>
            <a:srgbClr val="FEC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5"/>
          <p:cNvSpPr>
            <a:spLocks/>
          </p:cNvSpPr>
          <p:nvPr/>
        </p:nvSpPr>
        <p:spPr bwMode="auto">
          <a:xfrm>
            <a:off x="3608159" y="1347191"/>
            <a:ext cx="4961725" cy="1037173"/>
          </a:xfrm>
          <a:custGeom>
            <a:avLst/>
            <a:gdLst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0 w 3149"/>
              <a:gd name="connsiteY108" fmla="*/ 553 h 668"/>
              <a:gd name="connsiteX109" fmla="*/ 52 w 3149"/>
              <a:gd name="connsiteY109" fmla="*/ 540 h 668"/>
              <a:gd name="connsiteX110" fmla="*/ 55 w 3149"/>
              <a:gd name="connsiteY110" fmla="*/ 527 h 668"/>
              <a:gd name="connsiteX111" fmla="*/ 58 w 3149"/>
              <a:gd name="connsiteY111" fmla="*/ 515 h 668"/>
              <a:gd name="connsiteX112" fmla="*/ 61 w 3149"/>
              <a:gd name="connsiteY112" fmla="*/ 504 h 668"/>
              <a:gd name="connsiteX113" fmla="*/ 63 w 3149"/>
              <a:gd name="connsiteY113" fmla="*/ 493 h 668"/>
              <a:gd name="connsiteX114" fmla="*/ 64 w 3149"/>
              <a:gd name="connsiteY114" fmla="*/ 485 h 668"/>
              <a:gd name="connsiteX115" fmla="*/ 56 w 3149"/>
              <a:gd name="connsiteY115" fmla="*/ 407 h 668"/>
              <a:gd name="connsiteX116" fmla="*/ 48 w 3149"/>
              <a:gd name="connsiteY116" fmla="*/ 367 h 668"/>
              <a:gd name="connsiteX117" fmla="*/ 41 w 3149"/>
              <a:gd name="connsiteY117" fmla="*/ 326 h 668"/>
              <a:gd name="connsiteX118" fmla="*/ 35 w 3149"/>
              <a:gd name="connsiteY118" fmla="*/ 287 h 668"/>
              <a:gd name="connsiteX119" fmla="*/ 33 w 3149"/>
              <a:gd name="connsiteY119" fmla="*/ 246 h 668"/>
              <a:gd name="connsiteX120" fmla="*/ 32 w 3149"/>
              <a:gd name="connsiteY120" fmla="*/ 231 h 668"/>
              <a:gd name="connsiteX121" fmla="*/ 30 w 3149"/>
              <a:gd name="connsiteY121" fmla="*/ 214 h 668"/>
              <a:gd name="connsiteX122" fmla="*/ 25 w 3149"/>
              <a:gd name="connsiteY122" fmla="*/ 197 h 668"/>
              <a:gd name="connsiteX123" fmla="*/ 21 w 3149"/>
              <a:gd name="connsiteY123" fmla="*/ 178 h 668"/>
              <a:gd name="connsiteX124" fmla="*/ 16 w 3149"/>
              <a:gd name="connsiteY124" fmla="*/ 159 h 668"/>
              <a:gd name="connsiteX125" fmla="*/ 12 w 3149"/>
              <a:gd name="connsiteY125" fmla="*/ 140 h 668"/>
              <a:gd name="connsiteX126" fmla="*/ 7 w 3149"/>
              <a:gd name="connsiteY126" fmla="*/ 121 h 668"/>
              <a:gd name="connsiteX127" fmla="*/ 1 w 3149"/>
              <a:gd name="connsiteY127" fmla="*/ 84 h 668"/>
              <a:gd name="connsiteX128" fmla="*/ 0 w 3149"/>
              <a:gd name="connsiteY128" fmla="*/ 68 h 668"/>
              <a:gd name="connsiteX129" fmla="*/ 1 w 3149"/>
              <a:gd name="connsiteY129" fmla="*/ 52 h 668"/>
              <a:gd name="connsiteX130" fmla="*/ 3 w 3149"/>
              <a:gd name="connsiteY130" fmla="*/ 39 h 668"/>
              <a:gd name="connsiteX131" fmla="*/ 9 w 3149"/>
              <a:gd name="connsiteY131" fmla="*/ 27 h 668"/>
              <a:gd name="connsiteX132" fmla="*/ 17 w 3149"/>
              <a:gd name="connsiteY132" fmla="*/ 19 h 668"/>
              <a:gd name="connsiteX133" fmla="*/ 30 w 3149"/>
              <a:gd name="connsiteY133" fmla="*/ 12 h 668"/>
              <a:gd name="connsiteX134" fmla="*/ 45 w 3149"/>
              <a:gd name="connsiteY134" fmla="*/ 9 h 668"/>
              <a:gd name="connsiteX135" fmla="*/ 64 w 3149"/>
              <a:gd name="connsiteY135" fmla="*/ 9 h 668"/>
              <a:gd name="connsiteX136" fmla="*/ 75 w 3149"/>
              <a:gd name="connsiteY136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0 w 3149"/>
              <a:gd name="connsiteY108" fmla="*/ 553 h 668"/>
              <a:gd name="connsiteX109" fmla="*/ 52 w 3149"/>
              <a:gd name="connsiteY109" fmla="*/ 540 h 668"/>
              <a:gd name="connsiteX110" fmla="*/ 55 w 3149"/>
              <a:gd name="connsiteY110" fmla="*/ 527 h 668"/>
              <a:gd name="connsiteX111" fmla="*/ 58 w 3149"/>
              <a:gd name="connsiteY111" fmla="*/ 515 h 668"/>
              <a:gd name="connsiteX112" fmla="*/ 61 w 3149"/>
              <a:gd name="connsiteY112" fmla="*/ 504 h 668"/>
              <a:gd name="connsiteX113" fmla="*/ 63 w 3149"/>
              <a:gd name="connsiteY113" fmla="*/ 493 h 668"/>
              <a:gd name="connsiteX114" fmla="*/ 56 w 3149"/>
              <a:gd name="connsiteY114" fmla="*/ 407 h 668"/>
              <a:gd name="connsiteX115" fmla="*/ 48 w 3149"/>
              <a:gd name="connsiteY115" fmla="*/ 367 h 668"/>
              <a:gd name="connsiteX116" fmla="*/ 41 w 3149"/>
              <a:gd name="connsiteY116" fmla="*/ 326 h 668"/>
              <a:gd name="connsiteX117" fmla="*/ 35 w 3149"/>
              <a:gd name="connsiteY117" fmla="*/ 287 h 668"/>
              <a:gd name="connsiteX118" fmla="*/ 33 w 3149"/>
              <a:gd name="connsiteY118" fmla="*/ 246 h 668"/>
              <a:gd name="connsiteX119" fmla="*/ 32 w 3149"/>
              <a:gd name="connsiteY119" fmla="*/ 231 h 668"/>
              <a:gd name="connsiteX120" fmla="*/ 30 w 3149"/>
              <a:gd name="connsiteY120" fmla="*/ 214 h 668"/>
              <a:gd name="connsiteX121" fmla="*/ 25 w 3149"/>
              <a:gd name="connsiteY121" fmla="*/ 197 h 668"/>
              <a:gd name="connsiteX122" fmla="*/ 21 w 3149"/>
              <a:gd name="connsiteY122" fmla="*/ 178 h 668"/>
              <a:gd name="connsiteX123" fmla="*/ 16 w 3149"/>
              <a:gd name="connsiteY123" fmla="*/ 159 h 668"/>
              <a:gd name="connsiteX124" fmla="*/ 12 w 3149"/>
              <a:gd name="connsiteY124" fmla="*/ 140 h 668"/>
              <a:gd name="connsiteX125" fmla="*/ 7 w 3149"/>
              <a:gd name="connsiteY125" fmla="*/ 121 h 668"/>
              <a:gd name="connsiteX126" fmla="*/ 1 w 3149"/>
              <a:gd name="connsiteY126" fmla="*/ 84 h 668"/>
              <a:gd name="connsiteX127" fmla="*/ 0 w 3149"/>
              <a:gd name="connsiteY127" fmla="*/ 68 h 668"/>
              <a:gd name="connsiteX128" fmla="*/ 1 w 3149"/>
              <a:gd name="connsiteY128" fmla="*/ 52 h 668"/>
              <a:gd name="connsiteX129" fmla="*/ 3 w 3149"/>
              <a:gd name="connsiteY129" fmla="*/ 39 h 668"/>
              <a:gd name="connsiteX130" fmla="*/ 9 w 3149"/>
              <a:gd name="connsiteY130" fmla="*/ 27 h 668"/>
              <a:gd name="connsiteX131" fmla="*/ 17 w 3149"/>
              <a:gd name="connsiteY131" fmla="*/ 19 h 668"/>
              <a:gd name="connsiteX132" fmla="*/ 30 w 3149"/>
              <a:gd name="connsiteY132" fmla="*/ 12 h 668"/>
              <a:gd name="connsiteX133" fmla="*/ 45 w 3149"/>
              <a:gd name="connsiteY133" fmla="*/ 9 h 668"/>
              <a:gd name="connsiteX134" fmla="*/ 64 w 3149"/>
              <a:gd name="connsiteY134" fmla="*/ 9 h 668"/>
              <a:gd name="connsiteX135" fmla="*/ 75 w 3149"/>
              <a:gd name="connsiteY135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0 w 3149"/>
              <a:gd name="connsiteY108" fmla="*/ 553 h 668"/>
              <a:gd name="connsiteX109" fmla="*/ 52 w 3149"/>
              <a:gd name="connsiteY109" fmla="*/ 540 h 668"/>
              <a:gd name="connsiteX110" fmla="*/ 55 w 3149"/>
              <a:gd name="connsiteY110" fmla="*/ 527 h 668"/>
              <a:gd name="connsiteX111" fmla="*/ 58 w 3149"/>
              <a:gd name="connsiteY111" fmla="*/ 515 h 668"/>
              <a:gd name="connsiteX112" fmla="*/ 63 w 3149"/>
              <a:gd name="connsiteY112" fmla="*/ 493 h 668"/>
              <a:gd name="connsiteX113" fmla="*/ 56 w 3149"/>
              <a:gd name="connsiteY113" fmla="*/ 407 h 668"/>
              <a:gd name="connsiteX114" fmla="*/ 48 w 3149"/>
              <a:gd name="connsiteY114" fmla="*/ 367 h 668"/>
              <a:gd name="connsiteX115" fmla="*/ 41 w 3149"/>
              <a:gd name="connsiteY115" fmla="*/ 326 h 668"/>
              <a:gd name="connsiteX116" fmla="*/ 35 w 3149"/>
              <a:gd name="connsiteY116" fmla="*/ 287 h 668"/>
              <a:gd name="connsiteX117" fmla="*/ 33 w 3149"/>
              <a:gd name="connsiteY117" fmla="*/ 246 h 668"/>
              <a:gd name="connsiteX118" fmla="*/ 32 w 3149"/>
              <a:gd name="connsiteY118" fmla="*/ 231 h 668"/>
              <a:gd name="connsiteX119" fmla="*/ 30 w 3149"/>
              <a:gd name="connsiteY119" fmla="*/ 214 h 668"/>
              <a:gd name="connsiteX120" fmla="*/ 25 w 3149"/>
              <a:gd name="connsiteY120" fmla="*/ 197 h 668"/>
              <a:gd name="connsiteX121" fmla="*/ 21 w 3149"/>
              <a:gd name="connsiteY121" fmla="*/ 178 h 668"/>
              <a:gd name="connsiteX122" fmla="*/ 16 w 3149"/>
              <a:gd name="connsiteY122" fmla="*/ 159 h 668"/>
              <a:gd name="connsiteX123" fmla="*/ 12 w 3149"/>
              <a:gd name="connsiteY123" fmla="*/ 140 h 668"/>
              <a:gd name="connsiteX124" fmla="*/ 7 w 3149"/>
              <a:gd name="connsiteY124" fmla="*/ 121 h 668"/>
              <a:gd name="connsiteX125" fmla="*/ 1 w 3149"/>
              <a:gd name="connsiteY125" fmla="*/ 84 h 668"/>
              <a:gd name="connsiteX126" fmla="*/ 0 w 3149"/>
              <a:gd name="connsiteY126" fmla="*/ 68 h 668"/>
              <a:gd name="connsiteX127" fmla="*/ 1 w 3149"/>
              <a:gd name="connsiteY127" fmla="*/ 52 h 668"/>
              <a:gd name="connsiteX128" fmla="*/ 3 w 3149"/>
              <a:gd name="connsiteY128" fmla="*/ 39 h 668"/>
              <a:gd name="connsiteX129" fmla="*/ 9 w 3149"/>
              <a:gd name="connsiteY129" fmla="*/ 27 h 668"/>
              <a:gd name="connsiteX130" fmla="*/ 17 w 3149"/>
              <a:gd name="connsiteY130" fmla="*/ 19 h 668"/>
              <a:gd name="connsiteX131" fmla="*/ 30 w 3149"/>
              <a:gd name="connsiteY131" fmla="*/ 12 h 668"/>
              <a:gd name="connsiteX132" fmla="*/ 45 w 3149"/>
              <a:gd name="connsiteY132" fmla="*/ 9 h 668"/>
              <a:gd name="connsiteX133" fmla="*/ 64 w 3149"/>
              <a:gd name="connsiteY133" fmla="*/ 9 h 668"/>
              <a:gd name="connsiteX134" fmla="*/ 75 w 3149"/>
              <a:gd name="connsiteY134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0 w 3149"/>
              <a:gd name="connsiteY108" fmla="*/ 553 h 668"/>
              <a:gd name="connsiteX109" fmla="*/ 52 w 3149"/>
              <a:gd name="connsiteY109" fmla="*/ 540 h 668"/>
              <a:gd name="connsiteX110" fmla="*/ 58 w 3149"/>
              <a:gd name="connsiteY110" fmla="*/ 515 h 668"/>
              <a:gd name="connsiteX111" fmla="*/ 63 w 3149"/>
              <a:gd name="connsiteY111" fmla="*/ 493 h 668"/>
              <a:gd name="connsiteX112" fmla="*/ 56 w 3149"/>
              <a:gd name="connsiteY112" fmla="*/ 407 h 668"/>
              <a:gd name="connsiteX113" fmla="*/ 48 w 3149"/>
              <a:gd name="connsiteY113" fmla="*/ 367 h 668"/>
              <a:gd name="connsiteX114" fmla="*/ 41 w 3149"/>
              <a:gd name="connsiteY114" fmla="*/ 326 h 668"/>
              <a:gd name="connsiteX115" fmla="*/ 35 w 3149"/>
              <a:gd name="connsiteY115" fmla="*/ 287 h 668"/>
              <a:gd name="connsiteX116" fmla="*/ 33 w 3149"/>
              <a:gd name="connsiteY116" fmla="*/ 246 h 668"/>
              <a:gd name="connsiteX117" fmla="*/ 32 w 3149"/>
              <a:gd name="connsiteY117" fmla="*/ 231 h 668"/>
              <a:gd name="connsiteX118" fmla="*/ 30 w 3149"/>
              <a:gd name="connsiteY118" fmla="*/ 214 h 668"/>
              <a:gd name="connsiteX119" fmla="*/ 25 w 3149"/>
              <a:gd name="connsiteY119" fmla="*/ 197 h 668"/>
              <a:gd name="connsiteX120" fmla="*/ 21 w 3149"/>
              <a:gd name="connsiteY120" fmla="*/ 178 h 668"/>
              <a:gd name="connsiteX121" fmla="*/ 16 w 3149"/>
              <a:gd name="connsiteY121" fmla="*/ 159 h 668"/>
              <a:gd name="connsiteX122" fmla="*/ 12 w 3149"/>
              <a:gd name="connsiteY122" fmla="*/ 140 h 668"/>
              <a:gd name="connsiteX123" fmla="*/ 7 w 3149"/>
              <a:gd name="connsiteY123" fmla="*/ 121 h 668"/>
              <a:gd name="connsiteX124" fmla="*/ 1 w 3149"/>
              <a:gd name="connsiteY124" fmla="*/ 84 h 668"/>
              <a:gd name="connsiteX125" fmla="*/ 0 w 3149"/>
              <a:gd name="connsiteY125" fmla="*/ 68 h 668"/>
              <a:gd name="connsiteX126" fmla="*/ 1 w 3149"/>
              <a:gd name="connsiteY126" fmla="*/ 52 h 668"/>
              <a:gd name="connsiteX127" fmla="*/ 3 w 3149"/>
              <a:gd name="connsiteY127" fmla="*/ 39 h 668"/>
              <a:gd name="connsiteX128" fmla="*/ 9 w 3149"/>
              <a:gd name="connsiteY128" fmla="*/ 27 h 668"/>
              <a:gd name="connsiteX129" fmla="*/ 17 w 3149"/>
              <a:gd name="connsiteY129" fmla="*/ 19 h 668"/>
              <a:gd name="connsiteX130" fmla="*/ 30 w 3149"/>
              <a:gd name="connsiteY130" fmla="*/ 12 h 668"/>
              <a:gd name="connsiteX131" fmla="*/ 45 w 3149"/>
              <a:gd name="connsiteY131" fmla="*/ 9 h 668"/>
              <a:gd name="connsiteX132" fmla="*/ 64 w 3149"/>
              <a:gd name="connsiteY132" fmla="*/ 9 h 668"/>
              <a:gd name="connsiteX133" fmla="*/ 75 w 3149"/>
              <a:gd name="connsiteY133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81 h 668"/>
              <a:gd name="connsiteX107" fmla="*/ 49 w 3149"/>
              <a:gd name="connsiteY107" fmla="*/ 568 h 668"/>
              <a:gd name="connsiteX108" fmla="*/ 52 w 3149"/>
              <a:gd name="connsiteY108" fmla="*/ 540 h 668"/>
              <a:gd name="connsiteX109" fmla="*/ 58 w 3149"/>
              <a:gd name="connsiteY109" fmla="*/ 515 h 668"/>
              <a:gd name="connsiteX110" fmla="*/ 63 w 3149"/>
              <a:gd name="connsiteY110" fmla="*/ 493 h 668"/>
              <a:gd name="connsiteX111" fmla="*/ 56 w 3149"/>
              <a:gd name="connsiteY111" fmla="*/ 407 h 668"/>
              <a:gd name="connsiteX112" fmla="*/ 48 w 3149"/>
              <a:gd name="connsiteY112" fmla="*/ 367 h 668"/>
              <a:gd name="connsiteX113" fmla="*/ 41 w 3149"/>
              <a:gd name="connsiteY113" fmla="*/ 326 h 668"/>
              <a:gd name="connsiteX114" fmla="*/ 35 w 3149"/>
              <a:gd name="connsiteY114" fmla="*/ 287 h 668"/>
              <a:gd name="connsiteX115" fmla="*/ 33 w 3149"/>
              <a:gd name="connsiteY115" fmla="*/ 246 h 668"/>
              <a:gd name="connsiteX116" fmla="*/ 32 w 3149"/>
              <a:gd name="connsiteY116" fmla="*/ 231 h 668"/>
              <a:gd name="connsiteX117" fmla="*/ 30 w 3149"/>
              <a:gd name="connsiteY117" fmla="*/ 214 h 668"/>
              <a:gd name="connsiteX118" fmla="*/ 25 w 3149"/>
              <a:gd name="connsiteY118" fmla="*/ 197 h 668"/>
              <a:gd name="connsiteX119" fmla="*/ 21 w 3149"/>
              <a:gd name="connsiteY119" fmla="*/ 178 h 668"/>
              <a:gd name="connsiteX120" fmla="*/ 16 w 3149"/>
              <a:gd name="connsiteY120" fmla="*/ 159 h 668"/>
              <a:gd name="connsiteX121" fmla="*/ 12 w 3149"/>
              <a:gd name="connsiteY121" fmla="*/ 140 h 668"/>
              <a:gd name="connsiteX122" fmla="*/ 7 w 3149"/>
              <a:gd name="connsiteY122" fmla="*/ 121 h 668"/>
              <a:gd name="connsiteX123" fmla="*/ 1 w 3149"/>
              <a:gd name="connsiteY123" fmla="*/ 84 h 668"/>
              <a:gd name="connsiteX124" fmla="*/ 0 w 3149"/>
              <a:gd name="connsiteY124" fmla="*/ 68 h 668"/>
              <a:gd name="connsiteX125" fmla="*/ 1 w 3149"/>
              <a:gd name="connsiteY125" fmla="*/ 52 h 668"/>
              <a:gd name="connsiteX126" fmla="*/ 3 w 3149"/>
              <a:gd name="connsiteY126" fmla="*/ 39 h 668"/>
              <a:gd name="connsiteX127" fmla="*/ 9 w 3149"/>
              <a:gd name="connsiteY127" fmla="*/ 27 h 668"/>
              <a:gd name="connsiteX128" fmla="*/ 17 w 3149"/>
              <a:gd name="connsiteY128" fmla="*/ 19 h 668"/>
              <a:gd name="connsiteX129" fmla="*/ 30 w 3149"/>
              <a:gd name="connsiteY129" fmla="*/ 12 h 668"/>
              <a:gd name="connsiteX130" fmla="*/ 45 w 3149"/>
              <a:gd name="connsiteY130" fmla="*/ 9 h 668"/>
              <a:gd name="connsiteX131" fmla="*/ 64 w 3149"/>
              <a:gd name="connsiteY131" fmla="*/ 9 h 668"/>
              <a:gd name="connsiteX132" fmla="*/ 75 w 3149"/>
              <a:gd name="connsiteY132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49 w 3149"/>
              <a:gd name="connsiteY106" fmla="*/ 568 h 668"/>
              <a:gd name="connsiteX107" fmla="*/ 52 w 3149"/>
              <a:gd name="connsiteY107" fmla="*/ 540 h 668"/>
              <a:gd name="connsiteX108" fmla="*/ 58 w 3149"/>
              <a:gd name="connsiteY108" fmla="*/ 515 h 668"/>
              <a:gd name="connsiteX109" fmla="*/ 63 w 3149"/>
              <a:gd name="connsiteY109" fmla="*/ 493 h 668"/>
              <a:gd name="connsiteX110" fmla="*/ 56 w 3149"/>
              <a:gd name="connsiteY110" fmla="*/ 407 h 668"/>
              <a:gd name="connsiteX111" fmla="*/ 48 w 3149"/>
              <a:gd name="connsiteY111" fmla="*/ 367 h 668"/>
              <a:gd name="connsiteX112" fmla="*/ 41 w 3149"/>
              <a:gd name="connsiteY112" fmla="*/ 326 h 668"/>
              <a:gd name="connsiteX113" fmla="*/ 35 w 3149"/>
              <a:gd name="connsiteY113" fmla="*/ 287 h 668"/>
              <a:gd name="connsiteX114" fmla="*/ 33 w 3149"/>
              <a:gd name="connsiteY114" fmla="*/ 246 h 668"/>
              <a:gd name="connsiteX115" fmla="*/ 32 w 3149"/>
              <a:gd name="connsiteY115" fmla="*/ 231 h 668"/>
              <a:gd name="connsiteX116" fmla="*/ 30 w 3149"/>
              <a:gd name="connsiteY116" fmla="*/ 214 h 668"/>
              <a:gd name="connsiteX117" fmla="*/ 25 w 3149"/>
              <a:gd name="connsiteY117" fmla="*/ 197 h 668"/>
              <a:gd name="connsiteX118" fmla="*/ 21 w 3149"/>
              <a:gd name="connsiteY118" fmla="*/ 178 h 668"/>
              <a:gd name="connsiteX119" fmla="*/ 16 w 3149"/>
              <a:gd name="connsiteY119" fmla="*/ 159 h 668"/>
              <a:gd name="connsiteX120" fmla="*/ 12 w 3149"/>
              <a:gd name="connsiteY120" fmla="*/ 140 h 668"/>
              <a:gd name="connsiteX121" fmla="*/ 7 w 3149"/>
              <a:gd name="connsiteY121" fmla="*/ 121 h 668"/>
              <a:gd name="connsiteX122" fmla="*/ 1 w 3149"/>
              <a:gd name="connsiteY122" fmla="*/ 84 h 668"/>
              <a:gd name="connsiteX123" fmla="*/ 0 w 3149"/>
              <a:gd name="connsiteY123" fmla="*/ 68 h 668"/>
              <a:gd name="connsiteX124" fmla="*/ 1 w 3149"/>
              <a:gd name="connsiteY124" fmla="*/ 52 h 668"/>
              <a:gd name="connsiteX125" fmla="*/ 3 w 3149"/>
              <a:gd name="connsiteY125" fmla="*/ 39 h 668"/>
              <a:gd name="connsiteX126" fmla="*/ 9 w 3149"/>
              <a:gd name="connsiteY126" fmla="*/ 27 h 668"/>
              <a:gd name="connsiteX127" fmla="*/ 17 w 3149"/>
              <a:gd name="connsiteY127" fmla="*/ 19 h 668"/>
              <a:gd name="connsiteX128" fmla="*/ 30 w 3149"/>
              <a:gd name="connsiteY128" fmla="*/ 12 h 668"/>
              <a:gd name="connsiteX129" fmla="*/ 45 w 3149"/>
              <a:gd name="connsiteY129" fmla="*/ 9 h 668"/>
              <a:gd name="connsiteX130" fmla="*/ 64 w 3149"/>
              <a:gd name="connsiteY130" fmla="*/ 9 h 668"/>
              <a:gd name="connsiteX131" fmla="*/ 75 w 3149"/>
              <a:gd name="connsiteY131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1 w 3149"/>
              <a:gd name="connsiteY105" fmla="*/ 594 h 668"/>
              <a:gd name="connsiteX106" fmla="*/ 52 w 3149"/>
              <a:gd name="connsiteY106" fmla="*/ 540 h 668"/>
              <a:gd name="connsiteX107" fmla="*/ 58 w 3149"/>
              <a:gd name="connsiteY107" fmla="*/ 515 h 668"/>
              <a:gd name="connsiteX108" fmla="*/ 63 w 3149"/>
              <a:gd name="connsiteY108" fmla="*/ 493 h 668"/>
              <a:gd name="connsiteX109" fmla="*/ 56 w 3149"/>
              <a:gd name="connsiteY109" fmla="*/ 407 h 668"/>
              <a:gd name="connsiteX110" fmla="*/ 48 w 3149"/>
              <a:gd name="connsiteY110" fmla="*/ 367 h 668"/>
              <a:gd name="connsiteX111" fmla="*/ 41 w 3149"/>
              <a:gd name="connsiteY111" fmla="*/ 326 h 668"/>
              <a:gd name="connsiteX112" fmla="*/ 35 w 3149"/>
              <a:gd name="connsiteY112" fmla="*/ 287 h 668"/>
              <a:gd name="connsiteX113" fmla="*/ 33 w 3149"/>
              <a:gd name="connsiteY113" fmla="*/ 246 h 668"/>
              <a:gd name="connsiteX114" fmla="*/ 32 w 3149"/>
              <a:gd name="connsiteY114" fmla="*/ 231 h 668"/>
              <a:gd name="connsiteX115" fmla="*/ 30 w 3149"/>
              <a:gd name="connsiteY115" fmla="*/ 214 h 668"/>
              <a:gd name="connsiteX116" fmla="*/ 25 w 3149"/>
              <a:gd name="connsiteY116" fmla="*/ 197 h 668"/>
              <a:gd name="connsiteX117" fmla="*/ 21 w 3149"/>
              <a:gd name="connsiteY117" fmla="*/ 178 h 668"/>
              <a:gd name="connsiteX118" fmla="*/ 16 w 3149"/>
              <a:gd name="connsiteY118" fmla="*/ 159 h 668"/>
              <a:gd name="connsiteX119" fmla="*/ 12 w 3149"/>
              <a:gd name="connsiteY119" fmla="*/ 140 h 668"/>
              <a:gd name="connsiteX120" fmla="*/ 7 w 3149"/>
              <a:gd name="connsiteY120" fmla="*/ 121 h 668"/>
              <a:gd name="connsiteX121" fmla="*/ 1 w 3149"/>
              <a:gd name="connsiteY121" fmla="*/ 84 h 668"/>
              <a:gd name="connsiteX122" fmla="*/ 0 w 3149"/>
              <a:gd name="connsiteY122" fmla="*/ 68 h 668"/>
              <a:gd name="connsiteX123" fmla="*/ 1 w 3149"/>
              <a:gd name="connsiteY123" fmla="*/ 52 h 668"/>
              <a:gd name="connsiteX124" fmla="*/ 3 w 3149"/>
              <a:gd name="connsiteY124" fmla="*/ 39 h 668"/>
              <a:gd name="connsiteX125" fmla="*/ 9 w 3149"/>
              <a:gd name="connsiteY125" fmla="*/ 27 h 668"/>
              <a:gd name="connsiteX126" fmla="*/ 17 w 3149"/>
              <a:gd name="connsiteY126" fmla="*/ 19 h 668"/>
              <a:gd name="connsiteX127" fmla="*/ 30 w 3149"/>
              <a:gd name="connsiteY127" fmla="*/ 12 h 668"/>
              <a:gd name="connsiteX128" fmla="*/ 45 w 3149"/>
              <a:gd name="connsiteY128" fmla="*/ 9 h 668"/>
              <a:gd name="connsiteX129" fmla="*/ 64 w 3149"/>
              <a:gd name="connsiteY129" fmla="*/ 9 h 668"/>
              <a:gd name="connsiteX130" fmla="*/ 75 w 3149"/>
              <a:gd name="connsiteY130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2 w 3149"/>
              <a:gd name="connsiteY105" fmla="*/ 540 h 668"/>
              <a:gd name="connsiteX106" fmla="*/ 58 w 3149"/>
              <a:gd name="connsiteY106" fmla="*/ 515 h 668"/>
              <a:gd name="connsiteX107" fmla="*/ 63 w 3149"/>
              <a:gd name="connsiteY107" fmla="*/ 493 h 668"/>
              <a:gd name="connsiteX108" fmla="*/ 56 w 3149"/>
              <a:gd name="connsiteY108" fmla="*/ 407 h 668"/>
              <a:gd name="connsiteX109" fmla="*/ 48 w 3149"/>
              <a:gd name="connsiteY109" fmla="*/ 367 h 668"/>
              <a:gd name="connsiteX110" fmla="*/ 41 w 3149"/>
              <a:gd name="connsiteY110" fmla="*/ 326 h 668"/>
              <a:gd name="connsiteX111" fmla="*/ 35 w 3149"/>
              <a:gd name="connsiteY111" fmla="*/ 287 h 668"/>
              <a:gd name="connsiteX112" fmla="*/ 33 w 3149"/>
              <a:gd name="connsiteY112" fmla="*/ 246 h 668"/>
              <a:gd name="connsiteX113" fmla="*/ 32 w 3149"/>
              <a:gd name="connsiteY113" fmla="*/ 231 h 668"/>
              <a:gd name="connsiteX114" fmla="*/ 30 w 3149"/>
              <a:gd name="connsiteY114" fmla="*/ 214 h 668"/>
              <a:gd name="connsiteX115" fmla="*/ 25 w 3149"/>
              <a:gd name="connsiteY115" fmla="*/ 197 h 668"/>
              <a:gd name="connsiteX116" fmla="*/ 21 w 3149"/>
              <a:gd name="connsiteY116" fmla="*/ 178 h 668"/>
              <a:gd name="connsiteX117" fmla="*/ 16 w 3149"/>
              <a:gd name="connsiteY117" fmla="*/ 159 h 668"/>
              <a:gd name="connsiteX118" fmla="*/ 12 w 3149"/>
              <a:gd name="connsiteY118" fmla="*/ 140 h 668"/>
              <a:gd name="connsiteX119" fmla="*/ 7 w 3149"/>
              <a:gd name="connsiteY119" fmla="*/ 121 h 668"/>
              <a:gd name="connsiteX120" fmla="*/ 1 w 3149"/>
              <a:gd name="connsiteY120" fmla="*/ 84 h 668"/>
              <a:gd name="connsiteX121" fmla="*/ 0 w 3149"/>
              <a:gd name="connsiteY121" fmla="*/ 68 h 668"/>
              <a:gd name="connsiteX122" fmla="*/ 1 w 3149"/>
              <a:gd name="connsiteY122" fmla="*/ 52 h 668"/>
              <a:gd name="connsiteX123" fmla="*/ 3 w 3149"/>
              <a:gd name="connsiteY123" fmla="*/ 39 h 668"/>
              <a:gd name="connsiteX124" fmla="*/ 9 w 3149"/>
              <a:gd name="connsiteY124" fmla="*/ 27 h 668"/>
              <a:gd name="connsiteX125" fmla="*/ 17 w 3149"/>
              <a:gd name="connsiteY125" fmla="*/ 19 h 668"/>
              <a:gd name="connsiteX126" fmla="*/ 30 w 3149"/>
              <a:gd name="connsiteY126" fmla="*/ 12 h 668"/>
              <a:gd name="connsiteX127" fmla="*/ 45 w 3149"/>
              <a:gd name="connsiteY127" fmla="*/ 9 h 668"/>
              <a:gd name="connsiteX128" fmla="*/ 64 w 3149"/>
              <a:gd name="connsiteY128" fmla="*/ 9 h 668"/>
              <a:gd name="connsiteX129" fmla="*/ 75 w 3149"/>
              <a:gd name="connsiteY129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58 w 3149"/>
              <a:gd name="connsiteY105" fmla="*/ 515 h 668"/>
              <a:gd name="connsiteX106" fmla="*/ 63 w 3149"/>
              <a:gd name="connsiteY106" fmla="*/ 493 h 668"/>
              <a:gd name="connsiteX107" fmla="*/ 56 w 3149"/>
              <a:gd name="connsiteY107" fmla="*/ 407 h 668"/>
              <a:gd name="connsiteX108" fmla="*/ 48 w 3149"/>
              <a:gd name="connsiteY108" fmla="*/ 367 h 668"/>
              <a:gd name="connsiteX109" fmla="*/ 41 w 3149"/>
              <a:gd name="connsiteY109" fmla="*/ 326 h 668"/>
              <a:gd name="connsiteX110" fmla="*/ 35 w 3149"/>
              <a:gd name="connsiteY110" fmla="*/ 287 h 668"/>
              <a:gd name="connsiteX111" fmla="*/ 33 w 3149"/>
              <a:gd name="connsiteY111" fmla="*/ 246 h 668"/>
              <a:gd name="connsiteX112" fmla="*/ 32 w 3149"/>
              <a:gd name="connsiteY112" fmla="*/ 231 h 668"/>
              <a:gd name="connsiteX113" fmla="*/ 30 w 3149"/>
              <a:gd name="connsiteY113" fmla="*/ 214 h 668"/>
              <a:gd name="connsiteX114" fmla="*/ 25 w 3149"/>
              <a:gd name="connsiteY114" fmla="*/ 197 h 668"/>
              <a:gd name="connsiteX115" fmla="*/ 21 w 3149"/>
              <a:gd name="connsiteY115" fmla="*/ 178 h 668"/>
              <a:gd name="connsiteX116" fmla="*/ 16 w 3149"/>
              <a:gd name="connsiteY116" fmla="*/ 159 h 668"/>
              <a:gd name="connsiteX117" fmla="*/ 12 w 3149"/>
              <a:gd name="connsiteY117" fmla="*/ 140 h 668"/>
              <a:gd name="connsiteX118" fmla="*/ 7 w 3149"/>
              <a:gd name="connsiteY118" fmla="*/ 121 h 668"/>
              <a:gd name="connsiteX119" fmla="*/ 1 w 3149"/>
              <a:gd name="connsiteY119" fmla="*/ 84 h 668"/>
              <a:gd name="connsiteX120" fmla="*/ 0 w 3149"/>
              <a:gd name="connsiteY120" fmla="*/ 68 h 668"/>
              <a:gd name="connsiteX121" fmla="*/ 1 w 3149"/>
              <a:gd name="connsiteY121" fmla="*/ 52 h 668"/>
              <a:gd name="connsiteX122" fmla="*/ 3 w 3149"/>
              <a:gd name="connsiteY122" fmla="*/ 39 h 668"/>
              <a:gd name="connsiteX123" fmla="*/ 9 w 3149"/>
              <a:gd name="connsiteY123" fmla="*/ 27 h 668"/>
              <a:gd name="connsiteX124" fmla="*/ 17 w 3149"/>
              <a:gd name="connsiteY124" fmla="*/ 19 h 668"/>
              <a:gd name="connsiteX125" fmla="*/ 30 w 3149"/>
              <a:gd name="connsiteY125" fmla="*/ 12 h 668"/>
              <a:gd name="connsiteX126" fmla="*/ 45 w 3149"/>
              <a:gd name="connsiteY126" fmla="*/ 9 h 668"/>
              <a:gd name="connsiteX127" fmla="*/ 64 w 3149"/>
              <a:gd name="connsiteY127" fmla="*/ 9 h 668"/>
              <a:gd name="connsiteX128" fmla="*/ 75 w 3149"/>
              <a:gd name="connsiteY128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56 w 3149"/>
              <a:gd name="connsiteY106" fmla="*/ 407 h 668"/>
              <a:gd name="connsiteX107" fmla="*/ 48 w 3149"/>
              <a:gd name="connsiteY107" fmla="*/ 367 h 668"/>
              <a:gd name="connsiteX108" fmla="*/ 41 w 3149"/>
              <a:gd name="connsiteY108" fmla="*/ 326 h 668"/>
              <a:gd name="connsiteX109" fmla="*/ 35 w 3149"/>
              <a:gd name="connsiteY109" fmla="*/ 287 h 668"/>
              <a:gd name="connsiteX110" fmla="*/ 33 w 3149"/>
              <a:gd name="connsiteY110" fmla="*/ 246 h 668"/>
              <a:gd name="connsiteX111" fmla="*/ 32 w 3149"/>
              <a:gd name="connsiteY111" fmla="*/ 231 h 668"/>
              <a:gd name="connsiteX112" fmla="*/ 30 w 3149"/>
              <a:gd name="connsiteY112" fmla="*/ 214 h 668"/>
              <a:gd name="connsiteX113" fmla="*/ 25 w 3149"/>
              <a:gd name="connsiteY113" fmla="*/ 197 h 668"/>
              <a:gd name="connsiteX114" fmla="*/ 21 w 3149"/>
              <a:gd name="connsiteY114" fmla="*/ 178 h 668"/>
              <a:gd name="connsiteX115" fmla="*/ 16 w 3149"/>
              <a:gd name="connsiteY115" fmla="*/ 159 h 668"/>
              <a:gd name="connsiteX116" fmla="*/ 12 w 3149"/>
              <a:gd name="connsiteY116" fmla="*/ 140 h 668"/>
              <a:gd name="connsiteX117" fmla="*/ 7 w 3149"/>
              <a:gd name="connsiteY117" fmla="*/ 121 h 668"/>
              <a:gd name="connsiteX118" fmla="*/ 1 w 3149"/>
              <a:gd name="connsiteY118" fmla="*/ 84 h 668"/>
              <a:gd name="connsiteX119" fmla="*/ 0 w 3149"/>
              <a:gd name="connsiteY119" fmla="*/ 68 h 668"/>
              <a:gd name="connsiteX120" fmla="*/ 1 w 3149"/>
              <a:gd name="connsiteY120" fmla="*/ 52 h 668"/>
              <a:gd name="connsiteX121" fmla="*/ 3 w 3149"/>
              <a:gd name="connsiteY121" fmla="*/ 39 h 668"/>
              <a:gd name="connsiteX122" fmla="*/ 9 w 3149"/>
              <a:gd name="connsiteY122" fmla="*/ 27 h 668"/>
              <a:gd name="connsiteX123" fmla="*/ 17 w 3149"/>
              <a:gd name="connsiteY123" fmla="*/ 19 h 668"/>
              <a:gd name="connsiteX124" fmla="*/ 30 w 3149"/>
              <a:gd name="connsiteY124" fmla="*/ 12 h 668"/>
              <a:gd name="connsiteX125" fmla="*/ 45 w 3149"/>
              <a:gd name="connsiteY125" fmla="*/ 9 h 668"/>
              <a:gd name="connsiteX126" fmla="*/ 64 w 3149"/>
              <a:gd name="connsiteY126" fmla="*/ 9 h 668"/>
              <a:gd name="connsiteX127" fmla="*/ 75 w 3149"/>
              <a:gd name="connsiteY127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56 w 3149"/>
              <a:gd name="connsiteY106" fmla="*/ 407 h 668"/>
              <a:gd name="connsiteX107" fmla="*/ 41 w 3149"/>
              <a:gd name="connsiteY107" fmla="*/ 326 h 668"/>
              <a:gd name="connsiteX108" fmla="*/ 35 w 3149"/>
              <a:gd name="connsiteY108" fmla="*/ 287 h 668"/>
              <a:gd name="connsiteX109" fmla="*/ 33 w 3149"/>
              <a:gd name="connsiteY109" fmla="*/ 246 h 668"/>
              <a:gd name="connsiteX110" fmla="*/ 32 w 3149"/>
              <a:gd name="connsiteY110" fmla="*/ 231 h 668"/>
              <a:gd name="connsiteX111" fmla="*/ 30 w 3149"/>
              <a:gd name="connsiteY111" fmla="*/ 214 h 668"/>
              <a:gd name="connsiteX112" fmla="*/ 25 w 3149"/>
              <a:gd name="connsiteY112" fmla="*/ 197 h 668"/>
              <a:gd name="connsiteX113" fmla="*/ 21 w 3149"/>
              <a:gd name="connsiteY113" fmla="*/ 178 h 668"/>
              <a:gd name="connsiteX114" fmla="*/ 16 w 3149"/>
              <a:gd name="connsiteY114" fmla="*/ 159 h 668"/>
              <a:gd name="connsiteX115" fmla="*/ 12 w 3149"/>
              <a:gd name="connsiteY115" fmla="*/ 140 h 668"/>
              <a:gd name="connsiteX116" fmla="*/ 7 w 3149"/>
              <a:gd name="connsiteY116" fmla="*/ 121 h 668"/>
              <a:gd name="connsiteX117" fmla="*/ 1 w 3149"/>
              <a:gd name="connsiteY117" fmla="*/ 84 h 668"/>
              <a:gd name="connsiteX118" fmla="*/ 0 w 3149"/>
              <a:gd name="connsiteY118" fmla="*/ 68 h 668"/>
              <a:gd name="connsiteX119" fmla="*/ 1 w 3149"/>
              <a:gd name="connsiteY119" fmla="*/ 52 h 668"/>
              <a:gd name="connsiteX120" fmla="*/ 3 w 3149"/>
              <a:gd name="connsiteY120" fmla="*/ 39 h 668"/>
              <a:gd name="connsiteX121" fmla="*/ 9 w 3149"/>
              <a:gd name="connsiteY121" fmla="*/ 27 h 668"/>
              <a:gd name="connsiteX122" fmla="*/ 17 w 3149"/>
              <a:gd name="connsiteY122" fmla="*/ 19 h 668"/>
              <a:gd name="connsiteX123" fmla="*/ 30 w 3149"/>
              <a:gd name="connsiteY123" fmla="*/ 12 h 668"/>
              <a:gd name="connsiteX124" fmla="*/ 45 w 3149"/>
              <a:gd name="connsiteY124" fmla="*/ 9 h 668"/>
              <a:gd name="connsiteX125" fmla="*/ 64 w 3149"/>
              <a:gd name="connsiteY125" fmla="*/ 9 h 668"/>
              <a:gd name="connsiteX126" fmla="*/ 75 w 3149"/>
              <a:gd name="connsiteY126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56 w 3149"/>
              <a:gd name="connsiteY106" fmla="*/ 407 h 668"/>
              <a:gd name="connsiteX107" fmla="*/ 35 w 3149"/>
              <a:gd name="connsiteY107" fmla="*/ 287 h 668"/>
              <a:gd name="connsiteX108" fmla="*/ 33 w 3149"/>
              <a:gd name="connsiteY108" fmla="*/ 246 h 668"/>
              <a:gd name="connsiteX109" fmla="*/ 32 w 3149"/>
              <a:gd name="connsiteY109" fmla="*/ 231 h 668"/>
              <a:gd name="connsiteX110" fmla="*/ 30 w 3149"/>
              <a:gd name="connsiteY110" fmla="*/ 214 h 668"/>
              <a:gd name="connsiteX111" fmla="*/ 25 w 3149"/>
              <a:gd name="connsiteY111" fmla="*/ 197 h 668"/>
              <a:gd name="connsiteX112" fmla="*/ 21 w 3149"/>
              <a:gd name="connsiteY112" fmla="*/ 178 h 668"/>
              <a:gd name="connsiteX113" fmla="*/ 16 w 3149"/>
              <a:gd name="connsiteY113" fmla="*/ 159 h 668"/>
              <a:gd name="connsiteX114" fmla="*/ 12 w 3149"/>
              <a:gd name="connsiteY114" fmla="*/ 140 h 668"/>
              <a:gd name="connsiteX115" fmla="*/ 7 w 3149"/>
              <a:gd name="connsiteY115" fmla="*/ 121 h 668"/>
              <a:gd name="connsiteX116" fmla="*/ 1 w 3149"/>
              <a:gd name="connsiteY116" fmla="*/ 84 h 668"/>
              <a:gd name="connsiteX117" fmla="*/ 0 w 3149"/>
              <a:gd name="connsiteY117" fmla="*/ 68 h 668"/>
              <a:gd name="connsiteX118" fmla="*/ 1 w 3149"/>
              <a:gd name="connsiteY118" fmla="*/ 52 h 668"/>
              <a:gd name="connsiteX119" fmla="*/ 3 w 3149"/>
              <a:gd name="connsiteY119" fmla="*/ 39 h 668"/>
              <a:gd name="connsiteX120" fmla="*/ 9 w 3149"/>
              <a:gd name="connsiteY120" fmla="*/ 27 h 668"/>
              <a:gd name="connsiteX121" fmla="*/ 17 w 3149"/>
              <a:gd name="connsiteY121" fmla="*/ 19 h 668"/>
              <a:gd name="connsiteX122" fmla="*/ 30 w 3149"/>
              <a:gd name="connsiteY122" fmla="*/ 12 h 668"/>
              <a:gd name="connsiteX123" fmla="*/ 45 w 3149"/>
              <a:gd name="connsiteY123" fmla="*/ 9 h 668"/>
              <a:gd name="connsiteX124" fmla="*/ 64 w 3149"/>
              <a:gd name="connsiteY124" fmla="*/ 9 h 668"/>
              <a:gd name="connsiteX125" fmla="*/ 75 w 3149"/>
              <a:gd name="connsiteY125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56 w 3149"/>
              <a:gd name="connsiteY106" fmla="*/ 407 h 668"/>
              <a:gd name="connsiteX107" fmla="*/ 33 w 3149"/>
              <a:gd name="connsiteY107" fmla="*/ 246 h 668"/>
              <a:gd name="connsiteX108" fmla="*/ 32 w 3149"/>
              <a:gd name="connsiteY108" fmla="*/ 231 h 668"/>
              <a:gd name="connsiteX109" fmla="*/ 30 w 3149"/>
              <a:gd name="connsiteY109" fmla="*/ 214 h 668"/>
              <a:gd name="connsiteX110" fmla="*/ 25 w 3149"/>
              <a:gd name="connsiteY110" fmla="*/ 197 h 668"/>
              <a:gd name="connsiteX111" fmla="*/ 21 w 3149"/>
              <a:gd name="connsiteY111" fmla="*/ 178 h 668"/>
              <a:gd name="connsiteX112" fmla="*/ 16 w 3149"/>
              <a:gd name="connsiteY112" fmla="*/ 159 h 668"/>
              <a:gd name="connsiteX113" fmla="*/ 12 w 3149"/>
              <a:gd name="connsiteY113" fmla="*/ 140 h 668"/>
              <a:gd name="connsiteX114" fmla="*/ 7 w 3149"/>
              <a:gd name="connsiteY114" fmla="*/ 121 h 668"/>
              <a:gd name="connsiteX115" fmla="*/ 1 w 3149"/>
              <a:gd name="connsiteY115" fmla="*/ 84 h 668"/>
              <a:gd name="connsiteX116" fmla="*/ 0 w 3149"/>
              <a:gd name="connsiteY116" fmla="*/ 68 h 668"/>
              <a:gd name="connsiteX117" fmla="*/ 1 w 3149"/>
              <a:gd name="connsiteY117" fmla="*/ 52 h 668"/>
              <a:gd name="connsiteX118" fmla="*/ 3 w 3149"/>
              <a:gd name="connsiteY118" fmla="*/ 39 h 668"/>
              <a:gd name="connsiteX119" fmla="*/ 9 w 3149"/>
              <a:gd name="connsiteY119" fmla="*/ 27 h 668"/>
              <a:gd name="connsiteX120" fmla="*/ 17 w 3149"/>
              <a:gd name="connsiteY120" fmla="*/ 19 h 668"/>
              <a:gd name="connsiteX121" fmla="*/ 30 w 3149"/>
              <a:gd name="connsiteY121" fmla="*/ 12 h 668"/>
              <a:gd name="connsiteX122" fmla="*/ 45 w 3149"/>
              <a:gd name="connsiteY122" fmla="*/ 9 h 668"/>
              <a:gd name="connsiteX123" fmla="*/ 64 w 3149"/>
              <a:gd name="connsiteY123" fmla="*/ 9 h 668"/>
              <a:gd name="connsiteX124" fmla="*/ 75 w 3149"/>
              <a:gd name="connsiteY124" fmla="*/ 0 h 668"/>
              <a:gd name="connsiteX0" fmla="*/ 75 w 3149"/>
              <a:gd name="connsiteY0" fmla="*/ 0 h 668"/>
              <a:gd name="connsiteX1" fmla="*/ 207 w 3149"/>
              <a:gd name="connsiteY1" fmla="*/ 1 h 668"/>
              <a:gd name="connsiteX2" fmla="*/ 333 w 3149"/>
              <a:gd name="connsiteY2" fmla="*/ 3 h 668"/>
              <a:gd name="connsiteX3" fmla="*/ 455 w 3149"/>
              <a:gd name="connsiteY3" fmla="*/ 6 h 668"/>
              <a:gd name="connsiteX4" fmla="*/ 575 w 3149"/>
              <a:gd name="connsiteY4" fmla="*/ 10 h 668"/>
              <a:gd name="connsiteX5" fmla="*/ 693 w 3149"/>
              <a:gd name="connsiteY5" fmla="*/ 14 h 668"/>
              <a:gd name="connsiteX6" fmla="*/ 810 w 3149"/>
              <a:gd name="connsiteY6" fmla="*/ 19 h 668"/>
              <a:gd name="connsiteX7" fmla="*/ 928 w 3149"/>
              <a:gd name="connsiteY7" fmla="*/ 23 h 668"/>
              <a:gd name="connsiteX8" fmla="*/ 1048 w 3149"/>
              <a:gd name="connsiteY8" fmla="*/ 26 h 668"/>
              <a:gd name="connsiteX9" fmla="*/ 1170 w 3149"/>
              <a:gd name="connsiteY9" fmla="*/ 29 h 668"/>
              <a:gd name="connsiteX10" fmla="*/ 1296 w 3149"/>
              <a:gd name="connsiteY10" fmla="*/ 31 h 668"/>
              <a:gd name="connsiteX11" fmla="*/ 1428 w 3149"/>
              <a:gd name="connsiteY11" fmla="*/ 32 h 668"/>
              <a:gd name="connsiteX12" fmla="*/ 1601 w 3149"/>
              <a:gd name="connsiteY12" fmla="*/ 30 h 668"/>
              <a:gd name="connsiteX13" fmla="*/ 1775 w 3149"/>
              <a:gd name="connsiteY13" fmla="*/ 25 h 668"/>
              <a:gd name="connsiteX14" fmla="*/ 2126 w 3149"/>
              <a:gd name="connsiteY14" fmla="*/ 13 h 668"/>
              <a:gd name="connsiteX15" fmla="*/ 2303 w 3149"/>
              <a:gd name="connsiteY15" fmla="*/ 8 h 668"/>
              <a:gd name="connsiteX16" fmla="*/ 2480 w 3149"/>
              <a:gd name="connsiteY16" fmla="*/ 5 h 668"/>
              <a:gd name="connsiteX17" fmla="*/ 2597 w 3149"/>
              <a:gd name="connsiteY17" fmla="*/ 5 h 668"/>
              <a:gd name="connsiteX18" fmla="*/ 2638 w 3149"/>
              <a:gd name="connsiteY18" fmla="*/ 4 h 668"/>
              <a:gd name="connsiteX19" fmla="*/ 2724 w 3149"/>
              <a:gd name="connsiteY19" fmla="*/ 4 h 668"/>
              <a:gd name="connsiteX20" fmla="*/ 2768 w 3149"/>
              <a:gd name="connsiteY20" fmla="*/ 3 h 668"/>
              <a:gd name="connsiteX21" fmla="*/ 2852 w 3149"/>
              <a:gd name="connsiteY21" fmla="*/ 3 h 668"/>
              <a:gd name="connsiteX22" fmla="*/ 2891 w 3149"/>
              <a:gd name="connsiteY22" fmla="*/ 2 h 668"/>
              <a:gd name="connsiteX23" fmla="*/ 2925 w 3149"/>
              <a:gd name="connsiteY23" fmla="*/ 2 h 668"/>
              <a:gd name="connsiteX24" fmla="*/ 2955 w 3149"/>
              <a:gd name="connsiteY24" fmla="*/ 1 h 668"/>
              <a:gd name="connsiteX25" fmla="*/ 2978 w 3149"/>
              <a:gd name="connsiteY25" fmla="*/ 1 h 668"/>
              <a:gd name="connsiteX26" fmla="*/ 2995 w 3149"/>
              <a:gd name="connsiteY26" fmla="*/ 0 h 668"/>
              <a:gd name="connsiteX27" fmla="*/ 3028 w 3149"/>
              <a:gd name="connsiteY27" fmla="*/ 0 h 668"/>
              <a:gd name="connsiteX28" fmla="*/ 3056 w 3149"/>
              <a:gd name="connsiteY28" fmla="*/ 2 h 668"/>
              <a:gd name="connsiteX29" fmla="*/ 3080 w 3149"/>
              <a:gd name="connsiteY29" fmla="*/ 6 h 668"/>
              <a:gd name="connsiteX30" fmla="*/ 3100 w 3149"/>
              <a:gd name="connsiteY30" fmla="*/ 14 h 668"/>
              <a:gd name="connsiteX31" fmla="*/ 3115 w 3149"/>
              <a:gd name="connsiteY31" fmla="*/ 23 h 668"/>
              <a:gd name="connsiteX32" fmla="*/ 3127 w 3149"/>
              <a:gd name="connsiteY32" fmla="*/ 34 h 668"/>
              <a:gd name="connsiteX33" fmla="*/ 3137 w 3149"/>
              <a:gd name="connsiteY33" fmla="*/ 47 h 668"/>
              <a:gd name="connsiteX34" fmla="*/ 3144 w 3149"/>
              <a:gd name="connsiteY34" fmla="*/ 61 h 668"/>
              <a:gd name="connsiteX35" fmla="*/ 3147 w 3149"/>
              <a:gd name="connsiteY35" fmla="*/ 78 h 668"/>
              <a:gd name="connsiteX36" fmla="*/ 3149 w 3149"/>
              <a:gd name="connsiteY36" fmla="*/ 96 h 668"/>
              <a:gd name="connsiteX37" fmla="*/ 3149 w 3149"/>
              <a:gd name="connsiteY37" fmla="*/ 114 h 668"/>
              <a:gd name="connsiteX38" fmla="*/ 3147 w 3149"/>
              <a:gd name="connsiteY38" fmla="*/ 134 h 668"/>
              <a:gd name="connsiteX39" fmla="*/ 3144 w 3149"/>
              <a:gd name="connsiteY39" fmla="*/ 155 h 668"/>
              <a:gd name="connsiteX40" fmla="*/ 3140 w 3149"/>
              <a:gd name="connsiteY40" fmla="*/ 177 h 668"/>
              <a:gd name="connsiteX41" fmla="*/ 3132 w 3149"/>
              <a:gd name="connsiteY41" fmla="*/ 221 h 668"/>
              <a:gd name="connsiteX42" fmla="*/ 3126 w 3149"/>
              <a:gd name="connsiteY42" fmla="*/ 244 h 668"/>
              <a:gd name="connsiteX43" fmla="*/ 3122 w 3149"/>
              <a:gd name="connsiteY43" fmla="*/ 267 h 668"/>
              <a:gd name="connsiteX44" fmla="*/ 3119 w 3149"/>
              <a:gd name="connsiteY44" fmla="*/ 291 h 668"/>
              <a:gd name="connsiteX45" fmla="*/ 3117 w 3149"/>
              <a:gd name="connsiteY45" fmla="*/ 313 h 668"/>
              <a:gd name="connsiteX46" fmla="*/ 3116 w 3149"/>
              <a:gd name="connsiteY46" fmla="*/ 335 h 668"/>
              <a:gd name="connsiteX47" fmla="*/ 3116 w 3149"/>
              <a:gd name="connsiteY47" fmla="*/ 344 h 668"/>
              <a:gd name="connsiteX48" fmla="*/ 3118 w 3149"/>
              <a:gd name="connsiteY48" fmla="*/ 355 h 668"/>
              <a:gd name="connsiteX49" fmla="*/ 3119 w 3149"/>
              <a:gd name="connsiteY49" fmla="*/ 370 h 668"/>
              <a:gd name="connsiteX50" fmla="*/ 3121 w 3149"/>
              <a:gd name="connsiteY50" fmla="*/ 387 h 668"/>
              <a:gd name="connsiteX51" fmla="*/ 3124 w 3149"/>
              <a:gd name="connsiteY51" fmla="*/ 407 h 668"/>
              <a:gd name="connsiteX52" fmla="*/ 3126 w 3149"/>
              <a:gd name="connsiteY52" fmla="*/ 428 h 668"/>
              <a:gd name="connsiteX53" fmla="*/ 3128 w 3149"/>
              <a:gd name="connsiteY53" fmla="*/ 452 h 668"/>
              <a:gd name="connsiteX54" fmla="*/ 3131 w 3149"/>
              <a:gd name="connsiteY54" fmla="*/ 498 h 668"/>
              <a:gd name="connsiteX55" fmla="*/ 3131 w 3149"/>
              <a:gd name="connsiteY55" fmla="*/ 523 h 668"/>
              <a:gd name="connsiteX56" fmla="*/ 3129 w 3149"/>
              <a:gd name="connsiteY56" fmla="*/ 546 h 668"/>
              <a:gd name="connsiteX57" fmla="*/ 3126 w 3149"/>
              <a:gd name="connsiteY57" fmla="*/ 570 h 668"/>
              <a:gd name="connsiteX58" fmla="*/ 3123 w 3149"/>
              <a:gd name="connsiteY58" fmla="*/ 591 h 668"/>
              <a:gd name="connsiteX59" fmla="*/ 3117 w 3149"/>
              <a:gd name="connsiteY59" fmla="*/ 610 h 668"/>
              <a:gd name="connsiteX60" fmla="*/ 3110 w 3149"/>
              <a:gd name="connsiteY60" fmla="*/ 628 h 668"/>
              <a:gd name="connsiteX61" fmla="*/ 3101 w 3149"/>
              <a:gd name="connsiteY61" fmla="*/ 643 h 668"/>
              <a:gd name="connsiteX62" fmla="*/ 3089 w 3149"/>
              <a:gd name="connsiteY62" fmla="*/ 654 h 668"/>
              <a:gd name="connsiteX63" fmla="*/ 3076 w 3149"/>
              <a:gd name="connsiteY63" fmla="*/ 663 h 668"/>
              <a:gd name="connsiteX64" fmla="*/ 3058 w 3149"/>
              <a:gd name="connsiteY64" fmla="*/ 668 h 668"/>
              <a:gd name="connsiteX65" fmla="*/ 3039 w 3149"/>
              <a:gd name="connsiteY65" fmla="*/ 668 h 668"/>
              <a:gd name="connsiteX66" fmla="*/ 3023 w 3149"/>
              <a:gd name="connsiteY66" fmla="*/ 666 h 668"/>
              <a:gd name="connsiteX67" fmla="*/ 3001 w 3149"/>
              <a:gd name="connsiteY67" fmla="*/ 665 h 668"/>
              <a:gd name="connsiteX68" fmla="*/ 2975 w 3149"/>
              <a:gd name="connsiteY68" fmla="*/ 664 h 668"/>
              <a:gd name="connsiteX69" fmla="*/ 2945 w 3149"/>
              <a:gd name="connsiteY69" fmla="*/ 663 h 668"/>
              <a:gd name="connsiteX70" fmla="*/ 2912 w 3149"/>
              <a:gd name="connsiteY70" fmla="*/ 662 h 668"/>
              <a:gd name="connsiteX71" fmla="*/ 2877 w 3149"/>
              <a:gd name="connsiteY71" fmla="*/ 662 h 668"/>
              <a:gd name="connsiteX72" fmla="*/ 2842 w 3149"/>
              <a:gd name="connsiteY72" fmla="*/ 661 h 668"/>
              <a:gd name="connsiteX73" fmla="*/ 2807 w 3149"/>
              <a:gd name="connsiteY73" fmla="*/ 661 h 668"/>
              <a:gd name="connsiteX74" fmla="*/ 2774 w 3149"/>
              <a:gd name="connsiteY74" fmla="*/ 660 h 668"/>
              <a:gd name="connsiteX75" fmla="*/ 2742 w 3149"/>
              <a:gd name="connsiteY75" fmla="*/ 660 h 668"/>
              <a:gd name="connsiteX76" fmla="*/ 2715 w 3149"/>
              <a:gd name="connsiteY76" fmla="*/ 659 h 668"/>
              <a:gd name="connsiteX77" fmla="*/ 2691 w 3149"/>
              <a:gd name="connsiteY77" fmla="*/ 659 h 668"/>
              <a:gd name="connsiteX78" fmla="*/ 2673 w 3149"/>
              <a:gd name="connsiteY78" fmla="*/ 658 h 668"/>
              <a:gd name="connsiteX79" fmla="*/ 2543 w 3149"/>
              <a:gd name="connsiteY79" fmla="*/ 656 h 668"/>
              <a:gd name="connsiteX80" fmla="*/ 2411 w 3149"/>
              <a:gd name="connsiteY80" fmla="*/ 655 h 668"/>
              <a:gd name="connsiteX81" fmla="*/ 2148 w 3149"/>
              <a:gd name="connsiteY81" fmla="*/ 655 h 668"/>
              <a:gd name="connsiteX82" fmla="*/ 1649 w 3149"/>
              <a:gd name="connsiteY82" fmla="*/ 653 h 668"/>
              <a:gd name="connsiteX83" fmla="*/ 1149 w 3149"/>
              <a:gd name="connsiteY83" fmla="*/ 652 h 668"/>
              <a:gd name="connsiteX84" fmla="*/ 875 w 3149"/>
              <a:gd name="connsiteY84" fmla="*/ 652 h 668"/>
              <a:gd name="connsiteX85" fmla="*/ 601 w 3149"/>
              <a:gd name="connsiteY85" fmla="*/ 649 h 668"/>
              <a:gd name="connsiteX86" fmla="*/ 577 w 3149"/>
              <a:gd name="connsiteY86" fmla="*/ 649 h 668"/>
              <a:gd name="connsiteX87" fmla="*/ 549 w 3149"/>
              <a:gd name="connsiteY87" fmla="*/ 650 h 668"/>
              <a:gd name="connsiteX88" fmla="*/ 516 w 3149"/>
              <a:gd name="connsiteY88" fmla="*/ 651 h 668"/>
              <a:gd name="connsiteX89" fmla="*/ 480 w 3149"/>
              <a:gd name="connsiteY89" fmla="*/ 652 h 668"/>
              <a:gd name="connsiteX90" fmla="*/ 441 w 3149"/>
              <a:gd name="connsiteY90" fmla="*/ 653 h 668"/>
              <a:gd name="connsiteX91" fmla="*/ 402 w 3149"/>
              <a:gd name="connsiteY91" fmla="*/ 654 h 668"/>
              <a:gd name="connsiteX92" fmla="*/ 361 w 3149"/>
              <a:gd name="connsiteY92" fmla="*/ 655 h 668"/>
              <a:gd name="connsiteX93" fmla="*/ 320 w 3149"/>
              <a:gd name="connsiteY93" fmla="*/ 655 h 668"/>
              <a:gd name="connsiteX94" fmla="*/ 281 w 3149"/>
              <a:gd name="connsiteY94" fmla="*/ 656 h 668"/>
              <a:gd name="connsiteX95" fmla="*/ 243 w 3149"/>
              <a:gd name="connsiteY95" fmla="*/ 656 h 668"/>
              <a:gd name="connsiteX96" fmla="*/ 208 w 3149"/>
              <a:gd name="connsiteY96" fmla="*/ 655 h 668"/>
              <a:gd name="connsiteX97" fmla="*/ 177 w 3149"/>
              <a:gd name="connsiteY97" fmla="*/ 654 h 668"/>
              <a:gd name="connsiteX98" fmla="*/ 150 w 3149"/>
              <a:gd name="connsiteY98" fmla="*/ 652 h 668"/>
              <a:gd name="connsiteX99" fmla="*/ 129 w 3149"/>
              <a:gd name="connsiteY99" fmla="*/ 649 h 668"/>
              <a:gd name="connsiteX100" fmla="*/ 106 w 3149"/>
              <a:gd name="connsiteY100" fmla="*/ 644 h 668"/>
              <a:gd name="connsiteX101" fmla="*/ 87 w 3149"/>
              <a:gd name="connsiteY101" fmla="*/ 637 h 668"/>
              <a:gd name="connsiteX102" fmla="*/ 73 w 3149"/>
              <a:gd name="connsiteY102" fmla="*/ 628 h 668"/>
              <a:gd name="connsiteX103" fmla="*/ 62 w 3149"/>
              <a:gd name="connsiteY103" fmla="*/ 618 h 668"/>
              <a:gd name="connsiteX104" fmla="*/ 55 w 3149"/>
              <a:gd name="connsiteY104" fmla="*/ 606 h 668"/>
              <a:gd name="connsiteX105" fmla="*/ 63 w 3149"/>
              <a:gd name="connsiteY105" fmla="*/ 493 h 668"/>
              <a:gd name="connsiteX106" fmla="*/ 33 w 3149"/>
              <a:gd name="connsiteY106" fmla="*/ 246 h 668"/>
              <a:gd name="connsiteX107" fmla="*/ 32 w 3149"/>
              <a:gd name="connsiteY107" fmla="*/ 231 h 668"/>
              <a:gd name="connsiteX108" fmla="*/ 30 w 3149"/>
              <a:gd name="connsiteY108" fmla="*/ 214 h 668"/>
              <a:gd name="connsiteX109" fmla="*/ 25 w 3149"/>
              <a:gd name="connsiteY109" fmla="*/ 197 h 668"/>
              <a:gd name="connsiteX110" fmla="*/ 21 w 3149"/>
              <a:gd name="connsiteY110" fmla="*/ 178 h 668"/>
              <a:gd name="connsiteX111" fmla="*/ 16 w 3149"/>
              <a:gd name="connsiteY111" fmla="*/ 159 h 668"/>
              <a:gd name="connsiteX112" fmla="*/ 12 w 3149"/>
              <a:gd name="connsiteY112" fmla="*/ 140 h 668"/>
              <a:gd name="connsiteX113" fmla="*/ 7 w 3149"/>
              <a:gd name="connsiteY113" fmla="*/ 121 h 668"/>
              <a:gd name="connsiteX114" fmla="*/ 1 w 3149"/>
              <a:gd name="connsiteY114" fmla="*/ 84 h 668"/>
              <a:gd name="connsiteX115" fmla="*/ 0 w 3149"/>
              <a:gd name="connsiteY115" fmla="*/ 68 h 668"/>
              <a:gd name="connsiteX116" fmla="*/ 1 w 3149"/>
              <a:gd name="connsiteY116" fmla="*/ 52 h 668"/>
              <a:gd name="connsiteX117" fmla="*/ 3 w 3149"/>
              <a:gd name="connsiteY117" fmla="*/ 39 h 668"/>
              <a:gd name="connsiteX118" fmla="*/ 9 w 3149"/>
              <a:gd name="connsiteY118" fmla="*/ 27 h 668"/>
              <a:gd name="connsiteX119" fmla="*/ 17 w 3149"/>
              <a:gd name="connsiteY119" fmla="*/ 19 h 668"/>
              <a:gd name="connsiteX120" fmla="*/ 30 w 3149"/>
              <a:gd name="connsiteY120" fmla="*/ 12 h 668"/>
              <a:gd name="connsiteX121" fmla="*/ 45 w 3149"/>
              <a:gd name="connsiteY121" fmla="*/ 9 h 668"/>
              <a:gd name="connsiteX122" fmla="*/ 64 w 3149"/>
              <a:gd name="connsiteY122" fmla="*/ 9 h 668"/>
              <a:gd name="connsiteX123" fmla="*/ 75 w 3149"/>
              <a:gd name="connsiteY123" fmla="*/ 0 h 668"/>
              <a:gd name="connsiteX0" fmla="*/ 90 w 3164"/>
              <a:gd name="connsiteY0" fmla="*/ 0 h 668"/>
              <a:gd name="connsiteX1" fmla="*/ 222 w 3164"/>
              <a:gd name="connsiteY1" fmla="*/ 1 h 668"/>
              <a:gd name="connsiteX2" fmla="*/ 348 w 3164"/>
              <a:gd name="connsiteY2" fmla="*/ 3 h 668"/>
              <a:gd name="connsiteX3" fmla="*/ 470 w 3164"/>
              <a:gd name="connsiteY3" fmla="*/ 6 h 668"/>
              <a:gd name="connsiteX4" fmla="*/ 590 w 3164"/>
              <a:gd name="connsiteY4" fmla="*/ 10 h 668"/>
              <a:gd name="connsiteX5" fmla="*/ 708 w 3164"/>
              <a:gd name="connsiteY5" fmla="*/ 14 h 668"/>
              <a:gd name="connsiteX6" fmla="*/ 825 w 3164"/>
              <a:gd name="connsiteY6" fmla="*/ 19 h 668"/>
              <a:gd name="connsiteX7" fmla="*/ 943 w 3164"/>
              <a:gd name="connsiteY7" fmla="*/ 23 h 668"/>
              <a:gd name="connsiteX8" fmla="*/ 1063 w 3164"/>
              <a:gd name="connsiteY8" fmla="*/ 26 h 668"/>
              <a:gd name="connsiteX9" fmla="*/ 1185 w 3164"/>
              <a:gd name="connsiteY9" fmla="*/ 29 h 668"/>
              <a:gd name="connsiteX10" fmla="*/ 1311 w 3164"/>
              <a:gd name="connsiteY10" fmla="*/ 31 h 668"/>
              <a:gd name="connsiteX11" fmla="*/ 1443 w 3164"/>
              <a:gd name="connsiteY11" fmla="*/ 32 h 668"/>
              <a:gd name="connsiteX12" fmla="*/ 1616 w 3164"/>
              <a:gd name="connsiteY12" fmla="*/ 30 h 668"/>
              <a:gd name="connsiteX13" fmla="*/ 1790 w 3164"/>
              <a:gd name="connsiteY13" fmla="*/ 25 h 668"/>
              <a:gd name="connsiteX14" fmla="*/ 2141 w 3164"/>
              <a:gd name="connsiteY14" fmla="*/ 13 h 668"/>
              <a:gd name="connsiteX15" fmla="*/ 2318 w 3164"/>
              <a:gd name="connsiteY15" fmla="*/ 8 h 668"/>
              <a:gd name="connsiteX16" fmla="*/ 2495 w 3164"/>
              <a:gd name="connsiteY16" fmla="*/ 5 h 668"/>
              <a:gd name="connsiteX17" fmla="*/ 2612 w 3164"/>
              <a:gd name="connsiteY17" fmla="*/ 5 h 668"/>
              <a:gd name="connsiteX18" fmla="*/ 2653 w 3164"/>
              <a:gd name="connsiteY18" fmla="*/ 4 h 668"/>
              <a:gd name="connsiteX19" fmla="*/ 2739 w 3164"/>
              <a:gd name="connsiteY19" fmla="*/ 4 h 668"/>
              <a:gd name="connsiteX20" fmla="*/ 2783 w 3164"/>
              <a:gd name="connsiteY20" fmla="*/ 3 h 668"/>
              <a:gd name="connsiteX21" fmla="*/ 2867 w 3164"/>
              <a:gd name="connsiteY21" fmla="*/ 3 h 668"/>
              <a:gd name="connsiteX22" fmla="*/ 2906 w 3164"/>
              <a:gd name="connsiteY22" fmla="*/ 2 h 668"/>
              <a:gd name="connsiteX23" fmla="*/ 2940 w 3164"/>
              <a:gd name="connsiteY23" fmla="*/ 2 h 668"/>
              <a:gd name="connsiteX24" fmla="*/ 2970 w 3164"/>
              <a:gd name="connsiteY24" fmla="*/ 1 h 668"/>
              <a:gd name="connsiteX25" fmla="*/ 2993 w 3164"/>
              <a:gd name="connsiteY25" fmla="*/ 1 h 668"/>
              <a:gd name="connsiteX26" fmla="*/ 3010 w 3164"/>
              <a:gd name="connsiteY26" fmla="*/ 0 h 668"/>
              <a:gd name="connsiteX27" fmla="*/ 3043 w 3164"/>
              <a:gd name="connsiteY27" fmla="*/ 0 h 668"/>
              <a:gd name="connsiteX28" fmla="*/ 3071 w 3164"/>
              <a:gd name="connsiteY28" fmla="*/ 2 h 668"/>
              <a:gd name="connsiteX29" fmla="*/ 3095 w 3164"/>
              <a:gd name="connsiteY29" fmla="*/ 6 h 668"/>
              <a:gd name="connsiteX30" fmla="*/ 3115 w 3164"/>
              <a:gd name="connsiteY30" fmla="*/ 14 h 668"/>
              <a:gd name="connsiteX31" fmla="*/ 3130 w 3164"/>
              <a:gd name="connsiteY31" fmla="*/ 23 h 668"/>
              <a:gd name="connsiteX32" fmla="*/ 3142 w 3164"/>
              <a:gd name="connsiteY32" fmla="*/ 34 h 668"/>
              <a:gd name="connsiteX33" fmla="*/ 3152 w 3164"/>
              <a:gd name="connsiteY33" fmla="*/ 47 h 668"/>
              <a:gd name="connsiteX34" fmla="*/ 3159 w 3164"/>
              <a:gd name="connsiteY34" fmla="*/ 61 h 668"/>
              <a:gd name="connsiteX35" fmla="*/ 3162 w 3164"/>
              <a:gd name="connsiteY35" fmla="*/ 78 h 668"/>
              <a:gd name="connsiteX36" fmla="*/ 3164 w 3164"/>
              <a:gd name="connsiteY36" fmla="*/ 96 h 668"/>
              <a:gd name="connsiteX37" fmla="*/ 3164 w 3164"/>
              <a:gd name="connsiteY37" fmla="*/ 114 h 668"/>
              <a:gd name="connsiteX38" fmla="*/ 3162 w 3164"/>
              <a:gd name="connsiteY38" fmla="*/ 134 h 668"/>
              <a:gd name="connsiteX39" fmla="*/ 3159 w 3164"/>
              <a:gd name="connsiteY39" fmla="*/ 155 h 668"/>
              <a:gd name="connsiteX40" fmla="*/ 3155 w 3164"/>
              <a:gd name="connsiteY40" fmla="*/ 177 h 668"/>
              <a:gd name="connsiteX41" fmla="*/ 3147 w 3164"/>
              <a:gd name="connsiteY41" fmla="*/ 221 h 668"/>
              <a:gd name="connsiteX42" fmla="*/ 3141 w 3164"/>
              <a:gd name="connsiteY42" fmla="*/ 244 h 668"/>
              <a:gd name="connsiteX43" fmla="*/ 3137 w 3164"/>
              <a:gd name="connsiteY43" fmla="*/ 267 h 668"/>
              <a:gd name="connsiteX44" fmla="*/ 3134 w 3164"/>
              <a:gd name="connsiteY44" fmla="*/ 291 h 668"/>
              <a:gd name="connsiteX45" fmla="*/ 3132 w 3164"/>
              <a:gd name="connsiteY45" fmla="*/ 313 h 668"/>
              <a:gd name="connsiteX46" fmla="*/ 3131 w 3164"/>
              <a:gd name="connsiteY46" fmla="*/ 335 h 668"/>
              <a:gd name="connsiteX47" fmla="*/ 3131 w 3164"/>
              <a:gd name="connsiteY47" fmla="*/ 344 h 668"/>
              <a:gd name="connsiteX48" fmla="*/ 3133 w 3164"/>
              <a:gd name="connsiteY48" fmla="*/ 355 h 668"/>
              <a:gd name="connsiteX49" fmla="*/ 3134 w 3164"/>
              <a:gd name="connsiteY49" fmla="*/ 370 h 668"/>
              <a:gd name="connsiteX50" fmla="*/ 3136 w 3164"/>
              <a:gd name="connsiteY50" fmla="*/ 387 h 668"/>
              <a:gd name="connsiteX51" fmla="*/ 3139 w 3164"/>
              <a:gd name="connsiteY51" fmla="*/ 407 h 668"/>
              <a:gd name="connsiteX52" fmla="*/ 3141 w 3164"/>
              <a:gd name="connsiteY52" fmla="*/ 428 h 668"/>
              <a:gd name="connsiteX53" fmla="*/ 3143 w 3164"/>
              <a:gd name="connsiteY53" fmla="*/ 452 h 668"/>
              <a:gd name="connsiteX54" fmla="*/ 3146 w 3164"/>
              <a:gd name="connsiteY54" fmla="*/ 498 h 668"/>
              <a:gd name="connsiteX55" fmla="*/ 3146 w 3164"/>
              <a:gd name="connsiteY55" fmla="*/ 523 h 668"/>
              <a:gd name="connsiteX56" fmla="*/ 3144 w 3164"/>
              <a:gd name="connsiteY56" fmla="*/ 546 h 668"/>
              <a:gd name="connsiteX57" fmla="*/ 3141 w 3164"/>
              <a:gd name="connsiteY57" fmla="*/ 570 h 668"/>
              <a:gd name="connsiteX58" fmla="*/ 3138 w 3164"/>
              <a:gd name="connsiteY58" fmla="*/ 591 h 668"/>
              <a:gd name="connsiteX59" fmla="*/ 3132 w 3164"/>
              <a:gd name="connsiteY59" fmla="*/ 610 h 668"/>
              <a:gd name="connsiteX60" fmla="*/ 3125 w 3164"/>
              <a:gd name="connsiteY60" fmla="*/ 628 h 668"/>
              <a:gd name="connsiteX61" fmla="*/ 3116 w 3164"/>
              <a:gd name="connsiteY61" fmla="*/ 643 h 668"/>
              <a:gd name="connsiteX62" fmla="*/ 3104 w 3164"/>
              <a:gd name="connsiteY62" fmla="*/ 654 h 668"/>
              <a:gd name="connsiteX63" fmla="*/ 3091 w 3164"/>
              <a:gd name="connsiteY63" fmla="*/ 663 h 668"/>
              <a:gd name="connsiteX64" fmla="*/ 3073 w 3164"/>
              <a:gd name="connsiteY64" fmla="*/ 668 h 668"/>
              <a:gd name="connsiteX65" fmla="*/ 3054 w 3164"/>
              <a:gd name="connsiteY65" fmla="*/ 668 h 668"/>
              <a:gd name="connsiteX66" fmla="*/ 3038 w 3164"/>
              <a:gd name="connsiteY66" fmla="*/ 666 h 668"/>
              <a:gd name="connsiteX67" fmla="*/ 3016 w 3164"/>
              <a:gd name="connsiteY67" fmla="*/ 665 h 668"/>
              <a:gd name="connsiteX68" fmla="*/ 2990 w 3164"/>
              <a:gd name="connsiteY68" fmla="*/ 664 h 668"/>
              <a:gd name="connsiteX69" fmla="*/ 2960 w 3164"/>
              <a:gd name="connsiteY69" fmla="*/ 663 h 668"/>
              <a:gd name="connsiteX70" fmla="*/ 2927 w 3164"/>
              <a:gd name="connsiteY70" fmla="*/ 662 h 668"/>
              <a:gd name="connsiteX71" fmla="*/ 2892 w 3164"/>
              <a:gd name="connsiteY71" fmla="*/ 662 h 668"/>
              <a:gd name="connsiteX72" fmla="*/ 2857 w 3164"/>
              <a:gd name="connsiteY72" fmla="*/ 661 h 668"/>
              <a:gd name="connsiteX73" fmla="*/ 2822 w 3164"/>
              <a:gd name="connsiteY73" fmla="*/ 661 h 668"/>
              <a:gd name="connsiteX74" fmla="*/ 2789 w 3164"/>
              <a:gd name="connsiteY74" fmla="*/ 660 h 668"/>
              <a:gd name="connsiteX75" fmla="*/ 2757 w 3164"/>
              <a:gd name="connsiteY75" fmla="*/ 660 h 668"/>
              <a:gd name="connsiteX76" fmla="*/ 2730 w 3164"/>
              <a:gd name="connsiteY76" fmla="*/ 659 h 668"/>
              <a:gd name="connsiteX77" fmla="*/ 2706 w 3164"/>
              <a:gd name="connsiteY77" fmla="*/ 659 h 668"/>
              <a:gd name="connsiteX78" fmla="*/ 2688 w 3164"/>
              <a:gd name="connsiteY78" fmla="*/ 658 h 668"/>
              <a:gd name="connsiteX79" fmla="*/ 2558 w 3164"/>
              <a:gd name="connsiteY79" fmla="*/ 656 h 668"/>
              <a:gd name="connsiteX80" fmla="*/ 2426 w 3164"/>
              <a:gd name="connsiteY80" fmla="*/ 655 h 668"/>
              <a:gd name="connsiteX81" fmla="*/ 2163 w 3164"/>
              <a:gd name="connsiteY81" fmla="*/ 655 h 668"/>
              <a:gd name="connsiteX82" fmla="*/ 1664 w 3164"/>
              <a:gd name="connsiteY82" fmla="*/ 653 h 668"/>
              <a:gd name="connsiteX83" fmla="*/ 1164 w 3164"/>
              <a:gd name="connsiteY83" fmla="*/ 652 h 668"/>
              <a:gd name="connsiteX84" fmla="*/ 890 w 3164"/>
              <a:gd name="connsiteY84" fmla="*/ 652 h 668"/>
              <a:gd name="connsiteX85" fmla="*/ 616 w 3164"/>
              <a:gd name="connsiteY85" fmla="*/ 649 h 668"/>
              <a:gd name="connsiteX86" fmla="*/ 592 w 3164"/>
              <a:gd name="connsiteY86" fmla="*/ 649 h 668"/>
              <a:gd name="connsiteX87" fmla="*/ 564 w 3164"/>
              <a:gd name="connsiteY87" fmla="*/ 650 h 668"/>
              <a:gd name="connsiteX88" fmla="*/ 531 w 3164"/>
              <a:gd name="connsiteY88" fmla="*/ 651 h 668"/>
              <a:gd name="connsiteX89" fmla="*/ 495 w 3164"/>
              <a:gd name="connsiteY89" fmla="*/ 652 h 668"/>
              <a:gd name="connsiteX90" fmla="*/ 456 w 3164"/>
              <a:gd name="connsiteY90" fmla="*/ 653 h 668"/>
              <a:gd name="connsiteX91" fmla="*/ 417 w 3164"/>
              <a:gd name="connsiteY91" fmla="*/ 654 h 668"/>
              <a:gd name="connsiteX92" fmla="*/ 376 w 3164"/>
              <a:gd name="connsiteY92" fmla="*/ 655 h 668"/>
              <a:gd name="connsiteX93" fmla="*/ 335 w 3164"/>
              <a:gd name="connsiteY93" fmla="*/ 655 h 668"/>
              <a:gd name="connsiteX94" fmla="*/ 296 w 3164"/>
              <a:gd name="connsiteY94" fmla="*/ 656 h 668"/>
              <a:gd name="connsiteX95" fmla="*/ 258 w 3164"/>
              <a:gd name="connsiteY95" fmla="*/ 656 h 668"/>
              <a:gd name="connsiteX96" fmla="*/ 223 w 3164"/>
              <a:gd name="connsiteY96" fmla="*/ 655 h 668"/>
              <a:gd name="connsiteX97" fmla="*/ 192 w 3164"/>
              <a:gd name="connsiteY97" fmla="*/ 654 h 668"/>
              <a:gd name="connsiteX98" fmla="*/ 165 w 3164"/>
              <a:gd name="connsiteY98" fmla="*/ 652 h 668"/>
              <a:gd name="connsiteX99" fmla="*/ 144 w 3164"/>
              <a:gd name="connsiteY99" fmla="*/ 649 h 668"/>
              <a:gd name="connsiteX100" fmla="*/ 121 w 3164"/>
              <a:gd name="connsiteY100" fmla="*/ 644 h 668"/>
              <a:gd name="connsiteX101" fmla="*/ 102 w 3164"/>
              <a:gd name="connsiteY101" fmla="*/ 637 h 668"/>
              <a:gd name="connsiteX102" fmla="*/ 88 w 3164"/>
              <a:gd name="connsiteY102" fmla="*/ 628 h 668"/>
              <a:gd name="connsiteX103" fmla="*/ 77 w 3164"/>
              <a:gd name="connsiteY103" fmla="*/ 618 h 668"/>
              <a:gd name="connsiteX104" fmla="*/ 70 w 3164"/>
              <a:gd name="connsiteY104" fmla="*/ 606 h 668"/>
              <a:gd name="connsiteX105" fmla="*/ 4 w 3164"/>
              <a:gd name="connsiteY105" fmla="*/ 539 h 668"/>
              <a:gd name="connsiteX106" fmla="*/ 48 w 3164"/>
              <a:gd name="connsiteY106" fmla="*/ 246 h 668"/>
              <a:gd name="connsiteX107" fmla="*/ 47 w 3164"/>
              <a:gd name="connsiteY107" fmla="*/ 231 h 668"/>
              <a:gd name="connsiteX108" fmla="*/ 45 w 3164"/>
              <a:gd name="connsiteY108" fmla="*/ 214 h 668"/>
              <a:gd name="connsiteX109" fmla="*/ 40 w 3164"/>
              <a:gd name="connsiteY109" fmla="*/ 197 h 668"/>
              <a:gd name="connsiteX110" fmla="*/ 36 w 3164"/>
              <a:gd name="connsiteY110" fmla="*/ 178 h 668"/>
              <a:gd name="connsiteX111" fmla="*/ 31 w 3164"/>
              <a:gd name="connsiteY111" fmla="*/ 159 h 668"/>
              <a:gd name="connsiteX112" fmla="*/ 27 w 3164"/>
              <a:gd name="connsiteY112" fmla="*/ 140 h 668"/>
              <a:gd name="connsiteX113" fmla="*/ 22 w 3164"/>
              <a:gd name="connsiteY113" fmla="*/ 121 h 668"/>
              <a:gd name="connsiteX114" fmla="*/ 16 w 3164"/>
              <a:gd name="connsiteY114" fmla="*/ 84 h 668"/>
              <a:gd name="connsiteX115" fmla="*/ 15 w 3164"/>
              <a:gd name="connsiteY115" fmla="*/ 68 h 668"/>
              <a:gd name="connsiteX116" fmla="*/ 16 w 3164"/>
              <a:gd name="connsiteY116" fmla="*/ 52 h 668"/>
              <a:gd name="connsiteX117" fmla="*/ 18 w 3164"/>
              <a:gd name="connsiteY117" fmla="*/ 39 h 668"/>
              <a:gd name="connsiteX118" fmla="*/ 24 w 3164"/>
              <a:gd name="connsiteY118" fmla="*/ 27 h 668"/>
              <a:gd name="connsiteX119" fmla="*/ 32 w 3164"/>
              <a:gd name="connsiteY119" fmla="*/ 19 h 668"/>
              <a:gd name="connsiteX120" fmla="*/ 45 w 3164"/>
              <a:gd name="connsiteY120" fmla="*/ 12 h 668"/>
              <a:gd name="connsiteX121" fmla="*/ 60 w 3164"/>
              <a:gd name="connsiteY121" fmla="*/ 9 h 668"/>
              <a:gd name="connsiteX122" fmla="*/ 79 w 3164"/>
              <a:gd name="connsiteY122" fmla="*/ 9 h 668"/>
              <a:gd name="connsiteX123" fmla="*/ 90 w 3164"/>
              <a:gd name="connsiteY123" fmla="*/ 0 h 668"/>
              <a:gd name="connsiteX0" fmla="*/ 90 w 3164"/>
              <a:gd name="connsiteY0" fmla="*/ 0 h 668"/>
              <a:gd name="connsiteX1" fmla="*/ 222 w 3164"/>
              <a:gd name="connsiteY1" fmla="*/ 1 h 668"/>
              <a:gd name="connsiteX2" fmla="*/ 348 w 3164"/>
              <a:gd name="connsiteY2" fmla="*/ 3 h 668"/>
              <a:gd name="connsiteX3" fmla="*/ 470 w 3164"/>
              <a:gd name="connsiteY3" fmla="*/ 6 h 668"/>
              <a:gd name="connsiteX4" fmla="*/ 590 w 3164"/>
              <a:gd name="connsiteY4" fmla="*/ 10 h 668"/>
              <a:gd name="connsiteX5" fmla="*/ 708 w 3164"/>
              <a:gd name="connsiteY5" fmla="*/ 14 h 668"/>
              <a:gd name="connsiteX6" fmla="*/ 825 w 3164"/>
              <a:gd name="connsiteY6" fmla="*/ 19 h 668"/>
              <a:gd name="connsiteX7" fmla="*/ 943 w 3164"/>
              <a:gd name="connsiteY7" fmla="*/ 23 h 668"/>
              <a:gd name="connsiteX8" fmla="*/ 1063 w 3164"/>
              <a:gd name="connsiteY8" fmla="*/ 26 h 668"/>
              <a:gd name="connsiteX9" fmla="*/ 1185 w 3164"/>
              <a:gd name="connsiteY9" fmla="*/ 29 h 668"/>
              <a:gd name="connsiteX10" fmla="*/ 1311 w 3164"/>
              <a:gd name="connsiteY10" fmla="*/ 31 h 668"/>
              <a:gd name="connsiteX11" fmla="*/ 1443 w 3164"/>
              <a:gd name="connsiteY11" fmla="*/ 32 h 668"/>
              <a:gd name="connsiteX12" fmla="*/ 1616 w 3164"/>
              <a:gd name="connsiteY12" fmla="*/ 30 h 668"/>
              <a:gd name="connsiteX13" fmla="*/ 1790 w 3164"/>
              <a:gd name="connsiteY13" fmla="*/ 25 h 668"/>
              <a:gd name="connsiteX14" fmla="*/ 2141 w 3164"/>
              <a:gd name="connsiteY14" fmla="*/ 13 h 668"/>
              <a:gd name="connsiteX15" fmla="*/ 2318 w 3164"/>
              <a:gd name="connsiteY15" fmla="*/ 8 h 668"/>
              <a:gd name="connsiteX16" fmla="*/ 2495 w 3164"/>
              <a:gd name="connsiteY16" fmla="*/ 5 h 668"/>
              <a:gd name="connsiteX17" fmla="*/ 2612 w 3164"/>
              <a:gd name="connsiteY17" fmla="*/ 5 h 668"/>
              <a:gd name="connsiteX18" fmla="*/ 2653 w 3164"/>
              <a:gd name="connsiteY18" fmla="*/ 4 h 668"/>
              <a:gd name="connsiteX19" fmla="*/ 2739 w 3164"/>
              <a:gd name="connsiteY19" fmla="*/ 4 h 668"/>
              <a:gd name="connsiteX20" fmla="*/ 2783 w 3164"/>
              <a:gd name="connsiteY20" fmla="*/ 3 h 668"/>
              <a:gd name="connsiteX21" fmla="*/ 2867 w 3164"/>
              <a:gd name="connsiteY21" fmla="*/ 3 h 668"/>
              <a:gd name="connsiteX22" fmla="*/ 2906 w 3164"/>
              <a:gd name="connsiteY22" fmla="*/ 2 h 668"/>
              <a:gd name="connsiteX23" fmla="*/ 2940 w 3164"/>
              <a:gd name="connsiteY23" fmla="*/ 2 h 668"/>
              <a:gd name="connsiteX24" fmla="*/ 2970 w 3164"/>
              <a:gd name="connsiteY24" fmla="*/ 1 h 668"/>
              <a:gd name="connsiteX25" fmla="*/ 2993 w 3164"/>
              <a:gd name="connsiteY25" fmla="*/ 1 h 668"/>
              <a:gd name="connsiteX26" fmla="*/ 3010 w 3164"/>
              <a:gd name="connsiteY26" fmla="*/ 0 h 668"/>
              <a:gd name="connsiteX27" fmla="*/ 3043 w 3164"/>
              <a:gd name="connsiteY27" fmla="*/ 0 h 668"/>
              <a:gd name="connsiteX28" fmla="*/ 3071 w 3164"/>
              <a:gd name="connsiteY28" fmla="*/ 2 h 668"/>
              <a:gd name="connsiteX29" fmla="*/ 3095 w 3164"/>
              <a:gd name="connsiteY29" fmla="*/ 6 h 668"/>
              <a:gd name="connsiteX30" fmla="*/ 3115 w 3164"/>
              <a:gd name="connsiteY30" fmla="*/ 14 h 668"/>
              <a:gd name="connsiteX31" fmla="*/ 3130 w 3164"/>
              <a:gd name="connsiteY31" fmla="*/ 23 h 668"/>
              <a:gd name="connsiteX32" fmla="*/ 3142 w 3164"/>
              <a:gd name="connsiteY32" fmla="*/ 34 h 668"/>
              <a:gd name="connsiteX33" fmla="*/ 3152 w 3164"/>
              <a:gd name="connsiteY33" fmla="*/ 47 h 668"/>
              <a:gd name="connsiteX34" fmla="*/ 3159 w 3164"/>
              <a:gd name="connsiteY34" fmla="*/ 61 h 668"/>
              <a:gd name="connsiteX35" fmla="*/ 3162 w 3164"/>
              <a:gd name="connsiteY35" fmla="*/ 78 h 668"/>
              <a:gd name="connsiteX36" fmla="*/ 3164 w 3164"/>
              <a:gd name="connsiteY36" fmla="*/ 96 h 668"/>
              <a:gd name="connsiteX37" fmla="*/ 3164 w 3164"/>
              <a:gd name="connsiteY37" fmla="*/ 114 h 668"/>
              <a:gd name="connsiteX38" fmla="*/ 3162 w 3164"/>
              <a:gd name="connsiteY38" fmla="*/ 134 h 668"/>
              <a:gd name="connsiteX39" fmla="*/ 3159 w 3164"/>
              <a:gd name="connsiteY39" fmla="*/ 155 h 668"/>
              <a:gd name="connsiteX40" fmla="*/ 3155 w 3164"/>
              <a:gd name="connsiteY40" fmla="*/ 177 h 668"/>
              <a:gd name="connsiteX41" fmla="*/ 3147 w 3164"/>
              <a:gd name="connsiteY41" fmla="*/ 221 h 668"/>
              <a:gd name="connsiteX42" fmla="*/ 3141 w 3164"/>
              <a:gd name="connsiteY42" fmla="*/ 244 h 668"/>
              <a:gd name="connsiteX43" fmla="*/ 3137 w 3164"/>
              <a:gd name="connsiteY43" fmla="*/ 267 h 668"/>
              <a:gd name="connsiteX44" fmla="*/ 3134 w 3164"/>
              <a:gd name="connsiteY44" fmla="*/ 291 h 668"/>
              <a:gd name="connsiteX45" fmla="*/ 3132 w 3164"/>
              <a:gd name="connsiteY45" fmla="*/ 313 h 668"/>
              <a:gd name="connsiteX46" fmla="*/ 3131 w 3164"/>
              <a:gd name="connsiteY46" fmla="*/ 335 h 668"/>
              <a:gd name="connsiteX47" fmla="*/ 3131 w 3164"/>
              <a:gd name="connsiteY47" fmla="*/ 344 h 668"/>
              <a:gd name="connsiteX48" fmla="*/ 3133 w 3164"/>
              <a:gd name="connsiteY48" fmla="*/ 355 h 668"/>
              <a:gd name="connsiteX49" fmla="*/ 3134 w 3164"/>
              <a:gd name="connsiteY49" fmla="*/ 370 h 668"/>
              <a:gd name="connsiteX50" fmla="*/ 3136 w 3164"/>
              <a:gd name="connsiteY50" fmla="*/ 387 h 668"/>
              <a:gd name="connsiteX51" fmla="*/ 3139 w 3164"/>
              <a:gd name="connsiteY51" fmla="*/ 407 h 668"/>
              <a:gd name="connsiteX52" fmla="*/ 3141 w 3164"/>
              <a:gd name="connsiteY52" fmla="*/ 428 h 668"/>
              <a:gd name="connsiteX53" fmla="*/ 3143 w 3164"/>
              <a:gd name="connsiteY53" fmla="*/ 452 h 668"/>
              <a:gd name="connsiteX54" fmla="*/ 3146 w 3164"/>
              <a:gd name="connsiteY54" fmla="*/ 498 h 668"/>
              <a:gd name="connsiteX55" fmla="*/ 3146 w 3164"/>
              <a:gd name="connsiteY55" fmla="*/ 523 h 668"/>
              <a:gd name="connsiteX56" fmla="*/ 3144 w 3164"/>
              <a:gd name="connsiteY56" fmla="*/ 546 h 668"/>
              <a:gd name="connsiteX57" fmla="*/ 3141 w 3164"/>
              <a:gd name="connsiteY57" fmla="*/ 570 h 668"/>
              <a:gd name="connsiteX58" fmla="*/ 3138 w 3164"/>
              <a:gd name="connsiteY58" fmla="*/ 591 h 668"/>
              <a:gd name="connsiteX59" fmla="*/ 3132 w 3164"/>
              <a:gd name="connsiteY59" fmla="*/ 610 h 668"/>
              <a:gd name="connsiteX60" fmla="*/ 3125 w 3164"/>
              <a:gd name="connsiteY60" fmla="*/ 628 h 668"/>
              <a:gd name="connsiteX61" fmla="*/ 3116 w 3164"/>
              <a:gd name="connsiteY61" fmla="*/ 643 h 668"/>
              <a:gd name="connsiteX62" fmla="*/ 3104 w 3164"/>
              <a:gd name="connsiteY62" fmla="*/ 654 h 668"/>
              <a:gd name="connsiteX63" fmla="*/ 3091 w 3164"/>
              <a:gd name="connsiteY63" fmla="*/ 663 h 668"/>
              <a:gd name="connsiteX64" fmla="*/ 3073 w 3164"/>
              <a:gd name="connsiteY64" fmla="*/ 668 h 668"/>
              <a:gd name="connsiteX65" fmla="*/ 3054 w 3164"/>
              <a:gd name="connsiteY65" fmla="*/ 668 h 668"/>
              <a:gd name="connsiteX66" fmla="*/ 3038 w 3164"/>
              <a:gd name="connsiteY66" fmla="*/ 666 h 668"/>
              <a:gd name="connsiteX67" fmla="*/ 3016 w 3164"/>
              <a:gd name="connsiteY67" fmla="*/ 665 h 668"/>
              <a:gd name="connsiteX68" fmla="*/ 2990 w 3164"/>
              <a:gd name="connsiteY68" fmla="*/ 664 h 668"/>
              <a:gd name="connsiteX69" fmla="*/ 2960 w 3164"/>
              <a:gd name="connsiteY69" fmla="*/ 663 h 668"/>
              <a:gd name="connsiteX70" fmla="*/ 2927 w 3164"/>
              <a:gd name="connsiteY70" fmla="*/ 662 h 668"/>
              <a:gd name="connsiteX71" fmla="*/ 2892 w 3164"/>
              <a:gd name="connsiteY71" fmla="*/ 662 h 668"/>
              <a:gd name="connsiteX72" fmla="*/ 2857 w 3164"/>
              <a:gd name="connsiteY72" fmla="*/ 661 h 668"/>
              <a:gd name="connsiteX73" fmla="*/ 2822 w 3164"/>
              <a:gd name="connsiteY73" fmla="*/ 661 h 668"/>
              <a:gd name="connsiteX74" fmla="*/ 2789 w 3164"/>
              <a:gd name="connsiteY74" fmla="*/ 660 h 668"/>
              <a:gd name="connsiteX75" fmla="*/ 2757 w 3164"/>
              <a:gd name="connsiteY75" fmla="*/ 660 h 668"/>
              <a:gd name="connsiteX76" fmla="*/ 2730 w 3164"/>
              <a:gd name="connsiteY76" fmla="*/ 659 h 668"/>
              <a:gd name="connsiteX77" fmla="*/ 2706 w 3164"/>
              <a:gd name="connsiteY77" fmla="*/ 659 h 668"/>
              <a:gd name="connsiteX78" fmla="*/ 2688 w 3164"/>
              <a:gd name="connsiteY78" fmla="*/ 658 h 668"/>
              <a:gd name="connsiteX79" fmla="*/ 2558 w 3164"/>
              <a:gd name="connsiteY79" fmla="*/ 656 h 668"/>
              <a:gd name="connsiteX80" fmla="*/ 2426 w 3164"/>
              <a:gd name="connsiteY80" fmla="*/ 655 h 668"/>
              <a:gd name="connsiteX81" fmla="*/ 2163 w 3164"/>
              <a:gd name="connsiteY81" fmla="*/ 655 h 668"/>
              <a:gd name="connsiteX82" fmla="*/ 1664 w 3164"/>
              <a:gd name="connsiteY82" fmla="*/ 653 h 668"/>
              <a:gd name="connsiteX83" fmla="*/ 1164 w 3164"/>
              <a:gd name="connsiteY83" fmla="*/ 652 h 668"/>
              <a:gd name="connsiteX84" fmla="*/ 890 w 3164"/>
              <a:gd name="connsiteY84" fmla="*/ 652 h 668"/>
              <a:gd name="connsiteX85" fmla="*/ 616 w 3164"/>
              <a:gd name="connsiteY85" fmla="*/ 649 h 668"/>
              <a:gd name="connsiteX86" fmla="*/ 592 w 3164"/>
              <a:gd name="connsiteY86" fmla="*/ 649 h 668"/>
              <a:gd name="connsiteX87" fmla="*/ 564 w 3164"/>
              <a:gd name="connsiteY87" fmla="*/ 650 h 668"/>
              <a:gd name="connsiteX88" fmla="*/ 531 w 3164"/>
              <a:gd name="connsiteY88" fmla="*/ 651 h 668"/>
              <a:gd name="connsiteX89" fmla="*/ 495 w 3164"/>
              <a:gd name="connsiteY89" fmla="*/ 652 h 668"/>
              <a:gd name="connsiteX90" fmla="*/ 456 w 3164"/>
              <a:gd name="connsiteY90" fmla="*/ 653 h 668"/>
              <a:gd name="connsiteX91" fmla="*/ 417 w 3164"/>
              <a:gd name="connsiteY91" fmla="*/ 654 h 668"/>
              <a:gd name="connsiteX92" fmla="*/ 376 w 3164"/>
              <a:gd name="connsiteY92" fmla="*/ 655 h 668"/>
              <a:gd name="connsiteX93" fmla="*/ 335 w 3164"/>
              <a:gd name="connsiteY93" fmla="*/ 655 h 668"/>
              <a:gd name="connsiteX94" fmla="*/ 296 w 3164"/>
              <a:gd name="connsiteY94" fmla="*/ 656 h 668"/>
              <a:gd name="connsiteX95" fmla="*/ 258 w 3164"/>
              <a:gd name="connsiteY95" fmla="*/ 656 h 668"/>
              <a:gd name="connsiteX96" fmla="*/ 223 w 3164"/>
              <a:gd name="connsiteY96" fmla="*/ 655 h 668"/>
              <a:gd name="connsiteX97" fmla="*/ 192 w 3164"/>
              <a:gd name="connsiteY97" fmla="*/ 654 h 668"/>
              <a:gd name="connsiteX98" fmla="*/ 165 w 3164"/>
              <a:gd name="connsiteY98" fmla="*/ 652 h 668"/>
              <a:gd name="connsiteX99" fmla="*/ 144 w 3164"/>
              <a:gd name="connsiteY99" fmla="*/ 649 h 668"/>
              <a:gd name="connsiteX100" fmla="*/ 121 w 3164"/>
              <a:gd name="connsiteY100" fmla="*/ 644 h 668"/>
              <a:gd name="connsiteX101" fmla="*/ 102 w 3164"/>
              <a:gd name="connsiteY101" fmla="*/ 637 h 668"/>
              <a:gd name="connsiteX102" fmla="*/ 88 w 3164"/>
              <a:gd name="connsiteY102" fmla="*/ 628 h 668"/>
              <a:gd name="connsiteX103" fmla="*/ 77 w 3164"/>
              <a:gd name="connsiteY103" fmla="*/ 618 h 668"/>
              <a:gd name="connsiteX104" fmla="*/ 70 w 3164"/>
              <a:gd name="connsiteY104" fmla="*/ 606 h 668"/>
              <a:gd name="connsiteX105" fmla="*/ 58 w 3164"/>
              <a:gd name="connsiteY105" fmla="*/ 620 h 668"/>
              <a:gd name="connsiteX106" fmla="*/ 4 w 3164"/>
              <a:gd name="connsiteY106" fmla="*/ 539 h 668"/>
              <a:gd name="connsiteX107" fmla="*/ 48 w 3164"/>
              <a:gd name="connsiteY107" fmla="*/ 246 h 668"/>
              <a:gd name="connsiteX108" fmla="*/ 47 w 3164"/>
              <a:gd name="connsiteY108" fmla="*/ 231 h 668"/>
              <a:gd name="connsiteX109" fmla="*/ 45 w 3164"/>
              <a:gd name="connsiteY109" fmla="*/ 214 h 668"/>
              <a:gd name="connsiteX110" fmla="*/ 40 w 3164"/>
              <a:gd name="connsiteY110" fmla="*/ 197 h 668"/>
              <a:gd name="connsiteX111" fmla="*/ 36 w 3164"/>
              <a:gd name="connsiteY111" fmla="*/ 178 h 668"/>
              <a:gd name="connsiteX112" fmla="*/ 31 w 3164"/>
              <a:gd name="connsiteY112" fmla="*/ 159 h 668"/>
              <a:gd name="connsiteX113" fmla="*/ 27 w 3164"/>
              <a:gd name="connsiteY113" fmla="*/ 140 h 668"/>
              <a:gd name="connsiteX114" fmla="*/ 22 w 3164"/>
              <a:gd name="connsiteY114" fmla="*/ 121 h 668"/>
              <a:gd name="connsiteX115" fmla="*/ 16 w 3164"/>
              <a:gd name="connsiteY115" fmla="*/ 84 h 668"/>
              <a:gd name="connsiteX116" fmla="*/ 15 w 3164"/>
              <a:gd name="connsiteY116" fmla="*/ 68 h 668"/>
              <a:gd name="connsiteX117" fmla="*/ 16 w 3164"/>
              <a:gd name="connsiteY117" fmla="*/ 52 h 668"/>
              <a:gd name="connsiteX118" fmla="*/ 18 w 3164"/>
              <a:gd name="connsiteY118" fmla="*/ 39 h 668"/>
              <a:gd name="connsiteX119" fmla="*/ 24 w 3164"/>
              <a:gd name="connsiteY119" fmla="*/ 27 h 668"/>
              <a:gd name="connsiteX120" fmla="*/ 32 w 3164"/>
              <a:gd name="connsiteY120" fmla="*/ 19 h 668"/>
              <a:gd name="connsiteX121" fmla="*/ 45 w 3164"/>
              <a:gd name="connsiteY121" fmla="*/ 12 h 668"/>
              <a:gd name="connsiteX122" fmla="*/ 60 w 3164"/>
              <a:gd name="connsiteY122" fmla="*/ 9 h 668"/>
              <a:gd name="connsiteX123" fmla="*/ 79 w 3164"/>
              <a:gd name="connsiteY123" fmla="*/ 9 h 668"/>
              <a:gd name="connsiteX124" fmla="*/ 90 w 3164"/>
              <a:gd name="connsiteY124" fmla="*/ 0 h 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3164" h="668">
                <a:moveTo>
                  <a:pt x="90" y="0"/>
                </a:moveTo>
                <a:lnTo>
                  <a:pt x="222" y="1"/>
                </a:lnTo>
                <a:lnTo>
                  <a:pt x="348" y="3"/>
                </a:lnTo>
                <a:lnTo>
                  <a:pt x="470" y="6"/>
                </a:lnTo>
                <a:lnTo>
                  <a:pt x="590" y="10"/>
                </a:lnTo>
                <a:lnTo>
                  <a:pt x="708" y="14"/>
                </a:lnTo>
                <a:lnTo>
                  <a:pt x="825" y="19"/>
                </a:lnTo>
                <a:lnTo>
                  <a:pt x="943" y="23"/>
                </a:lnTo>
                <a:lnTo>
                  <a:pt x="1063" y="26"/>
                </a:lnTo>
                <a:lnTo>
                  <a:pt x="1185" y="29"/>
                </a:lnTo>
                <a:lnTo>
                  <a:pt x="1311" y="31"/>
                </a:lnTo>
                <a:lnTo>
                  <a:pt x="1443" y="32"/>
                </a:lnTo>
                <a:lnTo>
                  <a:pt x="1616" y="30"/>
                </a:lnTo>
                <a:lnTo>
                  <a:pt x="1790" y="25"/>
                </a:lnTo>
                <a:lnTo>
                  <a:pt x="2141" y="13"/>
                </a:lnTo>
                <a:lnTo>
                  <a:pt x="2318" y="8"/>
                </a:lnTo>
                <a:lnTo>
                  <a:pt x="2495" y="5"/>
                </a:lnTo>
                <a:lnTo>
                  <a:pt x="2612" y="5"/>
                </a:lnTo>
                <a:cubicBezTo>
                  <a:pt x="2626" y="5"/>
                  <a:pt x="2639" y="4"/>
                  <a:pt x="2653" y="4"/>
                </a:cubicBezTo>
                <a:lnTo>
                  <a:pt x="2739" y="4"/>
                </a:lnTo>
                <a:cubicBezTo>
                  <a:pt x="2754" y="4"/>
                  <a:pt x="2768" y="3"/>
                  <a:pt x="2783" y="3"/>
                </a:cubicBezTo>
                <a:lnTo>
                  <a:pt x="2867" y="3"/>
                </a:lnTo>
                <a:cubicBezTo>
                  <a:pt x="2880" y="3"/>
                  <a:pt x="2893" y="2"/>
                  <a:pt x="2906" y="2"/>
                </a:cubicBezTo>
                <a:lnTo>
                  <a:pt x="2940" y="2"/>
                </a:lnTo>
                <a:cubicBezTo>
                  <a:pt x="2950" y="2"/>
                  <a:pt x="2960" y="1"/>
                  <a:pt x="2970" y="1"/>
                </a:cubicBezTo>
                <a:lnTo>
                  <a:pt x="2993" y="1"/>
                </a:lnTo>
                <a:cubicBezTo>
                  <a:pt x="2999" y="1"/>
                  <a:pt x="3004" y="0"/>
                  <a:pt x="3010" y="0"/>
                </a:cubicBezTo>
                <a:lnTo>
                  <a:pt x="3043" y="0"/>
                </a:lnTo>
                <a:cubicBezTo>
                  <a:pt x="3052" y="1"/>
                  <a:pt x="3062" y="1"/>
                  <a:pt x="3071" y="2"/>
                </a:cubicBezTo>
                <a:cubicBezTo>
                  <a:pt x="3079" y="3"/>
                  <a:pt x="3087" y="5"/>
                  <a:pt x="3095" y="6"/>
                </a:cubicBezTo>
                <a:cubicBezTo>
                  <a:pt x="3102" y="9"/>
                  <a:pt x="3108" y="11"/>
                  <a:pt x="3115" y="14"/>
                </a:cubicBezTo>
                <a:lnTo>
                  <a:pt x="3130" y="23"/>
                </a:lnTo>
                <a:cubicBezTo>
                  <a:pt x="3134" y="27"/>
                  <a:pt x="3138" y="30"/>
                  <a:pt x="3142" y="34"/>
                </a:cubicBezTo>
                <a:cubicBezTo>
                  <a:pt x="3145" y="38"/>
                  <a:pt x="3149" y="43"/>
                  <a:pt x="3152" y="47"/>
                </a:cubicBezTo>
                <a:cubicBezTo>
                  <a:pt x="3154" y="52"/>
                  <a:pt x="3157" y="56"/>
                  <a:pt x="3159" y="61"/>
                </a:cubicBezTo>
                <a:cubicBezTo>
                  <a:pt x="3160" y="67"/>
                  <a:pt x="3161" y="72"/>
                  <a:pt x="3162" y="78"/>
                </a:cubicBezTo>
                <a:cubicBezTo>
                  <a:pt x="3163" y="84"/>
                  <a:pt x="3163" y="90"/>
                  <a:pt x="3164" y="96"/>
                </a:cubicBezTo>
                <a:lnTo>
                  <a:pt x="3164" y="114"/>
                </a:lnTo>
                <a:cubicBezTo>
                  <a:pt x="3163" y="121"/>
                  <a:pt x="3163" y="127"/>
                  <a:pt x="3162" y="134"/>
                </a:cubicBezTo>
                <a:lnTo>
                  <a:pt x="3159" y="155"/>
                </a:lnTo>
                <a:cubicBezTo>
                  <a:pt x="3158" y="162"/>
                  <a:pt x="3156" y="170"/>
                  <a:pt x="3155" y="177"/>
                </a:cubicBezTo>
                <a:cubicBezTo>
                  <a:pt x="3152" y="192"/>
                  <a:pt x="3150" y="206"/>
                  <a:pt x="3147" y="221"/>
                </a:cubicBezTo>
                <a:cubicBezTo>
                  <a:pt x="3145" y="229"/>
                  <a:pt x="3143" y="236"/>
                  <a:pt x="3141" y="244"/>
                </a:cubicBezTo>
                <a:cubicBezTo>
                  <a:pt x="3140" y="252"/>
                  <a:pt x="3138" y="259"/>
                  <a:pt x="3137" y="267"/>
                </a:cubicBezTo>
                <a:lnTo>
                  <a:pt x="3134" y="291"/>
                </a:lnTo>
                <a:cubicBezTo>
                  <a:pt x="3133" y="298"/>
                  <a:pt x="3133" y="306"/>
                  <a:pt x="3132" y="313"/>
                </a:cubicBezTo>
                <a:cubicBezTo>
                  <a:pt x="3132" y="320"/>
                  <a:pt x="3131" y="328"/>
                  <a:pt x="3131" y="335"/>
                </a:cubicBezTo>
                <a:lnTo>
                  <a:pt x="3131" y="344"/>
                </a:lnTo>
                <a:cubicBezTo>
                  <a:pt x="3132" y="348"/>
                  <a:pt x="3132" y="351"/>
                  <a:pt x="3133" y="355"/>
                </a:cubicBezTo>
                <a:cubicBezTo>
                  <a:pt x="3133" y="360"/>
                  <a:pt x="3134" y="365"/>
                  <a:pt x="3134" y="370"/>
                </a:cubicBezTo>
                <a:cubicBezTo>
                  <a:pt x="3135" y="376"/>
                  <a:pt x="3135" y="381"/>
                  <a:pt x="3136" y="387"/>
                </a:cubicBezTo>
                <a:cubicBezTo>
                  <a:pt x="3137" y="394"/>
                  <a:pt x="3138" y="400"/>
                  <a:pt x="3139" y="407"/>
                </a:cubicBezTo>
                <a:cubicBezTo>
                  <a:pt x="3140" y="414"/>
                  <a:pt x="3140" y="421"/>
                  <a:pt x="3141" y="428"/>
                </a:cubicBezTo>
                <a:cubicBezTo>
                  <a:pt x="3142" y="436"/>
                  <a:pt x="3142" y="444"/>
                  <a:pt x="3143" y="452"/>
                </a:cubicBezTo>
                <a:cubicBezTo>
                  <a:pt x="3144" y="467"/>
                  <a:pt x="3145" y="483"/>
                  <a:pt x="3146" y="498"/>
                </a:cubicBezTo>
                <a:lnTo>
                  <a:pt x="3146" y="523"/>
                </a:lnTo>
                <a:cubicBezTo>
                  <a:pt x="3145" y="531"/>
                  <a:pt x="3145" y="538"/>
                  <a:pt x="3144" y="546"/>
                </a:cubicBezTo>
                <a:lnTo>
                  <a:pt x="3141" y="570"/>
                </a:lnTo>
                <a:lnTo>
                  <a:pt x="3138" y="591"/>
                </a:lnTo>
                <a:cubicBezTo>
                  <a:pt x="3136" y="597"/>
                  <a:pt x="3134" y="604"/>
                  <a:pt x="3132" y="610"/>
                </a:cubicBezTo>
                <a:cubicBezTo>
                  <a:pt x="3130" y="616"/>
                  <a:pt x="3127" y="622"/>
                  <a:pt x="3125" y="628"/>
                </a:cubicBezTo>
                <a:lnTo>
                  <a:pt x="3116" y="643"/>
                </a:lnTo>
                <a:cubicBezTo>
                  <a:pt x="3112" y="647"/>
                  <a:pt x="3108" y="650"/>
                  <a:pt x="3104" y="654"/>
                </a:cubicBezTo>
                <a:cubicBezTo>
                  <a:pt x="3100" y="657"/>
                  <a:pt x="3095" y="660"/>
                  <a:pt x="3091" y="663"/>
                </a:cubicBezTo>
                <a:cubicBezTo>
                  <a:pt x="3085" y="665"/>
                  <a:pt x="3079" y="666"/>
                  <a:pt x="3073" y="668"/>
                </a:cubicBezTo>
                <a:lnTo>
                  <a:pt x="3054" y="668"/>
                </a:lnTo>
                <a:cubicBezTo>
                  <a:pt x="3049" y="667"/>
                  <a:pt x="3043" y="667"/>
                  <a:pt x="3038" y="666"/>
                </a:cubicBezTo>
                <a:cubicBezTo>
                  <a:pt x="3031" y="666"/>
                  <a:pt x="3023" y="665"/>
                  <a:pt x="3016" y="665"/>
                </a:cubicBezTo>
                <a:cubicBezTo>
                  <a:pt x="3007" y="665"/>
                  <a:pt x="2999" y="664"/>
                  <a:pt x="2990" y="664"/>
                </a:cubicBezTo>
                <a:cubicBezTo>
                  <a:pt x="2980" y="664"/>
                  <a:pt x="2970" y="663"/>
                  <a:pt x="2960" y="663"/>
                </a:cubicBezTo>
                <a:cubicBezTo>
                  <a:pt x="2949" y="663"/>
                  <a:pt x="2938" y="662"/>
                  <a:pt x="2927" y="662"/>
                </a:cubicBezTo>
                <a:lnTo>
                  <a:pt x="2892" y="662"/>
                </a:lnTo>
                <a:cubicBezTo>
                  <a:pt x="2880" y="662"/>
                  <a:pt x="2869" y="661"/>
                  <a:pt x="2857" y="661"/>
                </a:cubicBezTo>
                <a:lnTo>
                  <a:pt x="2822" y="661"/>
                </a:lnTo>
                <a:cubicBezTo>
                  <a:pt x="2811" y="661"/>
                  <a:pt x="2800" y="660"/>
                  <a:pt x="2789" y="660"/>
                </a:cubicBezTo>
                <a:lnTo>
                  <a:pt x="2757" y="660"/>
                </a:lnTo>
                <a:cubicBezTo>
                  <a:pt x="2748" y="660"/>
                  <a:pt x="2739" y="659"/>
                  <a:pt x="2730" y="659"/>
                </a:cubicBezTo>
                <a:lnTo>
                  <a:pt x="2706" y="659"/>
                </a:lnTo>
                <a:cubicBezTo>
                  <a:pt x="2700" y="659"/>
                  <a:pt x="2694" y="658"/>
                  <a:pt x="2688" y="658"/>
                </a:cubicBezTo>
                <a:lnTo>
                  <a:pt x="2558" y="656"/>
                </a:lnTo>
                <a:lnTo>
                  <a:pt x="2426" y="655"/>
                </a:lnTo>
                <a:lnTo>
                  <a:pt x="2163" y="655"/>
                </a:lnTo>
                <a:lnTo>
                  <a:pt x="1664" y="653"/>
                </a:lnTo>
                <a:lnTo>
                  <a:pt x="1164" y="652"/>
                </a:lnTo>
                <a:lnTo>
                  <a:pt x="890" y="652"/>
                </a:lnTo>
                <a:lnTo>
                  <a:pt x="616" y="649"/>
                </a:lnTo>
                <a:lnTo>
                  <a:pt x="592" y="649"/>
                </a:lnTo>
                <a:cubicBezTo>
                  <a:pt x="583" y="649"/>
                  <a:pt x="573" y="650"/>
                  <a:pt x="564" y="650"/>
                </a:cubicBezTo>
                <a:cubicBezTo>
                  <a:pt x="553" y="650"/>
                  <a:pt x="542" y="651"/>
                  <a:pt x="531" y="651"/>
                </a:cubicBezTo>
                <a:cubicBezTo>
                  <a:pt x="519" y="651"/>
                  <a:pt x="507" y="652"/>
                  <a:pt x="495" y="652"/>
                </a:cubicBezTo>
                <a:cubicBezTo>
                  <a:pt x="482" y="652"/>
                  <a:pt x="469" y="653"/>
                  <a:pt x="456" y="653"/>
                </a:cubicBezTo>
                <a:cubicBezTo>
                  <a:pt x="443" y="653"/>
                  <a:pt x="430" y="654"/>
                  <a:pt x="417" y="654"/>
                </a:cubicBezTo>
                <a:cubicBezTo>
                  <a:pt x="403" y="654"/>
                  <a:pt x="390" y="655"/>
                  <a:pt x="376" y="655"/>
                </a:cubicBezTo>
                <a:lnTo>
                  <a:pt x="335" y="655"/>
                </a:lnTo>
                <a:cubicBezTo>
                  <a:pt x="322" y="655"/>
                  <a:pt x="309" y="656"/>
                  <a:pt x="296" y="656"/>
                </a:cubicBezTo>
                <a:lnTo>
                  <a:pt x="258" y="656"/>
                </a:lnTo>
                <a:cubicBezTo>
                  <a:pt x="246" y="656"/>
                  <a:pt x="235" y="655"/>
                  <a:pt x="223" y="655"/>
                </a:cubicBezTo>
                <a:cubicBezTo>
                  <a:pt x="213" y="655"/>
                  <a:pt x="202" y="654"/>
                  <a:pt x="192" y="654"/>
                </a:cubicBezTo>
                <a:cubicBezTo>
                  <a:pt x="183" y="653"/>
                  <a:pt x="174" y="653"/>
                  <a:pt x="165" y="652"/>
                </a:cubicBezTo>
                <a:lnTo>
                  <a:pt x="144" y="649"/>
                </a:lnTo>
                <a:cubicBezTo>
                  <a:pt x="136" y="647"/>
                  <a:pt x="129" y="646"/>
                  <a:pt x="121" y="644"/>
                </a:cubicBezTo>
                <a:cubicBezTo>
                  <a:pt x="115" y="642"/>
                  <a:pt x="108" y="639"/>
                  <a:pt x="102" y="637"/>
                </a:cubicBezTo>
                <a:cubicBezTo>
                  <a:pt x="97" y="634"/>
                  <a:pt x="93" y="631"/>
                  <a:pt x="88" y="628"/>
                </a:cubicBezTo>
                <a:cubicBezTo>
                  <a:pt x="84" y="625"/>
                  <a:pt x="81" y="621"/>
                  <a:pt x="77" y="618"/>
                </a:cubicBezTo>
                <a:cubicBezTo>
                  <a:pt x="75" y="614"/>
                  <a:pt x="73" y="606"/>
                  <a:pt x="70" y="606"/>
                </a:cubicBezTo>
                <a:cubicBezTo>
                  <a:pt x="67" y="606"/>
                  <a:pt x="69" y="631"/>
                  <a:pt x="58" y="620"/>
                </a:cubicBezTo>
                <a:cubicBezTo>
                  <a:pt x="47" y="609"/>
                  <a:pt x="7" y="598"/>
                  <a:pt x="4" y="539"/>
                </a:cubicBezTo>
                <a:cubicBezTo>
                  <a:pt x="0" y="479"/>
                  <a:pt x="53" y="290"/>
                  <a:pt x="48" y="246"/>
                </a:cubicBezTo>
                <a:cubicBezTo>
                  <a:pt x="48" y="241"/>
                  <a:pt x="47" y="236"/>
                  <a:pt x="47" y="231"/>
                </a:cubicBezTo>
                <a:cubicBezTo>
                  <a:pt x="46" y="225"/>
                  <a:pt x="46" y="220"/>
                  <a:pt x="45" y="214"/>
                </a:cubicBezTo>
                <a:cubicBezTo>
                  <a:pt x="43" y="208"/>
                  <a:pt x="42" y="203"/>
                  <a:pt x="40" y="197"/>
                </a:cubicBezTo>
                <a:cubicBezTo>
                  <a:pt x="39" y="191"/>
                  <a:pt x="37" y="184"/>
                  <a:pt x="36" y="178"/>
                </a:cubicBezTo>
                <a:cubicBezTo>
                  <a:pt x="34" y="172"/>
                  <a:pt x="33" y="165"/>
                  <a:pt x="31" y="159"/>
                </a:cubicBezTo>
                <a:cubicBezTo>
                  <a:pt x="30" y="153"/>
                  <a:pt x="28" y="146"/>
                  <a:pt x="27" y="140"/>
                </a:cubicBezTo>
                <a:cubicBezTo>
                  <a:pt x="25" y="134"/>
                  <a:pt x="24" y="127"/>
                  <a:pt x="22" y="121"/>
                </a:cubicBezTo>
                <a:cubicBezTo>
                  <a:pt x="20" y="109"/>
                  <a:pt x="18" y="96"/>
                  <a:pt x="16" y="84"/>
                </a:cubicBezTo>
                <a:cubicBezTo>
                  <a:pt x="16" y="79"/>
                  <a:pt x="15" y="73"/>
                  <a:pt x="15" y="68"/>
                </a:cubicBezTo>
                <a:cubicBezTo>
                  <a:pt x="15" y="63"/>
                  <a:pt x="16" y="57"/>
                  <a:pt x="16" y="52"/>
                </a:cubicBezTo>
                <a:cubicBezTo>
                  <a:pt x="17" y="48"/>
                  <a:pt x="17" y="43"/>
                  <a:pt x="18" y="39"/>
                </a:cubicBezTo>
                <a:lnTo>
                  <a:pt x="24" y="27"/>
                </a:lnTo>
                <a:lnTo>
                  <a:pt x="32" y="19"/>
                </a:lnTo>
                <a:cubicBezTo>
                  <a:pt x="36" y="17"/>
                  <a:pt x="41" y="14"/>
                  <a:pt x="45" y="12"/>
                </a:cubicBezTo>
                <a:lnTo>
                  <a:pt x="60" y="9"/>
                </a:lnTo>
                <a:lnTo>
                  <a:pt x="79" y="9"/>
                </a:lnTo>
                <a:cubicBezTo>
                  <a:pt x="83" y="6"/>
                  <a:pt x="86" y="3"/>
                  <a:pt x="90" y="0"/>
                </a:cubicBez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2"/>
          <p:cNvGrpSpPr/>
          <p:nvPr/>
        </p:nvGrpSpPr>
        <p:grpSpPr>
          <a:xfrm>
            <a:off x="1065212" y="3566647"/>
            <a:ext cx="2103438" cy="1692275"/>
            <a:chOff x="3800475" y="2611547"/>
            <a:chExt cx="2103438" cy="1692275"/>
          </a:xfrm>
        </p:grpSpPr>
        <p:sp>
          <p:nvSpPr>
            <p:cNvPr id="1052" name="Freeform 28"/>
            <p:cNvSpPr>
              <a:spLocks noEditPoints="1"/>
            </p:cNvSpPr>
            <p:nvPr/>
          </p:nvSpPr>
          <p:spPr bwMode="auto">
            <a:xfrm>
              <a:off x="3800475" y="2611547"/>
              <a:ext cx="2103438" cy="1692275"/>
            </a:xfrm>
            <a:custGeom>
              <a:avLst/>
              <a:gdLst/>
              <a:ahLst/>
              <a:cxnLst>
                <a:cxn ang="0">
                  <a:pos x="1127" y="33"/>
                </a:cxn>
                <a:cxn ang="0">
                  <a:pos x="889" y="42"/>
                </a:cxn>
                <a:cxn ang="0">
                  <a:pos x="408" y="38"/>
                </a:cxn>
                <a:cxn ang="0">
                  <a:pos x="30" y="35"/>
                </a:cxn>
                <a:cxn ang="0">
                  <a:pos x="33" y="596"/>
                </a:cxn>
                <a:cxn ang="0">
                  <a:pos x="29" y="829"/>
                </a:cxn>
                <a:cxn ang="0">
                  <a:pos x="26" y="937"/>
                </a:cxn>
                <a:cxn ang="0">
                  <a:pos x="38" y="989"/>
                </a:cxn>
                <a:cxn ang="0">
                  <a:pos x="69" y="1013"/>
                </a:cxn>
                <a:cxn ang="0">
                  <a:pos x="108" y="1016"/>
                </a:cxn>
                <a:cxn ang="0">
                  <a:pos x="231" y="1006"/>
                </a:cxn>
                <a:cxn ang="0">
                  <a:pos x="315" y="1009"/>
                </a:cxn>
                <a:cxn ang="0">
                  <a:pos x="624" y="1011"/>
                </a:cxn>
                <a:cxn ang="0">
                  <a:pos x="1085" y="1016"/>
                </a:cxn>
                <a:cxn ang="0">
                  <a:pos x="1156" y="1025"/>
                </a:cxn>
                <a:cxn ang="0">
                  <a:pos x="1243" y="1039"/>
                </a:cxn>
                <a:cxn ang="0">
                  <a:pos x="1267" y="1040"/>
                </a:cxn>
                <a:cxn ang="0">
                  <a:pos x="1288" y="1024"/>
                </a:cxn>
                <a:cxn ang="0">
                  <a:pos x="1298" y="983"/>
                </a:cxn>
                <a:cxn ang="0">
                  <a:pos x="1298" y="862"/>
                </a:cxn>
                <a:cxn ang="0">
                  <a:pos x="1275" y="637"/>
                </a:cxn>
                <a:cxn ang="0">
                  <a:pos x="1275" y="498"/>
                </a:cxn>
                <a:cxn ang="0">
                  <a:pos x="1293" y="267"/>
                </a:cxn>
                <a:cxn ang="0">
                  <a:pos x="1296" y="163"/>
                </a:cxn>
                <a:cxn ang="0">
                  <a:pos x="1281" y="61"/>
                </a:cxn>
                <a:cxn ang="0">
                  <a:pos x="1264" y="33"/>
                </a:cxn>
                <a:cxn ang="0">
                  <a:pos x="1204" y="26"/>
                </a:cxn>
                <a:cxn ang="0">
                  <a:pos x="1253" y="0"/>
                </a:cxn>
                <a:cxn ang="0">
                  <a:pos x="1285" y="16"/>
                </a:cxn>
                <a:cxn ang="0">
                  <a:pos x="1308" y="62"/>
                </a:cxn>
                <a:cxn ang="0">
                  <a:pos x="1320" y="166"/>
                </a:cxn>
                <a:cxn ang="0">
                  <a:pos x="1317" y="296"/>
                </a:cxn>
                <a:cxn ang="0">
                  <a:pos x="1297" y="567"/>
                </a:cxn>
                <a:cxn ang="0">
                  <a:pos x="1312" y="737"/>
                </a:cxn>
                <a:cxn ang="0">
                  <a:pos x="1325" y="941"/>
                </a:cxn>
                <a:cxn ang="0">
                  <a:pos x="1317" y="1018"/>
                </a:cxn>
                <a:cxn ang="0">
                  <a:pos x="1298" y="1053"/>
                </a:cxn>
                <a:cxn ang="0">
                  <a:pos x="1263" y="1066"/>
                </a:cxn>
                <a:cxn ang="0">
                  <a:pos x="1222" y="1063"/>
                </a:cxn>
                <a:cxn ang="0">
                  <a:pos x="1128" y="1046"/>
                </a:cxn>
                <a:cxn ang="0">
                  <a:pos x="947" y="1040"/>
                </a:cxn>
                <a:cxn ang="0">
                  <a:pos x="569" y="1037"/>
                </a:cxn>
                <a:cxn ang="0">
                  <a:pos x="257" y="1032"/>
                </a:cxn>
                <a:cxn ang="0">
                  <a:pos x="167" y="1038"/>
                </a:cxn>
                <a:cxn ang="0">
                  <a:pos x="103" y="1042"/>
                </a:cxn>
                <a:cxn ang="0">
                  <a:pos x="50" y="1034"/>
                </a:cxn>
                <a:cxn ang="0">
                  <a:pos x="15" y="1001"/>
                </a:cxn>
                <a:cxn ang="0">
                  <a:pos x="2" y="953"/>
                </a:cxn>
                <a:cxn ang="0">
                  <a:pos x="0" y="854"/>
                </a:cxn>
                <a:cxn ang="0">
                  <a:pos x="6" y="711"/>
                </a:cxn>
                <a:cxn ang="0">
                  <a:pos x="7" y="29"/>
                </a:cxn>
                <a:cxn ang="0">
                  <a:pos x="12" y="16"/>
                </a:cxn>
                <a:cxn ang="0">
                  <a:pos x="24" y="7"/>
                </a:cxn>
                <a:cxn ang="0">
                  <a:pos x="358" y="12"/>
                </a:cxn>
                <a:cxn ang="0">
                  <a:pos x="1049" y="14"/>
                </a:cxn>
                <a:cxn ang="0">
                  <a:pos x="1215" y="0"/>
                </a:cxn>
              </a:cxnLst>
              <a:rect l="0" t="0" r="r" b="b"/>
              <a:pathLst>
                <a:path w="1325" h="1066">
                  <a:moveTo>
                    <a:pt x="1204" y="26"/>
                  </a:moveTo>
                  <a:lnTo>
                    <a:pt x="1166" y="29"/>
                  </a:lnTo>
                  <a:lnTo>
                    <a:pt x="1127" y="33"/>
                  </a:lnTo>
                  <a:lnTo>
                    <a:pt x="1048" y="39"/>
                  </a:lnTo>
                  <a:lnTo>
                    <a:pt x="968" y="42"/>
                  </a:lnTo>
                  <a:lnTo>
                    <a:pt x="889" y="42"/>
                  </a:lnTo>
                  <a:lnTo>
                    <a:pt x="809" y="41"/>
                  </a:lnTo>
                  <a:lnTo>
                    <a:pt x="541" y="41"/>
                  </a:lnTo>
                  <a:lnTo>
                    <a:pt x="408" y="38"/>
                  </a:lnTo>
                  <a:lnTo>
                    <a:pt x="216" y="34"/>
                  </a:lnTo>
                  <a:lnTo>
                    <a:pt x="29" y="32"/>
                  </a:lnTo>
                  <a:lnTo>
                    <a:pt x="30" y="35"/>
                  </a:lnTo>
                  <a:lnTo>
                    <a:pt x="30" y="417"/>
                  </a:lnTo>
                  <a:lnTo>
                    <a:pt x="31" y="506"/>
                  </a:lnTo>
                  <a:lnTo>
                    <a:pt x="33" y="596"/>
                  </a:lnTo>
                  <a:lnTo>
                    <a:pt x="33" y="686"/>
                  </a:lnTo>
                  <a:lnTo>
                    <a:pt x="31" y="776"/>
                  </a:lnTo>
                  <a:lnTo>
                    <a:pt x="29" y="829"/>
                  </a:lnTo>
                  <a:lnTo>
                    <a:pt x="25" y="900"/>
                  </a:lnTo>
                  <a:lnTo>
                    <a:pt x="25" y="918"/>
                  </a:lnTo>
                  <a:lnTo>
                    <a:pt x="26" y="937"/>
                  </a:lnTo>
                  <a:lnTo>
                    <a:pt x="28" y="955"/>
                  </a:lnTo>
                  <a:lnTo>
                    <a:pt x="32" y="973"/>
                  </a:lnTo>
                  <a:lnTo>
                    <a:pt x="38" y="989"/>
                  </a:lnTo>
                  <a:lnTo>
                    <a:pt x="46" y="1001"/>
                  </a:lnTo>
                  <a:lnTo>
                    <a:pt x="57" y="1008"/>
                  </a:lnTo>
                  <a:lnTo>
                    <a:pt x="69" y="1013"/>
                  </a:lnTo>
                  <a:lnTo>
                    <a:pt x="81" y="1016"/>
                  </a:lnTo>
                  <a:lnTo>
                    <a:pt x="95" y="1017"/>
                  </a:lnTo>
                  <a:lnTo>
                    <a:pt x="108" y="1016"/>
                  </a:lnTo>
                  <a:lnTo>
                    <a:pt x="122" y="1016"/>
                  </a:lnTo>
                  <a:lnTo>
                    <a:pt x="177" y="1011"/>
                  </a:lnTo>
                  <a:lnTo>
                    <a:pt x="231" y="1006"/>
                  </a:lnTo>
                  <a:lnTo>
                    <a:pt x="259" y="1006"/>
                  </a:lnTo>
                  <a:lnTo>
                    <a:pt x="288" y="1007"/>
                  </a:lnTo>
                  <a:lnTo>
                    <a:pt x="315" y="1009"/>
                  </a:lnTo>
                  <a:lnTo>
                    <a:pt x="415" y="1011"/>
                  </a:lnTo>
                  <a:lnTo>
                    <a:pt x="519" y="1011"/>
                  </a:lnTo>
                  <a:lnTo>
                    <a:pt x="624" y="1011"/>
                  </a:lnTo>
                  <a:lnTo>
                    <a:pt x="829" y="1013"/>
                  </a:lnTo>
                  <a:lnTo>
                    <a:pt x="1036" y="1016"/>
                  </a:lnTo>
                  <a:lnTo>
                    <a:pt x="1085" y="1016"/>
                  </a:lnTo>
                  <a:lnTo>
                    <a:pt x="1110" y="1017"/>
                  </a:lnTo>
                  <a:lnTo>
                    <a:pt x="1135" y="1020"/>
                  </a:lnTo>
                  <a:lnTo>
                    <a:pt x="1156" y="1025"/>
                  </a:lnTo>
                  <a:lnTo>
                    <a:pt x="1178" y="1029"/>
                  </a:lnTo>
                  <a:lnTo>
                    <a:pt x="1211" y="1035"/>
                  </a:lnTo>
                  <a:lnTo>
                    <a:pt x="1243" y="1039"/>
                  </a:lnTo>
                  <a:lnTo>
                    <a:pt x="1250" y="1040"/>
                  </a:lnTo>
                  <a:lnTo>
                    <a:pt x="1258" y="1041"/>
                  </a:lnTo>
                  <a:lnTo>
                    <a:pt x="1267" y="1040"/>
                  </a:lnTo>
                  <a:lnTo>
                    <a:pt x="1275" y="1038"/>
                  </a:lnTo>
                  <a:lnTo>
                    <a:pt x="1281" y="1034"/>
                  </a:lnTo>
                  <a:lnTo>
                    <a:pt x="1288" y="1024"/>
                  </a:lnTo>
                  <a:lnTo>
                    <a:pt x="1293" y="1011"/>
                  </a:lnTo>
                  <a:lnTo>
                    <a:pt x="1296" y="997"/>
                  </a:lnTo>
                  <a:lnTo>
                    <a:pt x="1298" y="983"/>
                  </a:lnTo>
                  <a:lnTo>
                    <a:pt x="1298" y="970"/>
                  </a:lnTo>
                  <a:lnTo>
                    <a:pt x="1299" y="916"/>
                  </a:lnTo>
                  <a:lnTo>
                    <a:pt x="1298" y="862"/>
                  </a:lnTo>
                  <a:lnTo>
                    <a:pt x="1291" y="787"/>
                  </a:lnTo>
                  <a:lnTo>
                    <a:pt x="1283" y="712"/>
                  </a:lnTo>
                  <a:lnTo>
                    <a:pt x="1275" y="637"/>
                  </a:lnTo>
                  <a:lnTo>
                    <a:pt x="1271" y="591"/>
                  </a:lnTo>
                  <a:lnTo>
                    <a:pt x="1271" y="545"/>
                  </a:lnTo>
                  <a:lnTo>
                    <a:pt x="1275" y="498"/>
                  </a:lnTo>
                  <a:lnTo>
                    <a:pt x="1282" y="421"/>
                  </a:lnTo>
                  <a:lnTo>
                    <a:pt x="1289" y="344"/>
                  </a:lnTo>
                  <a:lnTo>
                    <a:pt x="1293" y="267"/>
                  </a:lnTo>
                  <a:lnTo>
                    <a:pt x="1295" y="233"/>
                  </a:lnTo>
                  <a:lnTo>
                    <a:pt x="1296" y="198"/>
                  </a:lnTo>
                  <a:lnTo>
                    <a:pt x="1296" y="163"/>
                  </a:lnTo>
                  <a:lnTo>
                    <a:pt x="1294" y="128"/>
                  </a:lnTo>
                  <a:lnTo>
                    <a:pt x="1290" y="94"/>
                  </a:lnTo>
                  <a:lnTo>
                    <a:pt x="1281" y="61"/>
                  </a:lnTo>
                  <a:lnTo>
                    <a:pt x="1276" y="50"/>
                  </a:lnTo>
                  <a:lnTo>
                    <a:pt x="1271" y="40"/>
                  </a:lnTo>
                  <a:lnTo>
                    <a:pt x="1264" y="33"/>
                  </a:lnTo>
                  <a:lnTo>
                    <a:pt x="1255" y="28"/>
                  </a:lnTo>
                  <a:lnTo>
                    <a:pt x="1243" y="26"/>
                  </a:lnTo>
                  <a:lnTo>
                    <a:pt x="1204" y="26"/>
                  </a:lnTo>
                  <a:close/>
                  <a:moveTo>
                    <a:pt x="1227" y="0"/>
                  </a:moveTo>
                  <a:lnTo>
                    <a:pt x="1240" y="0"/>
                  </a:lnTo>
                  <a:lnTo>
                    <a:pt x="1253" y="0"/>
                  </a:lnTo>
                  <a:lnTo>
                    <a:pt x="1265" y="3"/>
                  </a:lnTo>
                  <a:lnTo>
                    <a:pt x="1276" y="8"/>
                  </a:lnTo>
                  <a:lnTo>
                    <a:pt x="1285" y="16"/>
                  </a:lnTo>
                  <a:lnTo>
                    <a:pt x="1295" y="30"/>
                  </a:lnTo>
                  <a:lnTo>
                    <a:pt x="1302" y="46"/>
                  </a:lnTo>
                  <a:lnTo>
                    <a:pt x="1308" y="62"/>
                  </a:lnTo>
                  <a:lnTo>
                    <a:pt x="1312" y="79"/>
                  </a:lnTo>
                  <a:lnTo>
                    <a:pt x="1318" y="122"/>
                  </a:lnTo>
                  <a:lnTo>
                    <a:pt x="1320" y="166"/>
                  </a:lnTo>
                  <a:lnTo>
                    <a:pt x="1320" y="209"/>
                  </a:lnTo>
                  <a:lnTo>
                    <a:pt x="1319" y="253"/>
                  </a:lnTo>
                  <a:lnTo>
                    <a:pt x="1317" y="296"/>
                  </a:lnTo>
                  <a:lnTo>
                    <a:pt x="1308" y="408"/>
                  </a:lnTo>
                  <a:lnTo>
                    <a:pt x="1298" y="520"/>
                  </a:lnTo>
                  <a:lnTo>
                    <a:pt x="1297" y="567"/>
                  </a:lnTo>
                  <a:lnTo>
                    <a:pt x="1298" y="614"/>
                  </a:lnTo>
                  <a:lnTo>
                    <a:pt x="1303" y="660"/>
                  </a:lnTo>
                  <a:lnTo>
                    <a:pt x="1312" y="737"/>
                  </a:lnTo>
                  <a:lnTo>
                    <a:pt x="1319" y="813"/>
                  </a:lnTo>
                  <a:lnTo>
                    <a:pt x="1325" y="890"/>
                  </a:lnTo>
                  <a:lnTo>
                    <a:pt x="1325" y="941"/>
                  </a:lnTo>
                  <a:lnTo>
                    <a:pt x="1321" y="991"/>
                  </a:lnTo>
                  <a:lnTo>
                    <a:pt x="1319" y="1004"/>
                  </a:lnTo>
                  <a:lnTo>
                    <a:pt x="1317" y="1018"/>
                  </a:lnTo>
                  <a:lnTo>
                    <a:pt x="1312" y="1031"/>
                  </a:lnTo>
                  <a:lnTo>
                    <a:pt x="1307" y="1042"/>
                  </a:lnTo>
                  <a:lnTo>
                    <a:pt x="1298" y="1053"/>
                  </a:lnTo>
                  <a:lnTo>
                    <a:pt x="1288" y="1060"/>
                  </a:lnTo>
                  <a:lnTo>
                    <a:pt x="1276" y="1064"/>
                  </a:lnTo>
                  <a:lnTo>
                    <a:pt x="1263" y="1066"/>
                  </a:lnTo>
                  <a:lnTo>
                    <a:pt x="1249" y="1066"/>
                  </a:lnTo>
                  <a:lnTo>
                    <a:pt x="1235" y="1064"/>
                  </a:lnTo>
                  <a:lnTo>
                    <a:pt x="1222" y="1063"/>
                  </a:lnTo>
                  <a:lnTo>
                    <a:pt x="1210" y="1061"/>
                  </a:lnTo>
                  <a:lnTo>
                    <a:pt x="1149" y="1049"/>
                  </a:lnTo>
                  <a:lnTo>
                    <a:pt x="1128" y="1046"/>
                  </a:lnTo>
                  <a:lnTo>
                    <a:pt x="1106" y="1043"/>
                  </a:lnTo>
                  <a:lnTo>
                    <a:pt x="1084" y="1043"/>
                  </a:lnTo>
                  <a:lnTo>
                    <a:pt x="947" y="1040"/>
                  </a:lnTo>
                  <a:lnTo>
                    <a:pt x="810" y="1040"/>
                  </a:lnTo>
                  <a:lnTo>
                    <a:pt x="674" y="1038"/>
                  </a:lnTo>
                  <a:lnTo>
                    <a:pt x="569" y="1037"/>
                  </a:lnTo>
                  <a:lnTo>
                    <a:pt x="465" y="1037"/>
                  </a:lnTo>
                  <a:lnTo>
                    <a:pt x="361" y="1036"/>
                  </a:lnTo>
                  <a:lnTo>
                    <a:pt x="257" y="1032"/>
                  </a:lnTo>
                  <a:lnTo>
                    <a:pt x="227" y="1032"/>
                  </a:lnTo>
                  <a:lnTo>
                    <a:pt x="197" y="1034"/>
                  </a:lnTo>
                  <a:lnTo>
                    <a:pt x="167" y="1038"/>
                  </a:lnTo>
                  <a:lnTo>
                    <a:pt x="137" y="1041"/>
                  </a:lnTo>
                  <a:lnTo>
                    <a:pt x="121" y="1041"/>
                  </a:lnTo>
                  <a:lnTo>
                    <a:pt x="103" y="1042"/>
                  </a:lnTo>
                  <a:lnTo>
                    <a:pt x="85" y="1041"/>
                  </a:lnTo>
                  <a:lnTo>
                    <a:pt x="67" y="1040"/>
                  </a:lnTo>
                  <a:lnTo>
                    <a:pt x="50" y="1034"/>
                  </a:lnTo>
                  <a:lnTo>
                    <a:pt x="36" y="1026"/>
                  </a:lnTo>
                  <a:lnTo>
                    <a:pt x="24" y="1015"/>
                  </a:lnTo>
                  <a:lnTo>
                    <a:pt x="15" y="1001"/>
                  </a:lnTo>
                  <a:lnTo>
                    <a:pt x="9" y="986"/>
                  </a:lnTo>
                  <a:lnTo>
                    <a:pt x="5" y="970"/>
                  </a:lnTo>
                  <a:lnTo>
                    <a:pt x="2" y="953"/>
                  </a:lnTo>
                  <a:lnTo>
                    <a:pt x="0" y="938"/>
                  </a:lnTo>
                  <a:lnTo>
                    <a:pt x="0" y="896"/>
                  </a:lnTo>
                  <a:lnTo>
                    <a:pt x="0" y="854"/>
                  </a:lnTo>
                  <a:lnTo>
                    <a:pt x="3" y="813"/>
                  </a:lnTo>
                  <a:lnTo>
                    <a:pt x="6" y="762"/>
                  </a:lnTo>
                  <a:lnTo>
                    <a:pt x="6" y="711"/>
                  </a:lnTo>
                  <a:lnTo>
                    <a:pt x="5" y="659"/>
                  </a:lnTo>
                  <a:lnTo>
                    <a:pt x="5" y="35"/>
                  </a:lnTo>
                  <a:lnTo>
                    <a:pt x="7" y="29"/>
                  </a:lnTo>
                  <a:lnTo>
                    <a:pt x="10" y="24"/>
                  </a:lnTo>
                  <a:lnTo>
                    <a:pt x="12" y="23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18" y="8"/>
                  </a:lnTo>
                  <a:lnTo>
                    <a:pt x="24" y="7"/>
                  </a:lnTo>
                  <a:lnTo>
                    <a:pt x="96" y="7"/>
                  </a:lnTo>
                  <a:lnTo>
                    <a:pt x="168" y="7"/>
                  </a:lnTo>
                  <a:lnTo>
                    <a:pt x="358" y="12"/>
                  </a:lnTo>
                  <a:lnTo>
                    <a:pt x="548" y="15"/>
                  </a:lnTo>
                  <a:lnTo>
                    <a:pt x="1003" y="15"/>
                  </a:lnTo>
                  <a:lnTo>
                    <a:pt x="1049" y="14"/>
                  </a:lnTo>
                  <a:lnTo>
                    <a:pt x="1095" y="11"/>
                  </a:lnTo>
                  <a:lnTo>
                    <a:pt x="1175" y="2"/>
                  </a:lnTo>
                  <a:lnTo>
                    <a:pt x="1215" y="0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3829050" y="3047673"/>
              <a:ext cx="2006600" cy="41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51" y="0"/>
                </a:cxn>
                <a:cxn ang="0">
                  <a:pos x="1257" y="2"/>
                </a:cxn>
                <a:cxn ang="0">
                  <a:pos x="1261" y="6"/>
                </a:cxn>
                <a:cxn ang="0">
                  <a:pos x="1264" y="10"/>
                </a:cxn>
                <a:cxn ang="0">
                  <a:pos x="1264" y="16"/>
                </a:cxn>
                <a:cxn ang="0">
                  <a:pos x="1261" y="21"/>
                </a:cxn>
                <a:cxn ang="0">
                  <a:pos x="1257" y="24"/>
                </a:cxn>
                <a:cxn ang="0">
                  <a:pos x="1251" y="26"/>
                </a:cxn>
                <a:cxn ang="0">
                  <a:pos x="12" y="26"/>
                </a:cxn>
                <a:cxn ang="0">
                  <a:pos x="6" y="24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1264" h="26">
                  <a:moveTo>
                    <a:pt x="12" y="0"/>
                  </a:moveTo>
                  <a:lnTo>
                    <a:pt x="1251" y="0"/>
                  </a:lnTo>
                  <a:lnTo>
                    <a:pt x="1257" y="2"/>
                  </a:lnTo>
                  <a:lnTo>
                    <a:pt x="1261" y="6"/>
                  </a:lnTo>
                  <a:lnTo>
                    <a:pt x="1264" y="10"/>
                  </a:lnTo>
                  <a:lnTo>
                    <a:pt x="1264" y="16"/>
                  </a:lnTo>
                  <a:lnTo>
                    <a:pt x="1261" y="21"/>
                  </a:lnTo>
                  <a:lnTo>
                    <a:pt x="1257" y="24"/>
                  </a:lnTo>
                  <a:lnTo>
                    <a:pt x="1251" y="26"/>
                  </a:lnTo>
                  <a:lnTo>
                    <a:pt x="12" y="26"/>
                  </a:lnTo>
                  <a:lnTo>
                    <a:pt x="6" y="24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3679437" y="3506213"/>
            <a:ext cx="2105025" cy="2355850"/>
            <a:chOff x="6284913" y="2870200"/>
            <a:chExt cx="2105025" cy="2355850"/>
          </a:xfrm>
        </p:grpSpPr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6284913" y="2870200"/>
              <a:ext cx="2105025" cy="2355850"/>
            </a:xfrm>
            <a:custGeom>
              <a:avLst/>
              <a:gdLst/>
              <a:ahLst/>
              <a:cxnLst>
                <a:cxn ang="0">
                  <a:pos x="1125" y="37"/>
                </a:cxn>
                <a:cxn ang="0">
                  <a:pos x="1016" y="48"/>
                </a:cxn>
                <a:cxn ang="0">
                  <a:pos x="409" y="45"/>
                </a:cxn>
                <a:cxn ang="0">
                  <a:pos x="30" y="35"/>
                </a:cxn>
                <a:cxn ang="0">
                  <a:pos x="33" y="924"/>
                </a:cxn>
                <a:cxn ang="0">
                  <a:pos x="26" y="1247"/>
                </a:cxn>
                <a:cxn ang="0">
                  <a:pos x="29" y="1340"/>
                </a:cxn>
                <a:cxn ang="0">
                  <a:pos x="38" y="1385"/>
                </a:cxn>
                <a:cxn ang="0">
                  <a:pos x="62" y="1417"/>
                </a:cxn>
                <a:cxn ang="0">
                  <a:pos x="103" y="1427"/>
                </a:cxn>
                <a:cxn ang="0">
                  <a:pos x="148" y="1423"/>
                </a:cxn>
                <a:cxn ang="0">
                  <a:pos x="225" y="1413"/>
                </a:cxn>
                <a:cxn ang="0">
                  <a:pos x="291" y="1414"/>
                </a:cxn>
                <a:cxn ang="0">
                  <a:pos x="604" y="1419"/>
                </a:cxn>
                <a:cxn ang="0">
                  <a:pos x="913" y="1422"/>
                </a:cxn>
                <a:cxn ang="0">
                  <a:pos x="1145" y="1433"/>
                </a:cxn>
                <a:cxn ang="0">
                  <a:pos x="1225" y="1454"/>
                </a:cxn>
                <a:cxn ang="0">
                  <a:pos x="1267" y="1457"/>
                </a:cxn>
                <a:cxn ang="0">
                  <a:pos x="1287" y="1437"/>
                </a:cxn>
                <a:cxn ang="0">
                  <a:pos x="1301" y="1351"/>
                </a:cxn>
                <a:cxn ang="0">
                  <a:pos x="1300" y="1262"/>
                </a:cxn>
                <a:cxn ang="0">
                  <a:pos x="1279" y="942"/>
                </a:cxn>
                <a:cxn ang="0">
                  <a:pos x="1273" y="745"/>
                </a:cxn>
                <a:cxn ang="0">
                  <a:pos x="1293" y="394"/>
                </a:cxn>
                <a:cxn ang="0">
                  <a:pos x="1295" y="198"/>
                </a:cxn>
                <a:cxn ang="0">
                  <a:pos x="1285" y="91"/>
                </a:cxn>
                <a:cxn ang="0">
                  <a:pos x="1267" y="39"/>
                </a:cxn>
                <a:cxn ang="0">
                  <a:pos x="1241" y="27"/>
                </a:cxn>
                <a:cxn ang="0">
                  <a:pos x="1247" y="1"/>
                </a:cxn>
                <a:cxn ang="0">
                  <a:pos x="1284" y="19"/>
                </a:cxn>
                <a:cxn ang="0">
                  <a:pos x="1305" y="63"/>
                </a:cxn>
                <a:cxn ang="0">
                  <a:pos x="1313" y="112"/>
                </a:cxn>
                <a:cxn ang="0">
                  <a:pos x="1321" y="273"/>
                </a:cxn>
                <a:cxn ang="0">
                  <a:pos x="1305" y="634"/>
                </a:cxn>
                <a:cxn ang="0">
                  <a:pos x="1299" y="867"/>
                </a:cxn>
                <a:cxn ang="0">
                  <a:pos x="1320" y="1139"/>
                </a:cxn>
                <a:cxn ang="0">
                  <a:pos x="1325" y="1362"/>
                </a:cxn>
                <a:cxn ang="0">
                  <a:pos x="1322" y="1401"/>
                </a:cxn>
                <a:cxn ang="0">
                  <a:pos x="1313" y="1445"/>
                </a:cxn>
                <a:cxn ang="0">
                  <a:pos x="1290" y="1476"/>
                </a:cxn>
                <a:cxn ang="0">
                  <a:pos x="1235" y="1482"/>
                </a:cxn>
                <a:cxn ang="0">
                  <a:pos x="1170" y="1467"/>
                </a:cxn>
                <a:cxn ang="0">
                  <a:pos x="1117" y="1454"/>
                </a:cxn>
                <a:cxn ang="0">
                  <a:pos x="814" y="1447"/>
                </a:cxn>
                <a:cxn ang="0">
                  <a:pos x="291" y="1439"/>
                </a:cxn>
                <a:cxn ang="0">
                  <a:pos x="225" y="1438"/>
                </a:cxn>
                <a:cxn ang="0">
                  <a:pos x="129" y="1451"/>
                </a:cxn>
                <a:cxn ang="0">
                  <a:pos x="68" y="1446"/>
                </a:cxn>
                <a:cxn ang="0">
                  <a:pos x="31" y="1425"/>
                </a:cxn>
                <a:cxn ang="0">
                  <a:pos x="7" y="1364"/>
                </a:cxn>
                <a:cxn ang="0">
                  <a:pos x="0" y="1247"/>
                </a:cxn>
                <a:cxn ang="0">
                  <a:pos x="6" y="976"/>
                </a:cxn>
                <a:cxn ang="0">
                  <a:pos x="13" y="31"/>
                </a:cxn>
                <a:cxn ang="0">
                  <a:pos x="14" y="22"/>
                </a:cxn>
                <a:cxn ang="0">
                  <a:pos x="25" y="9"/>
                </a:cxn>
                <a:cxn ang="0">
                  <a:pos x="387" y="18"/>
                </a:cxn>
                <a:cxn ang="0">
                  <a:pos x="951" y="23"/>
                </a:cxn>
                <a:cxn ang="0">
                  <a:pos x="1083" y="19"/>
                </a:cxn>
                <a:cxn ang="0">
                  <a:pos x="1204" y="1"/>
                </a:cxn>
              </a:cxnLst>
              <a:rect l="0" t="0" r="r" b="b"/>
              <a:pathLst>
                <a:path w="1326" h="1484">
                  <a:moveTo>
                    <a:pt x="1212" y="27"/>
                  </a:moveTo>
                  <a:lnTo>
                    <a:pt x="1183" y="29"/>
                  </a:lnTo>
                  <a:lnTo>
                    <a:pt x="1125" y="37"/>
                  </a:lnTo>
                  <a:lnTo>
                    <a:pt x="1089" y="43"/>
                  </a:lnTo>
                  <a:lnTo>
                    <a:pt x="1053" y="46"/>
                  </a:lnTo>
                  <a:lnTo>
                    <a:pt x="1016" y="48"/>
                  </a:lnTo>
                  <a:lnTo>
                    <a:pt x="677" y="48"/>
                  </a:lnTo>
                  <a:lnTo>
                    <a:pt x="542" y="47"/>
                  </a:lnTo>
                  <a:lnTo>
                    <a:pt x="409" y="45"/>
                  </a:lnTo>
                  <a:lnTo>
                    <a:pt x="281" y="40"/>
                  </a:lnTo>
                  <a:lnTo>
                    <a:pt x="153" y="37"/>
                  </a:lnTo>
                  <a:lnTo>
                    <a:pt x="30" y="35"/>
                  </a:lnTo>
                  <a:lnTo>
                    <a:pt x="32" y="39"/>
                  </a:lnTo>
                  <a:lnTo>
                    <a:pt x="32" y="794"/>
                  </a:lnTo>
                  <a:lnTo>
                    <a:pt x="33" y="924"/>
                  </a:lnTo>
                  <a:lnTo>
                    <a:pt x="32" y="1053"/>
                  </a:lnTo>
                  <a:lnTo>
                    <a:pt x="28" y="1181"/>
                  </a:lnTo>
                  <a:lnTo>
                    <a:pt x="26" y="1247"/>
                  </a:lnTo>
                  <a:lnTo>
                    <a:pt x="28" y="1313"/>
                  </a:lnTo>
                  <a:lnTo>
                    <a:pt x="28" y="1326"/>
                  </a:lnTo>
                  <a:lnTo>
                    <a:pt x="29" y="1340"/>
                  </a:lnTo>
                  <a:lnTo>
                    <a:pt x="31" y="1356"/>
                  </a:lnTo>
                  <a:lnTo>
                    <a:pt x="34" y="1371"/>
                  </a:lnTo>
                  <a:lnTo>
                    <a:pt x="38" y="1385"/>
                  </a:lnTo>
                  <a:lnTo>
                    <a:pt x="43" y="1398"/>
                  </a:lnTo>
                  <a:lnTo>
                    <a:pt x="51" y="1408"/>
                  </a:lnTo>
                  <a:lnTo>
                    <a:pt x="62" y="1417"/>
                  </a:lnTo>
                  <a:lnTo>
                    <a:pt x="74" y="1423"/>
                  </a:lnTo>
                  <a:lnTo>
                    <a:pt x="88" y="1425"/>
                  </a:lnTo>
                  <a:lnTo>
                    <a:pt x="103" y="1427"/>
                  </a:lnTo>
                  <a:lnTo>
                    <a:pt x="119" y="1426"/>
                  </a:lnTo>
                  <a:lnTo>
                    <a:pt x="134" y="1424"/>
                  </a:lnTo>
                  <a:lnTo>
                    <a:pt x="148" y="1423"/>
                  </a:lnTo>
                  <a:lnTo>
                    <a:pt x="160" y="1421"/>
                  </a:lnTo>
                  <a:lnTo>
                    <a:pt x="193" y="1417"/>
                  </a:lnTo>
                  <a:lnTo>
                    <a:pt x="225" y="1413"/>
                  </a:lnTo>
                  <a:lnTo>
                    <a:pt x="247" y="1411"/>
                  </a:lnTo>
                  <a:lnTo>
                    <a:pt x="269" y="1412"/>
                  </a:lnTo>
                  <a:lnTo>
                    <a:pt x="291" y="1414"/>
                  </a:lnTo>
                  <a:lnTo>
                    <a:pt x="396" y="1417"/>
                  </a:lnTo>
                  <a:lnTo>
                    <a:pt x="500" y="1419"/>
                  </a:lnTo>
                  <a:lnTo>
                    <a:pt x="604" y="1419"/>
                  </a:lnTo>
                  <a:lnTo>
                    <a:pt x="708" y="1421"/>
                  </a:lnTo>
                  <a:lnTo>
                    <a:pt x="810" y="1422"/>
                  </a:lnTo>
                  <a:lnTo>
                    <a:pt x="913" y="1422"/>
                  </a:lnTo>
                  <a:lnTo>
                    <a:pt x="1015" y="1423"/>
                  </a:lnTo>
                  <a:lnTo>
                    <a:pt x="1117" y="1429"/>
                  </a:lnTo>
                  <a:lnTo>
                    <a:pt x="1145" y="1433"/>
                  </a:lnTo>
                  <a:lnTo>
                    <a:pt x="1171" y="1440"/>
                  </a:lnTo>
                  <a:lnTo>
                    <a:pt x="1198" y="1448"/>
                  </a:lnTo>
                  <a:lnTo>
                    <a:pt x="1225" y="1454"/>
                  </a:lnTo>
                  <a:lnTo>
                    <a:pt x="1247" y="1458"/>
                  </a:lnTo>
                  <a:lnTo>
                    <a:pt x="1257" y="1459"/>
                  </a:lnTo>
                  <a:lnTo>
                    <a:pt x="1267" y="1457"/>
                  </a:lnTo>
                  <a:lnTo>
                    <a:pt x="1275" y="1454"/>
                  </a:lnTo>
                  <a:lnTo>
                    <a:pt x="1282" y="1447"/>
                  </a:lnTo>
                  <a:lnTo>
                    <a:pt x="1287" y="1437"/>
                  </a:lnTo>
                  <a:lnTo>
                    <a:pt x="1295" y="1409"/>
                  </a:lnTo>
                  <a:lnTo>
                    <a:pt x="1299" y="1380"/>
                  </a:lnTo>
                  <a:lnTo>
                    <a:pt x="1301" y="1351"/>
                  </a:lnTo>
                  <a:lnTo>
                    <a:pt x="1302" y="1321"/>
                  </a:lnTo>
                  <a:lnTo>
                    <a:pt x="1301" y="1291"/>
                  </a:lnTo>
                  <a:lnTo>
                    <a:pt x="1300" y="1262"/>
                  </a:lnTo>
                  <a:lnTo>
                    <a:pt x="1296" y="1156"/>
                  </a:lnTo>
                  <a:lnTo>
                    <a:pt x="1288" y="1049"/>
                  </a:lnTo>
                  <a:lnTo>
                    <a:pt x="1279" y="942"/>
                  </a:lnTo>
                  <a:lnTo>
                    <a:pt x="1272" y="835"/>
                  </a:lnTo>
                  <a:lnTo>
                    <a:pt x="1271" y="790"/>
                  </a:lnTo>
                  <a:lnTo>
                    <a:pt x="1273" y="745"/>
                  </a:lnTo>
                  <a:lnTo>
                    <a:pt x="1276" y="700"/>
                  </a:lnTo>
                  <a:lnTo>
                    <a:pt x="1290" y="475"/>
                  </a:lnTo>
                  <a:lnTo>
                    <a:pt x="1293" y="394"/>
                  </a:lnTo>
                  <a:lnTo>
                    <a:pt x="1296" y="314"/>
                  </a:lnTo>
                  <a:lnTo>
                    <a:pt x="1296" y="233"/>
                  </a:lnTo>
                  <a:lnTo>
                    <a:pt x="1295" y="198"/>
                  </a:lnTo>
                  <a:lnTo>
                    <a:pt x="1293" y="162"/>
                  </a:lnTo>
                  <a:lnTo>
                    <a:pt x="1290" y="126"/>
                  </a:lnTo>
                  <a:lnTo>
                    <a:pt x="1285" y="91"/>
                  </a:lnTo>
                  <a:lnTo>
                    <a:pt x="1276" y="58"/>
                  </a:lnTo>
                  <a:lnTo>
                    <a:pt x="1272" y="47"/>
                  </a:lnTo>
                  <a:lnTo>
                    <a:pt x="1267" y="39"/>
                  </a:lnTo>
                  <a:lnTo>
                    <a:pt x="1261" y="33"/>
                  </a:lnTo>
                  <a:lnTo>
                    <a:pt x="1253" y="29"/>
                  </a:lnTo>
                  <a:lnTo>
                    <a:pt x="1241" y="27"/>
                  </a:lnTo>
                  <a:lnTo>
                    <a:pt x="1212" y="27"/>
                  </a:lnTo>
                  <a:close/>
                  <a:moveTo>
                    <a:pt x="1233" y="0"/>
                  </a:moveTo>
                  <a:lnTo>
                    <a:pt x="1247" y="1"/>
                  </a:lnTo>
                  <a:lnTo>
                    <a:pt x="1261" y="3"/>
                  </a:lnTo>
                  <a:lnTo>
                    <a:pt x="1273" y="8"/>
                  </a:lnTo>
                  <a:lnTo>
                    <a:pt x="1284" y="19"/>
                  </a:lnTo>
                  <a:lnTo>
                    <a:pt x="1293" y="31"/>
                  </a:lnTo>
                  <a:lnTo>
                    <a:pt x="1300" y="46"/>
                  </a:lnTo>
                  <a:lnTo>
                    <a:pt x="1305" y="63"/>
                  </a:lnTo>
                  <a:lnTo>
                    <a:pt x="1309" y="80"/>
                  </a:lnTo>
                  <a:lnTo>
                    <a:pt x="1312" y="96"/>
                  </a:lnTo>
                  <a:lnTo>
                    <a:pt x="1313" y="112"/>
                  </a:lnTo>
                  <a:lnTo>
                    <a:pt x="1315" y="127"/>
                  </a:lnTo>
                  <a:lnTo>
                    <a:pt x="1320" y="200"/>
                  </a:lnTo>
                  <a:lnTo>
                    <a:pt x="1321" y="273"/>
                  </a:lnTo>
                  <a:lnTo>
                    <a:pt x="1320" y="345"/>
                  </a:lnTo>
                  <a:lnTo>
                    <a:pt x="1313" y="490"/>
                  </a:lnTo>
                  <a:lnTo>
                    <a:pt x="1305" y="634"/>
                  </a:lnTo>
                  <a:lnTo>
                    <a:pt x="1297" y="778"/>
                  </a:lnTo>
                  <a:lnTo>
                    <a:pt x="1298" y="823"/>
                  </a:lnTo>
                  <a:lnTo>
                    <a:pt x="1299" y="867"/>
                  </a:lnTo>
                  <a:lnTo>
                    <a:pt x="1304" y="912"/>
                  </a:lnTo>
                  <a:lnTo>
                    <a:pt x="1312" y="1026"/>
                  </a:lnTo>
                  <a:lnTo>
                    <a:pt x="1320" y="1139"/>
                  </a:lnTo>
                  <a:lnTo>
                    <a:pt x="1325" y="1213"/>
                  </a:lnTo>
                  <a:lnTo>
                    <a:pt x="1326" y="1288"/>
                  </a:lnTo>
                  <a:lnTo>
                    <a:pt x="1325" y="1362"/>
                  </a:lnTo>
                  <a:lnTo>
                    <a:pt x="1324" y="1373"/>
                  </a:lnTo>
                  <a:lnTo>
                    <a:pt x="1323" y="1386"/>
                  </a:lnTo>
                  <a:lnTo>
                    <a:pt x="1322" y="1401"/>
                  </a:lnTo>
                  <a:lnTo>
                    <a:pt x="1320" y="1415"/>
                  </a:lnTo>
                  <a:lnTo>
                    <a:pt x="1317" y="1430"/>
                  </a:lnTo>
                  <a:lnTo>
                    <a:pt x="1313" y="1445"/>
                  </a:lnTo>
                  <a:lnTo>
                    <a:pt x="1307" y="1458"/>
                  </a:lnTo>
                  <a:lnTo>
                    <a:pt x="1300" y="1468"/>
                  </a:lnTo>
                  <a:lnTo>
                    <a:pt x="1290" y="1476"/>
                  </a:lnTo>
                  <a:lnTo>
                    <a:pt x="1279" y="1481"/>
                  </a:lnTo>
                  <a:lnTo>
                    <a:pt x="1257" y="1484"/>
                  </a:lnTo>
                  <a:lnTo>
                    <a:pt x="1235" y="1482"/>
                  </a:lnTo>
                  <a:lnTo>
                    <a:pt x="1213" y="1478"/>
                  </a:lnTo>
                  <a:lnTo>
                    <a:pt x="1191" y="1473"/>
                  </a:lnTo>
                  <a:lnTo>
                    <a:pt x="1170" y="1467"/>
                  </a:lnTo>
                  <a:lnTo>
                    <a:pt x="1153" y="1462"/>
                  </a:lnTo>
                  <a:lnTo>
                    <a:pt x="1135" y="1457"/>
                  </a:lnTo>
                  <a:lnTo>
                    <a:pt x="1117" y="1454"/>
                  </a:lnTo>
                  <a:lnTo>
                    <a:pt x="1069" y="1452"/>
                  </a:lnTo>
                  <a:lnTo>
                    <a:pt x="1021" y="1450"/>
                  </a:lnTo>
                  <a:lnTo>
                    <a:pt x="814" y="1447"/>
                  </a:lnTo>
                  <a:lnTo>
                    <a:pt x="608" y="1444"/>
                  </a:lnTo>
                  <a:lnTo>
                    <a:pt x="399" y="1443"/>
                  </a:lnTo>
                  <a:lnTo>
                    <a:pt x="291" y="1439"/>
                  </a:lnTo>
                  <a:lnTo>
                    <a:pt x="269" y="1437"/>
                  </a:lnTo>
                  <a:lnTo>
                    <a:pt x="247" y="1437"/>
                  </a:lnTo>
                  <a:lnTo>
                    <a:pt x="225" y="1438"/>
                  </a:lnTo>
                  <a:lnTo>
                    <a:pt x="194" y="1443"/>
                  </a:lnTo>
                  <a:lnTo>
                    <a:pt x="161" y="1447"/>
                  </a:lnTo>
                  <a:lnTo>
                    <a:pt x="129" y="1451"/>
                  </a:lnTo>
                  <a:lnTo>
                    <a:pt x="97" y="1451"/>
                  </a:lnTo>
                  <a:lnTo>
                    <a:pt x="82" y="1449"/>
                  </a:lnTo>
                  <a:lnTo>
                    <a:pt x="68" y="1446"/>
                  </a:lnTo>
                  <a:lnTo>
                    <a:pt x="54" y="1442"/>
                  </a:lnTo>
                  <a:lnTo>
                    <a:pt x="42" y="1435"/>
                  </a:lnTo>
                  <a:lnTo>
                    <a:pt x="31" y="1425"/>
                  </a:lnTo>
                  <a:lnTo>
                    <a:pt x="23" y="1412"/>
                  </a:lnTo>
                  <a:lnTo>
                    <a:pt x="14" y="1388"/>
                  </a:lnTo>
                  <a:lnTo>
                    <a:pt x="7" y="1364"/>
                  </a:lnTo>
                  <a:lnTo>
                    <a:pt x="4" y="1338"/>
                  </a:lnTo>
                  <a:lnTo>
                    <a:pt x="2" y="1313"/>
                  </a:lnTo>
                  <a:lnTo>
                    <a:pt x="0" y="1247"/>
                  </a:lnTo>
                  <a:lnTo>
                    <a:pt x="2" y="1181"/>
                  </a:lnTo>
                  <a:lnTo>
                    <a:pt x="5" y="1078"/>
                  </a:lnTo>
                  <a:lnTo>
                    <a:pt x="6" y="976"/>
                  </a:lnTo>
                  <a:lnTo>
                    <a:pt x="6" y="39"/>
                  </a:lnTo>
                  <a:lnTo>
                    <a:pt x="7" y="34"/>
                  </a:lnTo>
                  <a:lnTo>
                    <a:pt x="13" y="31"/>
                  </a:lnTo>
                  <a:lnTo>
                    <a:pt x="16" y="30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4" y="16"/>
                  </a:lnTo>
                  <a:lnTo>
                    <a:pt x="19" y="11"/>
                  </a:lnTo>
                  <a:lnTo>
                    <a:pt x="25" y="9"/>
                  </a:lnTo>
                  <a:lnTo>
                    <a:pt x="145" y="11"/>
                  </a:lnTo>
                  <a:lnTo>
                    <a:pt x="266" y="15"/>
                  </a:lnTo>
                  <a:lnTo>
                    <a:pt x="387" y="18"/>
                  </a:lnTo>
                  <a:lnTo>
                    <a:pt x="570" y="22"/>
                  </a:lnTo>
                  <a:lnTo>
                    <a:pt x="753" y="23"/>
                  </a:lnTo>
                  <a:lnTo>
                    <a:pt x="951" y="23"/>
                  </a:lnTo>
                  <a:lnTo>
                    <a:pt x="995" y="23"/>
                  </a:lnTo>
                  <a:lnTo>
                    <a:pt x="1039" y="23"/>
                  </a:lnTo>
                  <a:lnTo>
                    <a:pt x="1083" y="19"/>
                  </a:lnTo>
                  <a:lnTo>
                    <a:pt x="1137" y="10"/>
                  </a:lnTo>
                  <a:lnTo>
                    <a:pt x="1190" y="3"/>
                  </a:lnTo>
                  <a:lnTo>
                    <a:pt x="1204" y="1"/>
                  </a:lnTo>
                  <a:lnTo>
                    <a:pt x="1218" y="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6315075" y="3337859"/>
              <a:ext cx="2006600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51" y="0"/>
                </a:cxn>
                <a:cxn ang="0">
                  <a:pos x="1257" y="2"/>
                </a:cxn>
                <a:cxn ang="0">
                  <a:pos x="1262" y="6"/>
                </a:cxn>
                <a:cxn ang="0">
                  <a:pos x="1264" y="10"/>
                </a:cxn>
                <a:cxn ang="0">
                  <a:pos x="1264" y="16"/>
                </a:cxn>
                <a:cxn ang="0">
                  <a:pos x="1262" y="21"/>
                </a:cxn>
                <a:cxn ang="0">
                  <a:pos x="1257" y="24"/>
                </a:cxn>
                <a:cxn ang="0">
                  <a:pos x="1251" y="26"/>
                </a:cxn>
                <a:cxn ang="0">
                  <a:pos x="13" y="26"/>
                </a:cxn>
                <a:cxn ang="0">
                  <a:pos x="7" y="24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7" y="2"/>
                </a:cxn>
                <a:cxn ang="0">
                  <a:pos x="13" y="0"/>
                </a:cxn>
              </a:cxnLst>
              <a:rect l="0" t="0" r="r" b="b"/>
              <a:pathLst>
                <a:path w="1264" h="26">
                  <a:moveTo>
                    <a:pt x="13" y="0"/>
                  </a:moveTo>
                  <a:lnTo>
                    <a:pt x="1251" y="0"/>
                  </a:lnTo>
                  <a:lnTo>
                    <a:pt x="1257" y="2"/>
                  </a:lnTo>
                  <a:lnTo>
                    <a:pt x="1262" y="6"/>
                  </a:lnTo>
                  <a:lnTo>
                    <a:pt x="1264" y="10"/>
                  </a:lnTo>
                  <a:lnTo>
                    <a:pt x="1264" y="16"/>
                  </a:lnTo>
                  <a:lnTo>
                    <a:pt x="1262" y="21"/>
                  </a:lnTo>
                  <a:lnTo>
                    <a:pt x="1257" y="24"/>
                  </a:lnTo>
                  <a:lnTo>
                    <a:pt x="1251" y="26"/>
                  </a:lnTo>
                  <a:lnTo>
                    <a:pt x="13" y="26"/>
                  </a:lnTo>
                  <a:lnTo>
                    <a:pt x="7" y="24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7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6295249" y="3506213"/>
            <a:ext cx="2106613" cy="2361187"/>
            <a:chOff x="6018212" y="3183055"/>
            <a:chExt cx="2106613" cy="2361187"/>
          </a:xfrm>
        </p:grpSpPr>
        <p:grpSp>
          <p:nvGrpSpPr>
            <p:cNvPr id="7" name="Group 44"/>
            <p:cNvGrpSpPr/>
            <p:nvPr/>
          </p:nvGrpSpPr>
          <p:grpSpPr>
            <a:xfrm>
              <a:off x="6018212" y="3183055"/>
              <a:ext cx="2106613" cy="1055688"/>
              <a:chOff x="6257925" y="1638300"/>
              <a:chExt cx="2106613" cy="1055688"/>
            </a:xfrm>
          </p:grpSpPr>
          <p:sp>
            <p:nvSpPr>
              <p:cNvPr id="1054" name="Freeform 30"/>
              <p:cNvSpPr>
                <a:spLocks noEditPoints="1"/>
              </p:cNvSpPr>
              <p:nvPr/>
            </p:nvSpPr>
            <p:spPr bwMode="auto">
              <a:xfrm>
                <a:off x="6257925" y="1638300"/>
                <a:ext cx="2106613" cy="1055688"/>
              </a:xfrm>
              <a:custGeom>
                <a:avLst/>
                <a:gdLst/>
                <a:ahLst/>
                <a:cxnLst>
                  <a:cxn ang="0">
                    <a:pos x="1128" y="30"/>
                  </a:cxn>
                  <a:cxn ang="0">
                    <a:pos x="810" y="36"/>
                  </a:cxn>
                  <a:cxn ang="0">
                    <a:pos x="31" y="29"/>
                  </a:cxn>
                  <a:cxn ang="0">
                    <a:pos x="26" y="525"/>
                  </a:cxn>
                  <a:cxn ang="0">
                    <a:pos x="30" y="594"/>
                  </a:cxn>
                  <a:cxn ang="0">
                    <a:pos x="47" y="616"/>
                  </a:cxn>
                  <a:cxn ang="0">
                    <a:pos x="81" y="624"/>
                  </a:cxn>
                  <a:cxn ang="0">
                    <a:pos x="283" y="618"/>
                  </a:cxn>
                  <a:cxn ang="0">
                    <a:pos x="608" y="622"/>
                  </a:cxn>
                  <a:cxn ang="0">
                    <a:pos x="1071" y="625"/>
                  </a:cxn>
                  <a:cxn ang="0">
                    <a:pos x="1205" y="636"/>
                  </a:cxn>
                  <a:cxn ang="0">
                    <a:pos x="1272" y="639"/>
                  </a:cxn>
                  <a:cxn ang="0">
                    <a:pos x="1295" y="623"/>
                  </a:cxn>
                  <a:cxn ang="0">
                    <a:pos x="1301" y="591"/>
                  </a:cxn>
                  <a:cxn ang="0">
                    <a:pos x="1300" y="561"/>
                  </a:cxn>
                  <a:cxn ang="0">
                    <a:pos x="1285" y="446"/>
                  </a:cxn>
                  <a:cxn ang="0">
                    <a:pos x="1271" y="339"/>
                  </a:cxn>
                  <a:cxn ang="0">
                    <a:pos x="1287" y="232"/>
                  </a:cxn>
                  <a:cxn ang="0">
                    <a:pos x="1296" y="120"/>
                  </a:cxn>
                  <a:cxn ang="0">
                    <a:pos x="1285" y="52"/>
                  </a:cxn>
                  <a:cxn ang="0">
                    <a:pos x="1259" y="28"/>
                  </a:cxn>
                  <a:cxn ang="0">
                    <a:pos x="1238" y="0"/>
                  </a:cxn>
                  <a:cxn ang="0">
                    <a:pos x="1286" y="12"/>
                  </a:cxn>
                  <a:cxn ang="0">
                    <a:pos x="1311" y="49"/>
                  </a:cxn>
                  <a:cxn ang="0">
                    <a:pos x="1322" y="137"/>
                  </a:cxn>
                  <a:cxn ang="0">
                    <a:pos x="1311" y="248"/>
                  </a:cxn>
                  <a:cxn ang="0">
                    <a:pos x="1298" y="336"/>
                  </a:cxn>
                  <a:cxn ang="0">
                    <a:pos x="1305" y="417"/>
                  </a:cxn>
                  <a:cxn ang="0">
                    <a:pos x="1322" y="519"/>
                  </a:cxn>
                  <a:cxn ang="0">
                    <a:pos x="1327" y="586"/>
                  </a:cxn>
                  <a:cxn ang="0">
                    <a:pos x="1319" y="630"/>
                  </a:cxn>
                  <a:cxn ang="0">
                    <a:pos x="1291" y="659"/>
                  </a:cxn>
                  <a:cxn ang="0">
                    <a:pos x="1251" y="665"/>
                  </a:cxn>
                  <a:cxn ang="0">
                    <a:pos x="1163" y="655"/>
                  </a:cxn>
                  <a:cxn ang="0">
                    <a:pos x="853" y="649"/>
                  </a:cxn>
                  <a:cxn ang="0">
                    <a:pos x="438" y="647"/>
                  </a:cxn>
                  <a:cxn ang="0">
                    <a:pos x="163" y="648"/>
                  </a:cxn>
                  <a:cxn ang="0">
                    <a:pos x="93" y="652"/>
                  </a:cxn>
                  <a:cxn ang="0">
                    <a:pos x="33" y="638"/>
                  </a:cxn>
                  <a:cxn ang="0">
                    <a:pos x="8" y="607"/>
                  </a:cxn>
                  <a:cxn ang="0">
                    <a:pos x="0" y="564"/>
                  </a:cxn>
                  <a:cxn ang="0">
                    <a:pos x="6" y="444"/>
                  </a:cxn>
                  <a:cxn ang="0">
                    <a:pos x="11" y="16"/>
                  </a:cxn>
                  <a:cxn ang="0">
                    <a:pos x="15" y="9"/>
                  </a:cxn>
                  <a:cxn ang="0">
                    <a:pos x="181" y="5"/>
                  </a:cxn>
                  <a:cxn ang="0">
                    <a:pos x="697" y="10"/>
                  </a:cxn>
                  <a:cxn ang="0">
                    <a:pos x="1012" y="11"/>
                  </a:cxn>
                  <a:cxn ang="0">
                    <a:pos x="1184" y="2"/>
                  </a:cxn>
                </a:cxnLst>
                <a:rect l="0" t="0" r="r" b="b"/>
                <a:pathLst>
                  <a:path w="1327" h="665">
                    <a:moveTo>
                      <a:pt x="1244" y="26"/>
                    </a:moveTo>
                    <a:lnTo>
                      <a:pt x="1186" y="27"/>
                    </a:lnTo>
                    <a:lnTo>
                      <a:pt x="1128" y="30"/>
                    </a:lnTo>
                    <a:lnTo>
                      <a:pt x="1049" y="35"/>
                    </a:lnTo>
                    <a:lnTo>
                      <a:pt x="969" y="36"/>
                    </a:lnTo>
                    <a:lnTo>
                      <a:pt x="810" y="36"/>
                    </a:lnTo>
                    <a:lnTo>
                      <a:pt x="549" y="34"/>
                    </a:lnTo>
                    <a:lnTo>
                      <a:pt x="287" y="31"/>
                    </a:lnTo>
                    <a:lnTo>
                      <a:pt x="31" y="29"/>
                    </a:lnTo>
                    <a:lnTo>
                      <a:pt x="31" y="444"/>
                    </a:lnTo>
                    <a:lnTo>
                      <a:pt x="30" y="484"/>
                    </a:lnTo>
                    <a:lnTo>
                      <a:pt x="26" y="525"/>
                    </a:lnTo>
                    <a:lnTo>
                      <a:pt x="25" y="564"/>
                    </a:lnTo>
                    <a:lnTo>
                      <a:pt x="27" y="584"/>
                    </a:lnTo>
                    <a:lnTo>
                      <a:pt x="30" y="594"/>
                    </a:lnTo>
                    <a:lnTo>
                      <a:pt x="33" y="603"/>
                    </a:lnTo>
                    <a:lnTo>
                      <a:pt x="39" y="611"/>
                    </a:lnTo>
                    <a:lnTo>
                      <a:pt x="47" y="616"/>
                    </a:lnTo>
                    <a:lnTo>
                      <a:pt x="59" y="621"/>
                    </a:lnTo>
                    <a:lnTo>
                      <a:pt x="70" y="623"/>
                    </a:lnTo>
                    <a:lnTo>
                      <a:pt x="81" y="624"/>
                    </a:lnTo>
                    <a:lnTo>
                      <a:pt x="138" y="624"/>
                    </a:lnTo>
                    <a:lnTo>
                      <a:pt x="224" y="619"/>
                    </a:lnTo>
                    <a:lnTo>
                      <a:pt x="283" y="618"/>
                    </a:lnTo>
                    <a:lnTo>
                      <a:pt x="341" y="620"/>
                    </a:lnTo>
                    <a:lnTo>
                      <a:pt x="399" y="621"/>
                    </a:lnTo>
                    <a:lnTo>
                      <a:pt x="608" y="622"/>
                    </a:lnTo>
                    <a:lnTo>
                      <a:pt x="814" y="623"/>
                    </a:lnTo>
                    <a:lnTo>
                      <a:pt x="1020" y="624"/>
                    </a:lnTo>
                    <a:lnTo>
                      <a:pt x="1071" y="625"/>
                    </a:lnTo>
                    <a:lnTo>
                      <a:pt x="1121" y="627"/>
                    </a:lnTo>
                    <a:lnTo>
                      <a:pt x="1172" y="632"/>
                    </a:lnTo>
                    <a:lnTo>
                      <a:pt x="1205" y="636"/>
                    </a:lnTo>
                    <a:lnTo>
                      <a:pt x="1237" y="638"/>
                    </a:lnTo>
                    <a:lnTo>
                      <a:pt x="1260" y="640"/>
                    </a:lnTo>
                    <a:lnTo>
                      <a:pt x="1272" y="639"/>
                    </a:lnTo>
                    <a:lnTo>
                      <a:pt x="1283" y="637"/>
                    </a:lnTo>
                    <a:lnTo>
                      <a:pt x="1290" y="631"/>
                    </a:lnTo>
                    <a:lnTo>
                      <a:pt x="1295" y="623"/>
                    </a:lnTo>
                    <a:lnTo>
                      <a:pt x="1299" y="613"/>
                    </a:lnTo>
                    <a:lnTo>
                      <a:pt x="1300" y="602"/>
                    </a:lnTo>
                    <a:lnTo>
                      <a:pt x="1301" y="591"/>
                    </a:lnTo>
                    <a:lnTo>
                      <a:pt x="1301" y="579"/>
                    </a:lnTo>
                    <a:lnTo>
                      <a:pt x="1300" y="569"/>
                    </a:lnTo>
                    <a:lnTo>
                      <a:pt x="1300" y="561"/>
                    </a:lnTo>
                    <a:lnTo>
                      <a:pt x="1297" y="522"/>
                    </a:lnTo>
                    <a:lnTo>
                      <a:pt x="1292" y="484"/>
                    </a:lnTo>
                    <a:lnTo>
                      <a:pt x="1285" y="446"/>
                    </a:lnTo>
                    <a:lnTo>
                      <a:pt x="1274" y="391"/>
                    </a:lnTo>
                    <a:lnTo>
                      <a:pt x="1271" y="364"/>
                    </a:lnTo>
                    <a:lnTo>
                      <a:pt x="1271" y="339"/>
                    </a:lnTo>
                    <a:lnTo>
                      <a:pt x="1275" y="314"/>
                    </a:lnTo>
                    <a:lnTo>
                      <a:pt x="1279" y="289"/>
                    </a:lnTo>
                    <a:lnTo>
                      <a:pt x="1287" y="232"/>
                    </a:lnTo>
                    <a:lnTo>
                      <a:pt x="1293" y="174"/>
                    </a:lnTo>
                    <a:lnTo>
                      <a:pt x="1295" y="147"/>
                    </a:lnTo>
                    <a:lnTo>
                      <a:pt x="1296" y="120"/>
                    </a:lnTo>
                    <a:lnTo>
                      <a:pt x="1294" y="93"/>
                    </a:lnTo>
                    <a:lnTo>
                      <a:pt x="1290" y="66"/>
                    </a:lnTo>
                    <a:lnTo>
                      <a:pt x="1285" y="52"/>
                    </a:lnTo>
                    <a:lnTo>
                      <a:pt x="1278" y="41"/>
                    </a:lnTo>
                    <a:lnTo>
                      <a:pt x="1270" y="33"/>
                    </a:lnTo>
                    <a:lnTo>
                      <a:pt x="1259" y="28"/>
                    </a:lnTo>
                    <a:lnTo>
                      <a:pt x="1244" y="26"/>
                    </a:lnTo>
                    <a:close/>
                    <a:moveTo>
                      <a:pt x="1219" y="0"/>
                    </a:moveTo>
                    <a:lnTo>
                      <a:pt x="1238" y="0"/>
                    </a:lnTo>
                    <a:lnTo>
                      <a:pt x="1256" y="0"/>
                    </a:lnTo>
                    <a:lnTo>
                      <a:pt x="1273" y="5"/>
                    </a:lnTo>
                    <a:lnTo>
                      <a:pt x="1286" y="12"/>
                    </a:lnTo>
                    <a:lnTo>
                      <a:pt x="1297" y="22"/>
                    </a:lnTo>
                    <a:lnTo>
                      <a:pt x="1306" y="35"/>
                    </a:lnTo>
                    <a:lnTo>
                      <a:pt x="1311" y="49"/>
                    </a:lnTo>
                    <a:lnTo>
                      <a:pt x="1315" y="63"/>
                    </a:lnTo>
                    <a:lnTo>
                      <a:pt x="1321" y="99"/>
                    </a:lnTo>
                    <a:lnTo>
                      <a:pt x="1322" y="137"/>
                    </a:lnTo>
                    <a:lnTo>
                      <a:pt x="1320" y="174"/>
                    </a:lnTo>
                    <a:lnTo>
                      <a:pt x="1316" y="211"/>
                    </a:lnTo>
                    <a:lnTo>
                      <a:pt x="1311" y="248"/>
                    </a:lnTo>
                    <a:lnTo>
                      <a:pt x="1306" y="284"/>
                    </a:lnTo>
                    <a:lnTo>
                      <a:pt x="1301" y="310"/>
                    </a:lnTo>
                    <a:lnTo>
                      <a:pt x="1298" y="336"/>
                    </a:lnTo>
                    <a:lnTo>
                      <a:pt x="1296" y="362"/>
                    </a:lnTo>
                    <a:lnTo>
                      <a:pt x="1300" y="389"/>
                    </a:lnTo>
                    <a:lnTo>
                      <a:pt x="1305" y="417"/>
                    </a:lnTo>
                    <a:lnTo>
                      <a:pt x="1310" y="443"/>
                    </a:lnTo>
                    <a:lnTo>
                      <a:pt x="1317" y="481"/>
                    </a:lnTo>
                    <a:lnTo>
                      <a:pt x="1322" y="519"/>
                    </a:lnTo>
                    <a:lnTo>
                      <a:pt x="1326" y="557"/>
                    </a:lnTo>
                    <a:lnTo>
                      <a:pt x="1326" y="571"/>
                    </a:lnTo>
                    <a:lnTo>
                      <a:pt x="1327" y="586"/>
                    </a:lnTo>
                    <a:lnTo>
                      <a:pt x="1326" y="601"/>
                    </a:lnTo>
                    <a:lnTo>
                      <a:pt x="1323" y="616"/>
                    </a:lnTo>
                    <a:lnTo>
                      <a:pt x="1319" y="630"/>
                    </a:lnTo>
                    <a:lnTo>
                      <a:pt x="1312" y="644"/>
                    </a:lnTo>
                    <a:lnTo>
                      <a:pt x="1302" y="653"/>
                    </a:lnTo>
                    <a:lnTo>
                      <a:pt x="1291" y="659"/>
                    </a:lnTo>
                    <a:lnTo>
                      <a:pt x="1278" y="663"/>
                    </a:lnTo>
                    <a:lnTo>
                      <a:pt x="1264" y="665"/>
                    </a:lnTo>
                    <a:lnTo>
                      <a:pt x="1251" y="665"/>
                    </a:lnTo>
                    <a:lnTo>
                      <a:pt x="1237" y="664"/>
                    </a:lnTo>
                    <a:lnTo>
                      <a:pt x="1199" y="660"/>
                    </a:lnTo>
                    <a:lnTo>
                      <a:pt x="1163" y="655"/>
                    </a:lnTo>
                    <a:lnTo>
                      <a:pt x="1125" y="652"/>
                    </a:lnTo>
                    <a:lnTo>
                      <a:pt x="989" y="649"/>
                    </a:lnTo>
                    <a:lnTo>
                      <a:pt x="853" y="649"/>
                    </a:lnTo>
                    <a:lnTo>
                      <a:pt x="716" y="648"/>
                    </a:lnTo>
                    <a:lnTo>
                      <a:pt x="578" y="648"/>
                    </a:lnTo>
                    <a:lnTo>
                      <a:pt x="438" y="647"/>
                    </a:lnTo>
                    <a:lnTo>
                      <a:pt x="299" y="645"/>
                    </a:lnTo>
                    <a:lnTo>
                      <a:pt x="232" y="645"/>
                    </a:lnTo>
                    <a:lnTo>
                      <a:pt x="163" y="648"/>
                    </a:lnTo>
                    <a:lnTo>
                      <a:pt x="140" y="650"/>
                    </a:lnTo>
                    <a:lnTo>
                      <a:pt x="117" y="652"/>
                    </a:lnTo>
                    <a:lnTo>
                      <a:pt x="93" y="652"/>
                    </a:lnTo>
                    <a:lnTo>
                      <a:pt x="69" y="650"/>
                    </a:lnTo>
                    <a:lnTo>
                      <a:pt x="47" y="645"/>
                    </a:lnTo>
                    <a:lnTo>
                      <a:pt x="33" y="638"/>
                    </a:lnTo>
                    <a:lnTo>
                      <a:pt x="23" y="630"/>
                    </a:lnTo>
                    <a:lnTo>
                      <a:pt x="14" y="619"/>
                    </a:lnTo>
                    <a:lnTo>
                      <a:pt x="8" y="607"/>
                    </a:lnTo>
                    <a:lnTo>
                      <a:pt x="3" y="594"/>
                    </a:lnTo>
                    <a:lnTo>
                      <a:pt x="1" y="579"/>
                    </a:lnTo>
                    <a:lnTo>
                      <a:pt x="0" y="564"/>
                    </a:lnTo>
                    <a:lnTo>
                      <a:pt x="2" y="524"/>
                    </a:lnTo>
                    <a:lnTo>
                      <a:pt x="4" y="484"/>
                    </a:lnTo>
                    <a:lnTo>
                      <a:pt x="6" y="444"/>
                    </a:lnTo>
                    <a:lnTo>
                      <a:pt x="6" y="27"/>
                    </a:lnTo>
                    <a:lnTo>
                      <a:pt x="8" y="21"/>
                    </a:lnTo>
                    <a:lnTo>
                      <a:pt x="11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5" y="9"/>
                    </a:lnTo>
                    <a:lnTo>
                      <a:pt x="19" y="6"/>
                    </a:lnTo>
                    <a:lnTo>
                      <a:pt x="25" y="4"/>
                    </a:lnTo>
                    <a:lnTo>
                      <a:pt x="181" y="5"/>
                    </a:lnTo>
                    <a:lnTo>
                      <a:pt x="337" y="7"/>
                    </a:lnTo>
                    <a:lnTo>
                      <a:pt x="493" y="9"/>
                    </a:lnTo>
                    <a:lnTo>
                      <a:pt x="697" y="10"/>
                    </a:lnTo>
                    <a:lnTo>
                      <a:pt x="901" y="10"/>
                    </a:lnTo>
                    <a:lnTo>
                      <a:pt x="957" y="11"/>
                    </a:lnTo>
                    <a:lnTo>
                      <a:pt x="1012" y="11"/>
                    </a:lnTo>
                    <a:lnTo>
                      <a:pt x="1069" y="9"/>
                    </a:lnTo>
                    <a:lnTo>
                      <a:pt x="1127" y="6"/>
                    </a:lnTo>
                    <a:lnTo>
                      <a:pt x="1184" y="2"/>
                    </a:lnTo>
                    <a:lnTo>
                      <a:pt x="1201" y="0"/>
                    </a:lnTo>
                    <a:lnTo>
                      <a:pt x="121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6288088" y="2105959"/>
                <a:ext cx="20066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51" y="0"/>
                  </a:cxn>
                  <a:cxn ang="0">
                    <a:pos x="1257" y="2"/>
                  </a:cxn>
                  <a:cxn ang="0">
                    <a:pos x="1261" y="6"/>
                  </a:cxn>
                  <a:cxn ang="0">
                    <a:pos x="1264" y="10"/>
                  </a:cxn>
                  <a:cxn ang="0">
                    <a:pos x="1264" y="16"/>
                  </a:cxn>
                  <a:cxn ang="0">
                    <a:pos x="1261" y="21"/>
                  </a:cxn>
                  <a:cxn ang="0">
                    <a:pos x="1257" y="24"/>
                  </a:cxn>
                  <a:cxn ang="0">
                    <a:pos x="1251" y="26"/>
                  </a:cxn>
                  <a:cxn ang="0">
                    <a:pos x="12" y="26"/>
                  </a:cxn>
                  <a:cxn ang="0">
                    <a:pos x="6" y="24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1264" h="26">
                    <a:moveTo>
                      <a:pt x="12" y="0"/>
                    </a:moveTo>
                    <a:lnTo>
                      <a:pt x="1251" y="0"/>
                    </a:lnTo>
                    <a:lnTo>
                      <a:pt x="1257" y="2"/>
                    </a:lnTo>
                    <a:lnTo>
                      <a:pt x="1261" y="6"/>
                    </a:lnTo>
                    <a:lnTo>
                      <a:pt x="1264" y="10"/>
                    </a:lnTo>
                    <a:lnTo>
                      <a:pt x="1264" y="16"/>
                    </a:lnTo>
                    <a:lnTo>
                      <a:pt x="1261" y="21"/>
                    </a:lnTo>
                    <a:lnTo>
                      <a:pt x="1257" y="24"/>
                    </a:lnTo>
                    <a:lnTo>
                      <a:pt x="1251" y="26"/>
                    </a:lnTo>
                    <a:lnTo>
                      <a:pt x="12" y="26"/>
                    </a:lnTo>
                    <a:lnTo>
                      <a:pt x="6" y="24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5"/>
            <p:cNvGrpSpPr/>
            <p:nvPr/>
          </p:nvGrpSpPr>
          <p:grpSpPr>
            <a:xfrm>
              <a:off x="6018212" y="4488554"/>
              <a:ext cx="2106613" cy="1055688"/>
              <a:chOff x="6257925" y="1638300"/>
              <a:chExt cx="2106613" cy="1055688"/>
            </a:xfrm>
          </p:grpSpPr>
          <p:sp>
            <p:nvSpPr>
              <p:cNvPr id="47" name="Freeform 30"/>
              <p:cNvSpPr>
                <a:spLocks noEditPoints="1"/>
              </p:cNvSpPr>
              <p:nvPr/>
            </p:nvSpPr>
            <p:spPr bwMode="auto">
              <a:xfrm>
                <a:off x="6257925" y="1638300"/>
                <a:ext cx="2106613" cy="1055688"/>
              </a:xfrm>
              <a:custGeom>
                <a:avLst/>
                <a:gdLst/>
                <a:ahLst/>
                <a:cxnLst>
                  <a:cxn ang="0">
                    <a:pos x="1128" y="30"/>
                  </a:cxn>
                  <a:cxn ang="0">
                    <a:pos x="810" y="36"/>
                  </a:cxn>
                  <a:cxn ang="0">
                    <a:pos x="31" y="29"/>
                  </a:cxn>
                  <a:cxn ang="0">
                    <a:pos x="26" y="525"/>
                  </a:cxn>
                  <a:cxn ang="0">
                    <a:pos x="30" y="594"/>
                  </a:cxn>
                  <a:cxn ang="0">
                    <a:pos x="47" y="616"/>
                  </a:cxn>
                  <a:cxn ang="0">
                    <a:pos x="81" y="624"/>
                  </a:cxn>
                  <a:cxn ang="0">
                    <a:pos x="283" y="618"/>
                  </a:cxn>
                  <a:cxn ang="0">
                    <a:pos x="608" y="622"/>
                  </a:cxn>
                  <a:cxn ang="0">
                    <a:pos x="1071" y="625"/>
                  </a:cxn>
                  <a:cxn ang="0">
                    <a:pos x="1205" y="636"/>
                  </a:cxn>
                  <a:cxn ang="0">
                    <a:pos x="1272" y="639"/>
                  </a:cxn>
                  <a:cxn ang="0">
                    <a:pos x="1295" y="623"/>
                  </a:cxn>
                  <a:cxn ang="0">
                    <a:pos x="1301" y="591"/>
                  </a:cxn>
                  <a:cxn ang="0">
                    <a:pos x="1300" y="561"/>
                  </a:cxn>
                  <a:cxn ang="0">
                    <a:pos x="1285" y="446"/>
                  </a:cxn>
                  <a:cxn ang="0">
                    <a:pos x="1271" y="339"/>
                  </a:cxn>
                  <a:cxn ang="0">
                    <a:pos x="1287" y="232"/>
                  </a:cxn>
                  <a:cxn ang="0">
                    <a:pos x="1296" y="120"/>
                  </a:cxn>
                  <a:cxn ang="0">
                    <a:pos x="1285" y="52"/>
                  </a:cxn>
                  <a:cxn ang="0">
                    <a:pos x="1259" y="28"/>
                  </a:cxn>
                  <a:cxn ang="0">
                    <a:pos x="1238" y="0"/>
                  </a:cxn>
                  <a:cxn ang="0">
                    <a:pos x="1286" y="12"/>
                  </a:cxn>
                  <a:cxn ang="0">
                    <a:pos x="1311" y="49"/>
                  </a:cxn>
                  <a:cxn ang="0">
                    <a:pos x="1322" y="137"/>
                  </a:cxn>
                  <a:cxn ang="0">
                    <a:pos x="1311" y="248"/>
                  </a:cxn>
                  <a:cxn ang="0">
                    <a:pos x="1298" y="336"/>
                  </a:cxn>
                  <a:cxn ang="0">
                    <a:pos x="1305" y="417"/>
                  </a:cxn>
                  <a:cxn ang="0">
                    <a:pos x="1322" y="519"/>
                  </a:cxn>
                  <a:cxn ang="0">
                    <a:pos x="1327" y="586"/>
                  </a:cxn>
                  <a:cxn ang="0">
                    <a:pos x="1319" y="630"/>
                  </a:cxn>
                  <a:cxn ang="0">
                    <a:pos x="1291" y="659"/>
                  </a:cxn>
                  <a:cxn ang="0">
                    <a:pos x="1251" y="665"/>
                  </a:cxn>
                  <a:cxn ang="0">
                    <a:pos x="1163" y="655"/>
                  </a:cxn>
                  <a:cxn ang="0">
                    <a:pos x="853" y="649"/>
                  </a:cxn>
                  <a:cxn ang="0">
                    <a:pos x="438" y="647"/>
                  </a:cxn>
                  <a:cxn ang="0">
                    <a:pos x="163" y="648"/>
                  </a:cxn>
                  <a:cxn ang="0">
                    <a:pos x="93" y="652"/>
                  </a:cxn>
                  <a:cxn ang="0">
                    <a:pos x="33" y="638"/>
                  </a:cxn>
                  <a:cxn ang="0">
                    <a:pos x="8" y="607"/>
                  </a:cxn>
                  <a:cxn ang="0">
                    <a:pos x="0" y="564"/>
                  </a:cxn>
                  <a:cxn ang="0">
                    <a:pos x="6" y="444"/>
                  </a:cxn>
                  <a:cxn ang="0">
                    <a:pos x="11" y="16"/>
                  </a:cxn>
                  <a:cxn ang="0">
                    <a:pos x="15" y="9"/>
                  </a:cxn>
                  <a:cxn ang="0">
                    <a:pos x="181" y="5"/>
                  </a:cxn>
                  <a:cxn ang="0">
                    <a:pos x="697" y="10"/>
                  </a:cxn>
                  <a:cxn ang="0">
                    <a:pos x="1012" y="11"/>
                  </a:cxn>
                  <a:cxn ang="0">
                    <a:pos x="1184" y="2"/>
                  </a:cxn>
                </a:cxnLst>
                <a:rect l="0" t="0" r="r" b="b"/>
                <a:pathLst>
                  <a:path w="1327" h="665">
                    <a:moveTo>
                      <a:pt x="1244" y="26"/>
                    </a:moveTo>
                    <a:lnTo>
                      <a:pt x="1186" y="27"/>
                    </a:lnTo>
                    <a:lnTo>
                      <a:pt x="1128" y="30"/>
                    </a:lnTo>
                    <a:lnTo>
                      <a:pt x="1049" y="35"/>
                    </a:lnTo>
                    <a:lnTo>
                      <a:pt x="969" y="36"/>
                    </a:lnTo>
                    <a:lnTo>
                      <a:pt x="810" y="36"/>
                    </a:lnTo>
                    <a:lnTo>
                      <a:pt x="549" y="34"/>
                    </a:lnTo>
                    <a:lnTo>
                      <a:pt x="287" y="31"/>
                    </a:lnTo>
                    <a:lnTo>
                      <a:pt x="31" y="29"/>
                    </a:lnTo>
                    <a:lnTo>
                      <a:pt x="31" y="444"/>
                    </a:lnTo>
                    <a:lnTo>
                      <a:pt x="30" y="484"/>
                    </a:lnTo>
                    <a:lnTo>
                      <a:pt x="26" y="525"/>
                    </a:lnTo>
                    <a:lnTo>
                      <a:pt x="25" y="564"/>
                    </a:lnTo>
                    <a:lnTo>
                      <a:pt x="27" y="584"/>
                    </a:lnTo>
                    <a:lnTo>
                      <a:pt x="30" y="594"/>
                    </a:lnTo>
                    <a:lnTo>
                      <a:pt x="33" y="603"/>
                    </a:lnTo>
                    <a:lnTo>
                      <a:pt x="39" y="611"/>
                    </a:lnTo>
                    <a:lnTo>
                      <a:pt x="47" y="616"/>
                    </a:lnTo>
                    <a:lnTo>
                      <a:pt x="59" y="621"/>
                    </a:lnTo>
                    <a:lnTo>
                      <a:pt x="70" y="623"/>
                    </a:lnTo>
                    <a:lnTo>
                      <a:pt x="81" y="624"/>
                    </a:lnTo>
                    <a:lnTo>
                      <a:pt x="138" y="624"/>
                    </a:lnTo>
                    <a:lnTo>
                      <a:pt x="224" y="619"/>
                    </a:lnTo>
                    <a:lnTo>
                      <a:pt x="283" y="618"/>
                    </a:lnTo>
                    <a:lnTo>
                      <a:pt x="341" y="620"/>
                    </a:lnTo>
                    <a:lnTo>
                      <a:pt x="399" y="621"/>
                    </a:lnTo>
                    <a:lnTo>
                      <a:pt x="608" y="622"/>
                    </a:lnTo>
                    <a:lnTo>
                      <a:pt x="814" y="623"/>
                    </a:lnTo>
                    <a:lnTo>
                      <a:pt x="1020" y="624"/>
                    </a:lnTo>
                    <a:lnTo>
                      <a:pt x="1071" y="625"/>
                    </a:lnTo>
                    <a:lnTo>
                      <a:pt x="1121" y="627"/>
                    </a:lnTo>
                    <a:lnTo>
                      <a:pt x="1172" y="632"/>
                    </a:lnTo>
                    <a:lnTo>
                      <a:pt x="1205" y="636"/>
                    </a:lnTo>
                    <a:lnTo>
                      <a:pt x="1237" y="638"/>
                    </a:lnTo>
                    <a:lnTo>
                      <a:pt x="1260" y="640"/>
                    </a:lnTo>
                    <a:lnTo>
                      <a:pt x="1272" y="639"/>
                    </a:lnTo>
                    <a:lnTo>
                      <a:pt x="1283" y="637"/>
                    </a:lnTo>
                    <a:lnTo>
                      <a:pt x="1290" y="631"/>
                    </a:lnTo>
                    <a:lnTo>
                      <a:pt x="1295" y="623"/>
                    </a:lnTo>
                    <a:lnTo>
                      <a:pt x="1299" y="613"/>
                    </a:lnTo>
                    <a:lnTo>
                      <a:pt x="1300" y="602"/>
                    </a:lnTo>
                    <a:lnTo>
                      <a:pt x="1301" y="591"/>
                    </a:lnTo>
                    <a:lnTo>
                      <a:pt x="1301" y="579"/>
                    </a:lnTo>
                    <a:lnTo>
                      <a:pt x="1300" y="569"/>
                    </a:lnTo>
                    <a:lnTo>
                      <a:pt x="1300" y="561"/>
                    </a:lnTo>
                    <a:lnTo>
                      <a:pt x="1297" y="522"/>
                    </a:lnTo>
                    <a:lnTo>
                      <a:pt x="1292" y="484"/>
                    </a:lnTo>
                    <a:lnTo>
                      <a:pt x="1285" y="446"/>
                    </a:lnTo>
                    <a:lnTo>
                      <a:pt x="1274" y="391"/>
                    </a:lnTo>
                    <a:lnTo>
                      <a:pt x="1271" y="364"/>
                    </a:lnTo>
                    <a:lnTo>
                      <a:pt x="1271" y="339"/>
                    </a:lnTo>
                    <a:lnTo>
                      <a:pt x="1275" y="314"/>
                    </a:lnTo>
                    <a:lnTo>
                      <a:pt x="1279" y="289"/>
                    </a:lnTo>
                    <a:lnTo>
                      <a:pt x="1287" y="232"/>
                    </a:lnTo>
                    <a:lnTo>
                      <a:pt x="1293" y="174"/>
                    </a:lnTo>
                    <a:lnTo>
                      <a:pt x="1295" y="147"/>
                    </a:lnTo>
                    <a:lnTo>
                      <a:pt x="1296" y="120"/>
                    </a:lnTo>
                    <a:lnTo>
                      <a:pt x="1294" y="93"/>
                    </a:lnTo>
                    <a:lnTo>
                      <a:pt x="1290" y="66"/>
                    </a:lnTo>
                    <a:lnTo>
                      <a:pt x="1285" y="52"/>
                    </a:lnTo>
                    <a:lnTo>
                      <a:pt x="1278" y="41"/>
                    </a:lnTo>
                    <a:lnTo>
                      <a:pt x="1270" y="33"/>
                    </a:lnTo>
                    <a:lnTo>
                      <a:pt x="1259" y="28"/>
                    </a:lnTo>
                    <a:lnTo>
                      <a:pt x="1244" y="26"/>
                    </a:lnTo>
                    <a:close/>
                    <a:moveTo>
                      <a:pt x="1219" y="0"/>
                    </a:moveTo>
                    <a:lnTo>
                      <a:pt x="1238" y="0"/>
                    </a:lnTo>
                    <a:lnTo>
                      <a:pt x="1256" y="0"/>
                    </a:lnTo>
                    <a:lnTo>
                      <a:pt x="1273" y="5"/>
                    </a:lnTo>
                    <a:lnTo>
                      <a:pt x="1286" y="12"/>
                    </a:lnTo>
                    <a:lnTo>
                      <a:pt x="1297" y="22"/>
                    </a:lnTo>
                    <a:lnTo>
                      <a:pt x="1306" y="35"/>
                    </a:lnTo>
                    <a:lnTo>
                      <a:pt x="1311" y="49"/>
                    </a:lnTo>
                    <a:lnTo>
                      <a:pt x="1315" y="63"/>
                    </a:lnTo>
                    <a:lnTo>
                      <a:pt x="1321" y="99"/>
                    </a:lnTo>
                    <a:lnTo>
                      <a:pt x="1322" y="137"/>
                    </a:lnTo>
                    <a:lnTo>
                      <a:pt x="1320" y="174"/>
                    </a:lnTo>
                    <a:lnTo>
                      <a:pt x="1316" y="211"/>
                    </a:lnTo>
                    <a:lnTo>
                      <a:pt x="1311" y="248"/>
                    </a:lnTo>
                    <a:lnTo>
                      <a:pt x="1306" y="284"/>
                    </a:lnTo>
                    <a:lnTo>
                      <a:pt x="1301" y="310"/>
                    </a:lnTo>
                    <a:lnTo>
                      <a:pt x="1298" y="336"/>
                    </a:lnTo>
                    <a:lnTo>
                      <a:pt x="1296" y="362"/>
                    </a:lnTo>
                    <a:lnTo>
                      <a:pt x="1300" y="389"/>
                    </a:lnTo>
                    <a:lnTo>
                      <a:pt x="1305" y="417"/>
                    </a:lnTo>
                    <a:lnTo>
                      <a:pt x="1310" y="443"/>
                    </a:lnTo>
                    <a:lnTo>
                      <a:pt x="1317" y="481"/>
                    </a:lnTo>
                    <a:lnTo>
                      <a:pt x="1322" y="519"/>
                    </a:lnTo>
                    <a:lnTo>
                      <a:pt x="1326" y="557"/>
                    </a:lnTo>
                    <a:lnTo>
                      <a:pt x="1326" y="571"/>
                    </a:lnTo>
                    <a:lnTo>
                      <a:pt x="1327" y="586"/>
                    </a:lnTo>
                    <a:lnTo>
                      <a:pt x="1326" y="601"/>
                    </a:lnTo>
                    <a:lnTo>
                      <a:pt x="1323" y="616"/>
                    </a:lnTo>
                    <a:lnTo>
                      <a:pt x="1319" y="630"/>
                    </a:lnTo>
                    <a:lnTo>
                      <a:pt x="1312" y="644"/>
                    </a:lnTo>
                    <a:lnTo>
                      <a:pt x="1302" y="653"/>
                    </a:lnTo>
                    <a:lnTo>
                      <a:pt x="1291" y="659"/>
                    </a:lnTo>
                    <a:lnTo>
                      <a:pt x="1278" y="663"/>
                    </a:lnTo>
                    <a:lnTo>
                      <a:pt x="1264" y="665"/>
                    </a:lnTo>
                    <a:lnTo>
                      <a:pt x="1251" y="665"/>
                    </a:lnTo>
                    <a:lnTo>
                      <a:pt x="1237" y="664"/>
                    </a:lnTo>
                    <a:lnTo>
                      <a:pt x="1199" y="660"/>
                    </a:lnTo>
                    <a:lnTo>
                      <a:pt x="1163" y="655"/>
                    </a:lnTo>
                    <a:lnTo>
                      <a:pt x="1125" y="652"/>
                    </a:lnTo>
                    <a:lnTo>
                      <a:pt x="989" y="649"/>
                    </a:lnTo>
                    <a:lnTo>
                      <a:pt x="853" y="649"/>
                    </a:lnTo>
                    <a:lnTo>
                      <a:pt x="716" y="648"/>
                    </a:lnTo>
                    <a:lnTo>
                      <a:pt x="578" y="648"/>
                    </a:lnTo>
                    <a:lnTo>
                      <a:pt x="438" y="647"/>
                    </a:lnTo>
                    <a:lnTo>
                      <a:pt x="299" y="645"/>
                    </a:lnTo>
                    <a:lnTo>
                      <a:pt x="232" y="645"/>
                    </a:lnTo>
                    <a:lnTo>
                      <a:pt x="163" y="648"/>
                    </a:lnTo>
                    <a:lnTo>
                      <a:pt x="140" y="650"/>
                    </a:lnTo>
                    <a:lnTo>
                      <a:pt x="117" y="652"/>
                    </a:lnTo>
                    <a:lnTo>
                      <a:pt x="93" y="652"/>
                    </a:lnTo>
                    <a:lnTo>
                      <a:pt x="69" y="650"/>
                    </a:lnTo>
                    <a:lnTo>
                      <a:pt x="47" y="645"/>
                    </a:lnTo>
                    <a:lnTo>
                      <a:pt x="33" y="638"/>
                    </a:lnTo>
                    <a:lnTo>
                      <a:pt x="23" y="630"/>
                    </a:lnTo>
                    <a:lnTo>
                      <a:pt x="14" y="619"/>
                    </a:lnTo>
                    <a:lnTo>
                      <a:pt x="8" y="607"/>
                    </a:lnTo>
                    <a:lnTo>
                      <a:pt x="3" y="594"/>
                    </a:lnTo>
                    <a:lnTo>
                      <a:pt x="1" y="579"/>
                    </a:lnTo>
                    <a:lnTo>
                      <a:pt x="0" y="564"/>
                    </a:lnTo>
                    <a:lnTo>
                      <a:pt x="2" y="524"/>
                    </a:lnTo>
                    <a:lnTo>
                      <a:pt x="4" y="484"/>
                    </a:lnTo>
                    <a:lnTo>
                      <a:pt x="6" y="444"/>
                    </a:lnTo>
                    <a:lnTo>
                      <a:pt x="6" y="27"/>
                    </a:lnTo>
                    <a:lnTo>
                      <a:pt x="8" y="21"/>
                    </a:lnTo>
                    <a:lnTo>
                      <a:pt x="11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5" y="9"/>
                    </a:lnTo>
                    <a:lnTo>
                      <a:pt x="19" y="6"/>
                    </a:lnTo>
                    <a:lnTo>
                      <a:pt x="25" y="4"/>
                    </a:lnTo>
                    <a:lnTo>
                      <a:pt x="181" y="5"/>
                    </a:lnTo>
                    <a:lnTo>
                      <a:pt x="337" y="7"/>
                    </a:lnTo>
                    <a:lnTo>
                      <a:pt x="493" y="9"/>
                    </a:lnTo>
                    <a:lnTo>
                      <a:pt x="697" y="10"/>
                    </a:lnTo>
                    <a:lnTo>
                      <a:pt x="901" y="10"/>
                    </a:lnTo>
                    <a:lnTo>
                      <a:pt x="957" y="11"/>
                    </a:lnTo>
                    <a:lnTo>
                      <a:pt x="1012" y="11"/>
                    </a:lnTo>
                    <a:lnTo>
                      <a:pt x="1069" y="9"/>
                    </a:lnTo>
                    <a:lnTo>
                      <a:pt x="1127" y="6"/>
                    </a:lnTo>
                    <a:lnTo>
                      <a:pt x="1184" y="2"/>
                    </a:lnTo>
                    <a:lnTo>
                      <a:pt x="1201" y="0"/>
                    </a:lnTo>
                    <a:lnTo>
                      <a:pt x="121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6288088" y="2121725"/>
                <a:ext cx="20066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51" y="0"/>
                  </a:cxn>
                  <a:cxn ang="0">
                    <a:pos x="1257" y="2"/>
                  </a:cxn>
                  <a:cxn ang="0">
                    <a:pos x="1261" y="6"/>
                  </a:cxn>
                  <a:cxn ang="0">
                    <a:pos x="1264" y="10"/>
                  </a:cxn>
                  <a:cxn ang="0">
                    <a:pos x="1264" y="16"/>
                  </a:cxn>
                  <a:cxn ang="0">
                    <a:pos x="1261" y="21"/>
                  </a:cxn>
                  <a:cxn ang="0">
                    <a:pos x="1257" y="24"/>
                  </a:cxn>
                  <a:cxn ang="0">
                    <a:pos x="1251" y="26"/>
                  </a:cxn>
                  <a:cxn ang="0">
                    <a:pos x="12" y="26"/>
                  </a:cxn>
                  <a:cxn ang="0">
                    <a:pos x="6" y="24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1264" h="26">
                    <a:moveTo>
                      <a:pt x="12" y="0"/>
                    </a:moveTo>
                    <a:lnTo>
                      <a:pt x="1251" y="0"/>
                    </a:lnTo>
                    <a:lnTo>
                      <a:pt x="1257" y="2"/>
                    </a:lnTo>
                    <a:lnTo>
                      <a:pt x="1261" y="6"/>
                    </a:lnTo>
                    <a:lnTo>
                      <a:pt x="1264" y="10"/>
                    </a:lnTo>
                    <a:lnTo>
                      <a:pt x="1264" y="16"/>
                    </a:lnTo>
                    <a:lnTo>
                      <a:pt x="1261" y="21"/>
                    </a:lnTo>
                    <a:lnTo>
                      <a:pt x="1257" y="24"/>
                    </a:lnTo>
                    <a:lnTo>
                      <a:pt x="1251" y="26"/>
                    </a:lnTo>
                    <a:lnTo>
                      <a:pt x="12" y="26"/>
                    </a:lnTo>
                    <a:lnTo>
                      <a:pt x="6" y="24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48"/>
          <p:cNvGrpSpPr/>
          <p:nvPr/>
        </p:nvGrpSpPr>
        <p:grpSpPr>
          <a:xfrm>
            <a:off x="8912648" y="3566647"/>
            <a:ext cx="2103438" cy="1692275"/>
            <a:chOff x="3800475" y="2611547"/>
            <a:chExt cx="2103438" cy="1692275"/>
          </a:xfrm>
        </p:grpSpPr>
        <p:sp>
          <p:nvSpPr>
            <p:cNvPr id="50" name="Freeform 28"/>
            <p:cNvSpPr>
              <a:spLocks noEditPoints="1"/>
            </p:cNvSpPr>
            <p:nvPr/>
          </p:nvSpPr>
          <p:spPr bwMode="auto">
            <a:xfrm>
              <a:off x="3800475" y="2611547"/>
              <a:ext cx="2103438" cy="1692275"/>
            </a:xfrm>
            <a:custGeom>
              <a:avLst/>
              <a:gdLst/>
              <a:ahLst/>
              <a:cxnLst>
                <a:cxn ang="0">
                  <a:pos x="1127" y="33"/>
                </a:cxn>
                <a:cxn ang="0">
                  <a:pos x="889" y="42"/>
                </a:cxn>
                <a:cxn ang="0">
                  <a:pos x="408" y="38"/>
                </a:cxn>
                <a:cxn ang="0">
                  <a:pos x="30" y="35"/>
                </a:cxn>
                <a:cxn ang="0">
                  <a:pos x="33" y="596"/>
                </a:cxn>
                <a:cxn ang="0">
                  <a:pos x="29" y="829"/>
                </a:cxn>
                <a:cxn ang="0">
                  <a:pos x="26" y="937"/>
                </a:cxn>
                <a:cxn ang="0">
                  <a:pos x="38" y="989"/>
                </a:cxn>
                <a:cxn ang="0">
                  <a:pos x="69" y="1013"/>
                </a:cxn>
                <a:cxn ang="0">
                  <a:pos x="108" y="1016"/>
                </a:cxn>
                <a:cxn ang="0">
                  <a:pos x="231" y="1006"/>
                </a:cxn>
                <a:cxn ang="0">
                  <a:pos x="315" y="1009"/>
                </a:cxn>
                <a:cxn ang="0">
                  <a:pos x="624" y="1011"/>
                </a:cxn>
                <a:cxn ang="0">
                  <a:pos x="1085" y="1016"/>
                </a:cxn>
                <a:cxn ang="0">
                  <a:pos x="1156" y="1025"/>
                </a:cxn>
                <a:cxn ang="0">
                  <a:pos x="1243" y="1039"/>
                </a:cxn>
                <a:cxn ang="0">
                  <a:pos x="1267" y="1040"/>
                </a:cxn>
                <a:cxn ang="0">
                  <a:pos x="1288" y="1024"/>
                </a:cxn>
                <a:cxn ang="0">
                  <a:pos x="1298" y="983"/>
                </a:cxn>
                <a:cxn ang="0">
                  <a:pos x="1298" y="862"/>
                </a:cxn>
                <a:cxn ang="0">
                  <a:pos x="1275" y="637"/>
                </a:cxn>
                <a:cxn ang="0">
                  <a:pos x="1275" y="498"/>
                </a:cxn>
                <a:cxn ang="0">
                  <a:pos x="1293" y="267"/>
                </a:cxn>
                <a:cxn ang="0">
                  <a:pos x="1296" y="163"/>
                </a:cxn>
                <a:cxn ang="0">
                  <a:pos x="1281" y="61"/>
                </a:cxn>
                <a:cxn ang="0">
                  <a:pos x="1264" y="33"/>
                </a:cxn>
                <a:cxn ang="0">
                  <a:pos x="1204" y="26"/>
                </a:cxn>
                <a:cxn ang="0">
                  <a:pos x="1253" y="0"/>
                </a:cxn>
                <a:cxn ang="0">
                  <a:pos x="1285" y="16"/>
                </a:cxn>
                <a:cxn ang="0">
                  <a:pos x="1308" y="62"/>
                </a:cxn>
                <a:cxn ang="0">
                  <a:pos x="1320" y="166"/>
                </a:cxn>
                <a:cxn ang="0">
                  <a:pos x="1317" y="296"/>
                </a:cxn>
                <a:cxn ang="0">
                  <a:pos x="1297" y="567"/>
                </a:cxn>
                <a:cxn ang="0">
                  <a:pos x="1312" y="737"/>
                </a:cxn>
                <a:cxn ang="0">
                  <a:pos x="1325" y="941"/>
                </a:cxn>
                <a:cxn ang="0">
                  <a:pos x="1317" y="1018"/>
                </a:cxn>
                <a:cxn ang="0">
                  <a:pos x="1298" y="1053"/>
                </a:cxn>
                <a:cxn ang="0">
                  <a:pos x="1263" y="1066"/>
                </a:cxn>
                <a:cxn ang="0">
                  <a:pos x="1222" y="1063"/>
                </a:cxn>
                <a:cxn ang="0">
                  <a:pos x="1128" y="1046"/>
                </a:cxn>
                <a:cxn ang="0">
                  <a:pos x="947" y="1040"/>
                </a:cxn>
                <a:cxn ang="0">
                  <a:pos x="569" y="1037"/>
                </a:cxn>
                <a:cxn ang="0">
                  <a:pos x="257" y="1032"/>
                </a:cxn>
                <a:cxn ang="0">
                  <a:pos x="167" y="1038"/>
                </a:cxn>
                <a:cxn ang="0">
                  <a:pos x="103" y="1042"/>
                </a:cxn>
                <a:cxn ang="0">
                  <a:pos x="50" y="1034"/>
                </a:cxn>
                <a:cxn ang="0">
                  <a:pos x="15" y="1001"/>
                </a:cxn>
                <a:cxn ang="0">
                  <a:pos x="2" y="953"/>
                </a:cxn>
                <a:cxn ang="0">
                  <a:pos x="0" y="854"/>
                </a:cxn>
                <a:cxn ang="0">
                  <a:pos x="6" y="711"/>
                </a:cxn>
                <a:cxn ang="0">
                  <a:pos x="7" y="29"/>
                </a:cxn>
                <a:cxn ang="0">
                  <a:pos x="12" y="16"/>
                </a:cxn>
                <a:cxn ang="0">
                  <a:pos x="24" y="7"/>
                </a:cxn>
                <a:cxn ang="0">
                  <a:pos x="358" y="12"/>
                </a:cxn>
                <a:cxn ang="0">
                  <a:pos x="1049" y="14"/>
                </a:cxn>
                <a:cxn ang="0">
                  <a:pos x="1215" y="0"/>
                </a:cxn>
              </a:cxnLst>
              <a:rect l="0" t="0" r="r" b="b"/>
              <a:pathLst>
                <a:path w="1325" h="1066">
                  <a:moveTo>
                    <a:pt x="1204" y="26"/>
                  </a:moveTo>
                  <a:lnTo>
                    <a:pt x="1166" y="29"/>
                  </a:lnTo>
                  <a:lnTo>
                    <a:pt x="1127" y="33"/>
                  </a:lnTo>
                  <a:lnTo>
                    <a:pt x="1048" y="39"/>
                  </a:lnTo>
                  <a:lnTo>
                    <a:pt x="968" y="42"/>
                  </a:lnTo>
                  <a:lnTo>
                    <a:pt x="889" y="42"/>
                  </a:lnTo>
                  <a:lnTo>
                    <a:pt x="809" y="41"/>
                  </a:lnTo>
                  <a:lnTo>
                    <a:pt x="541" y="41"/>
                  </a:lnTo>
                  <a:lnTo>
                    <a:pt x="408" y="38"/>
                  </a:lnTo>
                  <a:lnTo>
                    <a:pt x="216" y="34"/>
                  </a:lnTo>
                  <a:lnTo>
                    <a:pt x="29" y="32"/>
                  </a:lnTo>
                  <a:lnTo>
                    <a:pt x="30" y="35"/>
                  </a:lnTo>
                  <a:lnTo>
                    <a:pt x="30" y="417"/>
                  </a:lnTo>
                  <a:lnTo>
                    <a:pt x="31" y="506"/>
                  </a:lnTo>
                  <a:lnTo>
                    <a:pt x="33" y="596"/>
                  </a:lnTo>
                  <a:lnTo>
                    <a:pt x="33" y="686"/>
                  </a:lnTo>
                  <a:lnTo>
                    <a:pt x="31" y="776"/>
                  </a:lnTo>
                  <a:lnTo>
                    <a:pt x="29" y="829"/>
                  </a:lnTo>
                  <a:lnTo>
                    <a:pt x="25" y="900"/>
                  </a:lnTo>
                  <a:lnTo>
                    <a:pt x="25" y="918"/>
                  </a:lnTo>
                  <a:lnTo>
                    <a:pt x="26" y="937"/>
                  </a:lnTo>
                  <a:lnTo>
                    <a:pt x="28" y="955"/>
                  </a:lnTo>
                  <a:lnTo>
                    <a:pt x="32" y="973"/>
                  </a:lnTo>
                  <a:lnTo>
                    <a:pt x="38" y="989"/>
                  </a:lnTo>
                  <a:lnTo>
                    <a:pt x="46" y="1001"/>
                  </a:lnTo>
                  <a:lnTo>
                    <a:pt x="57" y="1008"/>
                  </a:lnTo>
                  <a:lnTo>
                    <a:pt x="69" y="1013"/>
                  </a:lnTo>
                  <a:lnTo>
                    <a:pt x="81" y="1016"/>
                  </a:lnTo>
                  <a:lnTo>
                    <a:pt x="95" y="1017"/>
                  </a:lnTo>
                  <a:lnTo>
                    <a:pt x="108" y="1016"/>
                  </a:lnTo>
                  <a:lnTo>
                    <a:pt x="122" y="1016"/>
                  </a:lnTo>
                  <a:lnTo>
                    <a:pt x="177" y="1011"/>
                  </a:lnTo>
                  <a:lnTo>
                    <a:pt x="231" y="1006"/>
                  </a:lnTo>
                  <a:lnTo>
                    <a:pt x="259" y="1006"/>
                  </a:lnTo>
                  <a:lnTo>
                    <a:pt x="288" y="1007"/>
                  </a:lnTo>
                  <a:lnTo>
                    <a:pt x="315" y="1009"/>
                  </a:lnTo>
                  <a:lnTo>
                    <a:pt x="415" y="1011"/>
                  </a:lnTo>
                  <a:lnTo>
                    <a:pt x="519" y="1011"/>
                  </a:lnTo>
                  <a:lnTo>
                    <a:pt x="624" y="1011"/>
                  </a:lnTo>
                  <a:lnTo>
                    <a:pt x="829" y="1013"/>
                  </a:lnTo>
                  <a:lnTo>
                    <a:pt x="1036" y="1016"/>
                  </a:lnTo>
                  <a:lnTo>
                    <a:pt x="1085" y="1016"/>
                  </a:lnTo>
                  <a:lnTo>
                    <a:pt x="1110" y="1017"/>
                  </a:lnTo>
                  <a:lnTo>
                    <a:pt x="1135" y="1020"/>
                  </a:lnTo>
                  <a:lnTo>
                    <a:pt x="1156" y="1025"/>
                  </a:lnTo>
                  <a:lnTo>
                    <a:pt x="1178" y="1029"/>
                  </a:lnTo>
                  <a:lnTo>
                    <a:pt x="1211" y="1035"/>
                  </a:lnTo>
                  <a:lnTo>
                    <a:pt x="1243" y="1039"/>
                  </a:lnTo>
                  <a:lnTo>
                    <a:pt x="1250" y="1040"/>
                  </a:lnTo>
                  <a:lnTo>
                    <a:pt x="1258" y="1041"/>
                  </a:lnTo>
                  <a:lnTo>
                    <a:pt x="1267" y="1040"/>
                  </a:lnTo>
                  <a:lnTo>
                    <a:pt x="1275" y="1038"/>
                  </a:lnTo>
                  <a:lnTo>
                    <a:pt x="1281" y="1034"/>
                  </a:lnTo>
                  <a:lnTo>
                    <a:pt x="1288" y="1024"/>
                  </a:lnTo>
                  <a:lnTo>
                    <a:pt x="1293" y="1011"/>
                  </a:lnTo>
                  <a:lnTo>
                    <a:pt x="1296" y="997"/>
                  </a:lnTo>
                  <a:lnTo>
                    <a:pt x="1298" y="983"/>
                  </a:lnTo>
                  <a:lnTo>
                    <a:pt x="1298" y="970"/>
                  </a:lnTo>
                  <a:lnTo>
                    <a:pt x="1299" y="916"/>
                  </a:lnTo>
                  <a:lnTo>
                    <a:pt x="1298" y="862"/>
                  </a:lnTo>
                  <a:lnTo>
                    <a:pt x="1291" y="787"/>
                  </a:lnTo>
                  <a:lnTo>
                    <a:pt x="1283" y="712"/>
                  </a:lnTo>
                  <a:lnTo>
                    <a:pt x="1275" y="637"/>
                  </a:lnTo>
                  <a:lnTo>
                    <a:pt x="1271" y="591"/>
                  </a:lnTo>
                  <a:lnTo>
                    <a:pt x="1271" y="545"/>
                  </a:lnTo>
                  <a:lnTo>
                    <a:pt x="1275" y="498"/>
                  </a:lnTo>
                  <a:lnTo>
                    <a:pt x="1282" y="421"/>
                  </a:lnTo>
                  <a:lnTo>
                    <a:pt x="1289" y="344"/>
                  </a:lnTo>
                  <a:lnTo>
                    <a:pt x="1293" y="267"/>
                  </a:lnTo>
                  <a:lnTo>
                    <a:pt x="1295" y="233"/>
                  </a:lnTo>
                  <a:lnTo>
                    <a:pt x="1296" y="198"/>
                  </a:lnTo>
                  <a:lnTo>
                    <a:pt x="1296" y="163"/>
                  </a:lnTo>
                  <a:lnTo>
                    <a:pt x="1294" y="128"/>
                  </a:lnTo>
                  <a:lnTo>
                    <a:pt x="1290" y="94"/>
                  </a:lnTo>
                  <a:lnTo>
                    <a:pt x="1281" y="61"/>
                  </a:lnTo>
                  <a:lnTo>
                    <a:pt x="1276" y="50"/>
                  </a:lnTo>
                  <a:lnTo>
                    <a:pt x="1271" y="40"/>
                  </a:lnTo>
                  <a:lnTo>
                    <a:pt x="1264" y="33"/>
                  </a:lnTo>
                  <a:lnTo>
                    <a:pt x="1255" y="28"/>
                  </a:lnTo>
                  <a:lnTo>
                    <a:pt x="1243" y="26"/>
                  </a:lnTo>
                  <a:lnTo>
                    <a:pt x="1204" y="26"/>
                  </a:lnTo>
                  <a:close/>
                  <a:moveTo>
                    <a:pt x="1227" y="0"/>
                  </a:moveTo>
                  <a:lnTo>
                    <a:pt x="1240" y="0"/>
                  </a:lnTo>
                  <a:lnTo>
                    <a:pt x="1253" y="0"/>
                  </a:lnTo>
                  <a:lnTo>
                    <a:pt x="1265" y="3"/>
                  </a:lnTo>
                  <a:lnTo>
                    <a:pt x="1276" y="8"/>
                  </a:lnTo>
                  <a:lnTo>
                    <a:pt x="1285" y="16"/>
                  </a:lnTo>
                  <a:lnTo>
                    <a:pt x="1295" y="30"/>
                  </a:lnTo>
                  <a:lnTo>
                    <a:pt x="1302" y="46"/>
                  </a:lnTo>
                  <a:lnTo>
                    <a:pt x="1308" y="62"/>
                  </a:lnTo>
                  <a:lnTo>
                    <a:pt x="1312" y="79"/>
                  </a:lnTo>
                  <a:lnTo>
                    <a:pt x="1318" y="122"/>
                  </a:lnTo>
                  <a:lnTo>
                    <a:pt x="1320" y="166"/>
                  </a:lnTo>
                  <a:lnTo>
                    <a:pt x="1320" y="209"/>
                  </a:lnTo>
                  <a:lnTo>
                    <a:pt x="1319" y="253"/>
                  </a:lnTo>
                  <a:lnTo>
                    <a:pt x="1317" y="296"/>
                  </a:lnTo>
                  <a:lnTo>
                    <a:pt x="1308" y="408"/>
                  </a:lnTo>
                  <a:lnTo>
                    <a:pt x="1298" y="520"/>
                  </a:lnTo>
                  <a:lnTo>
                    <a:pt x="1297" y="567"/>
                  </a:lnTo>
                  <a:lnTo>
                    <a:pt x="1298" y="614"/>
                  </a:lnTo>
                  <a:lnTo>
                    <a:pt x="1303" y="660"/>
                  </a:lnTo>
                  <a:lnTo>
                    <a:pt x="1312" y="737"/>
                  </a:lnTo>
                  <a:lnTo>
                    <a:pt x="1319" y="813"/>
                  </a:lnTo>
                  <a:lnTo>
                    <a:pt x="1325" y="890"/>
                  </a:lnTo>
                  <a:lnTo>
                    <a:pt x="1325" y="941"/>
                  </a:lnTo>
                  <a:lnTo>
                    <a:pt x="1321" y="991"/>
                  </a:lnTo>
                  <a:lnTo>
                    <a:pt x="1319" y="1004"/>
                  </a:lnTo>
                  <a:lnTo>
                    <a:pt x="1317" y="1018"/>
                  </a:lnTo>
                  <a:lnTo>
                    <a:pt x="1312" y="1031"/>
                  </a:lnTo>
                  <a:lnTo>
                    <a:pt x="1307" y="1042"/>
                  </a:lnTo>
                  <a:lnTo>
                    <a:pt x="1298" y="1053"/>
                  </a:lnTo>
                  <a:lnTo>
                    <a:pt x="1288" y="1060"/>
                  </a:lnTo>
                  <a:lnTo>
                    <a:pt x="1276" y="1064"/>
                  </a:lnTo>
                  <a:lnTo>
                    <a:pt x="1263" y="1066"/>
                  </a:lnTo>
                  <a:lnTo>
                    <a:pt x="1249" y="1066"/>
                  </a:lnTo>
                  <a:lnTo>
                    <a:pt x="1235" y="1064"/>
                  </a:lnTo>
                  <a:lnTo>
                    <a:pt x="1222" y="1063"/>
                  </a:lnTo>
                  <a:lnTo>
                    <a:pt x="1210" y="1061"/>
                  </a:lnTo>
                  <a:lnTo>
                    <a:pt x="1149" y="1049"/>
                  </a:lnTo>
                  <a:lnTo>
                    <a:pt x="1128" y="1046"/>
                  </a:lnTo>
                  <a:lnTo>
                    <a:pt x="1106" y="1043"/>
                  </a:lnTo>
                  <a:lnTo>
                    <a:pt x="1084" y="1043"/>
                  </a:lnTo>
                  <a:lnTo>
                    <a:pt x="947" y="1040"/>
                  </a:lnTo>
                  <a:lnTo>
                    <a:pt x="810" y="1040"/>
                  </a:lnTo>
                  <a:lnTo>
                    <a:pt x="674" y="1038"/>
                  </a:lnTo>
                  <a:lnTo>
                    <a:pt x="569" y="1037"/>
                  </a:lnTo>
                  <a:lnTo>
                    <a:pt x="465" y="1037"/>
                  </a:lnTo>
                  <a:lnTo>
                    <a:pt x="361" y="1036"/>
                  </a:lnTo>
                  <a:lnTo>
                    <a:pt x="257" y="1032"/>
                  </a:lnTo>
                  <a:lnTo>
                    <a:pt x="227" y="1032"/>
                  </a:lnTo>
                  <a:lnTo>
                    <a:pt x="197" y="1034"/>
                  </a:lnTo>
                  <a:lnTo>
                    <a:pt x="167" y="1038"/>
                  </a:lnTo>
                  <a:lnTo>
                    <a:pt x="137" y="1041"/>
                  </a:lnTo>
                  <a:lnTo>
                    <a:pt x="121" y="1041"/>
                  </a:lnTo>
                  <a:lnTo>
                    <a:pt x="103" y="1042"/>
                  </a:lnTo>
                  <a:lnTo>
                    <a:pt x="85" y="1041"/>
                  </a:lnTo>
                  <a:lnTo>
                    <a:pt x="67" y="1040"/>
                  </a:lnTo>
                  <a:lnTo>
                    <a:pt x="50" y="1034"/>
                  </a:lnTo>
                  <a:lnTo>
                    <a:pt x="36" y="1026"/>
                  </a:lnTo>
                  <a:lnTo>
                    <a:pt x="24" y="1015"/>
                  </a:lnTo>
                  <a:lnTo>
                    <a:pt x="15" y="1001"/>
                  </a:lnTo>
                  <a:lnTo>
                    <a:pt x="9" y="986"/>
                  </a:lnTo>
                  <a:lnTo>
                    <a:pt x="5" y="970"/>
                  </a:lnTo>
                  <a:lnTo>
                    <a:pt x="2" y="953"/>
                  </a:lnTo>
                  <a:lnTo>
                    <a:pt x="0" y="938"/>
                  </a:lnTo>
                  <a:lnTo>
                    <a:pt x="0" y="896"/>
                  </a:lnTo>
                  <a:lnTo>
                    <a:pt x="0" y="854"/>
                  </a:lnTo>
                  <a:lnTo>
                    <a:pt x="3" y="813"/>
                  </a:lnTo>
                  <a:lnTo>
                    <a:pt x="6" y="762"/>
                  </a:lnTo>
                  <a:lnTo>
                    <a:pt x="6" y="711"/>
                  </a:lnTo>
                  <a:lnTo>
                    <a:pt x="5" y="659"/>
                  </a:lnTo>
                  <a:lnTo>
                    <a:pt x="5" y="35"/>
                  </a:lnTo>
                  <a:lnTo>
                    <a:pt x="7" y="29"/>
                  </a:lnTo>
                  <a:lnTo>
                    <a:pt x="10" y="24"/>
                  </a:lnTo>
                  <a:lnTo>
                    <a:pt x="12" y="23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18" y="8"/>
                  </a:lnTo>
                  <a:lnTo>
                    <a:pt x="24" y="7"/>
                  </a:lnTo>
                  <a:lnTo>
                    <a:pt x="96" y="7"/>
                  </a:lnTo>
                  <a:lnTo>
                    <a:pt x="168" y="7"/>
                  </a:lnTo>
                  <a:lnTo>
                    <a:pt x="358" y="12"/>
                  </a:lnTo>
                  <a:lnTo>
                    <a:pt x="548" y="15"/>
                  </a:lnTo>
                  <a:lnTo>
                    <a:pt x="1003" y="15"/>
                  </a:lnTo>
                  <a:lnTo>
                    <a:pt x="1049" y="14"/>
                  </a:lnTo>
                  <a:lnTo>
                    <a:pt x="1095" y="11"/>
                  </a:lnTo>
                  <a:lnTo>
                    <a:pt x="1175" y="2"/>
                  </a:lnTo>
                  <a:lnTo>
                    <a:pt x="1215" y="0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3829050" y="3063439"/>
              <a:ext cx="2006600" cy="41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51" y="0"/>
                </a:cxn>
                <a:cxn ang="0">
                  <a:pos x="1257" y="2"/>
                </a:cxn>
                <a:cxn ang="0">
                  <a:pos x="1261" y="6"/>
                </a:cxn>
                <a:cxn ang="0">
                  <a:pos x="1264" y="10"/>
                </a:cxn>
                <a:cxn ang="0">
                  <a:pos x="1264" y="16"/>
                </a:cxn>
                <a:cxn ang="0">
                  <a:pos x="1261" y="21"/>
                </a:cxn>
                <a:cxn ang="0">
                  <a:pos x="1257" y="24"/>
                </a:cxn>
                <a:cxn ang="0">
                  <a:pos x="1251" y="26"/>
                </a:cxn>
                <a:cxn ang="0">
                  <a:pos x="12" y="26"/>
                </a:cxn>
                <a:cxn ang="0">
                  <a:pos x="6" y="24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1264" h="26">
                  <a:moveTo>
                    <a:pt x="12" y="0"/>
                  </a:moveTo>
                  <a:lnTo>
                    <a:pt x="1251" y="0"/>
                  </a:lnTo>
                  <a:lnTo>
                    <a:pt x="1257" y="2"/>
                  </a:lnTo>
                  <a:lnTo>
                    <a:pt x="1261" y="6"/>
                  </a:lnTo>
                  <a:lnTo>
                    <a:pt x="1264" y="10"/>
                  </a:lnTo>
                  <a:lnTo>
                    <a:pt x="1264" y="16"/>
                  </a:lnTo>
                  <a:lnTo>
                    <a:pt x="1261" y="21"/>
                  </a:lnTo>
                  <a:lnTo>
                    <a:pt x="1257" y="24"/>
                  </a:lnTo>
                  <a:lnTo>
                    <a:pt x="1251" y="26"/>
                  </a:lnTo>
                  <a:lnTo>
                    <a:pt x="12" y="26"/>
                  </a:lnTo>
                  <a:lnTo>
                    <a:pt x="6" y="24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>
            <a:off x="2062835" y="2683257"/>
            <a:ext cx="7985808" cy="805420"/>
          </a:xfrm>
          <a:custGeom>
            <a:avLst/>
            <a:gdLst>
              <a:gd name="connsiteX0" fmla="*/ 205648 w 9031995"/>
              <a:gd name="connsiteY0" fmla="*/ 440675 h 462709"/>
              <a:gd name="connsiteX1" fmla="*/ 205648 w 9031995"/>
              <a:gd name="connsiteY1" fmla="*/ 66101 h 462709"/>
              <a:gd name="connsiteX2" fmla="*/ 1439537 w 9031995"/>
              <a:gd name="connsiteY2" fmla="*/ 44068 h 462709"/>
              <a:gd name="connsiteX3" fmla="*/ 7906438 w 9031995"/>
              <a:gd name="connsiteY3" fmla="*/ 66101 h 462709"/>
              <a:gd name="connsiteX4" fmla="*/ 8192877 w 9031995"/>
              <a:gd name="connsiteY4" fmla="*/ 462709 h 462709"/>
              <a:gd name="connsiteX5" fmla="*/ 8192877 w 9031995"/>
              <a:gd name="connsiteY5" fmla="*/ 462709 h 462709"/>
              <a:gd name="connsiteX0" fmla="*/ 102824 w 8929171"/>
              <a:gd name="connsiteY0" fmla="*/ 440675 h 462709"/>
              <a:gd name="connsiteX1" fmla="*/ 102824 w 8929171"/>
              <a:gd name="connsiteY1" fmla="*/ 66101 h 462709"/>
              <a:gd name="connsiteX2" fmla="*/ 1336713 w 8929171"/>
              <a:gd name="connsiteY2" fmla="*/ 44068 h 462709"/>
              <a:gd name="connsiteX3" fmla="*/ 7803614 w 8929171"/>
              <a:gd name="connsiteY3" fmla="*/ 66101 h 462709"/>
              <a:gd name="connsiteX4" fmla="*/ 8090053 w 8929171"/>
              <a:gd name="connsiteY4" fmla="*/ 462709 h 462709"/>
              <a:gd name="connsiteX5" fmla="*/ 8090053 w 8929171"/>
              <a:gd name="connsiteY5" fmla="*/ 462709 h 462709"/>
              <a:gd name="connsiteX0" fmla="*/ 102824 w 8929171"/>
              <a:gd name="connsiteY0" fmla="*/ 408542 h 430576"/>
              <a:gd name="connsiteX1" fmla="*/ 102824 w 8929171"/>
              <a:gd name="connsiteY1" fmla="*/ 33968 h 430576"/>
              <a:gd name="connsiteX2" fmla="*/ 1336713 w 8929171"/>
              <a:gd name="connsiteY2" fmla="*/ 11935 h 430576"/>
              <a:gd name="connsiteX3" fmla="*/ 7803614 w 8929171"/>
              <a:gd name="connsiteY3" fmla="*/ 33968 h 430576"/>
              <a:gd name="connsiteX4" fmla="*/ 8090053 w 8929171"/>
              <a:gd name="connsiteY4" fmla="*/ 430576 h 430576"/>
              <a:gd name="connsiteX5" fmla="*/ 8090053 w 8929171"/>
              <a:gd name="connsiteY5" fmla="*/ 430576 h 430576"/>
              <a:gd name="connsiteX0" fmla="*/ 102824 w 8929171"/>
              <a:gd name="connsiteY0" fmla="*/ 408542 h 430576"/>
              <a:gd name="connsiteX1" fmla="*/ 102824 w 8929171"/>
              <a:gd name="connsiteY1" fmla="*/ 33968 h 430576"/>
              <a:gd name="connsiteX2" fmla="*/ 1336713 w 8929171"/>
              <a:gd name="connsiteY2" fmla="*/ 11935 h 430576"/>
              <a:gd name="connsiteX3" fmla="*/ 7803614 w 8929171"/>
              <a:gd name="connsiteY3" fmla="*/ 33968 h 430576"/>
              <a:gd name="connsiteX4" fmla="*/ 8090053 w 8929171"/>
              <a:gd name="connsiteY4" fmla="*/ 430576 h 430576"/>
              <a:gd name="connsiteX5" fmla="*/ 8090053 w 8929171"/>
              <a:gd name="connsiteY5" fmla="*/ 430576 h 430576"/>
              <a:gd name="connsiteX0" fmla="*/ 33299 w 8859646"/>
              <a:gd name="connsiteY0" fmla="*/ 408542 h 430576"/>
              <a:gd name="connsiteX1" fmla="*/ 33299 w 8859646"/>
              <a:gd name="connsiteY1" fmla="*/ 33968 h 430576"/>
              <a:gd name="connsiteX2" fmla="*/ 1267188 w 8859646"/>
              <a:gd name="connsiteY2" fmla="*/ 11935 h 430576"/>
              <a:gd name="connsiteX3" fmla="*/ 7734089 w 8859646"/>
              <a:gd name="connsiteY3" fmla="*/ 33968 h 430576"/>
              <a:gd name="connsiteX4" fmla="*/ 8020528 w 8859646"/>
              <a:gd name="connsiteY4" fmla="*/ 430576 h 430576"/>
              <a:gd name="connsiteX5" fmla="*/ 8020528 w 8859646"/>
              <a:gd name="connsiteY5" fmla="*/ 430576 h 430576"/>
              <a:gd name="connsiteX0" fmla="*/ 33299 w 8111169"/>
              <a:gd name="connsiteY0" fmla="*/ 458118 h 480152"/>
              <a:gd name="connsiteX1" fmla="*/ 33299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3675"/>
              <a:gd name="connsiteY0" fmla="*/ 397525 h 419559"/>
              <a:gd name="connsiteX1" fmla="*/ 184111 w 8113675"/>
              <a:gd name="connsiteY1" fmla="*/ 22951 h 419559"/>
              <a:gd name="connsiteX2" fmla="*/ 1267188 w 8113675"/>
              <a:gd name="connsiteY2" fmla="*/ 918 h 419559"/>
              <a:gd name="connsiteX3" fmla="*/ 7734089 w 8113675"/>
              <a:gd name="connsiteY3" fmla="*/ 22951 h 419559"/>
              <a:gd name="connsiteX4" fmla="*/ 8020528 w 8113675"/>
              <a:gd name="connsiteY4" fmla="*/ 419559 h 419559"/>
              <a:gd name="connsiteX5" fmla="*/ 8020528 w 8113675"/>
              <a:gd name="connsiteY5" fmla="*/ 419559 h 419559"/>
              <a:gd name="connsiteX0" fmla="*/ 33299 w 8050998"/>
              <a:gd name="connsiteY0" fmla="*/ 414968 h 437002"/>
              <a:gd name="connsiteX1" fmla="*/ 184111 w 8050998"/>
              <a:gd name="connsiteY1" fmla="*/ 40394 h 437002"/>
              <a:gd name="connsiteX2" fmla="*/ 1267188 w 8050998"/>
              <a:gd name="connsiteY2" fmla="*/ 18361 h 437002"/>
              <a:gd name="connsiteX3" fmla="*/ 7734089 w 8050998"/>
              <a:gd name="connsiteY3" fmla="*/ 40394 h 437002"/>
              <a:gd name="connsiteX4" fmla="*/ 8020528 w 8050998"/>
              <a:gd name="connsiteY4" fmla="*/ 437002 h 437002"/>
              <a:gd name="connsiteX5" fmla="*/ 8020528 w 8050998"/>
              <a:gd name="connsiteY5" fmla="*/ 437002 h 437002"/>
              <a:gd name="connsiteX0" fmla="*/ 0 w 8017699"/>
              <a:gd name="connsiteY0" fmla="*/ 414968 h 437002"/>
              <a:gd name="connsiteX1" fmla="*/ 150812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1245053 w 8017699"/>
              <a:gd name="connsiteY3" fmla="*/ 20710 h 437002"/>
              <a:gd name="connsiteX4" fmla="*/ 7700790 w 8017699"/>
              <a:gd name="connsiteY4" fmla="*/ 40394 h 437002"/>
              <a:gd name="connsiteX5" fmla="*/ 7987229 w 8017699"/>
              <a:gd name="connsiteY5" fmla="*/ 437002 h 437002"/>
              <a:gd name="connsiteX6" fmla="*/ 7987229 w 8017699"/>
              <a:gd name="connsiteY6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1245053 w 8017699"/>
              <a:gd name="connsiteY3" fmla="*/ 20710 h 437002"/>
              <a:gd name="connsiteX4" fmla="*/ 3855601 w 8017699"/>
              <a:gd name="connsiteY4" fmla="*/ 45094 h 437002"/>
              <a:gd name="connsiteX5" fmla="*/ 7700790 w 8017699"/>
              <a:gd name="connsiteY5" fmla="*/ 40394 h 437002"/>
              <a:gd name="connsiteX6" fmla="*/ 7987229 w 8017699"/>
              <a:gd name="connsiteY6" fmla="*/ 437002 h 437002"/>
              <a:gd name="connsiteX7" fmla="*/ 7987229 w 8017699"/>
              <a:gd name="connsiteY7" fmla="*/ 437002 h 437002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7700790 w 8017699"/>
              <a:gd name="connsiteY5" fmla="*/ 104012 h 500620"/>
              <a:gd name="connsiteX6" fmla="*/ 7987229 w 8017699"/>
              <a:gd name="connsiteY6" fmla="*/ 500620 h 500620"/>
              <a:gd name="connsiteX7" fmla="*/ 7987229 w 8017699"/>
              <a:gd name="connsiteY7" fmla="*/ 500620 h 500620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7700790 w 8017699"/>
              <a:gd name="connsiteY5" fmla="*/ 104012 h 500620"/>
              <a:gd name="connsiteX6" fmla="*/ 7987229 w 8017699"/>
              <a:gd name="connsiteY6" fmla="*/ 500620 h 500620"/>
              <a:gd name="connsiteX7" fmla="*/ 7987229 w 8017699"/>
              <a:gd name="connsiteY7" fmla="*/ 500620 h 500620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6482977 w 8017699"/>
              <a:gd name="connsiteY5" fmla="*/ 120904 h 500620"/>
              <a:gd name="connsiteX6" fmla="*/ 7700790 w 8017699"/>
              <a:gd name="connsiteY6" fmla="*/ 104012 h 500620"/>
              <a:gd name="connsiteX7" fmla="*/ 7987229 w 8017699"/>
              <a:gd name="connsiteY7" fmla="*/ 500620 h 500620"/>
              <a:gd name="connsiteX8" fmla="*/ 7987229 w 8017699"/>
              <a:gd name="connsiteY8" fmla="*/ 500620 h 500620"/>
              <a:gd name="connsiteX0" fmla="*/ 0 w 7980306"/>
              <a:gd name="connsiteY0" fmla="*/ 748499 h 748499"/>
              <a:gd name="connsiteX1" fmla="*/ 264231 w 7980306"/>
              <a:gd name="connsiteY1" fmla="*/ 104012 h 748499"/>
              <a:gd name="connsiteX2" fmla="*/ 1196496 w 7980306"/>
              <a:gd name="connsiteY2" fmla="*/ 81979 h 748499"/>
              <a:gd name="connsiteX3" fmla="*/ 1207660 w 7980306"/>
              <a:gd name="connsiteY3" fmla="*/ 84328 h 748499"/>
              <a:gd name="connsiteX4" fmla="*/ 3818208 w 7980306"/>
              <a:gd name="connsiteY4" fmla="*/ 108712 h 748499"/>
              <a:gd name="connsiteX5" fmla="*/ 6445584 w 7980306"/>
              <a:gd name="connsiteY5" fmla="*/ 120904 h 748499"/>
              <a:gd name="connsiteX6" fmla="*/ 7663397 w 7980306"/>
              <a:gd name="connsiteY6" fmla="*/ 104012 h 748499"/>
              <a:gd name="connsiteX7" fmla="*/ 7949836 w 7980306"/>
              <a:gd name="connsiteY7" fmla="*/ 500620 h 748499"/>
              <a:gd name="connsiteX8" fmla="*/ 7949836 w 7980306"/>
              <a:gd name="connsiteY8" fmla="*/ 500620 h 748499"/>
              <a:gd name="connsiteX0" fmla="*/ 45730 w 8026036"/>
              <a:gd name="connsiteY0" fmla="*/ 748499 h 748499"/>
              <a:gd name="connsiteX1" fmla="*/ 309961 w 8026036"/>
              <a:gd name="connsiteY1" fmla="*/ 104012 h 748499"/>
              <a:gd name="connsiteX2" fmla="*/ 1242226 w 8026036"/>
              <a:gd name="connsiteY2" fmla="*/ 81979 h 748499"/>
              <a:gd name="connsiteX3" fmla="*/ 1253390 w 8026036"/>
              <a:gd name="connsiteY3" fmla="*/ 84328 h 748499"/>
              <a:gd name="connsiteX4" fmla="*/ 3863938 w 8026036"/>
              <a:gd name="connsiteY4" fmla="*/ 108712 h 748499"/>
              <a:gd name="connsiteX5" fmla="*/ 6491314 w 8026036"/>
              <a:gd name="connsiteY5" fmla="*/ 120904 h 748499"/>
              <a:gd name="connsiteX6" fmla="*/ 7709127 w 8026036"/>
              <a:gd name="connsiteY6" fmla="*/ 104012 h 748499"/>
              <a:gd name="connsiteX7" fmla="*/ 7995566 w 8026036"/>
              <a:gd name="connsiteY7" fmla="*/ 500620 h 748499"/>
              <a:gd name="connsiteX8" fmla="*/ 7995566 w 8026036"/>
              <a:gd name="connsiteY8" fmla="*/ 500620 h 748499"/>
              <a:gd name="connsiteX0" fmla="*/ 45730 w 8026036"/>
              <a:gd name="connsiteY0" fmla="*/ 748499 h 748499"/>
              <a:gd name="connsiteX1" fmla="*/ 309961 w 8026036"/>
              <a:gd name="connsiteY1" fmla="*/ 104012 h 748499"/>
              <a:gd name="connsiteX2" fmla="*/ 1242226 w 8026036"/>
              <a:gd name="connsiteY2" fmla="*/ 81979 h 748499"/>
              <a:gd name="connsiteX3" fmla="*/ 1253390 w 8026036"/>
              <a:gd name="connsiteY3" fmla="*/ 84328 h 748499"/>
              <a:gd name="connsiteX4" fmla="*/ 3863938 w 8026036"/>
              <a:gd name="connsiteY4" fmla="*/ 108712 h 748499"/>
              <a:gd name="connsiteX5" fmla="*/ 6491314 w 8026036"/>
              <a:gd name="connsiteY5" fmla="*/ 120904 h 748499"/>
              <a:gd name="connsiteX6" fmla="*/ 7709127 w 8026036"/>
              <a:gd name="connsiteY6" fmla="*/ 104012 h 748499"/>
              <a:gd name="connsiteX7" fmla="*/ 7995566 w 8026036"/>
              <a:gd name="connsiteY7" fmla="*/ 500620 h 748499"/>
              <a:gd name="connsiteX8" fmla="*/ 7995566 w 802603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8" fmla="*/ 7995566 w 799556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8" fmla="*/ 7995566 w 799556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85808"/>
              <a:gd name="connsiteY0" fmla="*/ 748499 h 805420"/>
              <a:gd name="connsiteX1" fmla="*/ 309961 w 7985808"/>
              <a:gd name="connsiteY1" fmla="*/ 104012 h 805420"/>
              <a:gd name="connsiteX2" fmla="*/ 1242226 w 7985808"/>
              <a:gd name="connsiteY2" fmla="*/ 81979 h 805420"/>
              <a:gd name="connsiteX3" fmla="*/ 1253390 w 7985808"/>
              <a:gd name="connsiteY3" fmla="*/ 84328 h 805420"/>
              <a:gd name="connsiteX4" fmla="*/ 3863938 w 7985808"/>
              <a:gd name="connsiteY4" fmla="*/ 108712 h 805420"/>
              <a:gd name="connsiteX5" fmla="*/ 6491314 w 7985808"/>
              <a:gd name="connsiteY5" fmla="*/ 120904 h 805420"/>
              <a:gd name="connsiteX6" fmla="*/ 7735099 w 7985808"/>
              <a:gd name="connsiteY6" fmla="*/ 174116 h 805420"/>
              <a:gd name="connsiteX7" fmla="*/ 7917778 w 7985808"/>
              <a:gd name="connsiteY7" fmla="*/ 805420 h 80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85808" h="805420">
                <a:moveTo>
                  <a:pt x="45730" y="748499"/>
                </a:moveTo>
                <a:cubicBezTo>
                  <a:pt x="0" y="417074"/>
                  <a:pt x="50742" y="152670"/>
                  <a:pt x="309961" y="104012"/>
                </a:cubicBezTo>
                <a:cubicBezTo>
                  <a:pt x="652824" y="81061"/>
                  <a:pt x="1242226" y="81979"/>
                  <a:pt x="1242226" y="81979"/>
                </a:cubicBezTo>
                <a:lnTo>
                  <a:pt x="1253390" y="84328"/>
                </a:lnTo>
                <a:cubicBezTo>
                  <a:pt x="2123573" y="92456"/>
                  <a:pt x="2404031" y="0"/>
                  <a:pt x="3863938" y="108712"/>
                </a:cubicBezTo>
                <a:lnTo>
                  <a:pt x="6491314" y="120904"/>
                </a:lnTo>
                <a:cubicBezTo>
                  <a:pt x="7132179" y="120121"/>
                  <a:pt x="7490067" y="121028"/>
                  <a:pt x="7735099" y="174116"/>
                </a:cubicBezTo>
                <a:cubicBezTo>
                  <a:pt x="7985808" y="237402"/>
                  <a:pt x="7901504" y="589939"/>
                  <a:pt x="7917778" y="805420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059277" y="2335576"/>
            <a:ext cx="36723" cy="440675"/>
          </a:xfrm>
          <a:custGeom>
            <a:avLst/>
            <a:gdLst>
              <a:gd name="connsiteX0" fmla="*/ 22034 w 36723"/>
              <a:gd name="connsiteY0" fmla="*/ 0 h 440675"/>
              <a:gd name="connsiteX1" fmla="*/ 33051 w 36723"/>
              <a:gd name="connsiteY1" fmla="*/ 176270 h 440675"/>
              <a:gd name="connsiteX2" fmla="*/ 0 w 36723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3" h="440675">
                <a:moveTo>
                  <a:pt x="22034" y="0"/>
                </a:moveTo>
                <a:cubicBezTo>
                  <a:pt x="29378" y="51412"/>
                  <a:pt x="36723" y="102824"/>
                  <a:pt x="33051" y="176270"/>
                </a:cubicBezTo>
                <a:cubicBezTo>
                  <a:pt x="29379" y="249716"/>
                  <a:pt x="14689" y="345195"/>
                  <a:pt x="0" y="440675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57"/>
          <p:cNvGrpSpPr/>
          <p:nvPr/>
        </p:nvGrpSpPr>
        <p:grpSpPr>
          <a:xfrm>
            <a:off x="4716650" y="2743200"/>
            <a:ext cx="2699784" cy="649224"/>
            <a:chOff x="4716650" y="2743056"/>
            <a:chExt cx="2699784" cy="392559"/>
          </a:xfrm>
        </p:grpSpPr>
        <p:sp>
          <p:nvSpPr>
            <p:cNvPr id="56" name="Freeform 55"/>
            <p:cNvSpPr/>
            <p:nvPr/>
          </p:nvSpPr>
          <p:spPr>
            <a:xfrm>
              <a:off x="4716650" y="2743056"/>
              <a:ext cx="152163" cy="366131"/>
            </a:xfrm>
            <a:custGeom>
              <a:avLst/>
              <a:gdLst>
                <a:gd name="connsiteX0" fmla="*/ 128531 w 128531"/>
                <a:gd name="connsiteY0" fmla="*/ 0 h 319490"/>
                <a:gd name="connsiteX1" fmla="*/ 18362 w 128531"/>
                <a:gd name="connsiteY1" fmla="*/ 121186 h 319490"/>
                <a:gd name="connsiteX2" fmla="*/ 18362 w 128531"/>
                <a:gd name="connsiteY2" fmla="*/ 319490 h 319490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101750 w 101750"/>
                <a:gd name="connsiteY0" fmla="*/ 0 h 339543"/>
                <a:gd name="connsiteX1" fmla="*/ 13947 w 101750"/>
                <a:gd name="connsiteY1" fmla="*/ 120237 h 339543"/>
                <a:gd name="connsiteX2" fmla="*/ 18067 w 101750"/>
                <a:gd name="connsiteY2" fmla="*/ 339543 h 339543"/>
                <a:gd name="connsiteX0" fmla="*/ 101750 w 101750"/>
                <a:gd name="connsiteY0" fmla="*/ 0 h 339543"/>
                <a:gd name="connsiteX1" fmla="*/ 13947 w 101750"/>
                <a:gd name="connsiteY1" fmla="*/ 120237 h 339543"/>
                <a:gd name="connsiteX2" fmla="*/ 18067 w 101750"/>
                <a:gd name="connsiteY2" fmla="*/ 339543 h 33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50" h="339543">
                  <a:moveTo>
                    <a:pt x="101750" y="0"/>
                  </a:moveTo>
                  <a:cubicBezTo>
                    <a:pt x="32322" y="204"/>
                    <a:pt x="17729" y="87546"/>
                    <a:pt x="13947" y="120237"/>
                  </a:cubicBezTo>
                  <a:cubicBezTo>
                    <a:pt x="0" y="176828"/>
                    <a:pt x="8886" y="267015"/>
                    <a:pt x="18067" y="339543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21401459" flipH="1">
              <a:off x="7284347" y="2771909"/>
              <a:ext cx="132087" cy="363706"/>
            </a:xfrm>
            <a:custGeom>
              <a:avLst/>
              <a:gdLst>
                <a:gd name="connsiteX0" fmla="*/ 128531 w 128531"/>
                <a:gd name="connsiteY0" fmla="*/ 0 h 319490"/>
                <a:gd name="connsiteX1" fmla="*/ 18362 w 128531"/>
                <a:gd name="connsiteY1" fmla="*/ 121186 h 319490"/>
                <a:gd name="connsiteX2" fmla="*/ 18362 w 128531"/>
                <a:gd name="connsiteY2" fmla="*/ 319490 h 319490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51575 w 51575"/>
                <a:gd name="connsiteY0" fmla="*/ 0 h 337294"/>
                <a:gd name="connsiteX1" fmla="*/ 9181 w 51575"/>
                <a:gd name="connsiteY1" fmla="*/ 138990 h 337294"/>
                <a:gd name="connsiteX2" fmla="*/ 9181 w 51575"/>
                <a:gd name="connsiteY2" fmla="*/ 337294 h 337294"/>
                <a:gd name="connsiteX0" fmla="*/ 63056 w 63056"/>
                <a:gd name="connsiteY0" fmla="*/ 0 h 337294"/>
                <a:gd name="connsiteX1" fmla="*/ 20662 w 63056"/>
                <a:gd name="connsiteY1" fmla="*/ 138990 h 337294"/>
                <a:gd name="connsiteX2" fmla="*/ 20662 w 63056"/>
                <a:gd name="connsiteY2" fmla="*/ 337294 h 337294"/>
                <a:gd name="connsiteX0" fmla="*/ 63056 w 63056"/>
                <a:gd name="connsiteY0" fmla="*/ 0 h 337294"/>
                <a:gd name="connsiteX1" fmla="*/ 9895 w 63056"/>
                <a:gd name="connsiteY1" fmla="*/ 126782 h 337294"/>
                <a:gd name="connsiteX2" fmla="*/ 20662 w 63056"/>
                <a:gd name="connsiteY2" fmla="*/ 337294 h 337294"/>
                <a:gd name="connsiteX0" fmla="*/ 88324 w 88324"/>
                <a:gd name="connsiteY0" fmla="*/ 0 h 337294"/>
                <a:gd name="connsiteX1" fmla="*/ 7066 w 88324"/>
                <a:gd name="connsiteY1" fmla="*/ 126782 h 337294"/>
                <a:gd name="connsiteX2" fmla="*/ 45930 w 88324"/>
                <a:gd name="connsiteY2" fmla="*/ 337294 h 33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324" h="337294">
                  <a:moveTo>
                    <a:pt x="88324" y="0"/>
                  </a:moveTo>
                  <a:cubicBezTo>
                    <a:pt x="25268" y="22724"/>
                    <a:pt x="14132" y="70566"/>
                    <a:pt x="7066" y="126782"/>
                  </a:cubicBezTo>
                  <a:cubicBezTo>
                    <a:pt x="0" y="182998"/>
                    <a:pt x="36749" y="264766"/>
                    <a:pt x="45930" y="337294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10"/>
          <p:cNvSpPr>
            <a:spLocks noEditPoints="1"/>
          </p:cNvSpPr>
          <p:nvPr/>
        </p:nvSpPr>
        <p:spPr bwMode="auto">
          <a:xfrm>
            <a:off x="3603729" y="1304545"/>
            <a:ext cx="4984288" cy="1095564"/>
          </a:xfrm>
          <a:custGeom>
            <a:avLst/>
            <a:gdLst/>
            <a:ahLst/>
            <a:cxnLst>
              <a:cxn ang="0">
                <a:pos x="2947" y="35"/>
              </a:cxn>
              <a:cxn ang="0">
                <a:pos x="1875" y="57"/>
              </a:cxn>
              <a:cxn ang="0">
                <a:pos x="1191" y="62"/>
              </a:cxn>
              <a:cxn ang="0">
                <a:pos x="382" y="36"/>
              </a:cxn>
              <a:cxn ang="0">
                <a:pos x="88" y="39"/>
              </a:cxn>
              <a:cxn ang="0">
                <a:pos x="52" y="43"/>
              </a:cxn>
              <a:cxn ang="0">
                <a:pos x="33" y="62"/>
              </a:cxn>
              <a:cxn ang="0">
                <a:pos x="34" y="121"/>
              </a:cxn>
              <a:cxn ang="0">
                <a:pos x="58" y="224"/>
              </a:cxn>
              <a:cxn ang="0">
                <a:pos x="59" y="355"/>
              </a:cxn>
              <a:cxn ang="0">
                <a:pos x="42" y="501"/>
              </a:cxn>
              <a:cxn ang="0">
                <a:pos x="42" y="564"/>
              </a:cxn>
              <a:cxn ang="0">
                <a:pos x="66" y="624"/>
              </a:cxn>
              <a:cxn ang="0">
                <a:pos x="119" y="662"/>
              </a:cxn>
              <a:cxn ang="0">
                <a:pos x="187" y="676"/>
              </a:cxn>
              <a:cxn ang="0">
                <a:pos x="426" y="675"/>
              </a:cxn>
              <a:cxn ang="0">
                <a:pos x="843" y="672"/>
              </a:cxn>
              <a:cxn ang="0">
                <a:pos x="2411" y="676"/>
              </a:cxn>
              <a:cxn ang="0">
                <a:pos x="3075" y="685"/>
              </a:cxn>
              <a:cxn ang="0">
                <a:pos x="3129" y="689"/>
              </a:cxn>
              <a:cxn ang="0">
                <a:pos x="3176" y="679"/>
              </a:cxn>
              <a:cxn ang="0">
                <a:pos x="3200" y="645"/>
              </a:cxn>
              <a:cxn ang="0">
                <a:pos x="3214" y="575"/>
              </a:cxn>
              <a:cxn ang="0">
                <a:pos x="3210" y="447"/>
              </a:cxn>
              <a:cxn ang="0">
                <a:pos x="3203" y="324"/>
              </a:cxn>
              <a:cxn ang="0">
                <a:pos x="3223" y="206"/>
              </a:cxn>
              <a:cxn ang="0">
                <a:pos x="3232" y="151"/>
              </a:cxn>
              <a:cxn ang="0">
                <a:pos x="3230" y="95"/>
              </a:cxn>
              <a:cxn ang="0">
                <a:pos x="3204" y="53"/>
              </a:cxn>
              <a:cxn ang="0">
                <a:pos x="3131" y="33"/>
              </a:cxn>
              <a:cxn ang="0">
                <a:pos x="3118" y="0"/>
              </a:cxn>
              <a:cxn ang="0">
                <a:pos x="3196" y="15"/>
              </a:cxn>
              <a:cxn ang="0">
                <a:pos x="3248" y="60"/>
              </a:cxn>
              <a:cxn ang="0">
                <a:pos x="3262" y="121"/>
              </a:cxn>
              <a:cxn ang="0">
                <a:pos x="3251" y="209"/>
              </a:cxn>
              <a:cxn ang="0">
                <a:pos x="3233" y="327"/>
              </a:cxn>
              <a:cxn ang="0">
                <a:pos x="3239" y="450"/>
              </a:cxn>
              <a:cxn ang="0">
                <a:pos x="3243" y="578"/>
              </a:cxn>
              <a:cxn ang="0">
                <a:pos x="3227" y="656"/>
              </a:cxn>
              <a:cxn ang="0">
                <a:pos x="3197" y="700"/>
              </a:cxn>
              <a:cxn ang="0">
                <a:pos x="3152" y="717"/>
              </a:cxn>
              <a:cxn ang="0">
                <a:pos x="3031" y="712"/>
              </a:cxn>
              <a:cxn ang="0">
                <a:pos x="2046" y="705"/>
              </a:cxn>
              <a:cxn ang="0">
                <a:pos x="851" y="700"/>
              </a:cxn>
              <a:cxn ang="0">
                <a:pos x="275" y="706"/>
              </a:cxn>
              <a:cxn ang="0">
                <a:pos x="158" y="701"/>
              </a:cxn>
              <a:cxn ang="0">
                <a:pos x="90" y="682"/>
              </a:cxn>
              <a:cxn ang="0">
                <a:pos x="40" y="637"/>
              </a:cxn>
              <a:cxn ang="0">
                <a:pos x="17" y="577"/>
              </a:cxn>
              <a:cxn ang="0">
                <a:pos x="13" y="509"/>
              </a:cxn>
              <a:cxn ang="0">
                <a:pos x="30" y="343"/>
              </a:cxn>
              <a:cxn ang="0">
                <a:pos x="28" y="225"/>
              </a:cxn>
              <a:cxn ang="0">
                <a:pos x="8" y="142"/>
              </a:cxn>
              <a:cxn ang="0">
                <a:pos x="0" y="75"/>
              </a:cxn>
              <a:cxn ang="0">
                <a:pos x="22" y="27"/>
              </a:cxn>
              <a:cxn ang="0">
                <a:pos x="64" y="12"/>
              </a:cxn>
              <a:cxn ang="0">
                <a:pos x="84" y="5"/>
              </a:cxn>
              <a:cxn ang="0">
                <a:pos x="571" y="13"/>
              </a:cxn>
              <a:cxn ang="0">
                <a:pos x="1528" y="36"/>
              </a:cxn>
              <a:cxn ang="0">
                <a:pos x="2476" y="10"/>
              </a:cxn>
              <a:cxn ang="0">
                <a:pos x="3063" y="2"/>
              </a:cxn>
            </a:cxnLst>
            <a:rect l="0" t="0" r="r" b="b"/>
            <a:pathLst>
              <a:path w="3262" h="717">
                <a:moveTo>
                  <a:pt x="3095" y="32"/>
                </a:moveTo>
                <a:lnTo>
                  <a:pt x="3057" y="33"/>
                </a:lnTo>
                <a:lnTo>
                  <a:pt x="2947" y="35"/>
                </a:lnTo>
                <a:lnTo>
                  <a:pt x="2667" y="38"/>
                </a:lnTo>
                <a:lnTo>
                  <a:pt x="2271" y="44"/>
                </a:lnTo>
                <a:lnTo>
                  <a:pt x="1875" y="57"/>
                </a:lnTo>
                <a:lnTo>
                  <a:pt x="1647" y="63"/>
                </a:lnTo>
                <a:lnTo>
                  <a:pt x="1419" y="64"/>
                </a:lnTo>
                <a:lnTo>
                  <a:pt x="1191" y="62"/>
                </a:lnTo>
                <a:lnTo>
                  <a:pt x="963" y="56"/>
                </a:lnTo>
                <a:lnTo>
                  <a:pt x="673" y="45"/>
                </a:lnTo>
                <a:lnTo>
                  <a:pt x="382" y="36"/>
                </a:lnTo>
                <a:lnTo>
                  <a:pt x="93" y="32"/>
                </a:lnTo>
                <a:lnTo>
                  <a:pt x="93" y="35"/>
                </a:lnTo>
                <a:lnTo>
                  <a:pt x="88" y="39"/>
                </a:lnTo>
                <a:lnTo>
                  <a:pt x="81" y="41"/>
                </a:lnTo>
                <a:lnTo>
                  <a:pt x="62" y="41"/>
                </a:lnTo>
                <a:lnTo>
                  <a:pt x="52" y="43"/>
                </a:lnTo>
                <a:lnTo>
                  <a:pt x="43" y="47"/>
                </a:lnTo>
                <a:lnTo>
                  <a:pt x="37" y="53"/>
                </a:lnTo>
                <a:lnTo>
                  <a:pt x="33" y="62"/>
                </a:lnTo>
                <a:lnTo>
                  <a:pt x="30" y="82"/>
                </a:lnTo>
                <a:lnTo>
                  <a:pt x="31" y="102"/>
                </a:lnTo>
                <a:lnTo>
                  <a:pt x="34" y="121"/>
                </a:lnTo>
                <a:lnTo>
                  <a:pt x="41" y="155"/>
                </a:lnTo>
                <a:lnTo>
                  <a:pt x="51" y="189"/>
                </a:lnTo>
                <a:lnTo>
                  <a:pt x="58" y="224"/>
                </a:lnTo>
                <a:lnTo>
                  <a:pt x="63" y="258"/>
                </a:lnTo>
                <a:lnTo>
                  <a:pt x="63" y="307"/>
                </a:lnTo>
                <a:lnTo>
                  <a:pt x="59" y="355"/>
                </a:lnTo>
                <a:lnTo>
                  <a:pt x="52" y="404"/>
                </a:lnTo>
                <a:lnTo>
                  <a:pt x="45" y="452"/>
                </a:lnTo>
                <a:lnTo>
                  <a:pt x="42" y="501"/>
                </a:lnTo>
                <a:lnTo>
                  <a:pt x="41" y="522"/>
                </a:lnTo>
                <a:lnTo>
                  <a:pt x="41" y="543"/>
                </a:lnTo>
                <a:lnTo>
                  <a:pt x="42" y="564"/>
                </a:lnTo>
                <a:lnTo>
                  <a:pt x="46" y="585"/>
                </a:lnTo>
                <a:lnTo>
                  <a:pt x="54" y="605"/>
                </a:lnTo>
                <a:lnTo>
                  <a:pt x="66" y="624"/>
                </a:lnTo>
                <a:lnTo>
                  <a:pt x="81" y="640"/>
                </a:lnTo>
                <a:lnTo>
                  <a:pt x="100" y="653"/>
                </a:lnTo>
                <a:lnTo>
                  <a:pt x="119" y="662"/>
                </a:lnTo>
                <a:lnTo>
                  <a:pt x="141" y="668"/>
                </a:lnTo>
                <a:lnTo>
                  <a:pt x="163" y="674"/>
                </a:lnTo>
                <a:lnTo>
                  <a:pt x="187" y="676"/>
                </a:lnTo>
                <a:lnTo>
                  <a:pt x="211" y="677"/>
                </a:lnTo>
                <a:lnTo>
                  <a:pt x="278" y="677"/>
                </a:lnTo>
                <a:lnTo>
                  <a:pt x="426" y="675"/>
                </a:lnTo>
                <a:lnTo>
                  <a:pt x="575" y="670"/>
                </a:lnTo>
                <a:lnTo>
                  <a:pt x="709" y="669"/>
                </a:lnTo>
                <a:lnTo>
                  <a:pt x="843" y="672"/>
                </a:lnTo>
                <a:lnTo>
                  <a:pt x="975" y="673"/>
                </a:lnTo>
                <a:lnTo>
                  <a:pt x="1455" y="674"/>
                </a:lnTo>
                <a:lnTo>
                  <a:pt x="2411" y="676"/>
                </a:lnTo>
                <a:lnTo>
                  <a:pt x="2633" y="677"/>
                </a:lnTo>
                <a:lnTo>
                  <a:pt x="2854" y="680"/>
                </a:lnTo>
                <a:lnTo>
                  <a:pt x="3075" y="685"/>
                </a:lnTo>
                <a:lnTo>
                  <a:pt x="3092" y="686"/>
                </a:lnTo>
                <a:lnTo>
                  <a:pt x="3111" y="688"/>
                </a:lnTo>
                <a:lnTo>
                  <a:pt x="3129" y="689"/>
                </a:lnTo>
                <a:lnTo>
                  <a:pt x="3147" y="689"/>
                </a:lnTo>
                <a:lnTo>
                  <a:pt x="3164" y="686"/>
                </a:lnTo>
                <a:lnTo>
                  <a:pt x="3176" y="679"/>
                </a:lnTo>
                <a:lnTo>
                  <a:pt x="3187" y="669"/>
                </a:lnTo>
                <a:lnTo>
                  <a:pt x="3194" y="658"/>
                </a:lnTo>
                <a:lnTo>
                  <a:pt x="3200" y="645"/>
                </a:lnTo>
                <a:lnTo>
                  <a:pt x="3206" y="632"/>
                </a:lnTo>
                <a:lnTo>
                  <a:pt x="3209" y="618"/>
                </a:lnTo>
                <a:lnTo>
                  <a:pt x="3214" y="575"/>
                </a:lnTo>
                <a:lnTo>
                  <a:pt x="3216" y="532"/>
                </a:lnTo>
                <a:lnTo>
                  <a:pt x="3214" y="490"/>
                </a:lnTo>
                <a:lnTo>
                  <a:pt x="3210" y="447"/>
                </a:lnTo>
                <a:lnTo>
                  <a:pt x="3204" y="404"/>
                </a:lnTo>
                <a:lnTo>
                  <a:pt x="3202" y="363"/>
                </a:lnTo>
                <a:lnTo>
                  <a:pt x="3203" y="324"/>
                </a:lnTo>
                <a:lnTo>
                  <a:pt x="3209" y="285"/>
                </a:lnTo>
                <a:lnTo>
                  <a:pt x="3215" y="246"/>
                </a:lnTo>
                <a:lnTo>
                  <a:pt x="3223" y="206"/>
                </a:lnTo>
                <a:lnTo>
                  <a:pt x="3226" y="188"/>
                </a:lnTo>
                <a:lnTo>
                  <a:pt x="3230" y="170"/>
                </a:lnTo>
                <a:lnTo>
                  <a:pt x="3232" y="151"/>
                </a:lnTo>
                <a:lnTo>
                  <a:pt x="3234" y="131"/>
                </a:lnTo>
                <a:lnTo>
                  <a:pt x="3233" y="113"/>
                </a:lnTo>
                <a:lnTo>
                  <a:pt x="3230" y="95"/>
                </a:lnTo>
                <a:lnTo>
                  <a:pt x="3224" y="80"/>
                </a:lnTo>
                <a:lnTo>
                  <a:pt x="3216" y="65"/>
                </a:lnTo>
                <a:lnTo>
                  <a:pt x="3204" y="53"/>
                </a:lnTo>
                <a:lnTo>
                  <a:pt x="3189" y="43"/>
                </a:lnTo>
                <a:lnTo>
                  <a:pt x="3168" y="37"/>
                </a:lnTo>
                <a:lnTo>
                  <a:pt x="3131" y="33"/>
                </a:lnTo>
                <a:lnTo>
                  <a:pt x="3095" y="32"/>
                </a:lnTo>
                <a:close/>
                <a:moveTo>
                  <a:pt x="3091" y="0"/>
                </a:moveTo>
                <a:lnTo>
                  <a:pt x="3118" y="0"/>
                </a:lnTo>
                <a:lnTo>
                  <a:pt x="3146" y="2"/>
                </a:lnTo>
                <a:lnTo>
                  <a:pt x="3172" y="6"/>
                </a:lnTo>
                <a:lnTo>
                  <a:pt x="3196" y="15"/>
                </a:lnTo>
                <a:lnTo>
                  <a:pt x="3219" y="27"/>
                </a:lnTo>
                <a:lnTo>
                  <a:pt x="3236" y="43"/>
                </a:lnTo>
                <a:lnTo>
                  <a:pt x="3248" y="60"/>
                </a:lnTo>
                <a:lnTo>
                  <a:pt x="3257" y="80"/>
                </a:lnTo>
                <a:lnTo>
                  <a:pt x="3261" y="101"/>
                </a:lnTo>
                <a:lnTo>
                  <a:pt x="3262" y="121"/>
                </a:lnTo>
                <a:lnTo>
                  <a:pt x="3262" y="144"/>
                </a:lnTo>
                <a:lnTo>
                  <a:pt x="3256" y="188"/>
                </a:lnTo>
                <a:lnTo>
                  <a:pt x="3251" y="209"/>
                </a:lnTo>
                <a:lnTo>
                  <a:pt x="3244" y="249"/>
                </a:lnTo>
                <a:lnTo>
                  <a:pt x="3238" y="288"/>
                </a:lnTo>
                <a:lnTo>
                  <a:pt x="3233" y="327"/>
                </a:lnTo>
                <a:lnTo>
                  <a:pt x="3232" y="367"/>
                </a:lnTo>
                <a:lnTo>
                  <a:pt x="3234" y="407"/>
                </a:lnTo>
                <a:lnTo>
                  <a:pt x="3239" y="450"/>
                </a:lnTo>
                <a:lnTo>
                  <a:pt x="3243" y="493"/>
                </a:lnTo>
                <a:lnTo>
                  <a:pt x="3244" y="536"/>
                </a:lnTo>
                <a:lnTo>
                  <a:pt x="3243" y="578"/>
                </a:lnTo>
                <a:lnTo>
                  <a:pt x="3237" y="621"/>
                </a:lnTo>
                <a:lnTo>
                  <a:pt x="3233" y="639"/>
                </a:lnTo>
                <a:lnTo>
                  <a:pt x="3227" y="656"/>
                </a:lnTo>
                <a:lnTo>
                  <a:pt x="3219" y="673"/>
                </a:lnTo>
                <a:lnTo>
                  <a:pt x="3210" y="687"/>
                </a:lnTo>
                <a:lnTo>
                  <a:pt x="3197" y="700"/>
                </a:lnTo>
                <a:lnTo>
                  <a:pt x="3183" y="709"/>
                </a:lnTo>
                <a:lnTo>
                  <a:pt x="3168" y="714"/>
                </a:lnTo>
                <a:lnTo>
                  <a:pt x="3152" y="717"/>
                </a:lnTo>
                <a:lnTo>
                  <a:pt x="3136" y="717"/>
                </a:lnTo>
                <a:lnTo>
                  <a:pt x="3119" y="715"/>
                </a:lnTo>
                <a:lnTo>
                  <a:pt x="3031" y="712"/>
                </a:lnTo>
                <a:lnTo>
                  <a:pt x="2856" y="710"/>
                </a:lnTo>
                <a:lnTo>
                  <a:pt x="2451" y="706"/>
                </a:lnTo>
                <a:lnTo>
                  <a:pt x="2046" y="705"/>
                </a:lnTo>
                <a:lnTo>
                  <a:pt x="1563" y="703"/>
                </a:lnTo>
                <a:lnTo>
                  <a:pt x="1081" y="702"/>
                </a:lnTo>
                <a:lnTo>
                  <a:pt x="851" y="700"/>
                </a:lnTo>
                <a:lnTo>
                  <a:pt x="622" y="699"/>
                </a:lnTo>
                <a:lnTo>
                  <a:pt x="345" y="705"/>
                </a:lnTo>
                <a:lnTo>
                  <a:pt x="275" y="706"/>
                </a:lnTo>
                <a:lnTo>
                  <a:pt x="205" y="704"/>
                </a:lnTo>
                <a:lnTo>
                  <a:pt x="182" y="703"/>
                </a:lnTo>
                <a:lnTo>
                  <a:pt x="158" y="701"/>
                </a:lnTo>
                <a:lnTo>
                  <a:pt x="134" y="697"/>
                </a:lnTo>
                <a:lnTo>
                  <a:pt x="112" y="691"/>
                </a:lnTo>
                <a:lnTo>
                  <a:pt x="90" y="682"/>
                </a:lnTo>
                <a:lnTo>
                  <a:pt x="69" y="669"/>
                </a:lnTo>
                <a:lnTo>
                  <a:pt x="53" y="654"/>
                </a:lnTo>
                <a:lnTo>
                  <a:pt x="40" y="637"/>
                </a:lnTo>
                <a:lnTo>
                  <a:pt x="30" y="618"/>
                </a:lnTo>
                <a:lnTo>
                  <a:pt x="22" y="598"/>
                </a:lnTo>
                <a:lnTo>
                  <a:pt x="17" y="577"/>
                </a:lnTo>
                <a:lnTo>
                  <a:pt x="14" y="555"/>
                </a:lnTo>
                <a:lnTo>
                  <a:pt x="13" y="532"/>
                </a:lnTo>
                <a:lnTo>
                  <a:pt x="13" y="509"/>
                </a:lnTo>
                <a:lnTo>
                  <a:pt x="16" y="454"/>
                </a:lnTo>
                <a:lnTo>
                  <a:pt x="22" y="399"/>
                </a:lnTo>
                <a:lnTo>
                  <a:pt x="30" y="343"/>
                </a:lnTo>
                <a:lnTo>
                  <a:pt x="34" y="288"/>
                </a:lnTo>
                <a:lnTo>
                  <a:pt x="33" y="256"/>
                </a:lnTo>
                <a:lnTo>
                  <a:pt x="28" y="225"/>
                </a:lnTo>
                <a:lnTo>
                  <a:pt x="20" y="195"/>
                </a:lnTo>
                <a:lnTo>
                  <a:pt x="13" y="163"/>
                </a:lnTo>
                <a:lnTo>
                  <a:pt x="8" y="142"/>
                </a:lnTo>
                <a:lnTo>
                  <a:pt x="4" y="120"/>
                </a:lnTo>
                <a:lnTo>
                  <a:pt x="0" y="97"/>
                </a:lnTo>
                <a:lnTo>
                  <a:pt x="0" y="75"/>
                </a:lnTo>
                <a:lnTo>
                  <a:pt x="5" y="55"/>
                </a:lnTo>
                <a:lnTo>
                  <a:pt x="12" y="39"/>
                </a:lnTo>
                <a:lnTo>
                  <a:pt x="22" y="27"/>
                </a:lnTo>
                <a:lnTo>
                  <a:pt x="35" y="19"/>
                </a:lnTo>
                <a:lnTo>
                  <a:pt x="48" y="14"/>
                </a:lnTo>
                <a:lnTo>
                  <a:pt x="64" y="12"/>
                </a:lnTo>
                <a:lnTo>
                  <a:pt x="80" y="12"/>
                </a:lnTo>
                <a:lnTo>
                  <a:pt x="80" y="11"/>
                </a:lnTo>
                <a:lnTo>
                  <a:pt x="84" y="5"/>
                </a:lnTo>
                <a:lnTo>
                  <a:pt x="92" y="3"/>
                </a:lnTo>
                <a:lnTo>
                  <a:pt x="331" y="6"/>
                </a:lnTo>
                <a:lnTo>
                  <a:pt x="571" y="13"/>
                </a:lnTo>
                <a:lnTo>
                  <a:pt x="1049" y="29"/>
                </a:lnTo>
                <a:lnTo>
                  <a:pt x="1289" y="35"/>
                </a:lnTo>
                <a:lnTo>
                  <a:pt x="1528" y="36"/>
                </a:lnTo>
                <a:lnTo>
                  <a:pt x="1765" y="32"/>
                </a:lnTo>
                <a:lnTo>
                  <a:pt x="2239" y="15"/>
                </a:lnTo>
                <a:lnTo>
                  <a:pt x="2476" y="10"/>
                </a:lnTo>
                <a:lnTo>
                  <a:pt x="3010" y="5"/>
                </a:lnTo>
                <a:lnTo>
                  <a:pt x="3035" y="4"/>
                </a:lnTo>
                <a:lnTo>
                  <a:pt x="3063" y="2"/>
                </a:lnTo>
                <a:lnTo>
                  <a:pt x="309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flipH="1">
            <a:off x="1181036" y="407822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4404876" y="1524000"/>
            <a:ext cx="333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2352" y="3644464"/>
            <a:ext cx="195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flipH="1">
            <a:off x="3739264" y="4030926"/>
            <a:ext cx="189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70581" y="3597166"/>
            <a:ext cx="186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6356339" y="40466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87655" y="3612932"/>
            <a:ext cx="179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flipH="1">
            <a:off x="6356339" y="53394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87654" y="4905704"/>
            <a:ext cx="194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flipH="1">
            <a:off x="9002321" y="407822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033637" y="3644464"/>
            <a:ext cx="179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Tree Diagram for PowerPoint</a:t>
            </a:r>
            <a:endParaRPr lang="en-US" dirty="0"/>
          </a:p>
        </p:txBody>
      </p:sp>
      <p:sp>
        <p:nvSpPr>
          <p:cNvPr id="79" name="Freeform 78"/>
          <p:cNvSpPr/>
          <p:nvPr/>
        </p:nvSpPr>
        <p:spPr>
          <a:xfrm flipH="1">
            <a:off x="4841762" y="3610098"/>
            <a:ext cx="45719" cy="246801"/>
          </a:xfrm>
          <a:custGeom>
            <a:avLst/>
            <a:gdLst>
              <a:gd name="connsiteX0" fmla="*/ 22034 w 36723"/>
              <a:gd name="connsiteY0" fmla="*/ 0 h 440675"/>
              <a:gd name="connsiteX1" fmla="*/ 33051 w 36723"/>
              <a:gd name="connsiteY1" fmla="*/ 176270 h 440675"/>
              <a:gd name="connsiteX2" fmla="*/ 0 w 36723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3" h="440675">
                <a:moveTo>
                  <a:pt x="22034" y="0"/>
                </a:moveTo>
                <a:cubicBezTo>
                  <a:pt x="29378" y="51412"/>
                  <a:pt x="36723" y="102824"/>
                  <a:pt x="33051" y="176270"/>
                </a:cubicBezTo>
                <a:cubicBezTo>
                  <a:pt x="29379" y="249716"/>
                  <a:pt x="14689" y="345195"/>
                  <a:pt x="0" y="44067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1"/>
          <p:cNvSpPr>
            <a:spLocks/>
          </p:cNvSpPr>
          <p:nvPr/>
        </p:nvSpPr>
        <p:spPr bwMode="auto">
          <a:xfrm>
            <a:off x="4799013" y="4144761"/>
            <a:ext cx="2362199" cy="914399"/>
          </a:xfrm>
          <a:custGeom>
            <a:avLst/>
            <a:gdLst/>
            <a:ahLst/>
            <a:cxnLst>
              <a:cxn ang="0">
                <a:pos x="1366" y="0"/>
              </a:cxn>
              <a:cxn ang="0">
                <a:pos x="1391" y="4"/>
              </a:cxn>
              <a:cxn ang="0">
                <a:pos x="1415" y="24"/>
              </a:cxn>
              <a:cxn ang="0">
                <a:pos x="1428" y="58"/>
              </a:cxn>
              <a:cxn ang="0">
                <a:pos x="1434" y="104"/>
              </a:cxn>
              <a:cxn ang="0">
                <a:pos x="1433" y="156"/>
              </a:cxn>
              <a:cxn ang="0">
                <a:pos x="1429" y="210"/>
              </a:cxn>
              <a:cxn ang="0">
                <a:pos x="1422" y="265"/>
              </a:cxn>
              <a:cxn ang="0">
                <a:pos x="1415" y="315"/>
              </a:cxn>
              <a:cxn ang="0">
                <a:pos x="1409" y="355"/>
              </a:cxn>
              <a:cxn ang="0">
                <a:pos x="1407" y="385"/>
              </a:cxn>
              <a:cxn ang="0">
                <a:pos x="1410" y="407"/>
              </a:cxn>
              <a:cxn ang="0">
                <a:pos x="1416" y="443"/>
              </a:cxn>
              <a:cxn ang="0">
                <a:pos x="1424" y="487"/>
              </a:cxn>
              <a:cxn ang="0">
                <a:pos x="1438" y="585"/>
              </a:cxn>
              <a:cxn ang="0">
                <a:pos x="1440" y="630"/>
              </a:cxn>
              <a:cxn ang="0">
                <a:pos x="1435" y="668"/>
              </a:cxn>
              <a:cxn ang="0">
                <a:pos x="1422" y="695"/>
              </a:cxn>
              <a:cxn ang="0">
                <a:pos x="1402" y="706"/>
              </a:cxn>
              <a:cxn ang="0">
                <a:pos x="1369" y="707"/>
              </a:cxn>
              <a:cxn ang="0">
                <a:pos x="1306" y="702"/>
              </a:cxn>
              <a:cxn ang="0">
                <a:pos x="1267" y="697"/>
              </a:cxn>
              <a:cxn ang="0">
                <a:pos x="1240" y="694"/>
              </a:cxn>
              <a:cxn ang="0">
                <a:pos x="1074" y="690"/>
              </a:cxn>
              <a:cxn ang="0">
                <a:pos x="756" y="688"/>
              </a:cxn>
              <a:cxn ang="0">
                <a:pos x="391" y="687"/>
              </a:cxn>
              <a:cxn ang="0">
                <a:pos x="246" y="684"/>
              </a:cxn>
              <a:cxn ang="0">
                <a:pos x="201" y="687"/>
              </a:cxn>
              <a:cxn ang="0">
                <a:pos x="148" y="690"/>
              </a:cxn>
              <a:cxn ang="0">
                <a:pos x="95" y="691"/>
              </a:cxn>
              <a:cxn ang="0">
                <a:pos x="53" y="688"/>
              </a:cxn>
              <a:cxn ang="0">
                <a:pos x="25" y="677"/>
              </a:cxn>
              <a:cxn ang="0">
                <a:pos x="8" y="654"/>
              </a:cxn>
              <a:cxn ang="0">
                <a:pos x="1" y="622"/>
              </a:cxn>
              <a:cxn ang="0">
                <a:pos x="0" y="588"/>
              </a:cxn>
              <a:cxn ang="0">
                <a:pos x="3" y="553"/>
              </a:cxn>
              <a:cxn ang="0">
                <a:pos x="6" y="523"/>
              </a:cxn>
              <a:cxn ang="0">
                <a:pos x="7" y="15"/>
              </a:cxn>
              <a:cxn ang="0">
                <a:pos x="110" y="5"/>
              </a:cxn>
              <a:cxn ang="0">
                <a:pos x="379" y="8"/>
              </a:cxn>
              <a:cxn ang="0">
                <a:pos x="560" y="10"/>
              </a:cxn>
              <a:cxn ang="0">
                <a:pos x="1179" y="9"/>
              </a:cxn>
              <a:cxn ang="0">
                <a:pos x="1223" y="6"/>
              </a:cxn>
              <a:cxn ang="0">
                <a:pos x="1324" y="0"/>
              </a:cxn>
            </a:cxnLst>
            <a:rect l="0" t="0" r="r" b="b"/>
            <a:pathLst>
              <a:path w="1440" h="707">
                <a:moveTo>
                  <a:pt x="1324" y="0"/>
                </a:moveTo>
                <a:lnTo>
                  <a:pt x="1366" y="0"/>
                </a:lnTo>
                <a:lnTo>
                  <a:pt x="1381" y="2"/>
                </a:lnTo>
                <a:lnTo>
                  <a:pt x="1391" y="4"/>
                </a:lnTo>
                <a:lnTo>
                  <a:pt x="1405" y="12"/>
                </a:lnTo>
                <a:lnTo>
                  <a:pt x="1415" y="24"/>
                </a:lnTo>
                <a:lnTo>
                  <a:pt x="1423" y="40"/>
                </a:lnTo>
                <a:lnTo>
                  <a:pt x="1428" y="58"/>
                </a:lnTo>
                <a:lnTo>
                  <a:pt x="1432" y="79"/>
                </a:lnTo>
                <a:lnTo>
                  <a:pt x="1434" y="104"/>
                </a:lnTo>
                <a:lnTo>
                  <a:pt x="1434" y="128"/>
                </a:lnTo>
                <a:lnTo>
                  <a:pt x="1433" y="156"/>
                </a:lnTo>
                <a:lnTo>
                  <a:pt x="1431" y="182"/>
                </a:lnTo>
                <a:lnTo>
                  <a:pt x="1429" y="210"/>
                </a:lnTo>
                <a:lnTo>
                  <a:pt x="1426" y="237"/>
                </a:lnTo>
                <a:lnTo>
                  <a:pt x="1422" y="265"/>
                </a:lnTo>
                <a:lnTo>
                  <a:pt x="1418" y="290"/>
                </a:lnTo>
                <a:lnTo>
                  <a:pt x="1415" y="315"/>
                </a:lnTo>
                <a:lnTo>
                  <a:pt x="1412" y="336"/>
                </a:lnTo>
                <a:lnTo>
                  <a:pt x="1409" y="355"/>
                </a:lnTo>
                <a:lnTo>
                  <a:pt x="1408" y="372"/>
                </a:lnTo>
                <a:lnTo>
                  <a:pt x="1407" y="385"/>
                </a:lnTo>
                <a:lnTo>
                  <a:pt x="1408" y="394"/>
                </a:lnTo>
                <a:lnTo>
                  <a:pt x="1410" y="407"/>
                </a:lnTo>
                <a:lnTo>
                  <a:pt x="1412" y="424"/>
                </a:lnTo>
                <a:lnTo>
                  <a:pt x="1416" y="443"/>
                </a:lnTo>
                <a:lnTo>
                  <a:pt x="1420" y="464"/>
                </a:lnTo>
                <a:lnTo>
                  <a:pt x="1424" y="487"/>
                </a:lnTo>
                <a:lnTo>
                  <a:pt x="1432" y="536"/>
                </a:lnTo>
                <a:lnTo>
                  <a:pt x="1438" y="585"/>
                </a:lnTo>
                <a:lnTo>
                  <a:pt x="1439" y="608"/>
                </a:lnTo>
                <a:lnTo>
                  <a:pt x="1440" y="630"/>
                </a:lnTo>
                <a:lnTo>
                  <a:pt x="1438" y="651"/>
                </a:lnTo>
                <a:lnTo>
                  <a:pt x="1435" y="668"/>
                </a:lnTo>
                <a:lnTo>
                  <a:pt x="1430" y="683"/>
                </a:lnTo>
                <a:lnTo>
                  <a:pt x="1422" y="695"/>
                </a:lnTo>
                <a:lnTo>
                  <a:pt x="1412" y="703"/>
                </a:lnTo>
                <a:lnTo>
                  <a:pt x="1402" y="706"/>
                </a:lnTo>
                <a:lnTo>
                  <a:pt x="1387" y="707"/>
                </a:lnTo>
                <a:lnTo>
                  <a:pt x="1369" y="707"/>
                </a:lnTo>
                <a:lnTo>
                  <a:pt x="1349" y="706"/>
                </a:lnTo>
                <a:lnTo>
                  <a:pt x="1306" y="702"/>
                </a:lnTo>
                <a:lnTo>
                  <a:pt x="1286" y="700"/>
                </a:lnTo>
                <a:lnTo>
                  <a:pt x="1267" y="697"/>
                </a:lnTo>
                <a:lnTo>
                  <a:pt x="1251" y="695"/>
                </a:lnTo>
                <a:lnTo>
                  <a:pt x="1240" y="694"/>
                </a:lnTo>
                <a:lnTo>
                  <a:pt x="1158" y="691"/>
                </a:lnTo>
                <a:lnTo>
                  <a:pt x="1074" y="690"/>
                </a:lnTo>
                <a:lnTo>
                  <a:pt x="992" y="690"/>
                </a:lnTo>
                <a:lnTo>
                  <a:pt x="756" y="688"/>
                </a:lnTo>
                <a:lnTo>
                  <a:pt x="520" y="687"/>
                </a:lnTo>
                <a:lnTo>
                  <a:pt x="391" y="687"/>
                </a:lnTo>
                <a:lnTo>
                  <a:pt x="262" y="684"/>
                </a:lnTo>
                <a:lnTo>
                  <a:pt x="246" y="684"/>
                </a:lnTo>
                <a:lnTo>
                  <a:pt x="226" y="685"/>
                </a:lnTo>
                <a:lnTo>
                  <a:pt x="201" y="687"/>
                </a:lnTo>
                <a:lnTo>
                  <a:pt x="175" y="688"/>
                </a:lnTo>
                <a:lnTo>
                  <a:pt x="148" y="690"/>
                </a:lnTo>
                <a:lnTo>
                  <a:pt x="121" y="690"/>
                </a:lnTo>
                <a:lnTo>
                  <a:pt x="95" y="691"/>
                </a:lnTo>
                <a:lnTo>
                  <a:pt x="73" y="690"/>
                </a:lnTo>
                <a:lnTo>
                  <a:pt x="53" y="688"/>
                </a:lnTo>
                <a:lnTo>
                  <a:pt x="39" y="684"/>
                </a:lnTo>
                <a:lnTo>
                  <a:pt x="25" y="677"/>
                </a:lnTo>
                <a:lnTo>
                  <a:pt x="15" y="667"/>
                </a:lnTo>
                <a:lnTo>
                  <a:pt x="8" y="654"/>
                </a:lnTo>
                <a:lnTo>
                  <a:pt x="3" y="639"/>
                </a:lnTo>
                <a:lnTo>
                  <a:pt x="1" y="622"/>
                </a:lnTo>
                <a:lnTo>
                  <a:pt x="0" y="605"/>
                </a:lnTo>
                <a:lnTo>
                  <a:pt x="0" y="588"/>
                </a:lnTo>
                <a:lnTo>
                  <a:pt x="2" y="570"/>
                </a:lnTo>
                <a:lnTo>
                  <a:pt x="3" y="553"/>
                </a:lnTo>
                <a:lnTo>
                  <a:pt x="5" y="538"/>
                </a:lnTo>
                <a:lnTo>
                  <a:pt x="6" y="523"/>
                </a:lnTo>
                <a:lnTo>
                  <a:pt x="7" y="512"/>
                </a:lnTo>
                <a:lnTo>
                  <a:pt x="7" y="15"/>
                </a:lnTo>
                <a:lnTo>
                  <a:pt x="13" y="5"/>
                </a:lnTo>
                <a:lnTo>
                  <a:pt x="110" y="5"/>
                </a:lnTo>
                <a:lnTo>
                  <a:pt x="202" y="6"/>
                </a:lnTo>
                <a:lnTo>
                  <a:pt x="379" y="8"/>
                </a:lnTo>
                <a:lnTo>
                  <a:pt x="469" y="9"/>
                </a:lnTo>
                <a:lnTo>
                  <a:pt x="560" y="10"/>
                </a:lnTo>
                <a:lnTo>
                  <a:pt x="1162" y="10"/>
                </a:lnTo>
                <a:lnTo>
                  <a:pt x="1179" y="9"/>
                </a:lnTo>
                <a:lnTo>
                  <a:pt x="1199" y="7"/>
                </a:lnTo>
                <a:lnTo>
                  <a:pt x="1223" y="6"/>
                </a:lnTo>
                <a:lnTo>
                  <a:pt x="1273" y="2"/>
                </a:lnTo>
                <a:lnTo>
                  <a:pt x="1324" y="0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</a:p>
          <a:p>
            <a:pPr algn="ct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51"/>
          <p:cNvGrpSpPr/>
          <p:nvPr/>
        </p:nvGrpSpPr>
        <p:grpSpPr>
          <a:xfrm>
            <a:off x="1865039" y="1146439"/>
            <a:ext cx="8445610" cy="2948645"/>
            <a:chOff x="1065212" y="1304545"/>
            <a:chExt cx="10045263" cy="3507140"/>
          </a:xfrm>
        </p:grpSpPr>
        <p:sp>
          <p:nvSpPr>
            <p:cNvPr id="53" name="Freeform 52"/>
            <p:cNvSpPr/>
            <p:nvPr/>
          </p:nvSpPr>
          <p:spPr>
            <a:xfrm>
              <a:off x="2062835" y="2683257"/>
              <a:ext cx="7985808" cy="805420"/>
            </a:xfrm>
            <a:custGeom>
              <a:avLst/>
              <a:gdLst>
                <a:gd name="connsiteX0" fmla="*/ 205648 w 9031995"/>
                <a:gd name="connsiteY0" fmla="*/ 440675 h 462709"/>
                <a:gd name="connsiteX1" fmla="*/ 205648 w 9031995"/>
                <a:gd name="connsiteY1" fmla="*/ 66101 h 462709"/>
                <a:gd name="connsiteX2" fmla="*/ 1439537 w 9031995"/>
                <a:gd name="connsiteY2" fmla="*/ 44068 h 462709"/>
                <a:gd name="connsiteX3" fmla="*/ 7906438 w 9031995"/>
                <a:gd name="connsiteY3" fmla="*/ 66101 h 462709"/>
                <a:gd name="connsiteX4" fmla="*/ 8192877 w 9031995"/>
                <a:gd name="connsiteY4" fmla="*/ 462709 h 462709"/>
                <a:gd name="connsiteX5" fmla="*/ 8192877 w 9031995"/>
                <a:gd name="connsiteY5" fmla="*/ 462709 h 462709"/>
                <a:gd name="connsiteX0" fmla="*/ 102824 w 8929171"/>
                <a:gd name="connsiteY0" fmla="*/ 440675 h 462709"/>
                <a:gd name="connsiteX1" fmla="*/ 102824 w 8929171"/>
                <a:gd name="connsiteY1" fmla="*/ 66101 h 462709"/>
                <a:gd name="connsiteX2" fmla="*/ 1336713 w 8929171"/>
                <a:gd name="connsiteY2" fmla="*/ 44068 h 462709"/>
                <a:gd name="connsiteX3" fmla="*/ 7803614 w 8929171"/>
                <a:gd name="connsiteY3" fmla="*/ 66101 h 462709"/>
                <a:gd name="connsiteX4" fmla="*/ 8090053 w 8929171"/>
                <a:gd name="connsiteY4" fmla="*/ 462709 h 462709"/>
                <a:gd name="connsiteX5" fmla="*/ 8090053 w 8929171"/>
                <a:gd name="connsiteY5" fmla="*/ 462709 h 462709"/>
                <a:gd name="connsiteX0" fmla="*/ 102824 w 8929171"/>
                <a:gd name="connsiteY0" fmla="*/ 408542 h 430576"/>
                <a:gd name="connsiteX1" fmla="*/ 102824 w 8929171"/>
                <a:gd name="connsiteY1" fmla="*/ 33968 h 430576"/>
                <a:gd name="connsiteX2" fmla="*/ 1336713 w 8929171"/>
                <a:gd name="connsiteY2" fmla="*/ 11935 h 430576"/>
                <a:gd name="connsiteX3" fmla="*/ 7803614 w 8929171"/>
                <a:gd name="connsiteY3" fmla="*/ 33968 h 430576"/>
                <a:gd name="connsiteX4" fmla="*/ 8090053 w 8929171"/>
                <a:gd name="connsiteY4" fmla="*/ 430576 h 430576"/>
                <a:gd name="connsiteX5" fmla="*/ 8090053 w 8929171"/>
                <a:gd name="connsiteY5" fmla="*/ 430576 h 430576"/>
                <a:gd name="connsiteX0" fmla="*/ 102824 w 8929171"/>
                <a:gd name="connsiteY0" fmla="*/ 408542 h 430576"/>
                <a:gd name="connsiteX1" fmla="*/ 102824 w 8929171"/>
                <a:gd name="connsiteY1" fmla="*/ 33968 h 430576"/>
                <a:gd name="connsiteX2" fmla="*/ 1336713 w 8929171"/>
                <a:gd name="connsiteY2" fmla="*/ 11935 h 430576"/>
                <a:gd name="connsiteX3" fmla="*/ 7803614 w 8929171"/>
                <a:gd name="connsiteY3" fmla="*/ 33968 h 430576"/>
                <a:gd name="connsiteX4" fmla="*/ 8090053 w 8929171"/>
                <a:gd name="connsiteY4" fmla="*/ 430576 h 430576"/>
                <a:gd name="connsiteX5" fmla="*/ 8090053 w 8929171"/>
                <a:gd name="connsiteY5" fmla="*/ 430576 h 430576"/>
                <a:gd name="connsiteX0" fmla="*/ 33299 w 8859646"/>
                <a:gd name="connsiteY0" fmla="*/ 408542 h 430576"/>
                <a:gd name="connsiteX1" fmla="*/ 33299 w 8859646"/>
                <a:gd name="connsiteY1" fmla="*/ 33968 h 430576"/>
                <a:gd name="connsiteX2" fmla="*/ 1267188 w 8859646"/>
                <a:gd name="connsiteY2" fmla="*/ 11935 h 430576"/>
                <a:gd name="connsiteX3" fmla="*/ 7734089 w 8859646"/>
                <a:gd name="connsiteY3" fmla="*/ 33968 h 430576"/>
                <a:gd name="connsiteX4" fmla="*/ 8020528 w 8859646"/>
                <a:gd name="connsiteY4" fmla="*/ 430576 h 430576"/>
                <a:gd name="connsiteX5" fmla="*/ 8020528 w 8859646"/>
                <a:gd name="connsiteY5" fmla="*/ 430576 h 430576"/>
                <a:gd name="connsiteX0" fmla="*/ 33299 w 8111169"/>
                <a:gd name="connsiteY0" fmla="*/ 458118 h 480152"/>
                <a:gd name="connsiteX1" fmla="*/ 33299 w 8111169"/>
                <a:gd name="connsiteY1" fmla="*/ 83544 h 480152"/>
                <a:gd name="connsiteX2" fmla="*/ 1267188 w 8111169"/>
                <a:gd name="connsiteY2" fmla="*/ 61511 h 480152"/>
                <a:gd name="connsiteX3" fmla="*/ 7734089 w 8111169"/>
                <a:gd name="connsiteY3" fmla="*/ 83544 h 480152"/>
                <a:gd name="connsiteX4" fmla="*/ 8020528 w 8111169"/>
                <a:gd name="connsiteY4" fmla="*/ 480152 h 480152"/>
                <a:gd name="connsiteX5" fmla="*/ 8020528 w 8111169"/>
                <a:gd name="connsiteY5" fmla="*/ 480152 h 480152"/>
                <a:gd name="connsiteX0" fmla="*/ 33299 w 8111169"/>
                <a:gd name="connsiteY0" fmla="*/ 458118 h 480152"/>
                <a:gd name="connsiteX1" fmla="*/ 184111 w 8111169"/>
                <a:gd name="connsiteY1" fmla="*/ 83544 h 480152"/>
                <a:gd name="connsiteX2" fmla="*/ 1267188 w 8111169"/>
                <a:gd name="connsiteY2" fmla="*/ 61511 h 480152"/>
                <a:gd name="connsiteX3" fmla="*/ 7734089 w 8111169"/>
                <a:gd name="connsiteY3" fmla="*/ 83544 h 480152"/>
                <a:gd name="connsiteX4" fmla="*/ 8020528 w 8111169"/>
                <a:gd name="connsiteY4" fmla="*/ 480152 h 480152"/>
                <a:gd name="connsiteX5" fmla="*/ 8020528 w 8111169"/>
                <a:gd name="connsiteY5" fmla="*/ 480152 h 480152"/>
                <a:gd name="connsiteX0" fmla="*/ 33299 w 8111169"/>
                <a:gd name="connsiteY0" fmla="*/ 458118 h 480152"/>
                <a:gd name="connsiteX1" fmla="*/ 184111 w 8111169"/>
                <a:gd name="connsiteY1" fmla="*/ 83544 h 480152"/>
                <a:gd name="connsiteX2" fmla="*/ 1267188 w 8111169"/>
                <a:gd name="connsiteY2" fmla="*/ 61511 h 480152"/>
                <a:gd name="connsiteX3" fmla="*/ 7734089 w 8111169"/>
                <a:gd name="connsiteY3" fmla="*/ 83544 h 480152"/>
                <a:gd name="connsiteX4" fmla="*/ 8020528 w 8111169"/>
                <a:gd name="connsiteY4" fmla="*/ 480152 h 480152"/>
                <a:gd name="connsiteX5" fmla="*/ 8020528 w 8111169"/>
                <a:gd name="connsiteY5" fmla="*/ 480152 h 480152"/>
                <a:gd name="connsiteX0" fmla="*/ 33299 w 8111169"/>
                <a:gd name="connsiteY0" fmla="*/ 458118 h 480152"/>
                <a:gd name="connsiteX1" fmla="*/ 184111 w 8111169"/>
                <a:gd name="connsiteY1" fmla="*/ 83544 h 480152"/>
                <a:gd name="connsiteX2" fmla="*/ 1267188 w 8111169"/>
                <a:gd name="connsiteY2" fmla="*/ 61511 h 480152"/>
                <a:gd name="connsiteX3" fmla="*/ 7734089 w 8111169"/>
                <a:gd name="connsiteY3" fmla="*/ 83544 h 480152"/>
                <a:gd name="connsiteX4" fmla="*/ 8020528 w 8111169"/>
                <a:gd name="connsiteY4" fmla="*/ 480152 h 480152"/>
                <a:gd name="connsiteX5" fmla="*/ 8020528 w 8111169"/>
                <a:gd name="connsiteY5" fmla="*/ 480152 h 480152"/>
                <a:gd name="connsiteX0" fmla="*/ 33299 w 8113675"/>
                <a:gd name="connsiteY0" fmla="*/ 397525 h 419559"/>
                <a:gd name="connsiteX1" fmla="*/ 184111 w 8113675"/>
                <a:gd name="connsiteY1" fmla="*/ 22951 h 419559"/>
                <a:gd name="connsiteX2" fmla="*/ 1267188 w 8113675"/>
                <a:gd name="connsiteY2" fmla="*/ 918 h 419559"/>
                <a:gd name="connsiteX3" fmla="*/ 7734089 w 8113675"/>
                <a:gd name="connsiteY3" fmla="*/ 22951 h 419559"/>
                <a:gd name="connsiteX4" fmla="*/ 8020528 w 8113675"/>
                <a:gd name="connsiteY4" fmla="*/ 419559 h 419559"/>
                <a:gd name="connsiteX5" fmla="*/ 8020528 w 8113675"/>
                <a:gd name="connsiteY5" fmla="*/ 419559 h 419559"/>
                <a:gd name="connsiteX0" fmla="*/ 33299 w 8050998"/>
                <a:gd name="connsiteY0" fmla="*/ 414968 h 437002"/>
                <a:gd name="connsiteX1" fmla="*/ 184111 w 8050998"/>
                <a:gd name="connsiteY1" fmla="*/ 40394 h 437002"/>
                <a:gd name="connsiteX2" fmla="*/ 1267188 w 8050998"/>
                <a:gd name="connsiteY2" fmla="*/ 18361 h 437002"/>
                <a:gd name="connsiteX3" fmla="*/ 7734089 w 8050998"/>
                <a:gd name="connsiteY3" fmla="*/ 40394 h 437002"/>
                <a:gd name="connsiteX4" fmla="*/ 8020528 w 8050998"/>
                <a:gd name="connsiteY4" fmla="*/ 437002 h 437002"/>
                <a:gd name="connsiteX5" fmla="*/ 8020528 w 8050998"/>
                <a:gd name="connsiteY5" fmla="*/ 437002 h 437002"/>
                <a:gd name="connsiteX0" fmla="*/ 0 w 8017699"/>
                <a:gd name="connsiteY0" fmla="*/ 414968 h 437002"/>
                <a:gd name="connsiteX1" fmla="*/ 150812 w 8017699"/>
                <a:gd name="connsiteY1" fmla="*/ 40394 h 437002"/>
                <a:gd name="connsiteX2" fmla="*/ 1233889 w 8017699"/>
                <a:gd name="connsiteY2" fmla="*/ 18361 h 437002"/>
                <a:gd name="connsiteX3" fmla="*/ 7700790 w 8017699"/>
                <a:gd name="connsiteY3" fmla="*/ 40394 h 437002"/>
                <a:gd name="connsiteX4" fmla="*/ 7987229 w 8017699"/>
                <a:gd name="connsiteY4" fmla="*/ 437002 h 437002"/>
                <a:gd name="connsiteX5" fmla="*/ 7987229 w 8017699"/>
                <a:gd name="connsiteY5" fmla="*/ 437002 h 437002"/>
                <a:gd name="connsiteX0" fmla="*/ 0 w 8017699"/>
                <a:gd name="connsiteY0" fmla="*/ 414968 h 437002"/>
                <a:gd name="connsiteX1" fmla="*/ 301624 w 8017699"/>
                <a:gd name="connsiteY1" fmla="*/ 40394 h 437002"/>
                <a:gd name="connsiteX2" fmla="*/ 1233889 w 8017699"/>
                <a:gd name="connsiteY2" fmla="*/ 18361 h 437002"/>
                <a:gd name="connsiteX3" fmla="*/ 7700790 w 8017699"/>
                <a:gd name="connsiteY3" fmla="*/ 40394 h 437002"/>
                <a:gd name="connsiteX4" fmla="*/ 7987229 w 8017699"/>
                <a:gd name="connsiteY4" fmla="*/ 437002 h 437002"/>
                <a:gd name="connsiteX5" fmla="*/ 7987229 w 8017699"/>
                <a:gd name="connsiteY5" fmla="*/ 437002 h 437002"/>
                <a:gd name="connsiteX0" fmla="*/ 0 w 8017699"/>
                <a:gd name="connsiteY0" fmla="*/ 414968 h 437002"/>
                <a:gd name="connsiteX1" fmla="*/ 301624 w 8017699"/>
                <a:gd name="connsiteY1" fmla="*/ 40394 h 437002"/>
                <a:gd name="connsiteX2" fmla="*/ 1233889 w 8017699"/>
                <a:gd name="connsiteY2" fmla="*/ 18361 h 437002"/>
                <a:gd name="connsiteX3" fmla="*/ 7700790 w 8017699"/>
                <a:gd name="connsiteY3" fmla="*/ 40394 h 437002"/>
                <a:gd name="connsiteX4" fmla="*/ 7987229 w 8017699"/>
                <a:gd name="connsiteY4" fmla="*/ 437002 h 437002"/>
                <a:gd name="connsiteX5" fmla="*/ 7987229 w 8017699"/>
                <a:gd name="connsiteY5" fmla="*/ 437002 h 437002"/>
                <a:gd name="connsiteX0" fmla="*/ 0 w 8017699"/>
                <a:gd name="connsiteY0" fmla="*/ 414968 h 437002"/>
                <a:gd name="connsiteX1" fmla="*/ 301624 w 8017699"/>
                <a:gd name="connsiteY1" fmla="*/ 40394 h 437002"/>
                <a:gd name="connsiteX2" fmla="*/ 1233889 w 8017699"/>
                <a:gd name="connsiteY2" fmla="*/ 18361 h 437002"/>
                <a:gd name="connsiteX3" fmla="*/ 1245053 w 8017699"/>
                <a:gd name="connsiteY3" fmla="*/ 20710 h 437002"/>
                <a:gd name="connsiteX4" fmla="*/ 7700790 w 8017699"/>
                <a:gd name="connsiteY4" fmla="*/ 40394 h 437002"/>
                <a:gd name="connsiteX5" fmla="*/ 7987229 w 8017699"/>
                <a:gd name="connsiteY5" fmla="*/ 437002 h 437002"/>
                <a:gd name="connsiteX6" fmla="*/ 7987229 w 8017699"/>
                <a:gd name="connsiteY6" fmla="*/ 437002 h 437002"/>
                <a:gd name="connsiteX0" fmla="*/ 0 w 8017699"/>
                <a:gd name="connsiteY0" fmla="*/ 414968 h 437002"/>
                <a:gd name="connsiteX1" fmla="*/ 301624 w 8017699"/>
                <a:gd name="connsiteY1" fmla="*/ 40394 h 437002"/>
                <a:gd name="connsiteX2" fmla="*/ 1233889 w 8017699"/>
                <a:gd name="connsiteY2" fmla="*/ 18361 h 437002"/>
                <a:gd name="connsiteX3" fmla="*/ 1245053 w 8017699"/>
                <a:gd name="connsiteY3" fmla="*/ 20710 h 437002"/>
                <a:gd name="connsiteX4" fmla="*/ 3855601 w 8017699"/>
                <a:gd name="connsiteY4" fmla="*/ 45094 h 437002"/>
                <a:gd name="connsiteX5" fmla="*/ 7700790 w 8017699"/>
                <a:gd name="connsiteY5" fmla="*/ 40394 h 437002"/>
                <a:gd name="connsiteX6" fmla="*/ 7987229 w 8017699"/>
                <a:gd name="connsiteY6" fmla="*/ 437002 h 437002"/>
                <a:gd name="connsiteX7" fmla="*/ 7987229 w 8017699"/>
                <a:gd name="connsiteY7" fmla="*/ 437002 h 437002"/>
                <a:gd name="connsiteX0" fmla="*/ 0 w 8017699"/>
                <a:gd name="connsiteY0" fmla="*/ 478586 h 500620"/>
                <a:gd name="connsiteX1" fmla="*/ 301624 w 8017699"/>
                <a:gd name="connsiteY1" fmla="*/ 104012 h 500620"/>
                <a:gd name="connsiteX2" fmla="*/ 1233889 w 8017699"/>
                <a:gd name="connsiteY2" fmla="*/ 81979 h 500620"/>
                <a:gd name="connsiteX3" fmla="*/ 1245053 w 8017699"/>
                <a:gd name="connsiteY3" fmla="*/ 84328 h 500620"/>
                <a:gd name="connsiteX4" fmla="*/ 3855601 w 8017699"/>
                <a:gd name="connsiteY4" fmla="*/ 108712 h 500620"/>
                <a:gd name="connsiteX5" fmla="*/ 7700790 w 8017699"/>
                <a:gd name="connsiteY5" fmla="*/ 104012 h 500620"/>
                <a:gd name="connsiteX6" fmla="*/ 7987229 w 8017699"/>
                <a:gd name="connsiteY6" fmla="*/ 500620 h 500620"/>
                <a:gd name="connsiteX7" fmla="*/ 7987229 w 8017699"/>
                <a:gd name="connsiteY7" fmla="*/ 500620 h 500620"/>
                <a:gd name="connsiteX0" fmla="*/ 0 w 8017699"/>
                <a:gd name="connsiteY0" fmla="*/ 478586 h 500620"/>
                <a:gd name="connsiteX1" fmla="*/ 301624 w 8017699"/>
                <a:gd name="connsiteY1" fmla="*/ 104012 h 500620"/>
                <a:gd name="connsiteX2" fmla="*/ 1233889 w 8017699"/>
                <a:gd name="connsiteY2" fmla="*/ 81979 h 500620"/>
                <a:gd name="connsiteX3" fmla="*/ 1245053 w 8017699"/>
                <a:gd name="connsiteY3" fmla="*/ 84328 h 500620"/>
                <a:gd name="connsiteX4" fmla="*/ 3855601 w 8017699"/>
                <a:gd name="connsiteY4" fmla="*/ 108712 h 500620"/>
                <a:gd name="connsiteX5" fmla="*/ 7700790 w 8017699"/>
                <a:gd name="connsiteY5" fmla="*/ 104012 h 500620"/>
                <a:gd name="connsiteX6" fmla="*/ 7987229 w 8017699"/>
                <a:gd name="connsiteY6" fmla="*/ 500620 h 500620"/>
                <a:gd name="connsiteX7" fmla="*/ 7987229 w 8017699"/>
                <a:gd name="connsiteY7" fmla="*/ 500620 h 500620"/>
                <a:gd name="connsiteX0" fmla="*/ 0 w 8017699"/>
                <a:gd name="connsiteY0" fmla="*/ 478586 h 500620"/>
                <a:gd name="connsiteX1" fmla="*/ 301624 w 8017699"/>
                <a:gd name="connsiteY1" fmla="*/ 104012 h 500620"/>
                <a:gd name="connsiteX2" fmla="*/ 1233889 w 8017699"/>
                <a:gd name="connsiteY2" fmla="*/ 81979 h 500620"/>
                <a:gd name="connsiteX3" fmla="*/ 1245053 w 8017699"/>
                <a:gd name="connsiteY3" fmla="*/ 84328 h 500620"/>
                <a:gd name="connsiteX4" fmla="*/ 3855601 w 8017699"/>
                <a:gd name="connsiteY4" fmla="*/ 108712 h 500620"/>
                <a:gd name="connsiteX5" fmla="*/ 6482977 w 8017699"/>
                <a:gd name="connsiteY5" fmla="*/ 120904 h 500620"/>
                <a:gd name="connsiteX6" fmla="*/ 7700790 w 8017699"/>
                <a:gd name="connsiteY6" fmla="*/ 104012 h 500620"/>
                <a:gd name="connsiteX7" fmla="*/ 7987229 w 8017699"/>
                <a:gd name="connsiteY7" fmla="*/ 500620 h 500620"/>
                <a:gd name="connsiteX8" fmla="*/ 7987229 w 8017699"/>
                <a:gd name="connsiteY8" fmla="*/ 500620 h 500620"/>
                <a:gd name="connsiteX0" fmla="*/ 0 w 7980306"/>
                <a:gd name="connsiteY0" fmla="*/ 748499 h 748499"/>
                <a:gd name="connsiteX1" fmla="*/ 264231 w 7980306"/>
                <a:gd name="connsiteY1" fmla="*/ 104012 h 748499"/>
                <a:gd name="connsiteX2" fmla="*/ 1196496 w 7980306"/>
                <a:gd name="connsiteY2" fmla="*/ 81979 h 748499"/>
                <a:gd name="connsiteX3" fmla="*/ 1207660 w 7980306"/>
                <a:gd name="connsiteY3" fmla="*/ 84328 h 748499"/>
                <a:gd name="connsiteX4" fmla="*/ 3818208 w 7980306"/>
                <a:gd name="connsiteY4" fmla="*/ 108712 h 748499"/>
                <a:gd name="connsiteX5" fmla="*/ 6445584 w 7980306"/>
                <a:gd name="connsiteY5" fmla="*/ 120904 h 748499"/>
                <a:gd name="connsiteX6" fmla="*/ 7663397 w 7980306"/>
                <a:gd name="connsiteY6" fmla="*/ 104012 h 748499"/>
                <a:gd name="connsiteX7" fmla="*/ 7949836 w 7980306"/>
                <a:gd name="connsiteY7" fmla="*/ 500620 h 748499"/>
                <a:gd name="connsiteX8" fmla="*/ 7949836 w 7980306"/>
                <a:gd name="connsiteY8" fmla="*/ 500620 h 748499"/>
                <a:gd name="connsiteX0" fmla="*/ 45730 w 8026036"/>
                <a:gd name="connsiteY0" fmla="*/ 748499 h 748499"/>
                <a:gd name="connsiteX1" fmla="*/ 309961 w 8026036"/>
                <a:gd name="connsiteY1" fmla="*/ 104012 h 748499"/>
                <a:gd name="connsiteX2" fmla="*/ 1242226 w 8026036"/>
                <a:gd name="connsiteY2" fmla="*/ 81979 h 748499"/>
                <a:gd name="connsiteX3" fmla="*/ 1253390 w 8026036"/>
                <a:gd name="connsiteY3" fmla="*/ 84328 h 748499"/>
                <a:gd name="connsiteX4" fmla="*/ 3863938 w 8026036"/>
                <a:gd name="connsiteY4" fmla="*/ 108712 h 748499"/>
                <a:gd name="connsiteX5" fmla="*/ 6491314 w 8026036"/>
                <a:gd name="connsiteY5" fmla="*/ 120904 h 748499"/>
                <a:gd name="connsiteX6" fmla="*/ 7709127 w 8026036"/>
                <a:gd name="connsiteY6" fmla="*/ 104012 h 748499"/>
                <a:gd name="connsiteX7" fmla="*/ 7995566 w 8026036"/>
                <a:gd name="connsiteY7" fmla="*/ 500620 h 748499"/>
                <a:gd name="connsiteX8" fmla="*/ 7995566 w 8026036"/>
                <a:gd name="connsiteY8" fmla="*/ 500620 h 748499"/>
                <a:gd name="connsiteX0" fmla="*/ 45730 w 8026036"/>
                <a:gd name="connsiteY0" fmla="*/ 748499 h 748499"/>
                <a:gd name="connsiteX1" fmla="*/ 309961 w 8026036"/>
                <a:gd name="connsiteY1" fmla="*/ 104012 h 748499"/>
                <a:gd name="connsiteX2" fmla="*/ 1242226 w 8026036"/>
                <a:gd name="connsiteY2" fmla="*/ 81979 h 748499"/>
                <a:gd name="connsiteX3" fmla="*/ 1253390 w 8026036"/>
                <a:gd name="connsiteY3" fmla="*/ 84328 h 748499"/>
                <a:gd name="connsiteX4" fmla="*/ 3863938 w 8026036"/>
                <a:gd name="connsiteY4" fmla="*/ 108712 h 748499"/>
                <a:gd name="connsiteX5" fmla="*/ 6491314 w 8026036"/>
                <a:gd name="connsiteY5" fmla="*/ 120904 h 748499"/>
                <a:gd name="connsiteX6" fmla="*/ 7709127 w 8026036"/>
                <a:gd name="connsiteY6" fmla="*/ 104012 h 748499"/>
                <a:gd name="connsiteX7" fmla="*/ 7995566 w 8026036"/>
                <a:gd name="connsiteY7" fmla="*/ 500620 h 748499"/>
                <a:gd name="connsiteX8" fmla="*/ 7995566 w 8026036"/>
                <a:gd name="connsiteY8" fmla="*/ 500620 h 748499"/>
                <a:gd name="connsiteX0" fmla="*/ 45730 w 7995566"/>
                <a:gd name="connsiteY0" fmla="*/ 748499 h 748499"/>
                <a:gd name="connsiteX1" fmla="*/ 309961 w 7995566"/>
                <a:gd name="connsiteY1" fmla="*/ 104012 h 748499"/>
                <a:gd name="connsiteX2" fmla="*/ 1242226 w 7995566"/>
                <a:gd name="connsiteY2" fmla="*/ 81979 h 748499"/>
                <a:gd name="connsiteX3" fmla="*/ 1253390 w 7995566"/>
                <a:gd name="connsiteY3" fmla="*/ 84328 h 748499"/>
                <a:gd name="connsiteX4" fmla="*/ 3863938 w 7995566"/>
                <a:gd name="connsiteY4" fmla="*/ 108712 h 748499"/>
                <a:gd name="connsiteX5" fmla="*/ 6491314 w 7995566"/>
                <a:gd name="connsiteY5" fmla="*/ 120904 h 748499"/>
                <a:gd name="connsiteX6" fmla="*/ 7709127 w 7995566"/>
                <a:gd name="connsiteY6" fmla="*/ 104012 h 748499"/>
                <a:gd name="connsiteX7" fmla="*/ 7995566 w 7995566"/>
                <a:gd name="connsiteY7" fmla="*/ 500620 h 748499"/>
                <a:gd name="connsiteX8" fmla="*/ 7995566 w 7995566"/>
                <a:gd name="connsiteY8" fmla="*/ 500620 h 748499"/>
                <a:gd name="connsiteX0" fmla="*/ 45730 w 7995566"/>
                <a:gd name="connsiteY0" fmla="*/ 748499 h 748499"/>
                <a:gd name="connsiteX1" fmla="*/ 309961 w 7995566"/>
                <a:gd name="connsiteY1" fmla="*/ 104012 h 748499"/>
                <a:gd name="connsiteX2" fmla="*/ 1242226 w 7995566"/>
                <a:gd name="connsiteY2" fmla="*/ 81979 h 748499"/>
                <a:gd name="connsiteX3" fmla="*/ 1253390 w 7995566"/>
                <a:gd name="connsiteY3" fmla="*/ 84328 h 748499"/>
                <a:gd name="connsiteX4" fmla="*/ 3863938 w 7995566"/>
                <a:gd name="connsiteY4" fmla="*/ 108712 h 748499"/>
                <a:gd name="connsiteX5" fmla="*/ 6491314 w 7995566"/>
                <a:gd name="connsiteY5" fmla="*/ 120904 h 748499"/>
                <a:gd name="connsiteX6" fmla="*/ 7709127 w 7995566"/>
                <a:gd name="connsiteY6" fmla="*/ 104012 h 748499"/>
                <a:gd name="connsiteX7" fmla="*/ 7995566 w 7995566"/>
                <a:gd name="connsiteY7" fmla="*/ 500620 h 748499"/>
                <a:gd name="connsiteX8" fmla="*/ 7995566 w 7995566"/>
                <a:gd name="connsiteY8" fmla="*/ 500620 h 748499"/>
                <a:gd name="connsiteX0" fmla="*/ 45730 w 7995566"/>
                <a:gd name="connsiteY0" fmla="*/ 748499 h 748499"/>
                <a:gd name="connsiteX1" fmla="*/ 309961 w 7995566"/>
                <a:gd name="connsiteY1" fmla="*/ 104012 h 748499"/>
                <a:gd name="connsiteX2" fmla="*/ 1242226 w 7995566"/>
                <a:gd name="connsiteY2" fmla="*/ 81979 h 748499"/>
                <a:gd name="connsiteX3" fmla="*/ 1253390 w 7995566"/>
                <a:gd name="connsiteY3" fmla="*/ 84328 h 748499"/>
                <a:gd name="connsiteX4" fmla="*/ 3863938 w 7995566"/>
                <a:gd name="connsiteY4" fmla="*/ 108712 h 748499"/>
                <a:gd name="connsiteX5" fmla="*/ 6491314 w 7995566"/>
                <a:gd name="connsiteY5" fmla="*/ 120904 h 748499"/>
                <a:gd name="connsiteX6" fmla="*/ 7709127 w 7995566"/>
                <a:gd name="connsiteY6" fmla="*/ 104012 h 748499"/>
                <a:gd name="connsiteX7" fmla="*/ 7995566 w 7995566"/>
                <a:gd name="connsiteY7" fmla="*/ 500620 h 748499"/>
                <a:gd name="connsiteX0" fmla="*/ 45730 w 7959836"/>
                <a:gd name="connsiteY0" fmla="*/ 748499 h 805420"/>
                <a:gd name="connsiteX1" fmla="*/ 309961 w 7959836"/>
                <a:gd name="connsiteY1" fmla="*/ 104012 h 805420"/>
                <a:gd name="connsiteX2" fmla="*/ 1242226 w 7959836"/>
                <a:gd name="connsiteY2" fmla="*/ 81979 h 805420"/>
                <a:gd name="connsiteX3" fmla="*/ 1253390 w 7959836"/>
                <a:gd name="connsiteY3" fmla="*/ 84328 h 805420"/>
                <a:gd name="connsiteX4" fmla="*/ 3863938 w 7959836"/>
                <a:gd name="connsiteY4" fmla="*/ 108712 h 805420"/>
                <a:gd name="connsiteX5" fmla="*/ 6491314 w 7959836"/>
                <a:gd name="connsiteY5" fmla="*/ 120904 h 805420"/>
                <a:gd name="connsiteX6" fmla="*/ 7709127 w 7959836"/>
                <a:gd name="connsiteY6" fmla="*/ 104012 h 805420"/>
                <a:gd name="connsiteX7" fmla="*/ 7917778 w 7959836"/>
                <a:gd name="connsiteY7" fmla="*/ 805420 h 805420"/>
                <a:gd name="connsiteX0" fmla="*/ 45730 w 7959836"/>
                <a:gd name="connsiteY0" fmla="*/ 748499 h 805420"/>
                <a:gd name="connsiteX1" fmla="*/ 309961 w 7959836"/>
                <a:gd name="connsiteY1" fmla="*/ 104012 h 805420"/>
                <a:gd name="connsiteX2" fmla="*/ 1242226 w 7959836"/>
                <a:gd name="connsiteY2" fmla="*/ 81979 h 805420"/>
                <a:gd name="connsiteX3" fmla="*/ 1253390 w 7959836"/>
                <a:gd name="connsiteY3" fmla="*/ 84328 h 805420"/>
                <a:gd name="connsiteX4" fmla="*/ 3863938 w 7959836"/>
                <a:gd name="connsiteY4" fmla="*/ 108712 h 805420"/>
                <a:gd name="connsiteX5" fmla="*/ 6491314 w 7959836"/>
                <a:gd name="connsiteY5" fmla="*/ 120904 h 805420"/>
                <a:gd name="connsiteX6" fmla="*/ 7709127 w 7959836"/>
                <a:gd name="connsiteY6" fmla="*/ 104012 h 805420"/>
                <a:gd name="connsiteX7" fmla="*/ 7917778 w 7959836"/>
                <a:gd name="connsiteY7" fmla="*/ 805420 h 805420"/>
                <a:gd name="connsiteX0" fmla="*/ 45730 w 7959836"/>
                <a:gd name="connsiteY0" fmla="*/ 748499 h 805420"/>
                <a:gd name="connsiteX1" fmla="*/ 309961 w 7959836"/>
                <a:gd name="connsiteY1" fmla="*/ 104012 h 805420"/>
                <a:gd name="connsiteX2" fmla="*/ 1242226 w 7959836"/>
                <a:gd name="connsiteY2" fmla="*/ 81979 h 805420"/>
                <a:gd name="connsiteX3" fmla="*/ 1253390 w 7959836"/>
                <a:gd name="connsiteY3" fmla="*/ 84328 h 805420"/>
                <a:gd name="connsiteX4" fmla="*/ 3863938 w 7959836"/>
                <a:gd name="connsiteY4" fmla="*/ 108712 h 805420"/>
                <a:gd name="connsiteX5" fmla="*/ 6491314 w 7959836"/>
                <a:gd name="connsiteY5" fmla="*/ 120904 h 805420"/>
                <a:gd name="connsiteX6" fmla="*/ 7709127 w 7959836"/>
                <a:gd name="connsiteY6" fmla="*/ 104012 h 805420"/>
                <a:gd name="connsiteX7" fmla="*/ 7917778 w 7959836"/>
                <a:gd name="connsiteY7" fmla="*/ 805420 h 805420"/>
                <a:gd name="connsiteX0" fmla="*/ 45730 w 7985808"/>
                <a:gd name="connsiteY0" fmla="*/ 748499 h 805420"/>
                <a:gd name="connsiteX1" fmla="*/ 309961 w 7985808"/>
                <a:gd name="connsiteY1" fmla="*/ 104012 h 805420"/>
                <a:gd name="connsiteX2" fmla="*/ 1242226 w 7985808"/>
                <a:gd name="connsiteY2" fmla="*/ 81979 h 805420"/>
                <a:gd name="connsiteX3" fmla="*/ 1253390 w 7985808"/>
                <a:gd name="connsiteY3" fmla="*/ 84328 h 805420"/>
                <a:gd name="connsiteX4" fmla="*/ 3863938 w 7985808"/>
                <a:gd name="connsiteY4" fmla="*/ 108712 h 805420"/>
                <a:gd name="connsiteX5" fmla="*/ 6491314 w 7985808"/>
                <a:gd name="connsiteY5" fmla="*/ 120904 h 805420"/>
                <a:gd name="connsiteX6" fmla="*/ 7735099 w 7985808"/>
                <a:gd name="connsiteY6" fmla="*/ 174116 h 805420"/>
                <a:gd name="connsiteX7" fmla="*/ 7917778 w 7985808"/>
                <a:gd name="connsiteY7" fmla="*/ 805420 h 80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85808" h="805420">
                  <a:moveTo>
                    <a:pt x="45730" y="748499"/>
                  </a:moveTo>
                  <a:cubicBezTo>
                    <a:pt x="0" y="417074"/>
                    <a:pt x="50742" y="152670"/>
                    <a:pt x="309961" y="104012"/>
                  </a:cubicBezTo>
                  <a:cubicBezTo>
                    <a:pt x="652824" y="81061"/>
                    <a:pt x="1242226" y="81979"/>
                    <a:pt x="1242226" y="81979"/>
                  </a:cubicBezTo>
                  <a:lnTo>
                    <a:pt x="1253390" y="84328"/>
                  </a:lnTo>
                  <a:cubicBezTo>
                    <a:pt x="2123573" y="92456"/>
                    <a:pt x="2404031" y="0"/>
                    <a:pt x="3863938" y="108712"/>
                  </a:cubicBezTo>
                  <a:lnTo>
                    <a:pt x="6491314" y="120904"/>
                  </a:lnTo>
                  <a:cubicBezTo>
                    <a:pt x="7132179" y="120121"/>
                    <a:pt x="7490067" y="121028"/>
                    <a:pt x="7735099" y="174116"/>
                  </a:cubicBezTo>
                  <a:cubicBezTo>
                    <a:pt x="7985808" y="237402"/>
                    <a:pt x="7901504" y="589939"/>
                    <a:pt x="7917778" y="805420"/>
                  </a:cubicBezTo>
                </a:path>
              </a:pathLst>
            </a:custGeom>
            <a:ln w="38100"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6059277" y="2335576"/>
              <a:ext cx="36723" cy="440675"/>
            </a:xfrm>
            <a:custGeom>
              <a:avLst/>
              <a:gdLst>
                <a:gd name="connsiteX0" fmla="*/ 22034 w 36723"/>
                <a:gd name="connsiteY0" fmla="*/ 0 h 440675"/>
                <a:gd name="connsiteX1" fmla="*/ 33051 w 36723"/>
                <a:gd name="connsiteY1" fmla="*/ 176270 h 440675"/>
                <a:gd name="connsiteX2" fmla="*/ 0 w 36723"/>
                <a:gd name="connsiteY2" fmla="*/ 440675 h 44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23" h="440675">
                  <a:moveTo>
                    <a:pt x="22034" y="0"/>
                  </a:moveTo>
                  <a:cubicBezTo>
                    <a:pt x="29378" y="51412"/>
                    <a:pt x="36723" y="102824"/>
                    <a:pt x="33051" y="176270"/>
                  </a:cubicBezTo>
                  <a:cubicBezTo>
                    <a:pt x="29379" y="249716"/>
                    <a:pt x="14689" y="345195"/>
                    <a:pt x="0" y="440675"/>
                  </a:cubicBezTo>
                </a:path>
              </a:pathLst>
            </a:cu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7"/>
            <p:cNvGrpSpPr/>
            <p:nvPr/>
          </p:nvGrpSpPr>
          <p:grpSpPr>
            <a:xfrm>
              <a:off x="4716650" y="2743200"/>
              <a:ext cx="2699784" cy="649224"/>
              <a:chOff x="4716650" y="2743056"/>
              <a:chExt cx="2699784" cy="392559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4716650" y="2743056"/>
                <a:ext cx="152163" cy="366131"/>
              </a:xfrm>
              <a:custGeom>
                <a:avLst/>
                <a:gdLst>
                  <a:gd name="connsiteX0" fmla="*/ 128531 w 128531"/>
                  <a:gd name="connsiteY0" fmla="*/ 0 h 319490"/>
                  <a:gd name="connsiteX1" fmla="*/ 18362 w 128531"/>
                  <a:gd name="connsiteY1" fmla="*/ 121186 h 319490"/>
                  <a:gd name="connsiteX2" fmla="*/ 18362 w 128531"/>
                  <a:gd name="connsiteY2" fmla="*/ 319490 h 319490"/>
                  <a:gd name="connsiteX0" fmla="*/ 97630 w 97630"/>
                  <a:gd name="connsiteY0" fmla="*/ 0 h 339543"/>
                  <a:gd name="connsiteX1" fmla="*/ 13947 w 97630"/>
                  <a:gd name="connsiteY1" fmla="*/ 141239 h 339543"/>
                  <a:gd name="connsiteX2" fmla="*/ 13947 w 97630"/>
                  <a:gd name="connsiteY2" fmla="*/ 339543 h 339543"/>
                  <a:gd name="connsiteX0" fmla="*/ 97630 w 97630"/>
                  <a:gd name="connsiteY0" fmla="*/ 0 h 339543"/>
                  <a:gd name="connsiteX1" fmla="*/ 13947 w 97630"/>
                  <a:gd name="connsiteY1" fmla="*/ 141239 h 339543"/>
                  <a:gd name="connsiteX2" fmla="*/ 13947 w 97630"/>
                  <a:gd name="connsiteY2" fmla="*/ 339543 h 339543"/>
                  <a:gd name="connsiteX0" fmla="*/ 101750 w 101750"/>
                  <a:gd name="connsiteY0" fmla="*/ 0 h 339543"/>
                  <a:gd name="connsiteX1" fmla="*/ 13947 w 101750"/>
                  <a:gd name="connsiteY1" fmla="*/ 120237 h 339543"/>
                  <a:gd name="connsiteX2" fmla="*/ 18067 w 101750"/>
                  <a:gd name="connsiteY2" fmla="*/ 339543 h 339543"/>
                  <a:gd name="connsiteX0" fmla="*/ 101750 w 101750"/>
                  <a:gd name="connsiteY0" fmla="*/ 0 h 339543"/>
                  <a:gd name="connsiteX1" fmla="*/ 13947 w 101750"/>
                  <a:gd name="connsiteY1" fmla="*/ 120237 h 339543"/>
                  <a:gd name="connsiteX2" fmla="*/ 18067 w 101750"/>
                  <a:gd name="connsiteY2" fmla="*/ 339543 h 339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750" h="339543">
                    <a:moveTo>
                      <a:pt x="101750" y="0"/>
                    </a:moveTo>
                    <a:cubicBezTo>
                      <a:pt x="32322" y="204"/>
                      <a:pt x="17729" y="87546"/>
                      <a:pt x="13947" y="120237"/>
                    </a:cubicBezTo>
                    <a:cubicBezTo>
                      <a:pt x="0" y="176828"/>
                      <a:pt x="8886" y="267015"/>
                      <a:pt x="18067" y="339543"/>
                    </a:cubicBezTo>
                  </a:path>
                </a:pathLst>
              </a:cu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21401459" flipH="1">
                <a:off x="7284347" y="2771909"/>
                <a:ext cx="132087" cy="363706"/>
              </a:xfrm>
              <a:custGeom>
                <a:avLst/>
                <a:gdLst>
                  <a:gd name="connsiteX0" fmla="*/ 128531 w 128531"/>
                  <a:gd name="connsiteY0" fmla="*/ 0 h 319490"/>
                  <a:gd name="connsiteX1" fmla="*/ 18362 w 128531"/>
                  <a:gd name="connsiteY1" fmla="*/ 121186 h 319490"/>
                  <a:gd name="connsiteX2" fmla="*/ 18362 w 128531"/>
                  <a:gd name="connsiteY2" fmla="*/ 319490 h 319490"/>
                  <a:gd name="connsiteX0" fmla="*/ 97630 w 97630"/>
                  <a:gd name="connsiteY0" fmla="*/ 0 h 339543"/>
                  <a:gd name="connsiteX1" fmla="*/ 13947 w 97630"/>
                  <a:gd name="connsiteY1" fmla="*/ 141239 h 339543"/>
                  <a:gd name="connsiteX2" fmla="*/ 13947 w 97630"/>
                  <a:gd name="connsiteY2" fmla="*/ 339543 h 339543"/>
                  <a:gd name="connsiteX0" fmla="*/ 51575 w 51575"/>
                  <a:gd name="connsiteY0" fmla="*/ 0 h 337294"/>
                  <a:gd name="connsiteX1" fmla="*/ 9181 w 51575"/>
                  <a:gd name="connsiteY1" fmla="*/ 138990 h 337294"/>
                  <a:gd name="connsiteX2" fmla="*/ 9181 w 51575"/>
                  <a:gd name="connsiteY2" fmla="*/ 337294 h 337294"/>
                  <a:gd name="connsiteX0" fmla="*/ 63056 w 63056"/>
                  <a:gd name="connsiteY0" fmla="*/ 0 h 337294"/>
                  <a:gd name="connsiteX1" fmla="*/ 20662 w 63056"/>
                  <a:gd name="connsiteY1" fmla="*/ 138990 h 337294"/>
                  <a:gd name="connsiteX2" fmla="*/ 20662 w 63056"/>
                  <a:gd name="connsiteY2" fmla="*/ 337294 h 337294"/>
                  <a:gd name="connsiteX0" fmla="*/ 63056 w 63056"/>
                  <a:gd name="connsiteY0" fmla="*/ 0 h 337294"/>
                  <a:gd name="connsiteX1" fmla="*/ 9895 w 63056"/>
                  <a:gd name="connsiteY1" fmla="*/ 126782 h 337294"/>
                  <a:gd name="connsiteX2" fmla="*/ 20662 w 63056"/>
                  <a:gd name="connsiteY2" fmla="*/ 337294 h 337294"/>
                  <a:gd name="connsiteX0" fmla="*/ 88324 w 88324"/>
                  <a:gd name="connsiteY0" fmla="*/ 0 h 337294"/>
                  <a:gd name="connsiteX1" fmla="*/ 7066 w 88324"/>
                  <a:gd name="connsiteY1" fmla="*/ 126782 h 337294"/>
                  <a:gd name="connsiteX2" fmla="*/ 45930 w 88324"/>
                  <a:gd name="connsiteY2" fmla="*/ 337294 h 33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324" h="337294">
                    <a:moveTo>
                      <a:pt x="88324" y="0"/>
                    </a:moveTo>
                    <a:cubicBezTo>
                      <a:pt x="25268" y="22724"/>
                      <a:pt x="14132" y="70566"/>
                      <a:pt x="7066" y="126782"/>
                    </a:cubicBezTo>
                    <a:cubicBezTo>
                      <a:pt x="0" y="182998"/>
                      <a:pt x="36749" y="264766"/>
                      <a:pt x="45930" y="337294"/>
                    </a:cubicBezTo>
                  </a:path>
                </a:pathLst>
              </a:cu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Freeform 10"/>
            <p:cNvSpPr>
              <a:spLocks noEditPoints="1"/>
            </p:cNvSpPr>
            <p:nvPr/>
          </p:nvSpPr>
          <p:spPr bwMode="auto">
            <a:xfrm>
              <a:off x="3603729" y="1304545"/>
              <a:ext cx="4984288" cy="1095564"/>
            </a:xfrm>
            <a:custGeom>
              <a:avLst/>
              <a:gdLst/>
              <a:ahLst/>
              <a:cxnLst>
                <a:cxn ang="0">
                  <a:pos x="2947" y="35"/>
                </a:cxn>
                <a:cxn ang="0">
                  <a:pos x="1875" y="57"/>
                </a:cxn>
                <a:cxn ang="0">
                  <a:pos x="1191" y="62"/>
                </a:cxn>
                <a:cxn ang="0">
                  <a:pos x="382" y="36"/>
                </a:cxn>
                <a:cxn ang="0">
                  <a:pos x="88" y="39"/>
                </a:cxn>
                <a:cxn ang="0">
                  <a:pos x="52" y="43"/>
                </a:cxn>
                <a:cxn ang="0">
                  <a:pos x="33" y="62"/>
                </a:cxn>
                <a:cxn ang="0">
                  <a:pos x="34" y="121"/>
                </a:cxn>
                <a:cxn ang="0">
                  <a:pos x="58" y="224"/>
                </a:cxn>
                <a:cxn ang="0">
                  <a:pos x="59" y="355"/>
                </a:cxn>
                <a:cxn ang="0">
                  <a:pos x="42" y="501"/>
                </a:cxn>
                <a:cxn ang="0">
                  <a:pos x="42" y="564"/>
                </a:cxn>
                <a:cxn ang="0">
                  <a:pos x="66" y="624"/>
                </a:cxn>
                <a:cxn ang="0">
                  <a:pos x="119" y="662"/>
                </a:cxn>
                <a:cxn ang="0">
                  <a:pos x="187" y="676"/>
                </a:cxn>
                <a:cxn ang="0">
                  <a:pos x="426" y="675"/>
                </a:cxn>
                <a:cxn ang="0">
                  <a:pos x="843" y="672"/>
                </a:cxn>
                <a:cxn ang="0">
                  <a:pos x="2411" y="676"/>
                </a:cxn>
                <a:cxn ang="0">
                  <a:pos x="3075" y="685"/>
                </a:cxn>
                <a:cxn ang="0">
                  <a:pos x="3129" y="689"/>
                </a:cxn>
                <a:cxn ang="0">
                  <a:pos x="3176" y="679"/>
                </a:cxn>
                <a:cxn ang="0">
                  <a:pos x="3200" y="645"/>
                </a:cxn>
                <a:cxn ang="0">
                  <a:pos x="3214" y="575"/>
                </a:cxn>
                <a:cxn ang="0">
                  <a:pos x="3210" y="447"/>
                </a:cxn>
                <a:cxn ang="0">
                  <a:pos x="3203" y="324"/>
                </a:cxn>
                <a:cxn ang="0">
                  <a:pos x="3223" y="206"/>
                </a:cxn>
                <a:cxn ang="0">
                  <a:pos x="3232" y="151"/>
                </a:cxn>
                <a:cxn ang="0">
                  <a:pos x="3230" y="95"/>
                </a:cxn>
                <a:cxn ang="0">
                  <a:pos x="3204" y="53"/>
                </a:cxn>
                <a:cxn ang="0">
                  <a:pos x="3131" y="33"/>
                </a:cxn>
                <a:cxn ang="0">
                  <a:pos x="3118" y="0"/>
                </a:cxn>
                <a:cxn ang="0">
                  <a:pos x="3196" y="15"/>
                </a:cxn>
                <a:cxn ang="0">
                  <a:pos x="3248" y="60"/>
                </a:cxn>
                <a:cxn ang="0">
                  <a:pos x="3262" y="121"/>
                </a:cxn>
                <a:cxn ang="0">
                  <a:pos x="3251" y="209"/>
                </a:cxn>
                <a:cxn ang="0">
                  <a:pos x="3233" y="327"/>
                </a:cxn>
                <a:cxn ang="0">
                  <a:pos x="3239" y="450"/>
                </a:cxn>
                <a:cxn ang="0">
                  <a:pos x="3243" y="578"/>
                </a:cxn>
                <a:cxn ang="0">
                  <a:pos x="3227" y="656"/>
                </a:cxn>
                <a:cxn ang="0">
                  <a:pos x="3197" y="700"/>
                </a:cxn>
                <a:cxn ang="0">
                  <a:pos x="3152" y="717"/>
                </a:cxn>
                <a:cxn ang="0">
                  <a:pos x="3031" y="712"/>
                </a:cxn>
                <a:cxn ang="0">
                  <a:pos x="2046" y="705"/>
                </a:cxn>
                <a:cxn ang="0">
                  <a:pos x="851" y="700"/>
                </a:cxn>
                <a:cxn ang="0">
                  <a:pos x="275" y="706"/>
                </a:cxn>
                <a:cxn ang="0">
                  <a:pos x="158" y="701"/>
                </a:cxn>
                <a:cxn ang="0">
                  <a:pos x="90" y="682"/>
                </a:cxn>
                <a:cxn ang="0">
                  <a:pos x="40" y="637"/>
                </a:cxn>
                <a:cxn ang="0">
                  <a:pos x="17" y="577"/>
                </a:cxn>
                <a:cxn ang="0">
                  <a:pos x="13" y="509"/>
                </a:cxn>
                <a:cxn ang="0">
                  <a:pos x="30" y="343"/>
                </a:cxn>
                <a:cxn ang="0">
                  <a:pos x="28" y="225"/>
                </a:cxn>
                <a:cxn ang="0">
                  <a:pos x="8" y="142"/>
                </a:cxn>
                <a:cxn ang="0">
                  <a:pos x="0" y="75"/>
                </a:cxn>
                <a:cxn ang="0">
                  <a:pos x="22" y="27"/>
                </a:cxn>
                <a:cxn ang="0">
                  <a:pos x="64" y="12"/>
                </a:cxn>
                <a:cxn ang="0">
                  <a:pos x="84" y="5"/>
                </a:cxn>
                <a:cxn ang="0">
                  <a:pos x="571" y="13"/>
                </a:cxn>
                <a:cxn ang="0">
                  <a:pos x="1528" y="36"/>
                </a:cxn>
                <a:cxn ang="0">
                  <a:pos x="2476" y="10"/>
                </a:cxn>
                <a:cxn ang="0">
                  <a:pos x="3063" y="2"/>
                </a:cxn>
              </a:cxnLst>
              <a:rect l="0" t="0" r="r" b="b"/>
              <a:pathLst>
                <a:path w="3262" h="717">
                  <a:moveTo>
                    <a:pt x="3095" y="32"/>
                  </a:moveTo>
                  <a:lnTo>
                    <a:pt x="3057" y="33"/>
                  </a:lnTo>
                  <a:lnTo>
                    <a:pt x="2947" y="35"/>
                  </a:lnTo>
                  <a:lnTo>
                    <a:pt x="2667" y="38"/>
                  </a:lnTo>
                  <a:lnTo>
                    <a:pt x="2271" y="44"/>
                  </a:lnTo>
                  <a:lnTo>
                    <a:pt x="1875" y="57"/>
                  </a:lnTo>
                  <a:lnTo>
                    <a:pt x="1647" y="63"/>
                  </a:lnTo>
                  <a:lnTo>
                    <a:pt x="1419" y="64"/>
                  </a:lnTo>
                  <a:lnTo>
                    <a:pt x="1191" y="62"/>
                  </a:lnTo>
                  <a:lnTo>
                    <a:pt x="963" y="56"/>
                  </a:lnTo>
                  <a:lnTo>
                    <a:pt x="673" y="45"/>
                  </a:lnTo>
                  <a:lnTo>
                    <a:pt x="382" y="36"/>
                  </a:lnTo>
                  <a:lnTo>
                    <a:pt x="93" y="32"/>
                  </a:lnTo>
                  <a:lnTo>
                    <a:pt x="93" y="35"/>
                  </a:lnTo>
                  <a:lnTo>
                    <a:pt x="88" y="39"/>
                  </a:lnTo>
                  <a:lnTo>
                    <a:pt x="81" y="41"/>
                  </a:lnTo>
                  <a:lnTo>
                    <a:pt x="62" y="41"/>
                  </a:lnTo>
                  <a:lnTo>
                    <a:pt x="52" y="43"/>
                  </a:lnTo>
                  <a:lnTo>
                    <a:pt x="43" y="47"/>
                  </a:lnTo>
                  <a:lnTo>
                    <a:pt x="37" y="53"/>
                  </a:lnTo>
                  <a:lnTo>
                    <a:pt x="33" y="62"/>
                  </a:lnTo>
                  <a:lnTo>
                    <a:pt x="30" y="82"/>
                  </a:lnTo>
                  <a:lnTo>
                    <a:pt x="31" y="102"/>
                  </a:lnTo>
                  <a:lnTo>
                    <a:pt x="34" y="121"/>
                  </a:lnTo>
                  <a:lnTo>
                    <a:pt x="41" y="155"/>
                  </a:lnTo>
                  <a:lnTo>
                    <a:pt x="51" y="189"/>
                  </a:lnTo>
                  <a:lnTo>
                    <a:pt x="58" y="224"/>
                  </a:lnTo>
                  <a:lnTo>
                    <a:pt x="63" y="258"/>
                  </a:lnTo>
                  <a:lnTo>
                    <a:pt x="63" y="307"/>
                  </a:lnTo>
                  <a:lnTo>
                    <a:pt x="59" y="355"/>
                  </a:lnTo>
                  <a:lnTo>
                    <a:pt x="52" y="404"/>
                  </a:lnTo>
                  <a:lnTo>
                    <a:pt x="45" y="452"/>
                  </a:lnTo>
                  <a:lnTo>
                    <a:pt x="42" y="501"/>
                  </a:lnTo>
                  <a:lnTo>
                    <a:pt x="41" y="522"/>
                  </a:lnTo>
                  <a:lnTo>
                    <a:pt x="41" y="543"/>
                  </a:lnTo>
                  <a:lnTo>
                    <a:pt x="42" y="564"/>
                  </a:lnTo>
                  <a:lnTo>
                    <a:pt x="46" y="585"/>
                  </a:lnTo>
                  <a:lnTo>
                    <a:pt x="54" y="605"/>
                  </a:lnTo>
                  <a:lnTo>
                    <a:pt x="66" y="624"/>
                  </a:lnTo>
                  <a:lnTo>
                    <a:pt x="81" y="640"/>
                  </a:lnTo>
                  <a:lnTo>
                    <a:pt x="100" y="653"/>
                  </a:lnTo>
                  <a:lnTo>
                    <a:pt x="119" y="662"/>
                  </a:lnTo>
                  <a:lnTo>
                    <a:pt x="141" y="668"/>
                  </a:lnTo>
                  <a:lnTo>
                    <a:pt x="163" y="674"/>
                  </a:lnTo>
                  <a:lnTo>
                    <a:pt x="187" y="676"/>
                  </a:lnTo>
                  <a:lnTo>
                    <a:pt x="211" y="677"/>
                  </a:lnTo>
                  <a:lnTo>
                    <a:pt x="278" y="677"/>
                  </a:lnTo>
                  <a:lnTo>
                    <a:pt x="426" y="675"/>
                  </a:lnTo>
                  <a:lnTo>
                    <a:pt x="575" y="670"/>
                  </a:lnTo>
                  <a:lnTo>
                    <a:pt x="709" y="669"/>
                  </a:lnTo>
                  <a:lnTo>
                    <a:pt x="843" y="672"/>
                  </a:lnTo>
                  <a:lnTo>
                    <a:pt x="975" y="673"/>
                  </a:lnTo>
                  <a:lnTo>
                    <a:pt x="1455" y="674"/>
                  </a:lnTo>
                  <a:lnTo>
                    <a:pt x="2411" y="676"/>
                  </a:lnTo>
                  <a:lnTo>
                    <a:pt x="2633" y="677"/>
                  </a:lnTo>
                  <a:lnTo>
                    <a:pt x="2854" y="680"/>
                  </a:lnTo>
                  <a:lnTo>
                    <a:pt x="3075" y="685"/>
                  </a:lnTo>
                  <a:lnTo>
                    <a:pt x="3092" y="686"/>
                  </a:lnTo>
                  <a:lnTo>
                    <a:pt x="3111" y="688"/>
                  </a:lnTo>
                  <a:lnTo>
                    <a:pt x="3129" y="689"/>
                  </a:lnTo>
                  <a:lnTo>
                    <a:pt x="3147" y="689"/>
                  </a:lnTo>
                  <a:lnTo>
                    <a:pt x="3164" y="686"/>
                  </a:lnTo>
                  <a:lnTo>
                    <a:pt x="3176" y="679"/>
                  </a:lnTo>
                  <a:lnTo>
                    <a:pt x="3187" y="669"/>
                  </a:lnTo>
                  <a:lnTo>
                    <a:pt x="3194" y="658"/>
                  </a:lnTo>
                  <a:lnTo>
                    <a:pt x="3200" y="645"/>
                  </a:lnTo>
                  <a:lnTo>
                    <a:pt x="3206" y="632"/>
                  </a:lnTo>
                  <a:lnTo>
                    <a:pt x="3209" y="618"/>
                  </a:lnTo>
                  <a:lnTo>
                    <a:pt x="3214" y="575"/>
                  </a:lnTo>
                  <a:lnTo>
                    <a:pt x="3216" y="532"/>
                  </a:lnTo>
                  <a:lnTo>
                    <a:pt x="3214" y="490"/>
                  </a:lnTo>
                  <a:lnTo>
                    <a:pt x="3210" y="447"/>
                  </a:lnTo>
                  <a:lnTo>
                    <a:pt x="3204" y="404"/>
                  </a:lnTo>
                  <a:lnTo>
                    <a:pt x="3202" y="363"/>
                  </a:lnTo>
                  <a:lnTo>
                    <a:pt x="3203" y="324"/>
                  </a:lnTo>
                  <a:lnTo>
                    <a:pt x="3209" y="285"/>
                  </a:lnTo>
                  <a:lnTo>
                    <a:pt x="3215" y="246"/>
                  </a:lnTo>
                  <a:lnTo>
                    <a:pt x="3223" y="206"/>
                  </a:lnTo>
                  <a:lnTo>
                    <a:pt x="3226" y="188"/>
                  </a:lnTo>
                  <a:lnTo>
                    <a:pt x="3230" y="170"/>
                  </a:lnTo>
                  <a:lnTo>
                    <a:pt x="3232" y="151"/>
                  </a:lnTo>
                  <a:lnTo>
                    <a:pt x="3234" y="131"/>
                  </a:lnTo>
                  <a:lnTo>
                    <a:pt x="3233" y="113"/>
                  </a:lnTo>
                  <a:lnTo>
                    <a:pt x="3230" y="95"/>
                  </a:lnTo>
                  <a:lnTo>
                    <a:pt x="3224" y="80"/>
                  </a:lnTo>
                  <a:lnTo>
                    <a:pt x="3216" y="65"/>
                  </a:lnTo>
                  <a:lnTo>
                    <a:pt x="3204" y="53"/>
                  </a:lnTo>
                  <a:lnTo>
                    <a:pt x="3189" y="43"/>
                  </a:lnTo>
                  <a:lnTo>
                    <a:pt x="3168" y="37"/>
                  </a:lnTo>
                  <a:lnTo>
                    <a:pt x="3131" y="33"/>
                  </a:lnTo>
                  <a:lnTo>
                    <a:pt x="3095" y="32"/>
                  </a:lnTo>
                  <a:close/>
                  <a:moveTo>
                    <a:pt x="3091" y="0"/>
                  </a:moveTo>
                  <a:lnTo>
                    <a:pt x="3118" y="0"/>
                  </a:lnTo>
                  <a:lnTo>
                    <a:pt x="3146" y="2"/>
                  </a:lnTo>
                  <a:lnTo>
                    <a:pt x="3172" y="6"/>
                  </a:lnTo>
                  <a:lnTo>
                    <a:pt x="3196" y="15"/>
                  </a:lnTo>
                  <a:lnTo>
                    <a:pt x="3219" y="27"/>
                  </a:lnTo>
                  <a:lnTo>
                    <a:pt x="3236" y="43"/>
                  </a:lnTo>
                  <a:lnTo>
                    <a:pt x="3248" y="60"/>
                  </a:lnTo>
                  <a:lnTo>
                    <a:pt x="3257" y="80"/>
                  </a:lnTo>
                  <a:lnTo>
                    <a:pt x="3261" y="101"/>
                  </a:lnTo>
                  <a:lnTo>
                    <a:pt x="3262" y="121"/>
                  </a:lnTo>
                  <a:lnTo>
                    <a:pt x="3262" y="144"/>
                  </a:lnTo>
                  <a:lnTo>
                    <a:pt x="3256" y="188"/>
                  </a:lnTo>
                  <a:lnTo>
                    <a:pt x="3251" y="209"/>
                  </a:lnTo>
                  <a:lnTo>
                    <a:pt x="3244" y="249"/>
                  </a:lnTo>
                  <a:lnTo>
                    <a:pt x="3238" y="288"/>
                  </a:lnTo>
                  <a:lnTo>
                    <a:pt x="3233" y="327"/>
                  </a:lnTo>
                  <a:lnTo>
                    <a:pt x="3232" y="367"/>
                  </a:lnTo>
                  <a:lnTo>
                    <a:pt x="3234" y="407"/>
                  </a:lnTo>
                  <a:lnTo>
                    <a:pt x="3239" y="450"/>
                  </a:lnTo>
                  <a:lnTo>
                    <a:pt x="3243" y="493"/>
                  </a:lnTo>
                  <a:lnTo>
                    <a:pt x="3244" y="536"/>
                  </a:lnTo>
                  <a:lnTo>
                    <a:pt x="3243" y="578"/>
                  </a:lnTo>
                  <a:lnTo>
                    <a:pt x="3237" y="621"/>
                  </a:lnTo>
                  <a:lnTo>
                    <a:pt x="3233" y="639"/>
                  </a:lnTo>
                  <a:lnTo>
                    <a:pt x="3227" y="656"/>
                  </a:lnTo>
                  <a:lnTo>
                    <a:pt x="3219" y="673"/>
                  </a:lnTo>
                  <a:lnTo>
                    <a:pt x="3210" y="687"/>
                  </a:lnTo>
                  <a:lnTo>
                    <a:pt x="3197" y="700"/>
                  </a:lnTo>
                  <a:lnTo>
                    <a:pt x="3183" y="709"/>
                  </a:lnTo>
                  <a:lnTo>
                    <a:pt x="3168" y="714"/>
                  </a:lnTo>
                  <a:lnTo>
                    <a:pt x="3152" y="717"/>
                  </a:lnTo>
                  <a:lnTo>
                    <a:pt x="3136" y="717"/>
                  </a:lnTo>
                  <a:lnTo>
                    <a:pt x="3119" y="715"/>
                  </a:lnTo>
                  <a:lnTo>
                    <a:pt x="3031" y="712"/>
                  </a:lnTo>
                  <a:lnTo>
                    <a:pt x="2856" y="710"/>
                  </a:lnTo>
                  <a:lnTo>
                    <a:pt x="2451" y="706"/>
                  </a:lnTo>
                  <a:lnTo>
                    <a:pt x="2046" y="705"/>
                  </a:lnTo>
                  <a:lnTo>
                    <a:pt x="1563" y="703"/>
                  </a:lnTo>
                  <a:lnTo>
                    <a:pt x="1081" y="702"/>
                  </a:lnTo>
                  <a:lnTo>
                    <a:pt x="851" y="700"/>
                  </a:lnTo>
                  <a:lnTo>
                    <a:pt x="622" y="699"/>
                  </a:lnTo>
                  <a:lnTo>
                    <a:pt x="345" y="705"/>
                  </a:lnTo>
                  <a:lnTo>
                    <a:pt x="275" y="706"/>
                  </a:lnTo>
                  <a:lnTo>
                    <a:pt x="205" y="704"/>
                  </a:lnTo>
                  <a:lnTo>
                    <a:pt x="182" y="703"/>
                  </a:lnTo>
                  <a:lnTo>
                    <a:pt x="158" y="701"/>
                  </a:lnTo>
                  <a:lnTo>
                    <a:pt x="134" y="697"/>
                  </a:lnTo>
                  <a:lnTo>
                    <a:pt x="112" y="691"/>
                  </a:lnTo>
                  <a:lnTo>
                    <a:pt x="90" y="682"/>
                  </a:lnTo>
                  <a:lnTo>
                    <a:pt x="69" y="669"/>
                  </a:lnTo>
                  <a:lnTo>
                    <a:pt x="53" y="654"/>
                  </a:lnTo>
                  <a:lnTo>
                    <a:pt x="40" y="637"/>
                  </a:lnTo>
                  <a:lnTo>
                    <a:pt x="30" y="618"/>
                  </a:lnTo>
                  <a:lnTo>
                    <a:pt x="22" y="598"/>
                  </a:lnTo>
                  <a:lnTo>
                    <a:pt x="17" y="577"/>
                  </a:lnTo>
                  <a:lnTo>
                    <a:pt x="14" y="555"/>
                  </a:lnTo>
                  <a:lnTo>
                    <a:pt x="13" y="532"/>
                  </a:lnTo>
                  <a:lnTo>
                    <a:pt x="13" y="509"/>
                  </a:lnTo>
                  <a:lnTo>
                    <a:pt x="16" y="454"/>
                  </a:lnTo>
                  <a:lnTo>
                    <a:pt x="22" y="399"/>
                  </a:lnTo>
                  <a:lnTo>
                    <a:pt x="30" y="343"/>
                  </a:lnTo>
                  <a:lnTo>
                    <a:pt x="34" y="288"/>
                  </a:lnTo>
                  <a:lnTo>
                    <a:pt x="33" y="256"/>
                  </a:lnTo>
                  <a:lnTo>
                    <a:pt x="28" y="225"/>
                  </a:lnTo>
                  <a:lnTo>
                    <a:pt x="20" y="195"/>
                  </a:lnTo>
                  <a:lnTo>
                    <a:pt x="13" y="163"/>
                  </a:lnTo>
                  <a:lnTo>
                    <a:pt x="8" y="142"/>
                  </a:lnTo>
                  <a:lnTo>
                    <a:pt x="4" y="120"/>
                  </a:lnTo>
                  <a:lnTo>
                    <a:pt x="0" y="97"/>
                  </a:lnTo>
                  <a:lnTo>
                    <a:pt x="0" y="75"/>
                  </a:lnTo>
                  <a:lnTo>
                    <a:pt x="5" y="55"/>
                  </a:lnTo>
                  <a:lnTo>
                    <a:pt x="12" y="39"/>
                  </a:lnTo>
                  <a:lnTo>
                    <a:pt x="22" y="27"/>
                  </a:lnTo>
                  <a:lnTo>
                    <a:pt x="35" y="19"/>
                  </a:lnTo>
                  <a:lnTo>
                    <a:pt x="48" y="14"/>
                  </a:lnTo>
                  <a:lnTo>
                    <a:pt x="64" y="12"/>
                  </a:lnTo>
                  <a:lnTo>
                    <a:pt x="80" y="12"/>
                  </a:lnTo>
                  <a:lnTo>
                    <a:pt x="80" y="11"/>
                  </a:lnTo>
                  <a:lnTo>
                    <a:pt x="84" y="5"/>
                  </a:lnTo>
                  <a:lnTo>
                    <a:pt x="92" y="3"/>
                  </a:lnTo>
                  <a:lnTo>
                    <a:pt x="331" y="6"/>
                  </a:lnTo>
                  <a:lnTo>
                    <a:pt x="571" y="13"/>
                  </a:lnTo>
                  <a:lnTo>
                    <a:pt x="1049" y="29"/>
                  </a:lnTo>
                  <a:lnTo>
                    <a:pt x="1289" y="35"/>
                  </a:lnTo>
                  <a:lnTo>
                    <a:pt x="1528" y="36"/>
                  </a:lnTo>
                  <a:lnTo>
                    <a:pt x="1765" y="32"/>
                  </a:lnTo>
                  <a:lnTo>
                    <a:pt x="2239" y="15"/>
                  </a:lnTo>
                  <a:lnTo>
                    <a:pt x="2476" y="10"/>
                  </a:lnTo>
                  <a:lnTo>
                    <a:pt x="3010" y="5"/>
                  </a:lnTo>
                  <a:lnTo>
                    <a:pt x="3035" y="4"/>
                  </a:lnTo>
                  <a:lnTo>
                    <a:pt x="3063" y="2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4132983" y="1448991"/>
              <a:ext cx="3897208" cy="76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1065212" y="3505200"/>
              <a:ext cx="2282825" cy="717550"/>
            </a:xfrm>
            <a:custGeom>
              <a:avLst/>
              <a:gdLst/>
              <a:ahLst/>
              <a:cxnLst>
                <a:cxn ang="0">
                  <a:pos x="1361" y="0"/>
                </a:cxn>
                <a:cxn ang="0">
                  <a:pos x="1391" y="3"/>
                </a:cxn>
                <a:cxn ang="0">
                  <a:pos x="1416" y="18"/>
                </a:cxn>
                <a:cxn ang="0">
                  <a:pos x="1429" y="44"/>
                </a:cxn>
                <a:cxn ang="0">
                  <a:pos x="1432" y="78"/>
                </a:cxn>
                <a:cxn ang="0">
                  <a:pos x="1429" y="117"/>
                </a:cxn>
                <a:cxn ang="0">
                  <a:pos x="1423" y="157"/>
                </a:cxn>
                <a:cxn ang="0">
                  <a:pos x="1411" y="211"/>
                </a:cxn>
                <a:cxn ang="0">
                  <a:pos x="1406" y="237"/>
                </a:cxn>
                <a:cxn ang="0">
                  <a:pos x="1406" y="254"/>
                </a:cxn>
                <a:cxn ang="0">
                  <a:pos x="1412" y="276"/>
                </a:cxn>
                <a:cxn ang="0">
                  <a:pos x="1421" y="307"/>
                </a:cxn>
                <a:cxn ang="0">
                  <a:pos x="1430" y="342"/>
                </a:cxn>
                <a:cxn ang="0">
                  <a:pos x="1436" y="378"/>
                </a:cxn>
                <a:cxn ang="0">
                  <a:pos x="1437" y="409"/>
                </a:cxn>
                <a:cxn ang="0">
                  <a:pos x="1429" y="435"/>
                </a:cxn>
                <a:cxn ang="0">
                  <a:pos x="1410" y="449"/>
                </a:cxn>
                <a:cxn ang="0">
                  <a:pos x="1386" y="452"/>
                </a:cxn>
                <a:cxn ang="0">
                  <a:pos x="1348" y="451"/>
                </a:cxn>
                <a:cxn ang="0">
                  <a:pos x="1305" y="448"/>
                </a:cxn>
                <a:cxn ang="0">
                  <a:pos x="1266" y="446"/>
                </a:cxn>
                <a:cxn ang="0">
                  <a:pos x="1238" y="444"/>
                </a:cxn>
                <a:cxn ang="0">
                  <a:pos x="1073" y="442"/>
                </a:cxn>
                <a:cxn ang="0">
                  <a:pos x="519" y="440"/>
                </a:cxn>
                <a:cxn ang="0">
                  <a:pos x="260" y="438"/>
                </a:cxn>
                <a:cxn ang="0">
                  <a:pos x="224" y="439"/>
                </a:cxn>
                <a:cxn ang="0">
                  <a:pos x="174" y="441"/>
                </a:cxn>
                <a:cxn ang="0">
                  <a:pos x="120" y="442"/>
                </a:cxn>
                <a:cxn ang="0">
                  <a:pos x="72" y="441"/>
                </a:cxn>
                <a:cxn ang="0">
                  <a:pos x="38" y="438"/>
                </a:cxn>
                <a:cxn ang="0">
                  <a:pos x="12" y="426"/>
                </a:cxn>
                <a:cxn ang="0">
                  <a:pos x="1" y="405"/>
                </a:cxn>
                <a:cxn ang="0">
                  <a:pos x="0" y="381"/>
                </a:cxn>
                <a:cxn ang="0">
                  <a:pos x="3" y="356"/>
                </a:cxn>
                <a:cxn ang="0">
                  <a:pos x="6" y="336"/>
                </a:cxn>
                <a:cxn ang="0">
                  <a:pos x="8" y="295"/>
                </a:cxn>
                <a:cxn ang="0">
                  <a:pos x="15" y="227"/>
                </a:cxn>
                <a:cxn ang="0">
                  <a:pos x="21" y="160"/>
                </a:cxn>
                <a:cxn ang="0">
                  <a:pos x="15" y="99"/>
                </a:cxn>
                <a:cxn ang="0">
                  <a:pos x="8" y="40"/>
                </a:cxn>
                <a:cxn ang="0">
                  <a:pos x="12" y="3"/>
                </a:cxn>
                <a:cxn ang="0">
                  <a:pos x="178" y="6"/>
                </a:cxn>
                <a:cxn ang="0">
                  <a:pos x="332" y="13"/>
                </a:cxn>
                <a:cxn ang="0">
                  <a:pos x="485" y="21"/>
                </a:cxn>
                <a:cxn ang="0">
                  <a:pos x="651" y="24"/>
                </a:cxn>
                <a:cxn ang="0">
                  <a:pos x="847" y="18"/>
                </a:cxn>
                <a:cxn ang="0">
                  <a:pos x="1047" y="9"/>
                </a:cxn>
                <a:cxn ang="0">
                  <a:pos x="1161" y="7"/>
                </a:cxn>
                <a:cxn ang="0">
                  <a:pos x="1204" y="5"/>
                </a:cxn>
                <a:cxn ang="0">
                  <a:pos x="1259" y="3"/>
                </a:cxn>
                <a:cxn ang="0">
                  <a:pos x="1314" y="1"/>
                </a:cxn>
              </a:cxnLst>
              <a:rect l="0" t="0" r="r" b="b"/>
              <a:pathLst>
                <a:path w="1438" h="452">
                  <a:moveTo>
                    <a:pt x="1340" y="0"/>
                  </a:moveTo>
                  <a:lnTo>
                    <a:pt x="1361" y="0"/>
                  </a:lnTo>
                  <a:lnTo>
                    <a:pt x="1379" y="1"/>
                  </a:lnTo>
                  <a:lnTo>
                    <a:pt x="1391" y="3"/>
                  </a:lnTo>
                  <a:lnTo>
                    <a:pt x="1405" y="9"/>
                  </a:lnTo>
                  <a:lnTo>
                    <a:pt x="1416" y="18"/>
                  </a:lnTo>
                  <a:lnTo>
                    <a:pt x="1423" y="30"/>
                  </a:lnTo>
                  <a:lnTo>
                    <a:pt x="1429" y="44"/>
                  </a:lnTo>
                  <a:lnTo>
                    <a:pt x="1431" y="60"/>
                  </a:lnTo>
                  <a:lnTo>
                    <a:pt x="1432" y="78"/>
                  </a:lnTo>
                  <a:lnTo>
                    <a:pt x="1432" y="98"/>
                  </a:lnTo>
                  <a:lnTo>
                    <a:pt x="1429" y="117"/>
                  </a:lnTo>
                  <a:lnTo>
                    <a:pt x="1426" y="137"/>
                  </a:lnTo>
                  <a:lnTo>
                    <a:pt x="1423" y="157"/>
                  </a:lnTo>
                  <a:lnTo>
                    <a:pt x="1419" y="176"/>
                  </a:lnTo>
                  <a:lnTo>
                    <a:pt x="1411" y="211"/>
                  </a:lnTo>
                  <a:lnTo>
                    <a:pt x="1408" y="225"/>
                  </a:lnTo>
                  <a:lnTo>
                    <a:pt x="1406" y="237"/>
                  </a:lnTo>
                  <a:lnTo>
                    <a:pt x="1405" y="246"/>
                  </a:lnTo>
                  <a:lnTo>
                    <a:pt x="1406" y="254"/>
                  </a:lnTo>
                  <a:lnTo>
                    <a:pt x="1408" y="264"/>
                  </a:lnTo>
                  <a:lnTo>
                    <a:pt x="1412" y="276"/>
                  </a:lnTo>
                  <a:lnTo>
                    <a:pt x="1416" y="291"/>
                  </a:lnTo>
                  <a:lnTo>
                    <a:pt x="1421" y="307"/>
                  </a:lnTo>
                  <a:lnTo>
                    <a:pt x="1425" y="324"/>
                  </a:lnTo>
                  <a:lnTo>
                    <a:pt x="1430" y="342"/>
                  </a:lnTo>
                  <a:lnTo>
                    <a:pt x="1434" y="360"/>
                  </a:lnTo>
                  <a:lnTo>
                    <a:pt x="1436" y="378"/>
                  </a:lnTo>
                  <a:lnTo>
                    <a:pt x="1438" y="394"/>
                  </a:lnTo>
                  <a:lnTo>
                    <a:pt x="1437" y="409"/>
                  </a:lnTo>
                  <a:lnTo>
                    <a:pt x="1434" y="424"/>
                  </a:lnTo>
                  <a:lnTo>
                    <a:pt x="1429" y="435"/>
                  </a:lnTo>
                  <a:lnTo>
                    <a:pt x="1421" y="443"/>
                  </a:lnTo>
                  <a:lnTo>
                    <a:pt x="1410" y="449"/>
                  </a:lnTo>
                  <a:lnTo>
                    <a:pt x="1400" y="451"/>
                  </a:lnTo>
                  <a:lnTo>
                    <a:pt x="1386" y="452"/>
                  </a:lnTo>
                  <a:lnTo>
                    <a:pt x="1368" y="452"/>
                  </a:lnTo>
                  <a:lnTo>
                    <a:pt x="1348" y="451"/>
                  </a:lnTo>
                  <a:lnTo>
                    <a:pt x="1327" y="450"/>
                  </a:lnTo>
                  <a:lnTo>
                    <a:pt x="1305" y="448"/>
                  </a:lnTo>
                  <a:lnTo>
                    <a:pt x="1284" y="447"/>
                  </a:lnTo>
                  <a:lnTo>
                    <a:pt x="1266" y="446"/>
                  </a:lnTo>
                  <a:lnTo>
                    <a:pt x="1249" y="445"/>
                  </a:lnTo>
                  <a:lnTo>
                    <a:pt x="1238" y="444"/>
                  </a:lnTo>
                  <a:lnTo>
                    <a:pt x="1156" y="443"/>
                  </a:lnTo>
                  <a:lnTo>
                    <a:pt x="1073" y="442"/>
                  </a:lnTo>
                  <a:lnTo>
                    <a:pt x="990" y="442"/>
                  </a:lnTo>
                  <a:lnTo>
                    <a:pt x="519" y="440"/>
                  </a:lnTo>
                  <a:lnTo>
                    <a:pt x="390" y="440"/>
                  </a:lnTo>
                  <a:lnTo>
                    <a:pt x="260" y="438"/>
                  </a:lnTo>
                  <a:lnTo>
                    <a:pt x="244" y="438"/>
                  </a:lnTo>
                  <a:lnTo>
                    <a:pt x="224" y="439"/>
                  </a:lnTo>
                  <a:lnTo>
                    <a:pt x="199" y="440"/>
                  </a:lnTo>
                  <a:lnTo>
                    <a:pt x="174" y="441"/>
                  </a:lnTo>
                  <a:lnTo>
                    <a:pt x="148" y="441"/>
                  </a:lnTo>
                  <a:lnTo>
                    <a:pt x="120" y="442"/>
                  </a:lnTo>
                  <a:lnTo>
                    <a:pt x="95" y="442"/>
                  </a:lnTo>
                  <a:lnTo>
                    <a:pt x="72" y="441"/>
                  </a:lnTo>
                  <a:lnTo>
                    <a:pt x="53" y="440"/>
                  </a:lnTo>
                  <a:lnTo>
                    <a:pt x="38" y="438"/>
                  </a:lnTo>
                  <a:lnTo>
                    <a:pt x="24" y="433"/>
                  </a:lnTo>
                  <a:lnTo>
                    <a:pt x="12" y="426"/>
                  </a:lnTo>
                  <a:lnTo>
                    <a:pt x="6" y="416"/>
                  </a:lnTo>
                  <a:lnTo>
                    <a:pt x="1" y="405"/>
                  </a:lnTo>
                  <a:lnTo>
                    <a:pt x="0" y="393"/>
                  </a:lnTo>
                  <a:lnTo>
                    <a:pt x="0" y="381"/>
                  </a:lnTo>
                  <a:lnTo>
                    <a:pt x="1" y="369"/>
                  </a:lnTo>
                  <a:lnTo>
                    <a:pt x="3" y="356"/>
                  </a:lnTo>
                  <a:lnTo>
                    <a:pt x="5" y="345"/>
                  </a:lnTo>
                  <a:lnTo>
                    <a:pt x="6" y="336"/>
                  </a:lnTo>
                  <a:lnTo>
                    <a:pt x="7" y="328"/>
                  </a:lnTo>
                  <a:lnTo>
                    <a:pt x="8" y="295"/>
                  </a:lnTo>
                  <a:lnTo>
                    <a:pt x="12" y="262"/>
                  </a:lnTo>
                  <a:lnTo>
                    <a:pt x="15" y="227"/>
                  </a:lnTo>
                  <a:lnTo>
                    <a:pt x="20" y="193"/>
                  </a:lnTo>
                  <a:lnTo>
                    <a:pt x="21" y="160"/>
                  </a:lnTo>
                  <a:lnTo>
                    <a:pt x="20" y="128"/>
                  </a:lnTo>
                  <a:lnTo>
                    <a:pt x="15" y="99"/>
                  </a:lnTo>
                  <a:lnTo>
                    <a:pt x="12" y="69"/>
                  </a:lnTo>
                  <a:lnTo>
                    <a:pt x="8" y="40"/>
                  </a:lnTo>
                  <a:lnTo>
                    <a:pt x="7" y="9"/>
                  </a:lnTo>
                  <a:lnTo>
                    <a:pt x="12" y="3"/>
                  </a:lnTo>
                  <a:lnTo>
                    <a:pt x="97" y="4"/>
                  </a:lnTo>
                  <a:lnTo>
                    <a:pt x="178" y="6"/>
                  </a:lnTo>
                  <a:lnTo>
                    <a:pt x="255" y="10"/>
                  </a:lnTo>
                  <a:lnTo>
                    <a:pt x="332" y="13"/>
                  </a:lnTo>
                  <a:lnTo>
                    <a:pt x="408" y="17"/>
                  </a:lnTo>
                  <a:lnTo>
                    <a:pt x="485" y="21"/>
                  </a:lnTo>
                  <a:lnTo>
                    <a:pt x="566" y="23"/>
                  </a:lnTo>
                  <a:lnTo>
                    <a:pt x="651" y="24"/>
                  </a:lnTo>
                  <a:lnTo>
                    <a:pt x="748" y="22"/>
                  </a:lnTo>
                  <a:lnTo>
                    <a:pt x="847" y="18"/>
                  </a:lnTo>
                  <a:lnTo>
                    <a:pt x="947" y="13"/>
                  </a:lnTo>
                  <a:lnTo>
                    <a:pt x="1047" y="9"/>
                  </a:lnTo>
                  <a:lnTo>
                    <a:pt x="1147" y="7"/>
                  </a:lnTo>
                  <a:lnTo>
                    <a:pt x="1161" y="7"/>
                  </a:lnTo>
                  <a:lnTo>
                    <a:pt x="1180" y="6"/>
                  </a:lnTo>
                  <a:lnTo>
                    <a:pt x="1204" y="5"/>
                  </a:lnTo>
                  <a:lnTo>
                    <a:pt x="1230" y="4"/>
                  </a:lnTo>
                  <a:lnTo>
                    <a:pt x="1259" y="3"/>
                  </a:lnTo>
                  <a:lnTo>
                    <a:pt x="1287" y="1"/>
                  </a:lnTo>
                  <a:lnTo>
                    <a:pt x="1314" y="1"/>
                  </a:lnTo>
                  <a:lnTo>
                    <a:pt x="1340" y="0"/>
                  </a:lnTo>
                  <a:close/>
                </a:path>
              </a:pathLst>
            </a:custGeom>
            <a:noFill/>
            <a:ln w="444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3563007" y="3505200"/>
              <a:ext cx="2282825" cy="717550"/>
            </a:xfrm>
            <a:custGeom>
              <a:avLst/>
              <a:gdLst/>
              <a:ahLst/>
              <a:cxnLst>
                <a:cxn ang="0">
                  <a:pos x="1361" y="0"/>
                </a:cxn>
                <a:cxn ang="0">
                  <a:pos x="1391" y="3"/>
                </a:cxn>
                <a:cxn ang="0">
                  <a:pos x="1416" y="18"/>
                </a:cxn>
                <a:cxn ang="0">
                  <a:pos x="1429" y="44"/>
                </a:cxn>
                <a:cxn ang="0">
                  <a:pos x="1432" y="78"/>
                </a:cxn>
                <a:cxn ang="0">
                  <a:pos x="1429" y="117"/>
                </a:cxn>
                <a:cxn ang="0">
                  <a:pos x="1423" y="157"/>
                </a:cxn>
                <a:cxn ang="0">
                  <a:pos x="1411" y="211"/>
                </a:cxn>
                <a:cxn ang="0">
                  <a:pos x="1406" y="237"/>
                </a:cxn>
                <a:cxn ang="0">
                  <a:pos x="1406" y="254"/>
                </a:cxn>
                <a:cxn ang="0">
                  <a:pos x="1412" y="276"/>
                </a:cxn>
                <a:cxn ang="0">
                  <a:pos x="1421" y="307"/>
                </a:cxn>
                <a:cxn ang="0">
                  <a:pos x="1430" y="342"/>
                </a:cxn>
                <a:cxn ang="0">
                  <a:pos x="1436" y="378"/>
                </a:cxn>
                <a:cxn ang="0">
                  <a:pos x="1437" y="409"/>
                </a:cxn>
                <a:cxn ang="0">
                  <a:pos x="1429" y="435"/>
                </a:cxn>
                <a:cxn ang="0">
                  <a:pos x="1410" y="449"/>
                </a:cxn>
                <a:cxn ang="0">
                  <a:pos x="1386" y="452"/>
                </a:cxn>
                <a:cxn ang="0">
                  <a:pos x="1348" y="451"/>
                </a:cxn>
                <a:cxn ang="0">
                  <a:pos x="1305" y="448"/>
                </a:cxn>
                <a:cxn ang="0">
                  <a:pos x="1266" y="446"/>
                </a:cxn>
                <a:cxn ang="0">
                  <a:pos x="1238" y="444"/>
                </a:cxn>
                <a:cxn ang="0">
                  <a:pos x="1073" y="442"/>
                </a:cxn>
                <a:cxn ang="0">
                  <a:pos x="519" y="440"/>
                </a:cxn>
                <a:cxn ang="0">
                  <a:pos x="260" y="438"/>
                </a:cxn>
                <a:cxn ang="0">
                  <a:pos x="224" y="439"/>
                </a:cxn>
                <a:cxn ang="0">
                  <a:pos x="174" y="441"/>
                </a:cxn>
                <a:cxn ang="0">
                  <a:pos x="120" y="442"/>
                </a:cxn>
                <a:cxn ang="0">
                  <a:pos x="72" y="441"/>
                </a:cxn>
                <a:cxn ang="0">
                  <a:pos x="38" y="438"/>
                </a:cxn>
                <a:cxn ang="0">
                  <a:pos x="12" y="426"/>
                </a:cxn>
                <a:cxn ang="0">
                  <a:pos x="1" y="405"/>
                </a:cxn>
                <a:cxn ang="0">
                  <a:pos x="0" y="381"/>
                </a:cxn>
                <a:cxn ang="0">
                  <a:pos x="3" y="356"/>
                </a:cxn>
                <a:cxn ang="0">
                  <a:pos x="6" y="336"/>
                </a:cxn>
                <a:cxn ang="0">
                  <a:pos x="8" y="295"/>
                </a:cxn>
                <a:cxn ang="0">
                  <a:pos x="15" y="227"/>
                </a:cxn>
                <a:cxn ang="0">
                  <a:pos x="21" y="160"/>
                </a:cxn>
                <a:cxn ang="0">
                  <a:pos x="15" y="99"/>
                </a:cxn>
                <a:cxn ang="0">
                  <a:pos x="8" y="40"/>
                </a:cxn>
                <a:cxn ang="0">
                  <a:pos x="12" y="3"/>
                </a:cxn>
                <a:cxn ang="0">
                  <a:pos x="178" y="6"/>
                </a:cxn>
                <a:cxn ang="0">
                  <a:pos x="332" y="13"/>
                </a:cxn>
                <a:cxn ang="0">
                  <a:pos x="485" y="21"/>
                </a:cxn>
                <a:cxn ang="0">
                  <a:pos x="651" y="24"/>
                </a:cxn>
                <a:cxn ang="0">
                  <a:pos x="847" y="18"/>
                </a:cxn>
                <a:cxn ang="0">
                  <a:pos x="1047" y="9"/>
                </a:cxn>
                <a:cxn ang="0">
                  <a:pos x="1161" y="7"/>
                </a:cxn>
                <a:cxn ang="0">
                  <a:pos x="1204" y="5"/>
                </a:cxn>
                <a:cxn ang="0">
                  <a:pos x="1259" y="3"/>
                </a:cxn>
                <a:cxn ang="0">
                  <a:pos x="1314" y="1"/>
                </a:cxn>
              </a:cxnLst>
              <a:rect l="0" t="0" r="r" b="b"/>
              <a:pathLst>
                <a:path w="1438" h="452">
                  <a:moveTo>
                    <a:pt x="1340" y="0"/>
                  </a:moveTo>
                  <a:lnTo>
                    <a:pt x="1361" y="0"/>
                  </a:lnTo>
                  <a:lnTo>
                    <a:pt x="1379" y="1"/>
                  </a:lnTo>
                  <a:lnTo>
                    <a:pt x="1391" y="3"/>
                  </a:lnTo>
                  <a:lnTo>
                    <a:pt x="1405" y="9"/>
                  </a:lnTo>
                  <a:lnTo>
                    <a:pt x="1416" y="18"/>
                  </a:lnTo>
                  <a:lnTo>
                    <a:pt x="1423" y="30"/>
                  </a:lnTo>
                  <a:lnTo>
                    <a:pt x="1429" y="44"/>
                  </a:lnTo>
                  <a:lnTo>
                    <a:pt x="1431" y="60"/>
                  </a:lnTo>
                  <a:lnTo>
                    <a:pt x="1432" y="78"/>
                  </a:lnTo>
                  <a:lnTo>
                    <a:pt x="1432" y="98"/>
                  </a:lnTo>
                  <a:lnTo>
                    <a:pt x="1429" y="117"/>
                  </a:lnTo>
                  <a:lnTo>
                    <a:pt x="1426" y="137"/>
                  </a:lnTo>
                  <a:lnTo>
                    <a:pt x="1423" y="157"/>
                  </a:lnTo>
                  <a:lnTo>
                    <a:pt x="1419" y="176"/>
                  </a:lnTo>
                  <a:lnTo>
                    <a:pt x="1411" y="211"/>
                  </a:lnTo>
                  <a:lnTo>
                    <a:pt x="1408" y="225"/>
                  </a:lnTo>
                  <a:lnTo>
                    <a:pt x="1406" y="237"/>
                  </a:lnTo>
                  <a:lnTo>
                    <a:pt x="1405" y="246"/>
                  </a:lnTo>
                  <a:lnTo>
                    <a:pt x="1406" y="254"/>
                  </a:lnTo>
                  <a:lnTo>
                    <a:pt x="1408" y="264"/>
                  </a:lnTo>
                  <a:lnTo>
                    <a:pt x="1412" y="276"/>
                  </a:lnTo>
                  <a:lnTo>
                    <a:pt x="1416" y="291"/>
                  </a:lnTo>
                  <a:lnTo>
                    <a:pt x="1421" y="307"/>
                  </a:lnTo>
                  <a:lnTo>
                    <a:pt x="1425" y="324"/>
                  </a:lnTo>
                  <a:lnTo>
                    <a:pt x="1430" y="342"/>
                  </a:lnTo>
                  <a:lnTo>
                    <a:pt x="1434" y="360"/>
                  </a:lnTo>
                  <a:lnTo>
                    <a:pt x="1436" y="378"/>
                  </a:lnTo>
                  <a:lnTo>
                    <a:pt x="1438" y="394"/>
                  </a:lnTo>
                  <a:lnTo>
                    <a:pt x="1437" y="409"/>
                  </a:lnTo>
                  <a:lnTo>
                    <a:pt x="1434" y="424"/>
                  </a:lnTo>
                  <a:lnTo>
                    <a:pt x="1429" y="435"/>
                  </a:lnTo>
                  <a:lnTo>
                    <a:pt x="1421" y="443"/>
                  </a:lnTo>
                  <a:lnTo>
                    <a:pt x="1410" y="449"/>
                  </a:lnTo>
                  <a:lnTo>
                    <a:pt x="1400" y="451"/>
                  </a:lnTo>
                  <a:lnTo>
                    <a:pt x="1386" y="452"/>
                  </a:lnTo>
                  <a:lnTo>
                    <a:pt x="1368" y="452"/>
                  </a:lnTo>
                  <a:lnTo>
                    <a:pt x="1348" y="451"/>
                  </a:lnTo>
                  <a:lnTo>
                    <a:pt x="1327" y="450"/>
                  </a:lnTo>
                  <a:lnTo>
                    <a:pt x="1305" y="448"/>
                  </a:lnTo>
                  <a:lnTo>
                    <a:pt x="1284" y="447"/>
                  </a:lnTo>
                  <a:lnTo>
                    <a:pt x="1266" y="446"/>
                  </a:lnTo>
                  <a:lnTo>
                    <a:pt x="1249" y="445"/>
                  </a:lnTo>
                  <a:lnTo>
                    <a:pt x="1238" y="444"/>
                  </a:lnTo>
                  <a:lnTo>
                    <a:pt x="1156" y="443"/>
                  </a:lnTo>
                  <a:lnTo>
                    <a:pt x="1073" y="442"/>
                  </a:lnTo>
                  <a:lnTo>
                    <a:pt x="990" y="442"/>
                  </a:lnTo>
                  <a:lnTo>
                    <a:pt x="519" y="440"/>
                  </a:lnTo>
                  <a:lnTo>
                    <a:pt x="390" y="440"/>
                  </a:lnTo>
                  <a:lnTo>
                    <a:pt x="260" y="438"/>
                  </a:lnTo>
                  <a:lnTo>
                    <a:pt x="244" y="438"/>
                  </a:lnTo>
                  <a:lnTo>
                    <a:pt x="224" y="439"/>
                  </a:lnTo>
                  <a:lnTo>
                    <a:pt x="199" y="440"/>
                  </a:lnTo>
                  <a:lnTo>
                    <a:pt x="174" y="441"/>
                  </a:lnTo>
                  <a:lnTo>
                    <a:pt x="148" y="441"/>
                  </a:lnTo>
                  <a:lnTo>
                    <a:pt x="120" y="442"/>
                  </a:lnTo>
                  <a:lnTo>
                    <a:pt x="95" y="442"/>
                  </a:lnTo>
                  <a:lnTo>
                    <a:pt x="72" y="441"/>
                  </a:lnTo>
                  <a:lnTo>
                    <a:pt x="53" y="440"/>
                  </a:lnTo>
                  <a:lnTo>
                    <a:pt x="38" y="438"/>
                  </a:lnTo>
                  <a:lnTo>
                    <a:pt x="24" y="433"/>
                  </a:lnTo>
                  <a:lnTo>
                    <a:pt x="12" y="426"/>
                  </a:lnTo>
                  <a:lnTo>
                    <a:pt x="6" y="416"/>
                  </a:lnTo>
                  <a:lnTo>
                    <a:pt x="1" y="405"/>
                  </a:lnTo>
                  <a:lnTo>
                    <a:pt x="0" y="393"/>
                  </a:lnTo>
                  <a:lnTo>
                    <a:pt x="0" y="381"/>
                  </a:lnTo>
                  <a:lnTo>
                    <a:pt x="1" y="369"/>
                  </a:lnTo>
                  <a:lnTo>
                    <a:pt x="3" y="356"/>
                  </a:lnTo>
                  <a:lnTo>
                    <a:pt x="5" y="345"/>
                  </a:lnTo>
                  <a:lnTo>
                    <a:pt x="6" y="336"/>
                  </a:lnTo>
                  <a:lnTo>
                    <a:pt x="7" y="328"/>
                  </a:lnTo>
                  <a:lnTo>
                    <a:pt x="8" y="295"/>
                  </a:lnTo>
                  <a:lnTo>
                    <a:pt x="12" y="262"/>
                  </a:lnTo>
                  <a:lnTo>
                    <a:pt x="15" y="227"/>
                  </a:lnTo>
                  <a:lnTo>
                    <a:pt x="20" y="193"/>
                  </a:lnTo>
                  <a:lnTo>
                    <a:pt x="21" y="160"/>
                  </a:lnTo>
                  <a:lnTo>
                    <a:pt x="20" y="128"/>
                  </a:lnTo>
                  <a:lnTo>
                    <a:pt x="15" y="99"/>
                  </a:lnTo>
                  <a:lnTo>
                    <a:pt x="12" y="69"/>
                  </a:lnTo>
                  <a:lnTo>
                    <a:pt x="8" y="40"/>
                  </a:lnTo>
                  <a:lnTo>
                    <a:pt x="7" y="9"/>
                  </a:lnTo>
                  <a:lnTo>
                    <a:pt x="12" y="3"/>
                  </a:lnTo>
                  <a:lnTo>
                    <a:pt x="97" y="4"/>
                  </a:lnTo>
                  <a:lnTo>
                    <a:pt x="178" y="6"/>
                  </a:lnTo>
                  <a:lnTo>
                    <a:pt x="255" y="10"/>
                  </a:lnTo>
                  <a:lnTo>
                    <a:pt x="332" y="13"/>
                  </a:lnTo>
                  <a:lnTo>
                    <a:pt x="408" y="17"/>
                  </a:lnTo>
                  <a:lnTo>
                    <a:pt x="485" y="21"/>
                  </a:lnTo>
                  <a:lnTo>
                    <a:pt x="566" y="23"/>
                  </a:lnTo>
                  <a:lnTo>
                    <a:pt x="651" y="24"/>
                  </a:lnTo>
                  <a:lnTo>
                    <a:pt x="748" y="22"/>
                  </a:lnTo>
                  <a:lnTo>
                    <a:pt x="847" y="18"/>
                  </a:lnTo>
                  <a:lnTo>
                    <a:pt x="947" y="13"/>
                  </a:lnTo>
                  <a:lnTo>
                    <a:pt x="1047" y="9"/>
                  </a:lnTo>
                  <a:lnTo>
                    <a:pt x="1147" y="7"/>
                  </a:lnTo>
                  <a:lnTo>
                    <a:pt x="1161" y="7"/>
                  </a:lnTo>
                  <a:lnTo>
                    <a:pt x="1180" y="6"/>
                  </a:lnTo>
                  <a:lnTo>
                    <a:pt x="1204" y="5"/>
                  </a:lnTo>
                  <a:lnTo>
                    <a:pt x="1230" y="4"/>
                  </a:lnTo>
                  <a:lnTo>
                    <a:pt x="1259" y="3"/>
                  </a:lnTo>
                  <a:lnTo>
                    <a:pt x="1287" y="1"/>
                  </a:lnTo>
                  <a:lnTo>
                    <a:pt x="1314" y="1"/>
                  </a:lnTo>
                  <a:lnTo>
                    <a:pt x="1340" y="0"/>
                  </a:lnTo>
                  <a:close/>
                </a:path>
              </a:pathLst>
            </a:custGeom>
            <a:noFill/>
            <a:ln w="444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6226340" y="3505200"/>
              <a:ext cx="2282825" cy="717550"/>
            </a:xfrm>
            <a:custGeom>
              <a:avLst/>
              <a:gdLst/>
              <a:ahLst/>
              <a:cxnLst>
                <a:cxn ang="0">
                  <a:pos x="1361" y="0"/>
                </a:cxn>
                <a:cxn ang="0">
                  <a:pos x="1391" y="3"/>
                </a:cxn>
                <a:cxn ang="0">
                  <a:pos x="1416" y="18"/>
                </a:cxn>
                <a:cxn ang="0">
                  <a:pos x="1429" y="44"/>
                </a:cxn>
                <a:cxn ang="0">
                  <a:pos x="1432" y="78"/>
                </a:cxn>
                <a:cxn ang="0">
                  <a:pos x="1429" y="117"/>
                </a:cxn>
                <a:cxn ang="0">
                  <a:pos x="1423" y="157"/>
                </a:cxn>
                <a:cxn ang="0">
                  <a:pos x="1411" y="211"/>
                </a:cxn>
                <a:cxn ang="0">
                  <a:pos x="1406" y="237"/>
                </a:cxn>
                <a:cxn ang="0">
                  <a:pos x="1406" y="254"/>
                </a:cxn>
                <a:cxn ang="0">
                  <a:pos x="1412" y="276"/>
                </a:cxn>
                <a:cxn ang="0">
                  <a:pos x="1421" y="307"/>
                </a:cxn>
                <a:cxn ang="0">
                  <a:pos x="1430" y="342"/>
                </a:cxn>
                <a:cxn ang="0">
                  <a:pos x="1436" y="378"/>
                </a:cxn>
                <a:cxn ang="0">
                  <a:pos x="1437" y="409"/>
                </a:cxn>
                <a:cxn ang="0">
                  <a:pos x="1429" y="435"/>
                </a:cxn>
                <a:cxn ang="0">
                  <a:pos x="1410" y="449"/>
                </a:cxn>
                <a:cxn ang="0">
                  <a:pos x="1386" y="452"/>
                </a:cxn>
                <a:cxn ang="0">
                  <a:pos x="1348" y="451"/>
                </a:cxn>
                <a:cxn ang="0">
                  <a:pos x="1305" y="448"/>
                </a:cxn>
                <a:cxn ang="0">
                  <a:pos x="1266" y="446"/>
                </a:cxn>
                <a:cxn ang="0">
                  <a:pos x="1238" y="444"/>
                </a:cxn>
                <a:cxn ang="0">
                  <a:pos x="1073" y="442"/>
                </a:cxn>
                <a:cxn ang="0">
                  <a:pos x="519" y="440"/>
                </a:cxn>
                <a:cxn ang="0">
                  <a:pos x="260" y="438"/>
                </a:cxn>
                <a:cxn ang="0">
                  <a:pos x="224" y="439"/>
                </a:cxn>
                <a:cxn ang="0">
                  <a:pos x="174" y="441"/>
                </a:cxn>
                <a:cxn ang="0">
                  <a:pos x="120" y="442"/>
                </a:cxn>
                <a:cxn ang="0">
                  <a:pos x="72" y="441"/>
                </a:cxn>
                <a:cxn ang="0">
                  <a:pos x="38" y="438"/>
                </a:cxn>
                <a:cxn ang="0">
                  <a:pos x="12" y="426"/>
                </a:cxn>
                <a:cxn ang="0">
                  <a:pos x="1" y="405"/>
                </a:cxn>
                <a:cxn ang="0">
                  <a:pos x="0" y="381"/>
                </a:cxn>
                <a:cxn ang="0">
                  <a:pos x="3" y="356"/>
                </a:cxn>
                <a:cxn ang="0">
                  <a:pos x="6" y="336"/>
                </a:cxn>
                <a:cxn ang="0">
                  <a:pos x="8" y="295"/>
                </a:cxn>
                <a:cxn ang="0">
                  <a:pos x="15" y="227"/>
                </a:cxn>
                <a:cxn ang="0">
                  <a:pos x="21" y="160"/>
                </a:cxn>
                <a:cxn ang="0">
                  <a:pos x="15" y="99"/>
                </a:cxn>
                <a:cxn ang="0">
                  <a:pos x="8" y="40"/>
                </a:cxn>
                <a:cxn ang="0">
                  <a:pos x="12" y="3"/>
                </a:cxn>
                <a:cxn ang="0">
                  <a:pos x="178" y="6"/>
                </a:cxn>
                <a:cxn ang="0">
                  <a:pos x="332" y="13"/>
                </a:cxn>
                <a:cxn ang="0">
                  <a:pos x="485" y="21"/>
                </a:cxn>
                <a:cxn ang="0">
                  <a:pos x="651" y="24"/>
                </a:cxn>
                <a:cxn ang="0">
                  <a:pos x="847" y="18"/>
                </a:cxn>
                <a:cxn ang="0">
                  <a:pos x="1047" y="9"/>
                </a:cxn>
                <a:cxn ang="0">
                  <a:pos x="1161" y="7"/>
                </a:cxn>
                <a:cxn ang="0">
                  <a:pos x="1204" y="5"/>
                </a:cxn>
                <a:cxn ang="0">
                  <a:pos x="1259" y="3"/>
                </a:cxn>
                <a:cxn ang="0">
                  <a:pos x="1314" y="1"/>
                </a:cxn>
              </a:cxnLst>
              <a:rect l="0" t="0" r="r" b="b"/>
              <a:pathLst>
                <a:path w="1438" h="452">
                  <a:moveTo>
                    <a:pt x="1340" y="0"/>
                  </a:moveTo>
                  <a:lnTo>
                    <a:pt x="1361" y="0"/>
                  </a:lnTo>
                  <a:lnTo>
                    <a:pt x="1379" y="1"/>
                  </a:lnTo>
                  <a:lnTo>
                    <a:pt x="1391" y="3"/>
                  </a:lnTo>
                  <a:lnTo>
                    <a:pt x="1405" y="9"/>
                  </a:lnTo>
                  <a:lnTo>
                    <a:pt x="1416" y="18"/>
                  </a:lnTo>
                  <a:lnTo>
                    <a:pt x="1423" y="30"/>
                  </a:lnTo>
                  <a:lnTo>
                    <a:pt x="1429" y="44"/>
                  </a:lnTo>
                  <a:lnTo>
                    <a:pt x="1431" y="60"/>
                  </a:lnTo>
                  <a:lnTo>
                    <a:pt x="1432" y="78"/>
                  </a:lnTo>
                  <a:lnTo>
                    <a:pt x="1432" y="98"/>
                  </a:lnTo>
                  <a:lnTo>
                    <a:pt x="1429" y="117"/>
                  </a:lnTo>
                  <a:lnTo>
                    <a:pt x="1426" y="137"/>
                  </a:lnTo>
                  <a:lnTo>
                    <a:pt x="1423" y="157"/>
                  </a:lnTo>
                  <a:lnTo>
                    <a:pt x="1419" y="176"/>
                  </a:lnTo>
                  <a:lnTo>
                    <a:pt x="1411" y="211"/>
                  </a:lnTo>
                  <a:lnTo>
                    <a:pt x="1408" y="225"/>
                  </a:lnTo>
                  <a:lnTo>
                    <a:pt x="1406" y="237"/>
                  </a:lnTo>
                  <a:lnTo>
                    <a:pt x="1405" y="246"/>
                  </a:lnTo>
                  <a:lnTo>
                    <a:pt x="1406" y="254"/>
                  </a:lnTo>
                  <a:lnTo>
                    <a:pt x="1408" y="264"/>
                  </a:lnTo>
                  <a:lnTo>
                    <a:pt x="1412" y="276"/>
                  </a:lnTo>
                  <a:lnTo>
                    <a:pt x="1416" y="291"/>
                  </a:lnTo>
                  <a:lnTo>
                    <a:pt x="1421" y="307"/>
                  </a:lnTo>
                  <a:lnTo>
                    <a:pt x="1425" y="324"/>
                  </a:lnTo>
                  <a:lnTo>
                    <a:pt x="1430" y="342"/>
                  </a:lnTo>
                  <a:lnTo>
                    <a:pt x="1434" y="360"/>
                  </a:lnTo>
                  <a:lnTo>
                    <a:pt x="1436" y="378"/>
                  </a:lnTo>
                  <a:lnTo>
                    <a:pt x="1438" y="394"/>
                  </a:lnTo>
                  <a:lnTo>
                    <a:pt x="1437" y="409"/>
                  </a:lnTo>
                  <a:lnTo>
                    <a:pt x="1434" y="424"/>
                  </a:lnTo>
                  <a:lnTo>
                    <a:pt x="1429" y="435"/>
                  </a:lnTo>
                  <a:lnTo>
                    <a:pt x="1421" y="443"/>
                  </a:lnTo>
                  <a:lnTo>
                    <a:pt x="1410" y="449"/>
                  </a:lnTo>
                  <a:lnTo>
                    <a:pt x="1400" y="451"/>
                  </a:lnTo>
                  <a:lnTo>
                    <a:pt x="1386" y="452"/>
                  </a:lnTo>
                  <a:lnTo>
                    <a:pt x="1368" y="452"/>
                  </a:lnTo>
                  <a:lnTo>
                    <a:pt x="1348" y="451"/>
                  </a:lnTo>
                  <a:lnTo>
                    <a:pt x="1327" y="450"/>
                  </a:lnTo>
                  <a:lnTo>
                    <a:pt x="1305" y="448"/>
                  </a:lnTo>
                  <a:lnTo>
                    <a:pt x="1284" y="447"/>
                  </a:lnTo>
                  <a:lnTo>
                    <a:pt x="1266" y="446"/>
                  </a:lnTo>
                  <a:lnTo>
                    <a:pt x="1249" y="445"/>
                  </a:lnTo>
                  <a:lnTo>
                    <a:pt x="1238" y="444"/>
                  </a:lnTo>
                  <a:lnTo>
                    <a:pt x="1156" y="443"/>
                  </a:lnTo>
                  <a:lnTo>
                    <a:pt x="1073" y="442"/>
                  </a:lnTo>
                  <a:lnTo>
                    <a:pt x="990" y="442"/>
                  </a:lnTo>
                  <a:lnTo>
                    <a:pt x="519" y="440"/>
                  </a:lnTo>
                  <a:lnTo>
                    <a:pt x="390" y="440"/>
                  </a:lnTo>
                  <a:lnTo>
                    <a:pt x="260" y="438"/>
                  </a:lnTo>
                  <a:lnTo>
                    <a:pt x="244" y="438"/>
                  </a:lnTo>
                  <a:lnTo>
                    <a:pt x="224" y="439"/>
                  </a:lnTo>
                  <a:lnTo>
                    <a:pt x="199" y="440"/>
                  </a:lnTo>
                  <a:lnTo>
                    <a:pt x="174" y="441"/>
                  </a:lnTo>
                  <a:lnTo>
                    <a:pt x="148" y="441"/>
                  </a:lnTo>
                  <a:lnTo>
                    <a:pt x="120" y="442"/>
                  </a:lnTo>
                  <a:lnTo>
                    <a:pt x="95" y="442"/>
                  </a:lnTo>
                  <a:lnTo>
                    <a:pt x="72" y="441"/>
                  </a:lnTo>
                  <a:lnTo>
                    <a:pt x="53" y="440"/>
                  </a:lnTo>
                  <a:lnTo>
                    <a:pt x="38" y="438"/>
                  </a:lnTo>
                  <a:lnTo>
                    <a:pt x="24" y="433"/>
                  </a:lnTo>
                  <a:lnTo>
                    <a:pt x="12" y="426"/>
                  </a:lnTo>
                  <a:lnTo>
                    <a:pt x="6" y="416"/>
                  </a:lnTo>
                  <a:lnTo>
                    <a:pt x="1" y="405"/>
                  </a:lnTo>
                  <a:lnTo>
                    <a:pt x="0" y="393"/>
                  </a:lnTo>
                  <a:lnTo>
                    <a:pt x="0" y="381"/>
                  </a:lnTo>
                  <a:lnTo>
                    <a:pt x="1" y="369"/>
                  </a:lnTo>
                  <a:lnTo>
                    <a:pt x="3" y="356"/>
                  </a:lnTo>
                  <a:lnTo>
                    <a:pt x="5" y="345"/>
                  </a:lnTo>
                  <a:lnTo>
                    <a:pt x="6" y="336"/>
                  </a:lnTo>
                  <a:lnTo>
                    <a:pt x="7" y="328"/>
                  </a:lnTo>
                  <a:lnTo>
                    <a:pt x="8" y="295"/>
                  </a:lnTo>
                  <a:lnTo>
                    <a:pt x="12" y="262"/>
                  </a:lnTo>
                  <a:lnTo>
                    <a:pt x="15" y="227"/>
                  </a:lnTo>
                  <a:lnTo>
                    <a:pt x="20" y="193"/>
                  </a:lnTo>
                  <a:lnTo>
                    <a:pt x="21" y="160"/>
                  </a:lnTo>
                  <a:lnTo>
                    <a:pt x="20" y="128"/>
                  </a:lnTo>
                  <a:lnTo>
                    <a:pt x="15" y="99"/>
                  </a:lnTo>
                  <a:lnTo>
                    <a:pt x="12" y="69"/>
                  </a:lnTo>
                  <a:lnTo>
                    <a:pt x="8" y="40"/>
                  </a:lnTo>
                  <a:lnTo>
                    <a:pt x="7" y="9"/>
                  </a:lnTo>
                  <a:lnTo>
                    <a:pt x="12" y="3"/>
                  </a:lnTo>
                  <a:lnTo>
                    <a:pt x="97" y="4"/>
                  </a:lnTo>
                  <a:lnTo>
                    <a:pt x="178" y="6"/>
                  </a:lnTo>
                  <a:lnTo>
                    <a:pt x="255" y="10"/>
                  </a:lnTo>
                  <a:lnTo>
                    <a:pt x="332" y="13"/>
                  </a:lnTo>
                  <a:lnTo>
                    <a:pt x="408" y="17"/>
                  </a:lnTo>
                  <a:lnTo>
                    <a:pt x="485" y="21"/>
                  </a:lnTo>
                  <a:lnTo>
                    <a:pt x="566" y="23"/>
                  </a:lnTo>
                  <a:lnTo>
                    <a:pt x="651" y="24"/>
                  </a:lnTo>
                  <a:lnTo>
                    <a:pt x="748" y="22"/>
                  </a:lnTo>
                  <a:lnTo>
                    <a:pt x="847" y="18"/>
                  </a:lnTo>
                  <a:lnTo>
                    <a:pt x="947" y="13"/>
                  </a:lnTo>
                  <a:lnTo>
                    <a:pt x="1047" y="9"/>
                  </a:lnTo>
                  <a:lnTo>
                    <a:pt x="1147" y="7"/>
                  </a:lnTo>
                  <a:lnTo>
                    <a:pt x="1161" y="7"/>
                  </a:lnTo>
                  <a:lnTo>
                    <a:pt x="1180" y="6"/>
                  </a:lnTo>
                  <a:lnTo>
                    <a:pt x="1204" y="5"/>
                  </a:lnTo>
                  <a:lnTo>
                    <a:pt x="1230" y="4"/>
                  </a:lnTo>
                  <a:lnTo>
                    <a:pt x="1259" y="3"/>
                  </a:lnTo>
                  <a:lnTo>
                    <a:pt x="1287" y="1"/>
                  </a:lnTo>
                  <a:lnTo>
                    <a:pt x="1314" y="1"/>
                  </a:lnTo>
                  <a:lnTo>
                    <a:pt x="1340" y="0"/>
                  </a:lnTo>
                  <a:close/>
                </a:path>
              </a:pathLst>
            </a:custGeom>
            <a:noFill/>
            <a:ln w="444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8827650" y="3505200"/>
              <a:ext cx="2282825" cy="717550"/>
            </a:xfrm>
            <a:custGeom>
              <a:avLst/>
              <a:gdLst/>
              <a:ahLst/>
              <a:cxnLst>
                <a:cxn ang="0">
                  <a:pos x="1361" y="0"/>
                </a:cxn>
                <a:cxn ang="0">
                  <a:pos x="1391" y="3"/>
                </a:cxn>
                <a:cxn ang="0">
                  <a:pos x="1416" y="18"/>
                </a:cxn>
                <a:cxn ang="0">
                  <a:pos x="1429" y="44"/>
                </a:cxn>
                <a:cxn ang="0">
                  <a:pos x="1432" y="78"/>
                </a:cxn>
                <a:cxn ang="0">
                  <a:pos x="1429" y="117"/>
                </a:cxn>
                <a:cxn ang="0">
                  <a:pos x="1423" y="157"/>
                </a:cxn>
                <a:cxn ang="0">
                  <a:pos x="1411" y="211"/>
                </a:cxn>
                <a:cxn ang="0">
                  <a:pos x="1406" y="237"/>
                </a:cxn>
                <a:cxn ang="0">
                  <a:pos x="1406" y="254"/>
                </a:cxn>
                <a:cxn ang="0">
                  <a:pos x="1412" y="276"/>
                </a:cxn>
                <a:cxn ang="0">
                  <a:pos x="1421" y="307"/>
                </a:cxn>
                <a:cxn ang="0">
                  <a:pos x="1430" y="342"/>
                </a:cxn>
                <a:cxn ang="0">
                  <a:pos x="1436" y="378"/>
                </a:cxn>
                <a:cxn ang="0">
                  <a:pos x="1437" y="409"/>
                </a:cxn>
                <a:cxn ang="0">
                  <a:pos x="1429" y="435"/>
                </a:cxn>
                <a:cxn ang="0">
                  <a:pos x="1410" y="449"/>
                </a:cxn>
                <a:cxn ang="0">
                  <a:pos x="1386" y="452"/>
                </a:cxn>
                <a:cxn ang="0">
                  <a:pos x="1348" y="451"/>
                </a:cxn>
                <a:cxn ang="0">
                  <a:pos x="1305" y="448"/>
                </a:cxn>
                <a:cxn ang="0">
                  <a:pos x="1266" y="446"/>
                </a:cxn>
                <a:cxn ang="0">
                  <a:pos x="1238" y="444"/>
                </a:cxn>
                <a:cxn ang="0">
                  <a:pos x="1073" y="442"/>
                </a:cxn>
                <a:cxn ang="0">
                  <a:pos x="519" y="440"/>
                </a:cxn>
                <a:cxn ang="0">
                  <a:pos x="260" y="438"/>
                </a:cxn>
                <a:cxn ang="0">
                  <a:pos x="224" y="439"/>
                </a:cxn>
                <a:cxn ang="0">
                  <a:pos x="174" y="441"/>
                </a:cxn>
                <a:cxn ang="0">
                  <a:pos x="120" y="442"/>
                </a:cxn>
                <a:cxn ang="0">
                  <a:pos x="72" y="441"/>
                </a:cxn>
                <a:cxn ang="0">
                  <a:pos x="38" y="438"/>
                </a:cxn>
                <a:cxn ang="0">
                  <a:pos x="12" y="426"/>
                </a:cxn>
                <a:cxn ang="0">
                  <a:pos x="1" y="405"/>
                </a:cxn>
                <a:cxn ang="0">
                  <a:pos x="0" y="381"/>
                </a:cxn>
                <a:cxn ang="0">
                  <a:pos x="3" y="356"/>
                </a:cxn>
                <a:cxn ang="0">
                  <a:pos x="6" y="336"/>
                </a:cxn>
                <a:cxn ang="0">
                  <a:pos x="8" y="295"/>
                </a:cxn>
                <a:cxn ang="0">
                  <a:pos x="15" y="227"/>
                </a:cxn>
                <a:cxn ang="0">
                  <a:pos x="21" y="160"/>
                </a:cxn>
                <a:cxn ang="0">
                  <a:pos x="15" y="99"/>
                </a:cxn>
                <a:cxn ang="0">
                  <a:pos x="8" y="40"/>
                </a:cxn>
                <a:cxn ang="0">
                  <a:pos x="12" y="3"/>
                </a:cxn>
                <a:cxn ang="0">
                  <a:pos x="178" y="6"/>
                </a:cxn>
                <a:cxn ang="0">
                  <a:pos x="332" y="13"/>
                </a:cxn>
                <a:cxn ang="0">
                  <a:pos x="485" y="21"/>
                </a:cxn>
                <a:cxn ang="0">
                  <a:pos x="651" y="24"/>
                </a:cxn>
                <a:cxn ang="0">
                  <a:pos x="847" y="18"/>
                </a:cxn>
                <a:cxn ang="0">
                  <a:pos x="1047" y="9"/>
                </a:cxn>
                <a:cxn ang="0">
                  <a:pos x="1161" y="7"/>
                </a:cxn>
                <a:cxn ang="0">
                  <a:pos x="1204" y="5"/>
                </a:cxn>
                <a:cxn ang="0">
                  <a:pos x="1259" y="3"/>
                </a:cxn>
                <a:cxn ang="0">
                  <a:pos x="1314" y="1"/>
                </a:cxn>
              </a:cxnLst>
              <a:rect l="0" t="0" r="r" b="b"/>
              <a:pathLst>
                <a:path w="1438" h="452">
                  <a:moveTo>
                    <a:pt x="1340" y="0"/>
                  </a:moveTo>
                  <a:lnTo>
                    <a:pt x="1361" y="0"/>
                  </a:lnTo>
                  <a:lnTo>
                    <a:pt x="1379" y="1"/>
                  </a:lnTo>
                  <a:lnTo>
                    <a:pt x="1391" y="3"/>
                  </a:lnTo>
                  <a:lnTo>
                    <a:pt x="1405" y="9"/>
                  </a:lnTo>
                  <a:lnTo>
                    <a:pt x="1416" y="18"/>
                  </a:lnTo>
                  <a:lnTo>
                    <a:pt x="1423" y="30"/>
                  </a:lnTo>
                  <a:lnTo>
                    <a:pt x="1429" y="44"/>
                  </a:lnTo>
                  <a:lnTo>
                    <a:pt x="1431" y="60"/>
                  </a:lnTo>
                  <a:lnTo>
                    <a:pt x="1432" y="78"/>
                  </a:lnTo>
                  <a:lnTo>
                    <a:pt x="1432" y="98"/>
                  </a:lnTo>
                  <a:lnTo>
                    <a:pt x="1429" y="117"/>
                  </a:lnTo>
                  <a:lnTo>
                    <a:pt x="1426" y="137"/>
                  </a:lnTo>
                  <a:lnTo>
                    <a:pt x="1423" y="157"/>
                  </a:lnTo>
                  <a:lnTo>
                    <a:pt x="1419" y="176"/>
                  </a:lnTo>
                  <a:lnTo>
                    <a:pt x="1411" y="211"/>
                  </a:lnTo>
                  <a:lnTo>
                    <a:pt x="1408" y="225"/>
                  </a:lnTo>
                  <a:lnTo>
                    <a:pt x="1406" y="237"/>
                  </a:lnTo>
                  <a:lnTo>
                    <a:pt x="1405" y="246"/>
                  </a:lnTo>
                  <a:lnTo>
                    <a:pt x="1406" y="254"/>
                  </a:lnTo>
                  <a:lnTo>
                    <a:pt x="1408" y="264"/>
                  </a:lnTo>
                  <a:lnTo>
                    <a:pt x="1412" y="276"/>
                  </a:lnTo>
                  <a:lnTo>
                    <a:pt x="1416" y="291"/>
                  </a:lnTo>
                  <a:lnTo>
                    <a:pt x="1421" y="307"/>
                  </a:lnTo>
                  <a:lnTo>
                    <a:pt x="1425" y="324"/>
                  </a:lnTo>
                  <a:lnTo>
                    <a:pt x="1430" y="342"/>
                  </a:lnTo>
                  <a:lnTo>
                    <a:pt x="1434" y="360"/>
                  </a:lnTo>
                  <a:lnTo>
                    <a:pt x="1436" y="378"/>
                  </a:lnTo>
                  <a:lnTo>
                    <a:pt x="1438" y="394"/>
                  </a:lnTo>
                  <a:lnTo>
                    <a:pt x="1437" y="409"/>
                  </a:lnTo>
                  <a:lnTo>
                    <a:pt x="1434" y="424"/>
                  </a:lnTo>
                  <a:lnTo>
                    <a:pt x="1429" y="435"/>
                  </a:lnTo>
                  <a:lnTo>
                    <a:pt x="1421" y="443"/>
                  </a:lnTo>
                  <a:lnTo>
                    <a:pt x="1410" y="449"/>
                  </a:lnTo>
                  <a:lnTo>
                    <a:pt x="1400" y="451"/>
                  </a:lnTo>
                  <a:lnTo>
                    <a:pt x="1386" y="452"/>
                  </a:lnTo>
                  <a:lnTo>
                    <a:pt x="1368" y="452"/>
                  </a:lnTo>
                  <a:lnTo>
                    <a:pt x="1348" y="451"/>
                  </a:lnTo>
                  <a:lnTo>
                    <a:pt x="1327" y="450"/>
                  </a:lnTo>
                  <a:lnTo>
                    <a:pt x="1305" y="448"/>
                  </a:lnTo>
                  <a:lnTo>
                    <a:pt x="1284" y="447"/>
                  </a:lnTo>
                  <a:lnTo>
                    <a:pt x="1266" y="446"/>
                  </a:lnTo>
                  <a:lnTo>
                    <a:pt x="1249" y="445"/>
                  </a:lnTo>
                  <a:lnTo>
                    <a:pt x="1238" y="444"/>
                  </a:lnTo>
                  <a:lnTo>
                    <a:pt x="1156" y="443"/>
                  </a:lnTo>
                  <a:lnTo>
                    <a:pt x="1073" y="442"/>
                  </a:lnTo>
                  <a:lnTo>
                    <a:pt x="990" y="442"/>
                  </a:lnTo>
                  <a:lnTo>
                    <a:pt x="519" y="440"/>
                  </a:lnTo>
                  <a:lnTo>
                    <a:pt x="390" y="440"/>
                  </a:lnTo>
                  <a:lnTo>
                    <a:pt x="260" y="438"/>
                  </a:lnTo>
                  <a:lnTo>
                    <a:pt x="244" y="438"/>
                  </a:lnTo>
                  <a:lnTo>
                    <a:pt x="224" y="439"/>
                  </a:lnTo>
                  <a:lnTo>
                    <a:pt x="199" y="440"/>
                  </a:lnTo>
                  <a:lnTo>
                    <a:pt x="174" y="441"/>
                  </a:lnTo>
                  <a:lnTo>
                    <a:pt x="148" y="441"/>
                  </a:lnTo>
                  <a:lnTo>
                    <a:pt x="120" y="442"/>
                  </a:lnTo>
                  <a:lnTo>
                    <a:pt x="95" y="442"/>
                  </a:lnTo>
                  <a:lnTo>
                    <a:pt x="72" y="441"/>
                  </a:lnTo>
                  <a:lnTo>
                    <a:pt x="53" y="440"/>
                  </a:lnTo>
                  <a:lnTo>
                    <a:pt x="38" y="438"/>
                  </a:lnTo>
                  <a:lnTo>
                    <a:pt x="24" y="433"/>
                  </a:lnTo>
                  <a:lnTo>
                    <a:pt x="12" y="426"/>
                  </a:lnTo>
                  <a:lnTo>
                    <a:pt x="6" y="416"/>
                  </a:lnTo>
                  <a:lnTo>
                    <a:pt x="1" y="405"/>
                  </a:lnTo>
                  <a:lnTo>
                    <a:pt x="0" y="393"/>
                  </a:lnTo>
                  <a:lnTo>
                    <a:pt x="0" y="381"/>
                  </a:lnTo>
                  <a:lnTo>
                    <a:pt x="1" y="369"/>
                  </a:lnTo>
                  <a:lnTo>
                    <a:pt x="3" y="356"/>
                  </a:lnTo>
                  <a:lnTo>
                    <a:pt x="5" y="345"/>
                  </a:lnTo>
                  <a:lnTo>
                    <a:pt x="6" y="336"/>
                  </a:lnTo>
                  <a:lnTo>
                    <a:pt x="7" y="328"/>
                  </a:lnTo>
                  <a:lnTo>
                    <a:pt x="8" y="295"/>
                  </a:lnTo>
                  <a:lnTo>
                    <a:pt x="12" y="262"/>
                  </a:lnTo>
                  <a:lnTo>
                    <a:pt x="15" y="227"/>
                  </a:lnTo>
                  <a:lnTo>
                    <a:pt x="20" y="193"/>
                  </a:lnTo>
                  <a:lnTo>
                    <a:pt x="21" y="160"/>
                  </a:lnTo>
                  <a:lnTo>
                    <a:pt x="20" y="128"/>
                  </a:lnTo>
                  <a:lnTo>
                    <a:pt x="15" y="99"/>
                  </a:lnTo>
                  <a:lnTo>
                    <a:pt x="12" y="69"/>
                  </a:lnTo>
                  <a:lnTo>
                    <a:pt x="8" y="40"/>
                  </a:lnTo>
                  <a:lnTo>
                    <a:pt x="7" y="9"/>
                  </a:lnTo>
                  <a:lnTo>
                    <a:pt x="12" y="3"/>
                  </a:lnTo>
                  <a:lnTo>
                    <a:pt x="97" y="4"/>
                  </a:lnTo>
                  <a:lnTo>
                    <a:pt x="178" y="6"/>
                  </a:lnTo>
                  <a:lnTo>
                    <a:pt x="255" y="10"/>
                  </a:lnTo>
                  <a:lnTo>
                    <a:pt x="332" y="13"/>
                  </a:lnTo>
                  <a:lnTo>
                    <a:pt x="408" y="17"/>
                  </a:lnTo>
                  <a:lnTo>
                    <a:pt x="485" y="21"/>
                  </a:lnTo>
                  <a:lnTo>
                    <a:pt x="566" y="23"/>
                  </a:lnTo>
                  <a:lnTo>
                    <a:pt x="651" y="24"/>
                  </a:lnTo>
                  <a:lnTo>
                    <a:pt x="748" y="22"/>
                  </a:lnTo>
                  <a:lnTo>
                    <a:pt x="847" y="18"/>
                  </a:lnTo>
                  <a:lnTo>
                    <a:pt x="947" y="13"/>
                  </a:lnTo>
                  <a:lnTo>
                    <a:pt x="1047" y="9"/>
                  </a:lnTo>
                  <a:lnTo>
                    <a:pt x="1147" y="7"/>
                  </a:lnTo>
                  <a:lnTo>
                    <a:pt x="1161" y="7"/>
                  </a:lnTo>
                  <a:lnTo>
                    <a:pt x="1180" y="6"/>
                  </a:lnTo>
                  <a:lnTo>
                    <a:pt x="1204" y="5"/>
                  </a:lnTo>
                  <a:lnTo>
                    <a:pt x="1230" y="4"/>
                  </a:lnTo>
                  <a:lnTo>
                    <a:pt x="1259" y="3"/>
                  </a:lnTo>
                  <a:lnTo>
                    <a:pt x="1287" y="1"/>
                  </a:lnTo>
                  <a:lnTo>
                    <a:pt x="1314" y="1"/>
                  </a:lnTo>
                  <a:lnTo>
                    <a:pt x="1340" y="0"/>
                  </a:lnTo>
                  <a:close/>
                </a:path>
              </a:pathLst>
            </a:custGeom>
            <a:noFill/>
            <a:ln w="4445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3094642" y="4492616"/>
              <a:ext cx="2910381" cy="319069"/>
            </a:xfrm>
            <a:custGeom>
              <a:avLst/>
              <a:gdLst>
                <a:gd name="connsiteX0" fmla="*/ 205648 w 9031995"/>
                <a:gd name="connsiteY0" fmla="*/ 440675 h 462709"/>
                <a:gd name="connsiteX1" fmla="*/ 205648 w 9031995"/>
                <a:gd name="connsiteY1" fmla="*/ 66101 h 462709"/>
                <a:gd name="connsiteX2" fmla="*/ 1439537 w 9031995"/>
                <a:gd name="connsiteY2" fmla="*/ 44068 h 462709"/>
                <a:gd name="connsiteX3" fmla="*/ 7906438 w 9031995"/>
                <a:gd name="connsiteY3" fmla="*/ 66101 h 462709"/>
                <a:gd name="connsiteX4" fmla="*/ 8192877 w 9031995"/>
                <a:gd name="connsiteY4" fmla="*/ 462709 h 462709"/>
                <a:gd name="connsiteX5" fmla="*/ 8192877 w 9031995"/>
                <a:gd name="connsiteY5" fmla="*/ 462709 h 462709"/>
                <a:gd name="connsiteX0" fmla="*/ 102824 w 8929171"/>
                <a:gd name="connsiteY0" fmla="*/ 440675 h 462709"/>
                <a:gd name="connsiteX1" fmla="*/ 102824 w 8929171"/>
                <a:gd name="connsiteY1" fmla="*/ 66101 h 462709"/>
                <a:gd name="connsiteX2" fmla="*/ 1336713 w 8929171"/>
                <a:gd name="connsiteY2" fmla="*/ 44068 h 462709"/>
                <a:gd name="connsiteX3" fmla="*/ 7803614 w 8929171"/>
                <a:gd name="connsiteY3" fmla="*/ 66101 h 462709"/>
                <a:gd name="connsiteX4" fmla="*/ 8090053 w 8929171"/>
                <a:gd name="connsiteY4" fmla="*/ 462709 h 462709"/>
                <a:gd name="connsiteX5" fmla="*/ 8090053 w 8929171"/>
                <a:gd name="connsiteY5" fmla="*/ 462709 h 462709"/>
                <a:gd name="connsiteX0" fmla="*/ 102824 w 8929171"/>
                <a:gd name="connsiteY0" fmla="*/ 408542 h 430576"/>
                <a:gd name="connsiteX1" fmla="*/ 102824 w 8929171"/>
                <a:gd name="connsiteY1" fmla="*/ 33968 h 430576"/>
                <a:gd name="connsiteX2" fmla="*/ 1336713 w 8929171"/>
                <a:gd name="connsiteY2" fmla="*/ 11935 h 430576"/>
                <a:gd name="connsiteX3" fmla="*/ 7803614 w 8929171"/>
                <a:gd name="connsiteY3" fmla="*/ 33968 h 430576"/>
                <a:gd name="connsiteX4" fmla="*/ 8090053 w 8929171"/>
                <a:gd name="connsiteY4" fmla="*/ 430576 h 430576"/>
                <a:gd name="connsiteX5" fmla="*/ 8090053 w 8929171"/>
                <a:gd name="connsiteY5" fmla="*/ 430576 h 430576"/>
                <a:gd name="connsiteX0" fmla="*/ 102824 w 8929171"/>
                <a:gd name="connsiteY0" fmla="*/ 408542 h 430576"/>
                <a:gd name="connsiteX1" fmla="*/ 102824 w 8929171"/>
                <a:gd name="connsiteY1" fmla="*/ 33968 h 430576"/>
                <a:gd name="connsiteX2" fmla="*/ 1336713 w 8929171"/>
                <a:gd name="connsiteY2" fmla="*/ 11935 h 430576"/>
                <a:gd name="connsiteX3" fmla="*/ 7803614 w 8929171"/>
                <a:gd name="connsiteY3" fmla="*/ 33968 h 430576"/>
                <a:gd name="connsiteX4" fmla="*/ 8090053 w 8929171"/>
                <a:gd name="connsiteY4" fmla="*/ 430576 h 430576"/>
                <a:gd name="connsiteX5" fmla="*/ 8090053 w 8929171"/>
                <a:gd name="connsiteY5" fmla="*/ 430576 h 430576"/>
                <a:gd name="connsiteX0" fmla="*/ 33299 w 8859646"/>
                <a:gd name="connsiteY0" fmla="*/ 408542 h 430576"/>
                <a:gd name="connsiteX1" fmla="*/ 33299 w 8859646"/>
                <a:gd name="connsiteY1" fmla="*/ 33968 h 430576"/>
                <a:gd name="connsiteX2" fmla="*/ 1267188 w 8859646"/>
                <a:gd name="connsiteY2" fmla="*/ 11935 h 430576"/>
                <a:gd name="connsiteX3" fmla="*/ 7734089 w 8859646"/>
                <a:gd name="connsiteY3" fmla="*/ 33968 h 430576"/>
                <a:gd name="connsiteX4" fmla="*/ 8020528 w 8859646"/>
                <a:gd name="connsiteY4" fmla="*/ 430576 h 430576"/>
                <a:gd name="connsiteX5" fmla="*/ 8020528 w 8859646"/>
                <a:gd name="connsiteY5" fmla="*/ 430576 h 430576"/>
                <a:gd name="connsiteX0" fmla="*/ 33299 w 8111169"/>
                <a:gd name="connsiteY0" fmla="*/ 458118 h 480152"/>
                <a:gd name="connsiteX1" fmla="*/ 33299 w 8111169"/>
                <a:gd name="connsiteY1" fmla="*/ 83544 h 480152"/>
                <a:gd name="connsiteX2" fmla="*/ 1267188 w 8111169"/>
                <a:gd name="connsiteY2" fmla="*/ 61511 h 480152"/>
                <a:gd name="connsiteX3" fmla="*/ 7734089 w 8111169"/>
                <a:gd name="connsiteY3" fmla="*/ 83544 h 480152"/>
                <a:gd name="connsiteX4" fmla="*/ 8020528 w 8111169"/>
                <a:gd name="connsiteY4" fmla="*/ 480152 h 480152"/>
                <a:gd name="connsiteX5" fmla="*/ 8020528 w 8111169"/>
                <a:gd name="connsiteY5" fmla="*/ 480152 h 480152"/>
                <a:gd name="connsiteX0" fmla="*/ 33299 w 8111169"/>
                <a:gd name="connsiteY0" fmla="*/ 458118 h 480152"/>
                <a:gd name="connsiteX1" fmla="*/ 184111 w 8111169"/>
                <a:gd name="connsiteY1" fmla="*/ 83544 h 480152"/>
                <a:gd name="connsiteX2" fmla="*/ 1267188 w 8111169"/>
                <a:gd name="connsiteY2" fmla="*/ 61511 h 480152"/>
                <a:gd name="connsiteX3" fmla="*/ 7734089 w 8111169"/>
                <a:gd name="connsiteY3" fmla="*/ 83544 h 480152"/>
                <a:gd name="connsiteX4" fmla="*/ 8020528 w 8111169"/>
                <a:gd name="connsiteY4" fmla="*/ 480152 h 480152"/>
                <a:gd name="connsiteX5" fmla="*/ 8020528 w 8111169"/>
                <a:gd name="connsiteY5" fmla="*/ 480152 h 480152"/>
                <a:gd name="connsiteX0" fmla="*/ 33299 w 8111169"/>
                <a:gd name="connsiteY0" fmla="*/ 458118 h 480152"/>
                <a:gd name="connsiteX1" fmla="*/ 184111 w 8111169"/>
                <a:gd name="connsiteY1" fmla="*/ 83544 h 480152"/>
                <a:gd name="connsiteX2" fmla="*/ 1267188 w 8111169"/>
                <a:gd name="connsiteY2" fmla="*/ 61511 h 480152"/>
                <a:gd name="connsiteX3" fmla="*/ 7734089 w 8111169"/>
                <a:gd name="connsiteY3" fmla="*/ 83544 h 480152"/>
                <a:gd name="connsiteX4" fmla="*/ 8020528 w 8111169"/>
                <a:gd name="connsiteY4" fmla="*/ 480152 h 480152"/>
                <a:gd name="connsiteX5" fmla="*/ 8020528 w 8111169"/>
                <a:gd name="connsiteY5" fmla="*/ 480152 h 480152"/>
                <a:gd name="connsiteX0" fmla="*/ 33299 w 8111169"/>
                <a:gd name="connsiteY0" fmla="*/ 458118 h 480152"/>
                <a:gd name="connsiteX1" fmla="*/ 184111 w 8111169"/>
                <a:gd name="connsiteY1" fmla="*/ 83544 h 480152"/>
                <a:gd name="connsiteX2" fmla="*/ 1267188 w 8111169"/>
                <a:gd name="connsiteY2" fmla="*/ 61511 h 480152"/>
                <a:gd name="connsiteX3" fmla="*/ 7734089 w 8111169"/>
                <a:gd name="connsiteY3" fmla="*/ 83544 h 480152"/>
                <a:gd name="connsiteX4" fmla="*/ 8020528 w 8111169"/>
                <a:gd name="connsiteY4" fmla="*/ 480152 h 480152"/>
                <a:gd name="connsiteX5" fmla="*/ 8020528 w 8111169"/>
                <a:gd name="connsiteY5" fmla="*/ 480152 h 480152"/>
                <a:gd name="connsiteX0" fmla="*/ 33299 w 8113675"/>
                <a:gd name="connsiteY0" fmla="*/ 397525 h 419559"/>
                <a:gd name="connsiteX1" fmla="*/ 184111 w 8113675"/>
                <a:gd name="connsiteY1" fmla="*/ 22951 h 419559"/>
                <a:gd name="connsiteX2" fmla="*/ 1267188 w 8113675"/>
                <a:gd name="connsiteY2" fmla="*/ 918 h 419559"/>
                <a:gd name="connsiteX3" fmla="*/ 7734089 w 8113675"/>
                <a:gd name="connsiteY3" fmla="*/ 22951 h 419559"/>
                <a:gd name="connsiteX4" fmla="*/ 8020528 w 8113675"/>
                <a:gd name="connsiteY4" fmla="*/ 419559 h 419559"/>
                <a:gd name="connsiteX5" fmla="*/ 8020528 w 8113675"/>
                <a:gd name="connsiteY5" fmla="*/ 419559 h 419559"/>
                <a:gd name="connsiteX0" fmla="*/ 33299 w 8050998"/>
                <a:gd name="connsiteY0" fmla="*/ 414968 h 437002"/>
                <a:gd name="connsiteX1" fmla="*/ 184111 w 8050998"/>
                <a:gd name="connsiteY1" fmla="*/ 40394 h 437002"/>
                <a:gd name="connsiteX2" fmla="*/ 1267188 w 8050998"/>
                <a:gd name="connsiteY2" fmla="*/ 18361 h 437002"/>
                <a:gd name="connsiteX3" fmla="*/ 7734089 w 8050998"/>
                <a:gd name="connsiteY3" fmla="*/ 40394 h 437002"/>
                <a:gd name="connsiteX4" fmla="*/ 8020528 w 8050998"/>
                <a:gd name="connsiteY4" fmla="*/ 437002 h 437002"/>
                <a:gd name="connsiteX5" fmla="*/ 8020528 w 8050998"/>
                <a:gd name="connsiteY5" fmla="*/ 437002 h 437002"/>
                <a:gd name="connsiteX0" fmla="*/ 0 w 8017699"/>
                <a:gd name="connsiteY0" fmla="*/ 414968 h 437002"/>
                <a:gd name="connsiteX1" fmla="*/ 150812 w 8017699"/>
                <a:gd name="connsiteY1" fmla="*/ 40394 h 437002"/>
                <a:gd name="connsiteX2" fmla="*/ 1233889 w 8017699"/>
                <a:gd name="connsiteY2" fmla="*/ 18361 h 437002"/>
                <a:gd name="connsiteX3" fmla="*/ 7700790 w 8017699"/>
                <a:gd name="connsiteY3" fmla="*/ 40394 h 437002"/>
                <a:gd name="connsiteX4" fmla="*/ 7987229 w 8017699"/>
                <a:gd name="connsiteY4" fmla="*/ 437002 h 437002"/>
                <a:gd name="connsiteX5" fmla="*/ 7987229 w 8017699"/>
                <a:gd name="connsiteY5" fmla="*/ 437002 h 437002"/>
                <a:gd name="connsiteX0" fmla="*/ 0 w 8017699"/>
                <a:gd name="connsiteY0" fmla="*/ 414968 h 437002"/>
                <a:gd name="connsiteX1" fmla="*/ 301624 w 8017699"/>
                <a:gd name="connsiteY1" fmla="*/ 40394 h 437002"/>
                <a:gd name="connsiteX2" fmla="*/ 1233889 w 8017699"/>
                <a:gd name="connsiteY2" fmla="*/ 18361 h 437002"/>
                <a:gd name="connsiteX3" fmla="*/ 7700790 w 8017699"/>
                <a:gd name="connsiteY3" fmla="*/ 40394 h 437002"/>
                <a:gd name="connsiteX4" fmla="*/ 7987229 w 8017699"/>
                <a:gd name="connsiteY4" fmla="*/ 437002 h 437002"/>
                <a:gd name="connsiteX5" fmla="*/ 7987229 w 8017699"/>
                <a:gd name="connsiteY5" fmla="*/ 437002 h 437002"/>
                <a:gd name="connsiteX0" fmla="*/ 0 w 8017699"/>
                <a:gd name="connsiteY0" fmla="*/ 414968 h 437002"/>
                <a:gd name="connsiteX1" fmla="*/ 301624 w 8017699"/>
                <a:gd name="connsiteY1" fmla="*/ 40394 h 437002"/>
                <a:gd name="connsiteX2" fmla="*/ 1233889 w 8017699"/>
                <a:gd name="connsiteY2" fmla="*/ 18361 h 437002"/>
                <a:gd name="connsiteX3" fmla="*/ 7700790 w 8017699"/>
                <a:gd name="connsiteY3" fmla="*/ 40394 h 437002"/>
                <a:gd name="connsiteX4" fmla="*/ 7987229 w 8017699"/>
                <a:gd name="connsiteY4" fmla="*/ 437002 h 437002"/>
                <a:gd name="connsiteX5" fmla="*/ 7987229 w 8017699"/>
                <a:gd name="connsiteY5" fmla="*/ 437002 h 437002"/>
                <a:gd name="connsiteX0" fmla="*/ 0 w 8017699"/>
                <a:gd name="connsiteY0" fmla="*/ 414968 h 437002"/>
                <a:gd name="connsiteX1" fmla="*/ 301624 w 8017699"/>
                <a:gd name="connsiteY1" fmla="*/ 40394 h 437002"/>
                <a:gd name="connsiteX2" fmla="*/ 1233889 w 8017699"/>
                <a:gd name="connsiteY2" fmla="*/ 18361 h 437002"/>
                <a:gd name="connsiteX3" fmla="*/ 1245053 w 8017699"/>
                <a:gd name="connsiteY3" fmla="*/ 20710 h 437002"/>
                <a:gd name="connsiteX4" fmla="*/ 7700790 w 8017699"/>
                <a:gd name="connsiteY4" fmla="*/ 40394 h 437002"/>
                <a:gd name="connsiteX5" fmla="*/ 7987229 w 8017699"/>
                <a:gd name="connsiteY5" fmla="*/ 437002 h 437002"/>
                <a:gd name="connsiteX6" fmla="*/ 7987229 w 8017699"/>
                <a:gd name="connsiteY6" fmla="*/ 437002 h 437002"/>
                <a:gd name="connsiteX0" fmla="*/ 0 w 8017699"/>
                <a:gd name="connsiteY0" fmla="*/ 414968 h 437002"/>
                <a:gd name="connsiteX1" fmla="*/ 301624 w 8017699"/>
                <a:gd name="connsiteY1" fmla="*/ 40394 h 437002"/>
                <a:gd name="connsiteX2" fmla="*/ 1233889 w 8017699"/>
                <a:gd name="connsiteY2" fmla="*/ 18361 h 437002"/>
                <a:gd name="connsiteX3" fmla="*/ 1245053 w 8017699"/>
                <a:gd name="connsiteY3" fmla="*/ 20710 h 437002"/>
                <a:gd name="connsiteX4" fmla="*/ 3855601 w 8017699"/>
                <a:gd name="connsiteY4" fmla="*/ 45094 h 437002"/>
                <a:gd name="connsiteX5" fmla="*/ 7700790 w 8017699"/>
                <a:gd name="connsiteY5" fmla="*/ 40394 h 437002"/>
                <a:gd name="connsiteX6" fmla="*/ 7987229 w 8017699"/>
                <a:gd name="connsiteY6" fmla="*/ 437002 h 437002"/>
                <a:gd name="connsiteX7" fmla="*/ 7987229 w 8017699"/>
                <a:gd name="connsiteY7" fmla="*/ 437002 h 437002"/>
                <a:gd name="connsiteX0" fmla="*/ 0 w 8017699"/>
                <a:gd name="connsiteY0" fmla="*/ 478586 h 500620"/>
                <a:gd name="connsiteX1" fmla="*/ 301624 w 8017699"/>
                <a:gd name="connsiteY1" fmla="*/ 104012 h 500620"/>
                <a:gd name="connsiteX2" fmla="*/ 1233889 w 8017699"/>
                <a:gd name="connsiteY2" fmla="*/ 81979 h 500620"/>
                <a:gd name="connsiteX3" fmla="*/ 1245053 w 8017699"/>
                <a:gd name="connsiteY3" fmla="*/ 84328 h 500620"/>
                <a:gd name="connsiteX4" fmla="*/ 3855601 w 8017699"/>
                <a:gd name="connsiteY4" fmla="*/ 108712 h 500620"/>
                <a:gd name="connsiteX5" fmla="*/ 7700790 w 8017699"/>
                <a:gd name="connsiteY5" fmla="*/ 104012 h 500620"/>
                <a:gd name="connsiteX6" fmla="*/ 7987229 w 8017699"/>
                <a:gd name="connsiteY6" fmla="*/ 500620 h 500620"/>
                <a:gd name="connsiteX7" fmla="*/ 7987229 w 8017699"/>
                <a:gd name="connsiteY7" fmla="*/ 500620 h 500620"/>
                <a:gd name="connsiteX0" fmla="*/ 0 w 8017699"/>
                <a:gd name="connsiteY0" fmla="*/ 478586 h 500620"/>
                <a:gd name="connsiteX1" fmla="*/ 301624 w 8017699"/>
                <a:gd name="connsiteY1" fmla="*/ 104012 h 500620"/>
                <a:gd name="connsiteX2" fmla="*/ 1233889 w 8017699"/>
                <a:gd name="connsiteY2" fmla="*/ 81979 h 500620"/>
                <a:gd name="connsiteX3" fmla="*/ 1245053 w 8017699"/>
                <a:gd name="connsiteY3" fmla="*/ 84328 h 500620"/>
                <a:gd name="connsiteX4" fmla="*/ 3855601 w 8017699"/>
                <a:gd name="connsiteY4" fmla="*/ 108712 h 500620"/>
                <a:gd name="connsiteX5" fmla="*/ 7700790 w 8017699"/>
                <a:gd name="connsiteY5" fmla="*/ 104012 h 500620"/>
                <a:gd name="connsiteX6" fmla="*/ 7987229 w 8017699"/>
                <a:gd name="connsiteY6" fmla="*/ 500620 h 500620"/>
                <a:gd name="connsiteX7" fmla="*/ 7987229 w 8017699"/>
                <a:gd name="connsiteY7" fmla="*/ 500620 h 500620"/>
                <a:gd name="connsiteX0" fmla="*/ 0 w 8017699"/>
                <a:gd name="connsiteY0" fmla="*/ 478586 h 500620"/>
                <a:gd name="connsiteX1" fmla="*/ 301624 w 8017699"/>
                <a:gd name="connsiteY1" fmla="*/ 104012 h 500620"/>
                <a:gd name="connsiteX2" fmla="*/ 1233889 w 8017699"/>
                <a:gd name="connsiteY2" fmla="*/ 81979 h 500620"/>
                <a:gd name="connsiteX3" fmla="*/ 1245053 w 8017699"/>
                <a:gd name="connsiteY3" fmla="*/ 84328 h 500620"/>
                <a:gd name="connsiteX4" fmla="*/ 3855601 w 8017699"/>
                <a:gd name="connsiteY4" fmla="*/ 108712 h 500620"/>
                <a:gd name="connsiteX5" fmla="*/ 6482977 w 8017699"/>
                <a:gd name="connsiteY5" fmla="*/ 120904 h 500620"/>
                <a:gd name="connsiteX6" fmla="*/ 7700790 w 8017699"/>
                <a:gd name="connsiteY6" fmla="*/ 104012 h 500620"/>
                <a:gd name="connsiteX7" fmla="*/ 7987229 w 8017699"/>
                <a:gd name="connsiteY7" fmla="*/ 500620 h 500620"/>
                <a:gd name="connsiteX8" fmla="*/ 7987229 w 8017699"/>
                <a:gd name="connsiteY8" fmla="*/ 500620 h 500620"/>
                <a:gd name="connsiteX0" fmla="*/ 0 w 7980306"/>
                <a:gd name="connsiteY0" fmla="*/ 748499 h 748499"/>
                <a:gd name="connsiteX1" fmla="*/ 264231 w 7980306"/>
                <a:gd name="connsiteY1" fmla="*/ 104012 h 748499"/>
                <a:gd name="connsiteX2" fmla="*/ 1196496 w 7980306"/>
                <a:gd name="connsiteY2" fmla="*/ 81979 h 748499"/>
                <a:gd name="connsiteX3" fmla="*/ 1207660 w 7980306"/>
                <a:gd name="connsiteY3" fmla="*/ 84328 h 748499"/>
                <a:gd name="connsiteX4" fmla="*/ 3818208 w 7980306"/>
                <a:gd name="connsiteY4" fmla="*/ 108712 h 748499"/>
                <a:gd name="connsiteX5" fmla="*/ 6445584 w 7980306"/>
                <a:gd name="connsiteY5" fmla="*/ 120904 h 748499"/>
                <a:gd name="connsiteX6" fmla="*/ 7663397 w 7980306"/>
                <a:gd name="connsiteY6" fmla="*/ 104012 h 748499"/>
                <a:gd name="connsiteX7" fmla="*/ 7949836 w 7980306"/>
                <a:gd name="connsiteY7" fmla="*/ 500620 h 748499"/>
                <a:gd name="connsiteX8" fmla="*/ 7949836 w 7980306"/>
                <a:gd name="connsiteY8" fmla="*/ 500620 h 748499"/>
                <a:gd name="connsiteX0" fmla="*/ 45730 w 8026036"/>
                <a:gd name="connsiteY0" fmla="*/ 748499 h 748499"/>
                <a:gd name="connsiteX1" fmla="*/ 309961 w 8026036"/>
                <a:gd name="connsiteY1" fmla="*/ 104012 h 748499"/>
                <a:gd name="connsiteX2" fmla="*/ 1242226 w 8026036"/>
                <a:gd name="connsiteY2" fmla="*/ 81979 h 748499"/>
                <a:gd name="connsiteX3" fmla="*/ 1253390 w 8026036"/>
                <a:gd name="connsiteY3" fmla="*/ 84328 h 748499"/>
                <a:gd name="connsiteX4" fmla="*/ 3863938 w 8026036"/>
                <a:gd name="connsiteY4" fmla="*/ 108712 h 748499"/>
                <a:gd name="connsiteX5" fmla="*/ 6491314 w 8026036"/>
                <a:gd name="connsiteY5" fmla="*/ 120904 h 748499"/>
                <a:gd name="connsiteX6" fmla="*/ 7709127 w 8026036"/>
                <a:gd name="connsiteY6" fmla="*/ 104012 h 748499"/>
                <a:gd name="connsiteX7" fmla="*/ 7995566 w 8026036"/>
                <a:gd name="connsiteY7" fmla="*/ 500620 h 748499"/>
                <a:gd name="connsiteX8" fmla="*/ 7995566 w 8026036"/>
                <a:gd name="connsiteY8" fmla="*/ 500620 h 748499"/>
                <a:gd name="connsiteX0" fmla="*/ 45730 w 8026036"/>
                <a:gd name="connsiteY0" fmla="*/ 748499 h 748499"/>
                <a:gd name="connsiteX1" fmla="*/ 309961 w 8026036"/>
                <a:gd name="connsiteY1" fmla="*/ 104012 h 748499"/>
                <a:gd name="connsiteX2" fmla="*/ 1242226 w 8026036"/>
                <a:gd name="connsiteY2" fmla="*/ 81979 h 748499"/>
                <a:gd name="connsiteX3" fmla="*/ 1253390 w 8026036"/>
                <a:gd name="connsiteY3" fmla="*/ 84328 h 748499"/>
                <a:gd name="connsiteX4" fmla="*/ 3863938 w 8026036"/>
                <a:gd name="connsiteY4" fmla="*/ 108712 h 748499"/>
                <a:gd name="connsiteX5" fmla="*/ 6491314 w 8026036"/>
                <a:gd name="connsiteY5" fmla="*/ 120904 h 748499"/>
                <a:gd name="connsiteX6" fmla="*/ 7709127 w 8026036"/>
                <a:gd name="connsiteY6" fmla="*/ 104012 h 748499"/>
                <a:gd name="connsiteX7" fmla="*/ 7995566 w 8026036"/>
                <a:gd name="connsiteY7" fmla="*/ 500620 h 748499"/>
                <a:gd name="connsiteX8" fmla="*/ 7995566 w 8026036"/>
                <a:gd name="connsiteY8" fmla="*/ 500620 h 748499"/>
                <a:gd name="connsiteX0" fmla="*/ 45730 w 7995566"/>
                <a:gd name="connsiteY0" fmla="*/ 748499 h 748499"/>
                <a:gd name="connsiteX1" fmla="*/ 309961 w 7995566"/>
                <a:gd name="connsiteY1" fmla="*/ 104012 h 748499"/>
                <a:gd name="connsiteX2" fmla="*/ 1242226 w 7995566"/>
                <a:gd name="connsiteY2" fmla="*/ 81979 h 748499"/>
                <a:gd name="connsiteX3" fmla="*/ 1253390 w 7995566"/>
                <a:gd name="connsiteY3" fmla="*/ 84328 h 748499"/>
                <a:gd name="connsiteX4" fmla="*/ 3863938 w 7995566"/>
                <a:gd name="connsiteY4" fmla="*/ 108712 h 748499"/>
                <a:gd name="connsiteX5" fmla="*/ 6491314 w 7995566"/>
                <a:gd name="connsiteY5" fmla="*/ 120904 h 748499"/>
                <a:gd name="connsiteX6" fmla="*/ 7709127 w 7995566"/>
                <a:gd name="connsiteY6" fmla="*/ 104012 h 748499"/>
                <a:gd name="connsiteX7" fmla="*/ 7995566 w 7995566"/>
                <a:gd name="connsiteY7" fmla="*/ 500620 h 748499"/>
                <a:gd name="connsiteX8" fmla="*/ 7995566 w 7995566"/>
                <a:gd name="connsiteY8" fmla="*/ 500620 h 748499"/>
                <a:gd name="connsiteX0" fmla="*/ 45730 w 7995566"/>
                <a:gd name="connsiteY0" fmla="*/ 748499 h 748499"/>
                <a:gd name="connsiteX1" fmla="*/ 309961 w 7995566"/>
                <a:gd name="connsiteY1" fmla="*/ 104012 h 748499"/>
                <a:gd name="connsiteX2" fmla="*/ 1242226 w 7995566"/>
                <a:gd name="connsiteY2" fmla="*/ 81979 h 748499"/>
                <a:gd name="connsiteX3" fmla="*/ 1253390 w 7995566"/>
                <a:gd name="connsiteY3" fmla="*/ 84328 h 748499"/>
                <a:gd name="connsiteX4" fmla="*/ 3863938 w 7995566"/>
                <a:gd name="connsiteY4" fmla="*/ 108712 h 748499"/>
                <a:gd name="connsiteX5" fmla="*/ 6491314 w 7995566"/>
                <a:gd name="connsiteY5" fmla="*/ 120904 h 748499"/>
                <a:gd name="connsiteX6" fmla="*/ 7709127 w 7995566"/>
                <a:gd name="connsiteY6" fmla="*/ 104012 h 748499"/>
                <a:gd name="connsiteX7" fmla="*/ 7995566 w 7995566"/>
                <a:gd name="connsiteY7" fmla="*/ 500620 h 748499"/>
                <a:gd name="connsiteX8" fmla="*/ 7995566 w 7995566"/>
                <a:gd name="connsiteY8" fmla="*/ 500620 h 748499"/>
                <a:gd name="connsiteX0" fmla="*/ 45730 w 7995566"/>
                <a:gd name="connsiteY0" fmla="*/ 748499 h 748499"/>
                <a:gd name="connsiteX1" fmla="*/ 309961 w 7995566"/>
                <a:gd name="connsiteY1" fmla="*/ 104012 h 748499"/>
                <a:gd name="connsiteX2" fmla="*/ 1242226 w 7995566"/>
                <a:gd name="connsiteY2" fmla="*/ 81979 h 748499"/>
                <a:gd name="connsiteX3" fmla="*/ 1253390 w 7995566"/>
                <a:gd name="connsiteY3" fmla="*/ 84328 h 748499"/>
                <a:gd name="connsiteX4" fmla="*/ 3863938 w 7995566"/>
                <a:gd name="connsiteY4" fmla="*/ 108712 h 748499"/>
                <a:gd name="connsiteX5" fmla="*/ 6491314 w 7995566"/>
                <a:gd name="connsiteY5" fmla="*/ 120904 h 748499"/>
                <a:gd name="connsiteX6" fmla="*/ 7709127 w 7995566"/>
                <a:gd name="connsiteY6" fmla="*/ 104012 h 748499"/>
                <a:gd name="connsiteX7" fmla="*/ 7995566 w 7995566"/>
                <a:gd name="connsiteY7" fmla="*/ 500620 h 748499"/>
                <a:gd name="connsiteX0" fmla="*/ 45730 w 7959836"/>
                <a:gd name="connsiteY0" fmla="*/ 748499 h 805420"/>
                <a:gd name="connsiteX1" fmla="*/ 309961 w 7959836"/>
                <a:gd name="connsiteY1" fmla="*/ 104012 h 805420"/>
                <a:gd name="connsiteX2" fmla="*/ 1242226 w 7959836"/>
                <a:gd name="connsiteY2" fmla="*/ 81979 h 805420"/>
                <a:gd name="connsiteX3" fmla="*/ 1253390 w 7959836"/>
                <a:gd name="connsiteY3" fmla="*/ 84328 h 805420"/>
                <a:gd name="connsiteX4" fmla="*/ 3863938 w 7959836"/>
                <a:gd name="connsiteY4" fmla="*/ 108712 h 805420"/>
                <a:gd name="connsiteX5" fmla="*/ 6491314 w 7959836"/>
                <a:gd name="connsiteY5" fmla="*/ 120904 h 805420"/>
                <a:gd name="connsiteX6" fmla="*/ 7709127 w 7959836"/>
                <a:gd name="connsiteY6" fmla="*/ 104012 h 805420"/>
                <a:gd name="connsiteX7" fmla="*/ 7917778 w 7959836"/>
                <a:gd name="connsiteY7" fmla="*/ 805420 h 805420"/>
                <a:gd name="connsiteX0" fmla="*/ 45730 w 7959836"/>
                <a:gd name="connsiteY0" fmla="*/ 748499 h 805420"/>
                <a:gd name="connsiteX1" fmla="*/ 309961 w 7959836"/>
                <a:gd name="connsiteY1" fmla="*/ 104012 h 805420"/>
                <a:gd name="connsiteX2" fmla="*/ 1242226 w 7959836"/>
                <a:gd name="connsiteY2" fmla="*/ 81979 h 805420"/>
                <a:gd name="connsiteX3" fmla="*/ 1253390 w 7959836"/>
                <a:gd name="connsiteY3" fmla="*/ 84328 h 805420"/>
                <a:gd name="connsiteX4" fmla="*/ 3863938 w 7959836"/>
                <a:gd name="connsiteY4" fmla="*/ 108712 h 805420"/>
                <a:gd name="connsiteX5" fmla="*/ 6491314 w 7959836"/>
                <a:gd name="connsiteY5" fmla="*/ 120904 h 805420"/>
                <a:gd name="connsiteX6" fmla="*/ 7709127 w 7959836"/>
                <a:gd name="connsiteY6" fmla="*/ 104012 h 805420"/>
                <a:gd name="connsiteX7" fmla="*/ 7917778 w 7959836"/>
                <a:gd name="connsiteY7" fmla="*/ 805420 h 805420"/>
                <a:gd name="connsiteX0" fmla="*/ 45730 w 7959836"/>
                <a:gd name="connsiteY0" fmla="*/ 748499 h 805420"/>
                <a:gd name="connsiteX1" fmla="*/ 309961 w 7959836"/>
                <a:gd name="connsiteY1" fmla="*/ 104012 h 805420"/>
                <a:gd name="connsiteX2" fmla="*/ 1242226 w 7959836"/>
                <a:gd name="connsiteY2" fmla="*/ 81979 h 805420"/>
                <a:gd name="connsiteX3" fmla="*/ 1253390 w 7959836"/>
                <a:gd name="connsiteY3" fmla="*/ 84328 h 805420"/>
                <a:gd name="connsiteX4" fmla="*/ 3863938 w 7959836"/>
                <a:gd name="connsiteY4" fmla="*/ 108712 h 805420"/>
                <a:gd name="connsiteX5" fmla="*/ 6491314 w 7959836"/>
                <a:gd name="connsiteY5" fmla="*/ 120904 h 805420"/>
                <a:gd name="connsiteX6" fmla="*/ 7709127 w 7959836"/>
                <a:gd name="connsiteY6" fmla="*/ 104012 h 805420"/>
                <a:gd name="connsiteX7" fmla="*/ 7917778 w 7959836"/>
                <a:gd name="connsiteY7" fmla="*/ 805420 h 805420"/>
                <a:gd name="connsiteX0" fmla="*/ 45730 w 7985808"/>
                <a:gd name="connsiteY0" fmla="*/ 748499 h 805420"/>
                <a:gd name="connsiteX1" fmla="*/ 309961 w 7985808"/>
                <a:gd name="connsiteY1" fmla="*/ 104012 h 805420"/>
                <a:gd name="connsiteX2" fmla="*/ 1242226 w 7985808"/>
                <a:gd name="connsiteY2" fmla="*/ 81979 h 805420"/>
                <a:gd name="connsiteX3" fmla="*/ 1253390 w 7985808"/>
                <a:gd name="connsiteY3" fmla="*/ 84328 h 805420"/>
                <a:gd name="connsiteX4" fmla="*/ 3863938 w 7985808"/>
                <a:gd name="connsiteY4" fmla="*/ 108712 h 805420"/>
                <a:gd name="connsiteX5" fmla="*/ 6491314 w 7985808"/>
                <a:gd name="connsiteY5" fmla="*/ 120904 h 805420"/>
                <a:gd name="connsiteX6" fmla="*/ 7735099 w 7985808"/>
                <a:gd name="connsiteY6" fmla="*/ 174116 h 805420"/>
                <a:gd name="connsiteX7" fmla="*/ 7917778 w 7985808"/>
                <a:gd name="connsiteY7" fmla="*/ 805420 h 80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85808" h="805420">
                  <a:moveTo>
                    <a:pt x="45730" y="748499"/>
                  </a:moveTo>
                  <a:cubicBezTo>
                    <a:pt x="0" y="417074"/>
                    <a:pt x="50742" y="152670"/>
                    <a:pt x="309961" y="104012"/>
                  </a:cubicBezTo>
                  <a:cubicBezTo>
                    <a:pt x="652824" y="81061"/>
                    <a:pt x="1242226" y="81979"/>
                    <a:pt x="1242226" y="81979"/>
                  </a:cubicBezTo>
                  <a:lnTo>
                    <a:pt x="1253390" y="84328"/>
                  </a:lnTo>
                  <a:cubicBezTo>
                    <a:pt x="2123573" y="92456"/>
                    <a:pt x="2404031" y="0"/>
                    <a:pt x="3863938" y="108712"/>
                  </a:cubicBezTo>
                  <a:lnTo>
                    <a:pt x="6491314" y="120904"/>
                  </a:lnTo>
                  <a:cubicBezTo>
                    <a:pt x="7132179" y="120121"/>
                    <a:pt x="7490067" y="121028"/>
                    <a:pt x="7735099" y="174116"/>
                  </a:cubicBezTo>
                  <a:cubicBezTo>
                    <a:pt x="7985808" y="237402"/>
                    <a:pt x="7901504" y="589939"/>
                    <a:pt x="7917778" y="805420"/>
                  </a:cubicBezTo>
                </a:path>
              </a:pathLst>
            </a:cu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23"/>
          <p:cNvSpPr>
            <a:spLocks/>
          </p:cNvSpPr>
          <p:nvPr/>
        </p:nvSpPr>
        <p:spPr bwMode="auto">
          <a:xfrm>
            <a:off x="6399212" y="5227327"/>
            <a:ext cx="1454544" cy="457200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Freeform 23"/>
          <p:cNvSpPr>
            <a:spLocks/>
          </p:cNvSpPr>
          <p:nvPr/>
        </p:nvSpPr>
        <p:spPr bwMode="auto">
          <a:xfrm>
            <a:off x="6399212" y="5834299"/>
            <a:ext cx="1454544" cy="457200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Freeform 23"/>
          <p:cNvSpPr>
            <a:spLocks/>
          </p:cNvSpPr>
          <p:nvPr/>
        </p:nvSpPr>
        <p:spPr bwMode="auto">
          <a:xfrm>
            <a:off x="2817812" y="4168403"/>
            <a:ext cx="1454544" cy="457200"/>
          </a:xfrm>
          <a:custGeom>
            <a:avLst/>
            <a:gdLst/>
            <a:ahLst/>
            <a:cxnLst>
              <a:cxn ang="0">
                <a:pos x="1361" y="0"/>
              </a:cxn>
              <a:cxn ang="0">
                <a:pos x="1391" y="3"/>
              </a:cxn>
              <a:cxn ang="0">
                <a:pos x="1416" y="18"/>
              </a:cxn>
              <a:cxn ang="0">
                <a:pos x="1429" y="44"/>
              </a:cxn>
              <a:cxn ang="0">
                <a:pos x="1432" y="78"/>
              </a:cxn>
              <a:cxn ang="0">
                <a:pos x="1429" y="117"/>
              </a:cxn>
              <a:cxn ang="0">
                <a:pos x="1423" y="157"/>
              </a:cxn>
              <a:cxn ang="0">
                <a:pos x="1411" y="211"/>
              </a:cxn>
              <a:cxn ang="0">
                <a:pos x="1406" y="237"/>
              </a:cxn>
              <a:cxn ang="0">
                <a:pos x="1406" y="254"/>
              </a:cxn>
              <a:cxn ang="0">
                <a:pos x="1412" y="276"/>
              </a:cxn>
              <a:cxn ang="0">
                <a:pos x="1421" y="307"/>
              </a:cxn>
              <a:cxn ang="0">
                <a:pos x="1430" y="342"/>
              </a:cxn>
              <a:cxn ang="0">
                <a:pos x="1436" y="378"/>
              </a:cxn>
              <a:cxn ang="0">
                <a:pos x="1437" y="409"/>
              </a:cxn>
              <a:cxn ang="0">
                <a:pos x="1429" y="435"/>
              </a:cxn>
              <a:cxn ang="0">
                <a:pos x="1410" y="449"/>
              </a:cxn>
              <a:cxn ang="0">
                <a:pos x="1386" y="452"/>
              </a:cxn>
              <a:cxn ang="0">
                <a:pos x="1348" y="451"/>
              </a:cxn>
              <a:cxn ang="0">
                <a:pos x="1305" y="448"/>
              </a:cxn>
              <a:cxn ang="0">
                <a:pos x="1266" y="446"/>
              </a:cxn>
              <a:cxn ang="0">
                <a:pos x="1238" y="444"/>
              </a:cxn>
              <a:cxn ang="0">
                <a:pos x="1073" y="442"/>
              </a:cxn>
              <a:cxn ang="0">
                <a:pos x="519" y="440"/>
              </a:cxn>
              <a:cxn ang="0">
                <a:pos x="260" y="438"/>
              </a:cxn>
              <a:cxn ang="0">
                <a:pos x="224" y="439"/>
              </a:cxn>
              <a:cxn ang="0">
                <a:pos x="174" y="441"/>
              </a:cxn>
              <a:cxn ang="0">
                <a:pos x="120" y="442"/>
              </a:cxn>
              <a:cxn ang="0">
                <a:pos x="72" y="441"/>
              </a:cxn>
              <a:cxn ang="0">
                <a:pos x="38" y="438"/>
              </a:cxn>
              <a:cxn ang="0">
                <a:pos x="12" y="426"/>
              </a:cxn>
              <a:cxn ang="0">
                <a:pos x="1" y="405"/>
              </a:cxn>
              <a:cxn ang="0">
                <a:pos x="0" y="381"/>
              </a:cxn>
              <a:cxn ang="0">
                <a:pos x="3" y="356"/>
              </a:cxn>
              <a:cxn ang="0">
                <a:pos x="6" y="336"/>
              </a:cxn>
              <a:cxn ang="0">
                <a:pos x="8" y="295"/>
              </a:cxn>
              <a:cxn ang="0">
                <a:pos x="15" y="227"/>
              </a:cxn>
              <a:cxn ang="0">
                <a:pos x="21" y="160"/>
              </a:cxn>
              <a:cxn ang="0">
                <a:pos x="15" y="99"/>
              </a:cxn>
              <a:cxn ang="0">
                <a:pos x="8" y="40"/>
              </a:cxn>
              <a:cxn ang="0">
                <a:pos x="12" y="3"/>
              </a:cxn>
              <a:cxn ang="0">
                <a:pos x="178" y="6"/>
              </a:cxn>
              <a:cxn ang="0">
                <a:pos x="332" y="13"/>
              </a:cxn>
              <a:cxn ang="0">
                <a:pos x="485" y="21"/>
              </a:cxn>
              <a:cxn ang="0">
                <a:pos x="651" y="24"/>
              </a:cxn>
              <a:cxn ang="0">
                <a:pos x="847" y="18"/>
              </a:cxn>
              <a:cxn ang="0">
                <a:pos x="1047" y="9"/>
              </a:cxn>
              <a:cxn ang="0">
                <a:pos x="1161" y="7"/>
              </a:cxn>
              <a:cxn ang="0">
                <a:pos x="1204" y="5"/>
              </a:cxn>
              <a:cxn ang="0">
                <a:pos x="1259" y="3"/>
              </a:cxn>
              <a:cxn ang="0">
                <a:pos x="1314" y="1"/>
              </a:cxn>
            </a:cxnLst>
            <a:rect l="0" t="0" r="r" b="b"/>
            <a:pathLst>
              <a:path w="1438" h="452">
                <a:moveTo>
                  <a:pt x="1340" y="0"/>
                </a:moveTo>
                <a:lnTo>
                  <a:pt x="1361" y="0"/>
                </a:lnTo>
                <a:lnTo>
                  <a:pt x="1379" y="1"/>
                </a:lnTo>
                <a:lnTo>
                  <a:pt x="1391" y="3"/>
                </a:lnTo>
                <a:lnTo>
                  <a:pt x="1405" y="9"/>
                </a:lnTo>
                <a:lnTo>
                  <a:pt x="1416" y="18"/>
                </a:lnTo>
                <a:lnTo>
                  <a:pt x="1423" y="30"/>
                </a:lnTo>
                <a:lnTo>
                  <a:pt x="1429" y="44"/>
                </a:lnTo>
                <a:lnTo>
                  <a:pt x="1431" y="60"/>
                </a:lnTo>
                <a:lnTo>
                  <a:pt x="1432" y="78"/>
                </a:lnTo>
                <a:lnTo>
                  <a:pt x="1432" y="98"/>
                </a:lnTo>
                <a:lnTo>
                  <a:pt x="1429" y="117"/>
                </a:lnTo>
                <a:lnTo>
                  <a:pt x="1426" y="137"/>
                </a:lnTo>
                <a:lnTo>
                  <a:pt x="1423" y="157"/>
                </a:lnTo>
                <a:lnTo>
                  <a:pt x="1419" y="176"/>
                </a:lnTo>
                <a:lnTo>
                  <a:pt x="1411" y="211"/>
                </a:lnTo>
                <a:lnTo>
                  <a:pt x="1408" y="225"/>
                </a:lnTo>
                <a:lnTo>
                  <a:pt x="1406" y="237"/>
                </a:lnTo>
                <a:lnTo>
                  <a:pt x="1405" y="246"/>
                </a:lnTo>
                <a:lnTo>
                  <a:pt x="1406" y="254"/>
                </a:lnTo>
                <a:lnTo>
                  <a:pt x="1408" y="264"/>
                </a:lnTo>
                <a:lnTo>
                  <a:pt x="1412" y="276"/>
                </a:lnTo>
                <a:lnTo>
                  <a:pt x="1416" y="291"/>
                </a:lnTo>
                <a:lnTo>
                  <a:pt x="1421" y="307"/>
                </a:lnTo>
                <a:lnTo>
                  <a:pt x="1425" y="324"/>
                </a:lnTo>
                <a:lnTo>
                  <a:pt x="1430" y="342"/>
                </a:lnTo>
                <a:lnTo>
                  <a:pt x="1434" y="360"/>
                </a:lnTo>
                <a:lnTo>
                  <a:pt x="1436" y="378"/>
                </a:lnTo>
                <a:lnTo>
                  <a:pt x="1438" y="394"/>
                </a:lnTo>
                <a:lnTo>
                  <a:pt x="1437" y="409"/>
                </a:lnTo>
                <a:lnTo>
                  <a:pt x="1434" y="424"/>
                </a:lnTo>
                <a:lnTo>
                  <a:pt x="1429" y="435"/>
                </a:lnTo>
                <a:lnTo>
                  <a:pt x="1421" y="443"/>
                </a:lnTo>
                <a:lnTo>
                  <a:pt x="1410" y="449"/>
                </a:lnTo>
                <a:lnTo>
                  <a:pt x="1400" y="451"/>
                </a:lnTo>
                <a:lnTo>
                  <a:pt x="1386" y="452"/>
                </a:lnTo>
                <a:lnTo>
                  <a:pt x="1368" y="452"/>
                </a:lnTo>
                <a:lnTo>
                  <a:pt x="1348" y="451"/>
                </a:lnTo>
                <a:lnTo>
                  <a:pt x="1327" y="450"/>
                </a:lnTo>
                <a:lnTo>
                  <a:pt x="1305" y="448"/>
                </a:lnTo>
                <a:lnTo>
                  <a:pt x="1284" y="447"/>
                </a:lnTo>
                <a:lnTo>
                  <a:pt x="1266" y="446"/>
                </a:lnTo>
                <a:lnTo>
                  <a:pt x="1249" y="445"/>
                </a:lnTo>
                <a:lnTo>
                  <a:pt x="1238" y="444"/>
                </a:lnTo>
                <a:lnTo>
                  <a:pt x="1156" y="443"/>
                </a:lnTo>
                <a:lnTo>
                  <a:pt x="1073" y="442"/>
                </a:lnTo>
                <a:lnTo>
                  <a:pt x="990" y="442"/>
                </a:lnTo>
                <a:lnTo>
                  <a:pt x="519" y="440"/>
                </a:lnTo>
                <a:lnTo>
                  <a:pt x="390" y="440"/>
                </a:lnTo>
                <a:lnTo>
                  <a:pt x="260" y="438"/>
                </a:lnTo>
                <a:lnTo>
                  <a:pt x="244" y="438"/>
                </a:lnTo>
                <a:lnTo>
                  <a:pt x="224" y="439"/>
                </a:lnTo>
                <a:lnTo>
                  <a:pt x="199" y="440"/>
                </a:lnTo>
                <a:lnTo>
                  <a:pt x="174" y="441"/>
                </a:lnTo>
                <a:lnTo>
                  <a:pt x="148" y="441"/>
                </a:lnTo>
                <a:lnTo>
                  <a:pt x="120" y="442"/>
                </a:lnTo>
                <a:lnTo>
                  <a:pt x="95" y="442"/>
                </a:lnTo>
                <a:lnTo>
                  <a:pt x="72" y="441"/>
                </a:lnTo>
                <a:lnTo>
                  <a:pt x="53" y="440"/>
                </a:lnTo>
                <a:lnTo>
                  <a:pt x="38" y="438"/>
                </a:lnTo>
                <a:lnTo>
                  <a:pt x="24" y="433"/>
                </a:lnTo>
                <a:lnTo>
                  <a:pt x="12" y="426"/>
                </a:lnTo>
                <a:lnTo>
                  <a:pt x="6" y="416"/>
                </a:lnTo>
                <a:lnTo>
                  <a:pt x="1" y="405"/>
                </a:lnTo>
                <a:lnTo>
                  <a:pt x="0" y="393"/>
                </a:lnTo>
                <a:lnTo>
                  <a:pt x="0" y="381"/>
                </a:lnTo>
                <a:lnTo>
                  <a:pt x="1" y="369"/>
                </a:lnTo>
                <a:lnTo>
                  <a:pt x="3" y="356"/>
                </a:lnTo>
                <a:lnTo>
                  <a:pt x="5" y="345"/>
                </a:lnTo>
                <a:lnTo>
                  <a:pt x="6" y="336"/>
                </a:lnTo>
                <a:lnTo>
                  <a:pt x="7" y="328"/>
                </a:lnTo>
                <a:lnTo>
                  <a:pt x="8" y="295"/>
                </a:lnTo>
                <a:lnTo>
                  <a:pt x="12" y="262"/>
                </a:lnTo>
                <a:lnTo>
                  <a:pt x="15" y="227"/>
                </a:lnTo>
                <a:lnTo>
                  <a:pt x="20" y="193"/>
                </a:lnTo>
                <a:lnTo>
                  <a:pt x="21" y="160"/>
                </a:lnTo>
                <a:lnTo>
                  <a:pt x="20" y="128"/>
                </a:lnTo>
                <a:lnTo>
                  <a:pt x="15" y="99"/>
                </a:lnTo>
                <a:lnTo>
                  <a:pt x="12" y="69"/>
                </a:lnTo>
                <a:lnTo>
                  <a:pt x="8" y="40"/>
                </a:lnTo>
                <a:lnTo>
                  <a:pt x="7" y="9"/>
                </a:lnTo>
                <a:lnTo>
                  <a:pt x="12" y="3"/>
                </a:lnTo>
                <a:lnTo>
                  <a:pt x="97" y="4"/>
                </a:lnTo>
                <a:lnTo>
                  <a:pt x="178" y="6"/>
                </a:lnTo>
                <a:lnTo>
                  <a:pt x="255" y="10"/>
                </a:lnTo>
                <a:lnTo>
                  <a:pt x="332" y="13"/>
                </a:lnTo>
                <a:lnTo>
                  <a:pt x="408" y="17"/>
                </a:lnTo>
                <a:lnTo>
                  <a:pt x="485" y="21"/>
                </a:lnTo>
                <a:lnTo>
                  <a:pt x="566" y="23"/>
                </a:lnTo>
                <a:lnTo>
                  <a:pt x="651" y="24"/>
                </a:lnTo>
                <a:lnTo>
                  <a:pt x="748" y="22"/>
                </a:lnTo>
                <a:lnTo>
                  <a:pt x="847" y="18"/>
                </a:lnTo>
                <a:lnTo>
                  <a:pt x="947" y="13"/>
                </a:lnTo>
                <a:lnTo>
                  <a:pt x="1047" y="9"/>
                </a:lnTo>
                <a:lnTo>
                  <a:pt x="1147" y="7"/>
                </a:lnTo>
                <a:lnTo>
                  <a:pt x="1161" y="7"/>
                </a:lnTo>
                <a:lnTo>
                  <a:pt x="1180" y="6"/>
                </a:lnTo>
                <a:lnTo>
                  <a:pt x="1204" y="5"/>
                </a:lnTo>
                <a:lnTo>
                  <a:pt x="1230" y="4"/>
                </a:lnTo>
                <a:lnTo>
                  <a:pt x="1259" y="3"/>
                </a:lnTo>
                <a:lnTo>
                  <a:pt x="1287" y="1"/>
                </a:lnTo>
                <a:lnTo>
                  <a:pt x="1314" y="1"/>
                </a:lnTo>
                <a:lnTo>
                  <a:pt x="1340" y="0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5841671" y="5035139"/>
            <a:ext cx="487878" cy="1003465"/>
          </a:xfrm>
          <a:custGeom>
            <a:avLst/>
            <a:gdLst>
              <a:gd name="connsiteX0" fmla="*/ 96982 w 536369"/>
              <a:gd name="connsiteY0" fmla="*/ 0 h 985652"/>
              <a:gd name="connsiteX1" fmla="*/ 73231 w 536369"/>
              <a:gd name="connsiteY1" fmla="*/ 807522 h 985652"/>
              <a:gd name="connsiteX2" fmla="*/ 536369 w 536369"/>
              <a:gd name="connsiteY2" fmla="*/ 985652 h 985652"/>
              <a:gd name="connsiteX0" fmla="*/ 96982 w 536369"/>
              <a:gd name="connsiteY0" fmla="*/ 0 h 1003465"/>
              <a:gd name="connsiteX1" fmla="*/ 73231 w 536369"/>
              <a:gd name="connsiteY1" fmla="*/ 807522 h 1003465"/>
              <a:gd name="connsiteX2" fmla="*/ 536369 w 536369"/>
              <a:gd name="connsiteY2" fmla="*/ 985652 h 1003465"/>
              <a:gd name="connsiteX0" fmla="*/ 48491 w 487878"/>
              <a:gd name="connsiteY0" fmla="*/ 0 h 1003465"/>
              <a:gd name="connsiteX1" fmla="*/ 24740 w 487878"/>
              <a:gd name="connsiteY1" fmla="*/ 807522 h 1003465"/>
              <a:gd name="connsiteX2" fmla="*/ 487878 w 487878"/>
              <a:gd name="connsiteY2" fmla="*/ 985652 h 10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878" h="1003465">
                <a:moveTo>
                  <a:pt x="48491" y="0"/>
                </a:moveTo>
                <a:cubicBezTo>
                  <a:pt x="0" y="321623"/>
                  <a:pt x="28307" y="402772"/>
                  <a:pt x="24740" y="807522"/>
                </a:cubicBezTo>
                <a:cubicBezTo>
                  <a:pt x="69871" y="1003465"/>
                  <a:pt x="292924" y="978724"/>
                  <a:pt x="487878" y="985652"/>
                </a:cubicBezTo>
              </a:path>
            </a:pathLst>
          </a:custGeom>
          <a:ln w="444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5866409" y="5438898"/>
            <a:ext cx="486889" cy="0"/>
          </a:xfrm>
          <a:custGeom>
            <a:avLst/>
            <a:gdLst>
              <a:gd name="connsiteX0" fmla="*/ 0 w 320634"/>
              <a:gd name="connsiteY0" fmla="*/ 0 h 0"/>
              <a:gd name="connsiteX1" fmla="*/ 320634 w 32063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634">
                <a:moveTo>
                  <a:pt x="0" y="0"/>
                </a:moveTo>
                <a:lnTo>
                  <a:pt x="320634" y="0"/>
                </a:lnTo>
              </a:path>
            </a:pathLst>
          </a:custGeom>
          <a:ln w="444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217612" y="5257800"/>
            <a:ext cx="10439400" cy="584775"/>
            <a:chOff x="1446212" y="5105400"/>
            <a:chExt cx="10439400" cy="584775"/>
          </a:xfrm>
        </p:grpSpPr>
        <p:sp>
          <p:nvSpPr>
            <p:cNvPr id="25" name="TextBox 24"/>
            <p:cNvSpPr txBox="1"/>
            <p:nvPr/>
          </p:nvSpPr>
          <p:spPr>
            <a:xfrm flipH="1">
              <a:off x="9066212" y="5105400"/>
              <a:ext cx="2819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pPr algn="ctr"/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1446212" y="5105400"/>
              <a:ext cx="297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pPr algn="ctr"/>
              <a:r>
                <a:rPr lang="en-US" sz="16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 </a:t>
              </a:r>
              <a:endPara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Tree Diagram for PowerPoint</a:t>
            </a:r>
            <a:endParaRPr lang="en-US" dirty="0"/>
          </a:p>
        </p:txBody>
      </p:sp>
      <p:grpSp>
        <p:nvGrpSpPr>
          <p:cNvPr id="4" name="Group 42"/>
          <p:cNvGrpSpPr/>
          <p:nvPr/>
        </p:nvGrpSpPr>
        <p:grpSpPr>
          <a:xfrm>
            <a:off x="1065212" y="3566647"/>
            <a:ext cx="2103438" cy="1692275"/>
            <a:chOff x="3800475" y="2611547"/>
            <a:chExt cx="2103438" cy="1692275"/>
          </a:xfrm>
        </p:grpSpPr>
        <p:sp>
          <p:nvSpPr>
            <p:cNvPr id="1052" name="Freeform 28"/>
            <p:cNvSpPr>
              <a:spLocks noEditPoints="1"/>
            </p:cNvSpPr>
            <p:nvPr/>
          </p:nvSpPr>
          <p:spPr bwMode="auto">
            <a:xfrm>
              <a:off x="3800475" y="2611547"/>
              <a:ext cx="2103438" cy="1692275"/>
            </a:xfrm>
            <a:custGeom>
              <a:avLst/>
              <a:gdLst/>
              <a:ahLst/>
              <a:cxnLst>
                <a:cxn ang="0">
                  <a:pos x="1127" y="33"/>
                </a:cxn>
                <a:cxn ang="0">
                  <a:pos x="889" y="42"/>
                </a:cxn>
                <a:cxn ang="0">
                  <a:pos x="408" y="38"/>
                </a:cxn>
                <a:cxn ang="0">
                  <a:pos x="30" y="35"/>
                </a:cxn>
                <a:cxn ang="0">
                  <a:pos x="33" y="596"/>
                </a:cxn>
                <a:cxn ang="0">
                  <a:pos x="29" y="829"/>
                </a:cxn>
                <a:cxn ang="0">
                  <a:pos x="26" y="937"/>
                </a:cxn>
                <a:cxn ang="0">
                  <a:pos x="38" y="989"/>
                </a:cxn>
                <a:cxn ang="0">
                  <a:pos x="69" y="1013"/>
                </a:cxn>
                <a:cxn ang="0">
                  <a:pos x="108" y="1016"/>
                </a:cxn>
                <a:cxn ang="0">
                  <a:pos x="231" y="1006"/>
                </a:cxn>
                <a:cxn ang="0">
                  <a:pos x="315" y="1009"/>
                </a:cxn>
                <a:cxn ang="0">
                  <a:pos x="624" y="1011"/>
                </a:cxn>
                <a:cxn ang="0">
                  <a:pos x="1085" y="1016"/>
                </a:cxn>
                <a:cxn ang="0">
                  <a:pos x="1156" y="1025"/>
                </a:cxn>
                <a:cxn ang="0">
                  <a:pos x="1243" y="1039"/>
                </a:cxn>
                <a:cxn ang="0">
                  <a:pos x="1267" y="1040"/>
                </a:cxn>
                <a:cxn ang="0">
                  <a:pos x="1288" y="1024"/>
                </a:cxn>
                <a:cxn ang="0">
                  <a:pos x="1298" y="983"/>
                </a:cxn>
                <a:cxn ang="0">
                  <a:pos x="1298" y="862"/>
                </a:cxn>
                <a:cxn ang="0">
                  <a:pos x="1275" y="637"/>
                </a:cxn>
                <a:cxn ang="0">
                  <a:pos x="1275" y="498"/>
                </a:cxn>
                <a:cxn ang="0">
                  <a:pos x="1293" y="267"/>
                </a:cxn>
                <a:cxn ang="0">
                  <a:pos x="1296" y="163"/>
                </a:cxn>
                <a:cxn ang="0">
                  <a:pos x="1281" y="61"/>
                </a:cxn>
                <a:cxn ang="0">
                  <a:pos x="1264" y="33"/>
                </a:cxn>
                <a:cxn ang="0">
                  <a:pos x="1204" y="26"/>
                </a:cxn>
                <a:cxn ang="0">
                  <a:pos x="1253" y="0"/>
                </a:cxn>
                <a:cxn ang="0">
                  <a:pos x="1285" y="16"/>
                </a:cxn>
                <a:cxn ang="0">
                  <a:pos x="1308" y="62"/>
                </a:cxn>
                <a:cxn ang="0">
                  <a:pos x="1320" y="166"/>
                </a:cxn>
                <a:cxn ang="0">
                  <a:pos x="1317" y="296"/>
                </a:cxn>
                <a:cxn ang="0">
                  <a:pos x="1297" y="567"/>
                </a:cxn>
                <a:cxn ang="0">
                  <a:pos x="1312" y="737"/>
                </a:cxn>
                <a:cxn ang="0">
                  <a:pos x="1325" y="941"/>
                </a:cxn>
                <a:cxn ang="0">
                  <a:pos x="1317" y="1018"/>
                </a:cxn>
                <a:cxn ang="0">
                  <a:pos x="1298" y="1053"/>
                </a:cxn>
                <a:cxn ang="0">
                  <a:pos x="1263" y="1066"/>
                </a:cxn>
                <a:cxn ang="0">
                  <a:pos x="1222" y="1063"/>
                </a:cxn>
                <a:cxn ang="0">
                  <a:pos x="1128" y="1046"/>
                </a:cxn>
                <a:cxn ang="0">
                  <a:pos x="947" y="1040"/>
                </a:cxn>
                <a:cxn ang="0">
                  <a:pos x="569" y="1037"/>
                </a:cxn>
                <a:cxn ang="0">
                  <a:pos x="257" y="1032"/>
                </a:cxn>
                <a:cxn ang="0">
                  <a:pos x="167" y="1038"/>
                </a:cxn>
                <a:cxn ang="0">
                  <a:pos x="103" y="1042"/>
                </a:cxn>
                <a:cxn ang="0">
                  <a:pos x="50" y="1034"/>
                </a:cxn>
                <a:cxn ang="0">
                  <a:pos x="15" y="1001"/>
                </a:cxn>
                <a:cxn ang="0">
                  <a:pos x="2" y="953"/>
                </a:cxn>
                <a:cxn ang="0">
                  <a:pos x="0" y="854"/>
                </a:cxn>
                <a:cxn ang="0">
                  <a:pos x="6" y="711"/>
                </a:cxn>
                <a:cxn ang="0">
                  <a:pos x="7" y="29"/>
                </a:cxn>
                <a:cxn ang="0">
                  <a:pos x="12" y="16"/>
                </a:cxn>
                <a:cxn ang="0">
                  <a:pos x="24" y="7"/>
                </a:cxn>
                <a:cxn ang="0">
                  <a:pos x="358" y="12"/>
                </a:cxn>
                <a:cxn ang="0">
                  <a:pos x="1049" y="14"/>
                </a:cxn>
                <a:cxn ang="0">
                  <a:pos x="1215" y="0"/>
                </a:cxn>
              </a:cxnLst>
              <a:rect l="0" t="0" r="r" b="b"/>
              <a:pathLst>
                <a:path w="1325" h="1066">
                  <a:moveTo>
                    <a:pt x="1204" y="26"/>
                  </a:moveTo>
                  <a:lnTo>
                    <a:pt x="1166" y="29"/>
                  </a:lnTo>
                  <a:lnTo>
                    <a:pt x="1127" y="33"/>
                  </a:lnTo>
                  <a:lnTo>
                    <a:pt x="1048" y="39"/>
                  </a:lnTo>
                  <a:lnTo>
                    <a:pt x="968" y="42"/>
                  </a:lnTo>
                  <a:lnTo>
                    <a:pt x="889" y="42"/>
                  </a:lnTo>
                  <a:lnTo>
                    <a:pt x="809" y="41"/>
                  </a:lnTo>
                  <a:lnTo>
                    <a:pt x="541" y="41"/>
                  </a:lnTo>
                  <a:lnTo>
                    <a:pt x="408" y="38"/>
                  </a:lnTo>
                  <a:lnTo>
                    <a:pt x="216" y="34"/>
                  </a:lnTo>
                  <a:lnTo>
                    <a:pt x="29" y="32"/>
                  </a:lnTo>
                  <a:lnTo>
                    <a:pt x="30" y="35"/>
                  </a:lnTo>
                  <a:lnTo>
                    <a:pt x="30" y="417"/>
                  </a:lnTo>
                  <a:lnTo>
                    <a:pt x="31" y="506"/>
                  </a:lnTo>
                  <a:lnTo>
                    <a:pt x="33" y="596"/>
                  </a:lnTo>
                  <a:lnTo>
                    <a:pt x="33" y="686"/>
                  </a:lnTo>
                  <a:lnTo>
                    <a:pt x="31" y="776"/>
                  </a:lnTo>
                  <a:lnTo>
                    <a:pt x="29" y="829"/>
                  </a:lnTo>
                  <a:lnTo>
                    <a:pt x="25" y="900"/>
                  </a:lnTo>
                  <a:lnTo>
                    <a:pt x="25" y="918"/>
                  </a:lnTo>
                  <a:lnTo>
                    <a:pt x="26" y="937"/>
                  </a:lnTo>
                  <a:lnTo>
                    <a:pt x="28" y="955"/>
                  </a:lnTo>
                  <a:lnTo>
                    <a:pt x="32" y="973"/>
                  </a:lnTo>
                  <a:lnTo>
                    <a:pt x="38" y="989"/>
                  </a:lnTo>
                  <a:lnTo>
                    <a:pt x="46" y="1001"/>
                  </a:lnTo>
                  <a:lnTo>
                    <a:pt x="57" y="1008"/>
                  </a:lnTo>
                  <a:lnTo>
                    <a:pt x="69" y="1013"/>
                  </a:lnTo>
                  <a:lnTo>
                    <a:pt x="81" y="1016"/>
                  </a:lnTo>
                  <a:lnTo>
                    <a:pt x="95" y="1017"/>
                  </a:lnTo>
                  <a:lnTo>
                    <a:pt x="108" y="1016"/>
                  </a:lnTo>
                  <a:lnTo>
                    <a:pt x="122" y="1016"/>
                  </a:lnTo>
                  <a:lnTo>
                    <a:pt x="177" y="1011"/>
                  </a:lnTo>
                  <a:lnTo>
                    <a:pt x="231" y="1006"/>
                  </a:lnTo>
                  <a:lnTo>
                    <a:pt x="259" y="1006"/>
                  </a:lnTo>
                  <a:lnTo>
                    <a:pt x="288" y="1007"/>
                  </a:lnTo>
                  <a:lnTo>
                    <a:pt x="315" y="1009"/>
                  </a:lnTo>
                  <a:lnTo>
                    <a:pt x="415" y="1011"/>
                  </a:lnTo>
                  <a:lnTo>
                    <a:pt x="519" y="1011"/>
                  </a:lnTo>
                  <a:lnTo>
                    <a:pt x="624" y="1011"/>
                  </a:lnTo>
                  <a:lnTo>
                    <a:pt x="829" y="1013"/>
                  </a:lnTo>
                  <a:lnTo>
                    <a:pt x="1036" y="1016"/>
                  </a:lnTo>
                  <a:lnTo>
                    <a:pt x="1085" y="1016"/>
                  </a:lnTo>
                  <a:lnTo>
                    <a:pt x="1110" y="1017"/>
                  </a:lnTo>
                  <a:lnTo>
                    <a:pt x="1135" y="1020"/>
                  </a:lnTo>
                  <a:lnTo>
                    <a:pt x="1156" y="1025"/>
                  </a:lnTo>
                  <a:lnTo>
                    <a:pt x="1178" y="1029"/>
                  </a:lnTo>
                  <a:lnTo>
                    <a:pt x="1211" y="1035"/>
                  </a:lnTo>
                  <a:lnTo>
                    <a:pt x="1243" y="1039"/>
                  </a:lnTo>
                  <a:lnTo>
                    <a:pt x="1250" y="1040"/>
                  </a:lnTo>
                  <a:lnTo>
                    <a:pt x="1258" y="1041"/>
                  </a:lnTo>
                  <a:lnTo>
                    <a:pt x="1267" y="1040"/>
                  </a:lnTo>
                  <a:lnTo>
                    <a:pt x="1275" y="1038"/>
                  </a:lnTo>
                  <a:lnTo>
                    <a:pt x="1281" y="1034"/>
                  </a:lnTo>
                  <a:lnTo>
                    <a:pt x="1288" y="1024"/>
                  </a:lnTo>
                  <a:lnTo>
                    <a:pt x="1293" y="1011"/>
                  </a:lnTo>
                  <a:lnTo>
                    <a:pt x="1296" y="997"/>
                  </a:lnTo>
                  <a:lnTo>
                    <a:pt x="1298" y="983"/>
                  </a:lnTo>
                  <a:lnTo>
                    <a:pt x="1298" y="970"/>
                  </a:lnTo>
                  <a:lnTo>
                    <a:pt x="1299" y="916"/>
                  </a:lnTo>
                  <a:lnTo>
                    <a:pt x="1298" y="862"/>
                  </a:lnTo>
                  <a:lnTo>
                    <a:pt x="1291" y="787"/>
                  </a:lnTo>
                  <a:lnTo>
                    <a:pt x="1283" y="712"/>
                  </a:lnTo>
                  <a:lnTo>
                    <a:pt x="1275" y="637"/>
                  </a:lnTo>
                  <a:lnTo>
                    <a:pt x="1271" y="591"/>
                  </a:lnTo>
                  <a:lnTo>
                    <a:pt x="1271" y="545"/>
                  </a:lnTo>
                  <a:lnTo>
                    <a:pt x="1275" y="498"/>
                  </a:lnTo>
                  <a:lnTo>
                    <a:pt x="1282" y="421"/>
                  </a:lnTo>
                  <a:lnTo>
                    <a:pt x="1289" y="344"/>
                  </a:lnTo>
                  <a:lnTo>
                    <a:pt x="1293" y="267"/>
                  </a:lnTo>
                  <a:lnTo>
                    <a:pt x="1295" y="233"/>
                  </a:lnTo>
                  <a:lnTo>
                    <a:pt x="1296" y="198"/>
                  </a:lnTo>
                  <a:lnTo>
                    <a:pt x="1296" y="163"/>
                  </a:lnTo>
                  <a:lnTo>
                    <a:pt x="1294" y="128"/>
                  </a:lnTo>
                  <a:lnTo>
                    <a:pt x="1290" y="94"/>
                  </a:lnTo>
                  <a:lnTo>
                    <a:pt x="1281" y="61"/>
                  </a:lnTo>
                  <a:lnTo>
                    <a:pt x="1276" y="50"/>
                  </a:lnTo>
                  <a:lnTo>
                    <a:pt x="1271" y="40"/>
                  </a:lnTo>
                  <a:lnTo>
                    <a:pt x="1264" y="33"/>
                  </a:lnTo>
                  <a:lnTo>
                    <a:pt x="1255" y="28"/>
                  </a:lnTo>
                  <a:lnTo>
                    <a:pt x="1243" y="26"/>
                  </a:lnTo>
                  <a:lnTo>
                    <a:pt x="1204" y="26"/>
                  </a:lnTo>
                  <a:close/>
                  <a:moveTo>
                    <a:pt x="1227" y="0"/>
                  </a:moveTo>
                  <a:lnTo>
                    <a:pt x="1240" y="0"/>
                  </a:lnTo>
                  <a:lnTo>
                    <a:pt x="1253" y="0"/>
                  </a:lnTo>
                  <a:lnTo>
                    <a:pt x="1265" y="3"/>
                  </a:lnTo>
                  <a:lnTo>
                    <a:pt x="1276" y="8"/>
                  </a:lnTo>
                  <a:lnTo>
                    <a:pt x="1285" y="16"/>
                  </a:lnTo>
                  <a:lnTo>
                    <a:pt x="1295" y="30"/>
                  </a:lnTo>
                  <a:lnTo>
                    <a:pt x="1302" y="46"/>
                  </a:lnTo>
                  <a:lnTo>
                    <a:pt x="1308" y="62"/>
                  </a:lnTo>
                  <a:lnTo>
                    <a:pt x="1312" y="79"/>
                  </a:lnTo>
                  <a:lnTo>
                    <a:pt x="1318" y="122"/>
                  </a:lnTo>
                  <a:lnTo>
                    <a:pt x="1320" y="166"/>
                  </a:lnTo>
                  <a:lnTo>
                    <a:pt x="1320" y="209"/>
                  </a:lnTo>
                  <a:lnTo>
                    <a:pt x="1319" y="253"/>
                  </a:lnTo>
                  <a:lnTo>
                    <a:pt x="1317" y="296"/>
                  </a:lnTo>
                  <a:lnTo>
                    <a:pt x="1308" y="408"/>
                  </a:lnTo>
                  <a:lnTo>
                    <a:pt x="1298" y="520"/>
                  </a:lnTo>
                  <a:lnTo>
                    <a:pt x="1297" y="567"/>
                  </a:lnTo>
                  <a:lnTo>
                    <a:pt x="1298" y="614"/>
                  </a:lnTo>
                  <a:lnTo>
                    <a:pt x="1303" y="660"/>
                  </a:lnTo>
                  <a:lnTo>
                    <a:pt x="1312" y="737"/>
                  </a:lnTo>
                  <a:lnTo>
                    <a:pt x="1319" y="813"/>
                  </a:lnTo>
                  <a:lnTo>
                    <a:pt x="1325" y="890"/>
                  </a:lnTo>
                  <a:lnTo>
                    <a:pt x="1325" y="941"/>
                  </a:lnTo>
                  <a:lnTo>
                    <a:pt x="1321" y="991"/>
                  </a:lnTo>
                  <a:lnTo>
                    <a:pt x="1319" y="1004"/>
                  </a:lnTo>
                  <a:lnTo>
                    <a:pt x="1317" y="1018"/>
                  </a:lnTo>
                  <a:lnTo>
                    <a:pt x="1312" y="1031"/>
                  </a:lnTo>
                  <a:lnTo>
                    <a:pt x="1307" y="1042"/>
                  </a:lnTo>
                  <a:lnTo>
                    <a:pt x="1298" y="1053"/>
                  </a:lnTo>
                  <a:lnTo>
                    <a:pt x="1288" y="1060"/>
                  </a:lnTo>
                  <a:lnTo>
                    <a:pt x="1276" y="1064"/>
                  </a:lnTo>
                  <a:lnTo>
                    <a:pt x="1263" y="1066"/>
                  </a:lnTo>
                  <a:lnTo>
                    <a:pt x="1249" y="1066"/>
                  </a:lnTo>
                  <a:lnTo>
                    <a:pt x="1235" y="1064"/>
                  </a:lnTo>
                  <a:lnTo>
                    <a:pt x="1222" y="1063"/>
                  </a:lnTo>
                  <a:lnTo>
                    <a:pt x="1210" y="1061"/>
                  </a:lnTo>
                  <a:lnTo>
                    <a:pt x="1149" y="1049"/>
                  </a:lnTo>
                  <a:lnTo>
                    <a:pt x="1128" y="1046"/>
                  </a:lnTo>
                  <a:lnTo>
                    <a:pt x="1106" y="1043"/>
                  </a:lnTo>
                  <a:lnTo>
                    <a:pt x="1084" y="1043"/>
                  </a:lnTo>
                  <a:lnTo>
                    <a:pt x="947" y="1040"/>
                  </a:lnTo>
                  <a:lnTo>
                    <a:pt x="810" y="1040"/>
                  </a:lnTo>
                  <a:lnTo>
                    <a:pt x="674" y="1038"/>
                  </a:lnTo>
                  <a:lnTo>
                    <a:pt x="569" y="1037"/>
                  </a:lnTo>
                  <a:lnTo>
                    <a:pt x="465" y="1037"/>
                  </a:lnTo>
                  <a:lnTo>
                    <a:pt x="361" y="1036"/>
                  </a:lnTo>
                  <a:lnTo>
                    <a:pt x="257" y="1032"/>
                  </a:lnTo>
                  <a:lnTo>
                    <a:pt x="227" y="1032"/>
                  </a:lnTo>
                  <a:lnTo>
                    <a:pt x="197" y="1034"/>
                  </a:lnTo>
                  <a:lnTo>
                    <a:pt x="167" y="1038"/>
                  </a:lnTo>
                  <a:lnTo>
                    <a:pt x="137" y="1041"/>
                  </a:lnTo>
                  <a:lnTo>
                    <a:pt x="121" y="1041"/>
                  </a:lnTo>
                  <a:lnTo>
                    <a:pt x="103" y="1042"/>
                  </a:lnTo>
                  <a:lnTo>
                    <a:pt x="85" y="1041"/>
                  </a:lnTo>
                  <a:lnTo>
                    <a:pt x="67" y="1040"/>
                  </a:lnTo>
                  <a:lnTo>
                    <a:pt x="50" y="1034"/>
                  </a:lnTo>
                  <a:lnTo>
                    <a:pt x="36" y="1026"/>
                  </a:lnTo>
                  <a:lnTo>
                    <a:pt x="24" y="1015"/>
                  </a:lnTo>
                  <a:lnTo>
                    <a:pt x="15" y="1001"/>
                  </a:lnTo>
                  <a:lnTo>
                    <a:pt x="9" y="986"/>
                  </a:lnTo>
                  <a:lnTo>
                    <a:pt x="5" y="970"/>
                  </a:lnTo>
                  <a:lnTo>
                    <a:pt x="2" y="953"/>
                  </a:lnTo>
                  <a:lnTo>
                    <a:pt x="0" y="938"/>
                  </a:lnTo>
                  <a:lnTo>
                    <a:pt x="0" y="896"/>
                  </a:lnTo>
                  <a:lnTo>
                    <a:pt x="0" y="854"/>
                  </a:lnTo>
                  <a:lnTo>
                    <a:pt x="3" y="813"/>
                  </a:lnTo>
                  <a:lnTo>
                    <a:pt x="6" y="762"/>
                  </a:lnTo>
                  <a:lnTo>
                    <a:pt x="6" y="711"/>
                  </a:lnTo>
                  <a:lnTo>
                    <a:pt x="5" y="659"/>
                  </a:lnTo>
                  <a:lnTo>
                    <a:pt x="5" y="35"/>
                  </a:lnTo>
                  <a:lnTo>
                    <a:pt x="7" y="29"/>
                  </a:lnTo>
                  <a:lnTo>
                    <a:pt x="10" y="24"/>
                  </a:lnTo>
                  <a:lnTo>
                    <a:pt x="12" y="23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18" y="8"/>
                  </a:lnTo>
                  <a:lnTo>
                    <a:pt x="24" y="7"/>
                  </a:lnTo>
                  <a:lnTo>
                    <a:pt x="96" y="7"/>
                  </a:lnTo>
                  <a:lnTo>
                    <a:pt x="168" y="7"/>
                  </a:lnTo>
                  <a:lnTo>
                    <a:pt x="358" y="12"/>
                  </a:lnTo>
                  <a:lnTo>
                    <a:pt x="548" y="15"/>
                  </a:lnTo>
                  <a:lnTo>
                    <a:pt x="1003" y="15"/>
                  </a:lnTo>
                  <a:lnTo>
                    <a:pt x="1049" y="14"/>
                  </a:lnTo>
                  <a:lnTo>
                    <a:pt x="1095" y="11"/>
                  </a:lnTo>
                  <a:lnTo>
                    <a:pt x="1175" y="2"/>
                  </a:lnTo>
                  <a:lnTo>
                    <a:pt x="1215" y="0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3829050" y="3047673"/>
              <a:ext cx="2006600" cy="41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51" y="0"/>
                </a:cxn>
                <a:cxn ang="0">
                  <a:pos x="1257" y="2"/>
                </a:cxn>
                <a:cxn ang="0">
                  <a:pos x="1261" y="6"/>
                </a:cxn>
                <a:cxn ang="0">
                  <a:pos x="1264" y="10"/>
                </a:cxn>
                <a:cxn ang="0">
                  <a:pos x="1264" y="16"/>
                </a:cxn>
                <a:cxn ang="0">
                  <a:pos x="1261" y="21"/>
                </a:cxn>
                <a:cxn ang="0">
                  <a:pos x="1257" y="24"/>
                </a:cxn>
                <a:cxn ang="0">
                  <a:pos x="1251" y="26"/>
                </a:cxn>
                <a:cxn ang="0">
                  <a:pos x="12" y="26"/>
                </a:cxn>
                <a:cxn ang="0">
                  <a:pos x="6" y="24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1264" h="26">
                  <a:moveTo>
                    <a:pt x="12" y="0"/>
                  </a:moveTo>
                  <a:lnTo>
                    <a:pt x="1251" y="0"/>
                  </a:lnTo>
                  <a:lnTo>
                    <a:pt x="1257" y="2"/>
                  </a:lnTo>
                  <a:lnTo>
                    <a:pt x="1261" y="6"/>
                  </a:lnTo>
                  <a:lnTo>
                    <a:pt x="1264" y="10"/>
                  </a:lnTo>
                  <a:lnTo>
                    <a:pt x="1264" y="16"/>
                  </a:lnTo>
                  <a:lnTo>
                    <a:pt x="1261" y="21"/>
                  </a:lnTo>
                  <a:lnTo>
                    <a:pt x="1257" y="24"/>
                  </a:lnTo>
                  <a:lnTo>
                    <a:pt x="1251" y="26"/>
                  </a:lnTo>
                  <a:lnTo>
                    <a:pt x="12" y="26"/>
                  </a:lnTo>
                  <a:lnTo>
                    <a:pt x="6" y="24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3679437" y="3506213"/>
            <a:ext cx="2105025" cy="2355850"/>
            <a:chOff x="6284913" y="2870200"/>
            <a:chExt cx="2105025" cy="2355850"/>
          </a:xfrm>
        </p:grpSpPr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6284913" y="2870200"/>
              <a:ext cx="2105025" cy="2355850"/>
            </a:xfrm>
            <a:custGeom>
              <a:avLst/>
              <a:gdLst/>
              <a:ahLst/>
              <a:cxnLst>
                <a:cxn ang="0">
                  <a:pos x="1125" y="37"/>
                </a:cxn>
                <a:cxn ang="0">
                  <a:pos x="1016" y="48"/>
                </a:cxn>
                <a:cxn ang="0">
                  <a:pos x="409" y="45"/>
                </a:cxn>
                <a:cxn ang="0">
                  <a:pos x="30" y="35"/>
                </a:cxn>
                <a:cxn ang="0">
                  <a:pos x="33" y="924"/>
                </a:cxn>
                <a:cxn ang="0">
                  <a:pos x="26" y="1247"/>
                </a:cxn>
                <a:cxn ang="0">
                  <a:pos x="29" y="1340"/>
                </a:cxn>
                <a:cxn ang="0">
                  <a:pos x="38" y="1385"/>
                </a:cxn>
                <a:cxn ang="0">
                  <a:pos x="62" y="1417"/>
                </a:cxn>
                <a:cxn ang="0">
                  <a:pos x="103" y="1427"/>
                </a:cxn>
                <a:cxn ang="0">
                  <a:pos x="148" y="1423"/>
                </a:cxn>
                <a:cxn ang="0">
                  <a:pos x="225" y="1413"/>
                </a:cxn>
                <a:cxn ang="0">
                  <a:pos x="291" y="1414"/>
                </a:cxn>
                <a:cxn ang="0">
                  <a:pos x="604" y="1419"/>
                </a:cxn>
                <a:cxn ang="0">
                  <a:pos x="913" y="1422"/>
                </a:cxn>
                <a:cxn ang="0">
                  <a:pos x="1145" y="1433"/>
                </a:cxn>
                <a:cxn ang="0">
                  <a:pos x="1225" y="1454"/>
                </a:cxn>
                <a:cxn ang="0">
                  <a:pos x="1267" y="1457"/>
                </a:cxn>
                <a:cxn ang="0">
                  <a:pos x="1287" y="1437"/>
                </a:cxn>
                <a:cxn ang="0">
                  <a:pos x="1301" y="1351"/>
                </a:cxn>
                <a:cxn ang="0">
                  <a:pos x="1300" y="1262"/>
                </a:cxn>
                <a:cxn ang="0">
                  <a:pos x="1279" y="942"/>
                </a:cxn>
                <a:cxn ang="0">
                  <a:pos x="1273" y="745"/>
                </a:cxn>
                <a:cxn ang="0">
                  <a:pos x="1293" y="394"/>
                </a:cxn>
                <a:cxn ang="0">
                  <a:pos x="1295" y="198"/>
                </a:cxn>
                <a:cxn ang="0">
                  <a:pos x="1285" y="91"/>
                </a:cxn>
                <a:cxn ang="0">
                  <a:pos x="1267" y="39"/>
                </a:cxn>
                <a:cxn ang="0">
                  <a:pos x="1241" y="27"/>
                </a:cxn>
                <a:cxn ang="0">
                  <a:pos x="1247" y="1"/>
                </a:cxn>
                <a:cxn ang="0">
                  <a:pos x="1284" y="19"/>
                </a:cxn>
                <a:cxn ang="0">
                  <a:pos x="1305" y="63"/>
                </a:cxn>
                <a:cxn ang="0">
                  <a:pos x="1313" y="112"/>
                </a:cxn>
                <a:cxn ang="0">
                  <a:pos x="1321" y="273"/>
                </a:cxn>
                <a:cxn ang="0">
                  <a:pos x="1305" y="634"/>
                </a:cxn>
                <a:cxn ang="0">
                  <a:pos x="1299" y="867"/>
                </a:cxn>
                <a:cxn ang="0">
                  <a:pos x="1320" y="1139"/>
                </a:cxn>
                <a:cxn ang="0">
                  <a:pos x="1325" y="1362"/>
                </a:cxn>
                <a:cxn ang="0">
                  <a:pos x="1322" y="1401"/>
                </a:cxn>
                <a:cxn ang="0">
                  <a:pos x="1313" y="1445"/>
                </a:cxn>
                <a:cxn ang="0">
                  <a:pos x="1290" y="1476"/>
                </a:cxn>
                <a:cxn ang="0">
                  <a:pos x="1235" y="1482"/>
                </a:cxn>
                <a:cxn ang="0">
                  <a:pos x="1170" y="1467"/>
                </a:cxn>
                <a:cxn ang="0">
                  <a:pos x="1117" y="1454"/>
                </a:cxn>
                <a:cxn ang="0">
                  <a:pos x="814" y="1447"/>
                </a:cxn>
                <a:cxn ang="0">
                  <a:pos x="291" y="1439"/>
                </a:cxn>
                <a:cxn ang="0">
                  <a:pos x="225" y="1438"/>
                </a:cxn>
                <a:cxn ang="0">
                  <a:pos x="129" y="1451"/>
                </a:cxn>
                <a:cxn ang="0">
                  <a:pos x="68" y="1446"/>
                </a:cxn>
                <a:cxn ang="0">
                  <a:pos x="31" y="1425"/>
                </a:cxn>
                <a:cxn ang="0">
                  <a:pos x="7" y="1364"/>
                </a:cxn>
                <a:cxn ang="0">
                  <a:pos x="0" y="1247"/>
                </a:cxn>
                <a:cxn ang="0">
                  <a:pos x="6" y="976"/>
                </a:cxn>
                <a:cxn ang="0">
                  <a:pos x="13" y="31"/>
                </a:cxn>
                <a:cxn ang="0">
                  <a:pos x="14" y="22"/>
                </a:cxn>
                <a:cxn ang="0">
                  <a:pos x="25" y="9"/>
                </a:cxn>
                <a:cxn ang="0">
                  <a:pos x="387" y="18"/>
                </a:cxn>
                <a:cxn ang="0">
                  <a:pos x="951" y="23"/>
                </a:cxn>
                <a:cxn ang="0">
                  <a:pos x="1083" y="19"/>
                </a:cxn>
                <a:cxn ang="0">
                  <a:pos x="1204" y="1"/>
                </a:cxn>
              </a:cxnLst>
              <a:rect l="0" t="0" r="r" b="b"/>
              <a:pathLst>
                <a:path w="1326" h="1484">
                  <a:moveTo>
                    <a:pt x="1212" y="27"/>
                  </a:moveTo>
                  <a:lnTo>
                    <a:pt x="1183" y="29"/>
                  </a:lnTo>
                  <a:lnTo>
                    <a:pt x="1125" y="37"/>
                  </a:lnTo>
                  <a:lnTo>
                    <a:pt x="1089" y="43"/>
                  </a:lnTo>
                  <a:lnTo>
                    <a:pt x="1053" y="46"/>
                  </a:lnTo>
                  <a:lnTo>
                    <a:pt x="1016" y="48"/>
                  </a:lnTo>
                  <a:lnTo>
                    <a:pt x="677" y="48"/>
                  </a:lnTo>
                  <a:lnTo>
                    <a:pt x="542" y="47"/>
                  </a:lnTo>
                  <a:lnTo>
                    <a:pt x="409" y="45"/>
                  </a:lnTo>
                  <a:lnTo>
                    <a:pt x="281" y="40"/>
                  </a:lnTo>
                  <a:lnTo>
                    <a:pt x="153" y="37"/>
                  </a:lnTo>
                  <a:lnTo>
                    <a:pt x="30" y="35"/>
                  </a:lnTo>
                  <a:lnTo>
                    <a:pt x="32" y="39"/>
                  </a:lnTo>
                  <a:lnTo>
                    <a:pt x="32" y="794"/>
                  </a:lnTo>
                  <a:lnTo>
                    <a:pt x="33" y="924"/>
                  </a:lnTo>
                  <a:lnTo>
                    <a:pt x="32" y="1053"/>
                  </a:lnTo>
                  <a:lnTo>
                    <a:pt x="28" y="1181"/>
                  </a:lnTo>
                  <a:lnTo>
                    <a:pt x="26" y="1247"/>
                  </a:lnTo>
                  <a:lnTo>
                    <a:pt x="28" y="1313"/>
                  </a:lnTo>
                  <a:lnTo>
                    <a:pt x="28" y="1326"/>
                  </a:lnTo>
                  <a:lnTo>
                    <a:pt x="29" y="1340"/>
                  </a:lnTo>
                  <a:lnTo>
                    <a:pt x="31" y="1356"/>
                  </a:lnTo>
                  <a:lnTo>
                    <a:pt x="34" y="1371"/>
                  </a:lnTo>
                  <a:lnTo>
                    <a:pt x="38" y="1385"/>
                  </a:lnTo>
                  <a:lnTo>
                    <a:pt x="43" y="1398"/>
                  </a:lnTo>
                  <a:lnTo>
                    <a:pt x="51" y="1408"/>
                  </a:lnTo>
                  <a:lnTo>
                    <a:pt x="62" y="1417"/>
                  </a:lnTo>
                  <a:lnTo>
                    <a:pt x="74" y="1423"/>
                  </a:lnTo>
                  <a:lnTo>
                    <a:pt x="88" y="1425"/>
                  </a:lnTo>
                  <a:lnTo>
                    <a:pt x="103" y="1427"/>
                  </a:lnTo>
                  <a:lnTo>
                    <a:pt x="119" y="1426"/>
                  </a:lnTo>
                  <a:lnTo>
                    <a:pt x="134" y="1424"/>
                  </a:lnTo>
                  <a:lnTo>
                    <a:pt x="148" y="1423"/>
                  </a:lnTo>
                  <a:lnTo>
                    <a:pt x="160" y="1421"/>
                  </a:lnTo>
                  <a:lnTo>
                    <a:pt x="193" y="1417"/>
                  </a:lnTo>
                  <a:lnTo>
                    <a:pt x="225" y="1413"/>
                  </a:lnTo>
                  <a:lnTo>
                    <a:pt x="247" y="1411"/>
                  </a:lnTo>
                  <a:lnTo>
                    <a:pt x="269" y="1412"/>
                  </a:lnTo>
                  <a:lnTo>
                    <a:pt x="291" y="1414"/>
                  </a:lnTo>
                  <a:lnTo>
                    <a:pt x="396" y="1417"/>
                  </a:lnTo>
                  <a:lnTo>
                    <a:pt x="500" y="1419"/>
                  </a:lnTo>
                  <a:lnTo>
                    <a:pt x="604" y="1419"/>
                  </a:lnTo>
                  <a:lnTo>
                    <a:pt x="708" y="1421"/>
                  </a:lnTo>
                  <a:lnTo>
                    <a:pt x="810" y="1422"/>
                  </a:lnTo>
                  <a:lnTo>
                    <a:pt x="913" y="1422"/>
                  </a:lnTo>
                  <a:lnTo>
                    <a:pt x="1015" y="1423"/>
                  </a:lnTo>
                  <a:lnTo>
                    <a:pt x="1117" y="1429"/>
                  </a:lnTo>
                  <a:lnTo>
                    <a:pt x="1145" y="1433"/>
                  </a:lnTo>
                  <a:lnTo>
                    <a:pt x="1171" y="1440"/>
                  </a:lnTo>
                  <a:lnTo>
                    <a:pt x="1198" y="1448"/>
                  </a:lnTo>
                  <a:lnTo>
                    <a:pt x="1225" y="1454"/>
                  </a:lnTo>
                  <a:lnTo>
                    <a:pt x="1247" y="1458"/>
                  </a:lnTo>
                  <a:lnTo>
                    <a:pt x="1257" y="1459"/>
                  </a:lnTo>
                  <a:lnTo>
                    <a:pt x="1267" y="1457"/>
                  </a:lnTo>
                  <a:lnTo>
                    <a:pt x="1275" y="1454"/>
                  </a:lnTo>
                  <a:lnTo>
                    <a:pt x="1282" y="1447"/>
                  </a:lnTo>
                  <a:lnTo>
                    <a:pt x="1287" y="1437"/>
                  </a:lnTo>
                  <a:lnTo>
                    <a:pt x="1295" y="1409"/>
                  </a:lnTo>
                  <a:lnTo>
                    <a:pt x="1299" y="1380"/>
                  </a:lnTo>
                  <a:lnTo>
                    <a:pt x="1301" y="1351"/>
                  </a:lnTo>
                  <a:lnTo>
                    <a:pt x="1302" y="1321"/>
                  </a:lnTo>
                  <a:lnTo>
                    <a:pt x="1301" y="1291"/>
                  </a:lnTo>
                  <a:lnTo>
                    <a:pt x="1300" y="1262"/>
                  </a:lnTo>
                  <a:lnTo>
                    <a:pt x="1296" y="1156"/>
                  </a:lnTo>
                  <a:lnTo>
                    <a:pt x="1288" y="1049"/>
                  </a:lnTo>
                  <a:lnTo>
                    <a:pt x="1279" y="942"/>
                  </a:lnTo>
                  <a:lnTo>
                    <a:pt x="1272" y="835"/>
                  </a:lnTo>
                  <a:lnTo>
                    <a:pt x="1271" y="790"/>
                  </a:lnTo>
                  <a:lnTo>
                    <a:pt x="1273" y="745"/>
                  </a:lnTo>
                  <a:lnTo>
                    <a:pt x="1276" y="700"/>
                  </a:lnTo>
                  <a:lnTo>
                    <a:pt x="1290" y="475"/>
                  </a:lnTo>
                  <a:lnTo>
                    <a:pt x="1293" y="394"/>
                  </a:lnTo>
                  <a:lnTo>
                    <a:pt x="1296" y="314"/>
                  </a:lnTo>
                  <a:lnTo>
                    <a:pt x="1296" y="233"/>
                  </a:lnTo>
                  <a:lnTo>
                    <a:pt x="1295" y="198"/>
                  </a:lnTo>
                  <a:lnTo>
                    <a:pt x="1293" y="162"/>
                  </a:lnTo>
                  <a:lnTo>
                    <a:pt x="1290" y="126"/>
                  </a:lnTo>
                  <a:lnTo>
                    <a:pt x="1285" y="91"/>
                  </a:lnTo>
                  <a:lnTo>
                    <a:pt x="1276" y="58"/>
                  </a:lnTo>
                  <a:lnTo>
                    <a:pt x="1272" y="47"/>
                  </a:lnTo>
                  <a:lnTo>
                    <a:pt x="1267" y="39"/>
                  </a:lnTo>
                  <a:lnTo>
                    <a:pt x="1261" y="33"/>
                  </a:lnTo>
                  <a:lnTo>
                    <a:pt x="1253" y="29"/>
                  </a:lnTo>
                  <a:lnTo>
                    <a:pt x="1241" y="27"/>
                  </a:lnTo>
                  <a:lnTo>
                    <a:pt x="1212" y="27"/>
                  </a:lnTo>
                  <a:close/>
                  <a:moveTo>
                    <a:pt x="1233" y="0"/>
                  </a:moveTo>
                  <a:lnTo>
                    <a:pt x="1247" y="1"/>
                  </a:lnTo>
                  <a:lnTo>
                    <a:pt x="1261" y="3"/>
                  </a:lnTo>
                  <a:lnTo>
                    <a:pt x="1273" y="8"/>
                  </a:lnTo>
                  <a:lnTo>
                    <a:pt x="1284" y="19"/>
                  </a:lnTo>
                  <a:lnTo>
                    <a:pt x="1293" y="31"/>
                  </a:lnTo>
                  <a:lnTo>
                    <a:pt x="1300" y="46"/>
                  </a:lnTo>
                  <a:lnTo>
                    <a:pt x="1305" y="63"/>
                  </a:lnTo>
                  <a:lnTo>
                    <a:pt x="1309" y="80"/>
                  </a:lnTo>
                  <a:lnTo>
                    <a:pt x="1312" y="96"/>
                  </a:lnTo>
                  <a:lnTo>
                    <a:pt x="1313" y="112"/>
                  </a:lnTo>
                  <a:lnTo>
                    <a:pt x="1315" y="127"/>
                  </a:lnTo>
                  <a:lnTo>
                    <a:pt x="1320" y="200"/>
                  </a:lnTo>
                  <a:lnTo>
                    <a:pt x="1321" y="273"/>
                  </a:lnTo>
                  <a:lnTo>
                    <a:pt x="1320" y="345"/>
                  </a:lnTo>
                  <a:lnTo>
                    <a:pt x="1313" y="490"/>
                  </a:lnTo>
                  <a:lnTo>
                    <a:pt x="1305" y="634"/>
                  </a:lnTo>
                  <a:lnTo>
                    <a:pt x="1297" y="778"/>
                  </a:lnTo>
                  <a:lnTo>
                    <a:pt x="1298" y="823"/>
                  </a:lnTo>
                  <a:lnTo>
                    <a:pt x="1299" y="867"/>
                  </a:lnTo>
                  <a:lnTo>
                    <a:pt x="1304" y="912"/>
                  </a:lnTo>
                  <a:lnTo>
                    <a:pt x="1312" y="1026"/>
                  </a:lnTo>
                  <a:lnTo>
                    <a:pt x="1320" y="1139"/>
                  </a:lnTo>
                  <a:lnTo>
                    <a:pt x="1325" y="1213"/>
                  </a:lnTo>
                  <a:lnTo>
                    <a:pt x="1326" y="1288"/>
                  </a:lnTo>
                  <a:lnTo>
                    <a:pt x="1325" y="1362"/>
                  </a:lnTo>
                  <a:lnTo>
                    <a:pt x="1324" y="1373"/>
                  </a:lnTo>
                  <a:lnTo>
                    <a:pt x="1323" y="1386"/>
                  </a:lnTo>
                  <a:lnTo>
                    <a:pt x="1322" y="1401"/>
                  </a:lnTo>
                  <a:lnTo>
                    <a:pt x="1320" y="1415"/>
                  </a:lnTo>
                  <a:lnTo>
                    <a:pt x="1317" y="1430"/>
                  </a:lnTo>
                  <a:lnTo>
                    <a:pt x="1313" y="1445"/>
                  </a:lnTo>
                  <a:lnTo>
                    <a:pt x="1307" y="1458"/>
                  </a:lnTo>
                  <a:lnTo>
                    <a:pt x="1300" y="1468"/>
                  </a:lnTo>
                  <a:lnTo>
                    <a:pt x="1290" y="1476"/>
                  </a:lnTo>
                  <a:lnTo>
                    <a:pt x="1279" y="1481"/>
                  </a:lnTo>
                  <a:lnTo>
                    <a:pt x="1257" y="1484"/>
                  </a:lnTo>
                  <a:lnTo>
                    <a:pt x="1235" y="1482"/>
                  </a:lnTo>
                  <a:lnTo>
                    <a:pt x="1213" y="1478"/>
                  </a:lnTo>
                  <a:lnTo>
                    <a:pt x="1191" y="1473"/>
                  </a:lnTo>
                  <a:lnTo>
                    <a:pt x="1170" y="1467"/>
                  </a:lnTo>
                  <a:lnTo>
                    <a:pt x="1153" y="1462"/>
                  </a:lnTo>
                  <a:lnTo>
                    <a:pt x="1135" y="1457"/>
                  </a:lnTo>
                  <a:lnTo>
                    <a:pt x="1117" y="1454"/>
                  </a:lnTo>
                  <a:lnTo>
                    <a:pt x="1069" y="1452"/>
                  </a:lnTo>
                  <a:lnTo>
                    <a:pt x="1021" y="1450"/>
                  </a:lnTo>
                  <a:lnTo>
                    <a:pt x="814" y="1447"/>
                  </a:lnTo>
                  <a:lnTo>
                    <a:pt x="608" y="1444"/>
                  </a:lnTo>
                  <a:lnTo>
                    <a:pt x="399" y="1443"/>
                  </a:lnTo>
                  <a:lnTo>
                    <a:pt x="291" y="1439"/>
                  </a:lnTo>
                  <a:lnTo>
                    <a:pt x="269" y="1437"/>
                  </a:lnTo>
                  <a:lnTo>
                    <a:pt x="247" y="1437"/>
                  </a:lnTo>
                  <a:lnTo>
                    <a:pt x="225" y="1438"/>
                  </a:lnTo>
                  <a:lnTo>
                    <a:pt x="194" y="1443"/>
                  </a:lnTo>
                  <a:lnTo>
                    <a:pt x="161" y="1447"/>
                  </a:lnTo>
                  <a:lnTo>
                    <a:pt x="129" y="1451"/>
                  </a:lnTo>
                  <a:lnTo>
                    <a:pt x="97" y="1451"/>
                  </a:lnTo>
                  <a:lnTo>
                    <a:pt x="82" y="1449"/>
                  </a:lnTo>
                  <a:lnTo>
                    <a:pt x="68" y="1446"/>
                  </a:lnTo>
                  <a:lnTo>
                    <a:pt x="54" y="1442"/>
                  </a:lnTo>
                  <a:lnTo>
                    <a:pt x="42" y="1435"/>
                  </a:lnTo>
                  <a:lnTo>
                    <a:pt x="31" y="1425"/>
                  </a:lnTo>
                  <a:lnTo>
                    <a:pt x="23" y="1412"/>
                  </a:lnTo>
                  <a:lnTo>
                    <a:pt x="14" y="1388"/>
                  </a:lnTo>
                  <a:lnTo>
                    <a:pt x="7" y="1364"/>
                  </a:lnTo>
                  <a:lnTo>
                    <a:pt x="4" y="1338"/>
                  </a:lnTo>
                  <a:lnTo>
                    <a:pt x="2" y="1313"/>
                  </a:lnTo>
                  <a:lnTo>
                    <a:pt x="0" y="1247"/>
                  </a:lnTo>
                  <a:lnTo>
                    <a:pt x="2" y="1181"/>
                  </a:lnTo>
                  <a:lnTo>
                    <a:pt x="5" y="1078"/>
                  </a:lnTo>
                  <a:lnTo>
                    <a:pt x="6" y="976"/>
                  </a:lnTo>
                  <a:lnTo>
                    <a:pt x="6" y="39"/>
                  </a:lnTo>
                  <a:lnTo>
                    <a:pt x="7" y="34"/>
                  </a:lnTo>
                  <a:lnTo>
                    <a:pt x="13" y="31"/>
                  </a:lnTo>
                  <a:lnTo>
                    <a:pt x="16" y="30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4" y="16"/>
                  </a:lnTo>
                  <a:lnTo>
                    <a:pt x="19" y="11"/>
                  </a:lnTo>
                  <a:lnTo>
                    <a:pt x="25" y="9"/>
                  </a:lnTo>
                  <a:lnTo>
                    <a:pt x="145" y="11"/>
                  </a:lnTo>
                  <a:lnTo>
                    <a:pt x="266" y="15"/>
                  </a:lnTo>
                  <a:lnTo>
                    <a:pt x="387" y="18"/>
                  </a:lnTo>
                  <a:lnTo>
                    <a:pt x="570" y="22"/>
                  </a:lnTo>
                  <a:lnTo>
                    <a:pt x="753" y="23"/>
                  </a:lnTo>
                  <a:lnTo>
                    <a:pt x="951" y="23"/>
                  </a:lnTo>
                  <a:lnTo>
                    <a:pt x="995" y="23"/>
                  </a:lnTo>
                  <a:lnTo>
                    <a:pt x="1039" y="23"/>
                  </a:lnTo>
                  <a:lnTo>
                    <a:pt x="1083" y="19"/>
                  </a:lnTo>
                  <a:lnTo>
                    <a:pt x="1137" y="10"/>
                  </a:lnTo>
                  <a:lnTo>
                    <a:pt x="1190" y="3"/>
                  </a:lnTo>
                  <a:lnTo>
                    <a:pt x="1204" y="1"/>
                  </a:lnTo>
                  <a:lnTo>
                    <a:pt x="1218" y="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6315075" y="3337859"/>
              <a:ext cx="2006600" cy="41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51" y="0"/>
                </a:cxn>
                <a:cxn ang="0">
                  <a:pos x="1257" y="2"/>
                </a:cxn>
                <a:cxn ang="0">
                  <a:pos x="1262" y="6"/>
                </a:cxn>
                <a:cxn ang="0">
                  <a:pos x="1264" y="10"/>
                </a:cxn>
                <a:cxn ang="0">
                  <a:pos x="1264" y="16"/>
                </a:cxn>
                <a:cxn ang="0">
                  <a:pos x="1262" y="21"/>
                </a:cxn>
                <a:cxn ang="0">
                  <a:pos x="1257" y="24"/>
                </a:cxn>
                <a:cxn ang="0">
                  <a:pos x="1251" y="26"/>
                </a:cxn>
                <a:cxn ang="0">
                  <a:pos x="13" y="26"/>
                </a:cxn>
                <a:cxn ang="0">
                  <a:pos x="7" y="24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7" y="2"/>
                </a:cxn>
                <a:cxn ang="0">
                  <a:pos x="13" y="0"/>
                </a:cxn>
              </a:cxnLst>
              <a:rect l="0" t="0" r="r" b="b"/>
              <a:pathLst>
                <a:path w="1264" h="26">
                  <a:moveTo>
                    <a:pt x="13" y="0"/>
                  </a:moveTo>
                  <a:lnTo>
                    <a:pt x="1251" y="0"/>
                  </a:lnTo>
                  <a:lnTo>
                    <a:pt x="1257" y="2"/>
                  </a:lnTo>
                  <a:lnTo>
                    <a:pt x="1262" y="6"/>
                  </a:lnTo>
                  <a:lnTo>
                    <a:pt x="1264" y="10"/>
                  </a:lnTo>
                  <a:lnTo>
                    <a:pt x="1264" y="16"/>
                  </a:lnTo>
                  <a:lnTo>
                    <a:pt x="1262" y="21"/>
                  </a:lnTo>
                  <a:lnTo>
                    <a:pt x="1257" y="24"/>
                  </a:lnTo>
                  <a:lnTo>
                    <a:pt x="1251" y="26"/>
                  </a:lnTo>
                  <a:lnTo>
                    <a:pt x="13" y="26"/>
                  </a:lnTo>
                  <a:lnTo>
                    <a:pt x="7" y="24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7" y="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6295249" y="3506213"/>
            <a:ext cx="2106613" cy="2361187"/>
            <a:chOff x="6018212" y="3183055"/>
            <a:chExt cx="2106613" cy="2361187"/>
          </a:xfrm>
        </p:grpSpPr>
        <p:grpSp>
          <p:nvGrpSpPr>
            <p:cNvPr id="7" name="Group 44"/>
            <p:cNvGrpSpPr/>
            <p:nvPr/>
          </p:nvGrpSpPr>
          <p:grpSpPr>
            <a:xfrm>
              <a:off x="6018212" y="3183055"/>
              <a:ext cx="2106613" cy="1055688"/>
              <a:chOff x="6257925" y="1638300"/>
              <a:chExt cx="2106613" cy="1055688"/>
            </a:xfrm>
          </p:grpSpPr>
          <p:sp>
            <p:nvSpPr>
              <p:cNvPr id="1054" name="Freeform 30"/>
              <p:cNvSpPr>
                <a:spLocks noEditPoints="1"/>
              </p:cNvSpPr>
              <p:nvPr/>
            </p:nvSpPr>
            <p:spPr bwMode="auto">
              <a:xfrm>
                <a:off x="6257925" y="1638300"/>
                <a:ext cx="2106613" cy="1055688"/>
              </a:xfrm>
              <a:custGeom>
                <a:avLst/>
                <a:gdLst/>
                <a:ahLst/>
                <a:cxnLst>
                  <a:cxn ang="0">
                    <a:pos x="1128" y="30"/>
                  </a:cxn>
                  <a:cxn ang="0">
                    <a:pos x="810" y="36"/>
                  </a:cxn>
                  <a:cxn ang="0">
                    <a:pos x="31" y="29"/>
                  </a:cxn>
                  <a:cxn ang="0">
                    <a:pos x="26" y="525"/>
                  </a:cxn>
                  <a:cxn ang="0">
                    <a:pos x="30" y="594"/>
                  </a:cxn>
                  <a:cxn ang="0">
                    <a:pos x="47" y="616"/>
                  </a:cxn>
                  <a:cxn ang="0">
                    <a:pos x="81" y="624"/>
                  </a:cxn>
                  <a:cxn ang="0">
                    <a:pos x="283" y="618"/>
                  </a:cxn>
                  <a:cxn ang="0">
                    <a:pos x="608" y="622"/>
                  </a:cxn>
                  <a:cxn ang="0">
                    <a:pos x="1071" y="625"/>
                  </a:cxn>
                  <a:cxn ang="0">
                    <a:pos x="1205" y="636"/>
                  </a:cxn>
                  <a:cxn ang="0">
                    <a:pos x="1272" y="639"/>
                  </a:cxn>
                  <a:cxn ang="0">
                    <a:pos x="1295" y="623"/>
                  </a:cxn>
                  <a:cxn ang="0">
                    <a:pos x="1301" y="591"/>
                  </a:cxn>
                  <a:cxn ang="0">
                    <a:pos x="1300" y="561"/>
                  </a:cxn>
                  <a:cxn ang="0">
                    <a:pos x="1285" y="446"/>
                  </a:cxn>
                  <a:cxn ang="0">
                    <a:pos x="1271" y="339"/>
                  </a:cxn>
                  <a:cxn ang="0">
                    <a:pos x="1287" y="232"/>
                  </a:cxn>
                  <a:cxn ang="0">
                    <a:pos x="1296" y="120"/>
                  </a:cxn>
                  <a:cxn ang="0">
                    <a:pos x="1285" y="52"/>
                  </a:cxn>
                  <a:cxn ang="0">
                    <a:pos x="1259" y="28"/>
                  </a:cxn>
                  <a:cxn ang="0">
                    <a:pos x="1238" y="0"/>
                  </a:cxn>
                  <a:cxn ang="0">
                    <a:pos x="1286" y="12"/>
                  </a:cxn>
                  <a:cxn ang="0">
                    <a:pos x="1311" y="49"/>
                  </a:cxn>
                  <a:cxn ang="0">
                    <a:pos x="1322" y="137"/>
                  </a:cxn>
                  <a:cxn ang="0">
                    <a:pos x="1311" y="248"/>
                  </a:cxn>
                  <a:cxn ang="0">
                    <a:pos x="1298" y="336"/>
                  </a:cxn>
                  <a:cxn ang="0">
                    <a:pos x="1305" y="417"/>
                  </a:cxn>
                  <a:cxn ang="0">
                    <a:pos x="1322" y="519"/>
                  </a:cxn>
                  <a:cxn ang="0">
                    <a:pos x="1327" y="586"/>
                  </a:cxn>
                  <a:cxn ang="0">
                    <a:pos x="1319" y="630"/>
                  </a:cxn>
                  <a:cxn ang="0">
                    <a:pos x="1291" y="659"/>
                  </a:cxn>
                  <a:cxn ang="0">
                    <a:pos x="1251" y="665"/>
                  </a:cxn>
                  <a:cxn ang="0">
                    <a:pos x="1163" y="655"/>
                  </a:cxn>
                  <a:cxn ang="0">
                    <a:pos x="853" y="649"/>
                  </a:cxn>
                  <a:cxn ang="0">
                    <a:pos x="438" y="647"/>
                  </a:cxn>
                  <a:cxn ang="0">
                    <a:pos x="163" y="648"/>
                  </a:cxn>
                  <a:cxn ang="0">
                    <a:pos x="93" y="652"/>
                  </a:cxn>
                  <a:cxn ang="0">
                    <a:pos x="33" y="638"/>
                  </a:cxn>
                  <a:cxn ang="0">
                    <a:pos x="8" y="607"/>
                  </a:cxn>
                  <a:cxn ang="0">
                    <a:pos x="0" y="564"/>
                  </a:cxn>
                  <a:cxn ang="0">
                    <a:pos x="6" y="444"/>
                  </a:cxn>
                  <a:cxn ang="0">
                    <a:pos x="11" y="16"/>
                  </a:cxn>
                  <a:cxn ang="0">
                    <a:pos x="15" y="9"/>
                  </a:cxn>
                  <a:cxn ang="0">
                    <a:pos x="181" y="5"/>
                  </a:cxn>
                  <a:cxn ang="0">
                    <a:pos x="697" y="10"/>
                  </a:cxn>
                  <a:cxn ang="0">
                    <a:pos x="1012" y="11"/>
                  </a:cxn>
                  <a:cxn ang="0">
                    <a:pos x="1184" y="2"/>
                  </a:cxn>
                </a:cxnLst>
                <a:rect l="0" t="0" r="r" b="b"/>
                <a:pathLst>
                  <a:path w="1327" h="665">
                    <a:moveTo>
                      <a:pt x="1244" y="26"/>
                    </a:moveTo>
                    <a:lnTo>
                      <a:pt x="1186" y="27"/>
                    </a:lnTo>
                    <a:lnTo>
                      <a:pt x="1128" y="30"/>
                    </a:lnTo>
                    <a:lnTo>
                      <a:pt x="1049" y="35"/>
                    </a:lnTo>
                    <a:lnTo>
                      <a:pt x="969" y="36"/>
                    </a:lnTo>
                    <a:lnTo>
                      <a:pt x="810" y="36"/>
                    </a:lnTo>
                    <a:lnTo>
                      <a:pt x="549" y="34"/>
                    </a:lnTo>
                    <a:lnTo>
                      <a:pt x="287" y="31"/>
                    </a:lnTo>
                    <a:lnTo>
                      <a:pt x="31" y="29"/>
                    </a:lnTo>
                    <a:lnTo>
                      <a:pt x="31" y="444"/>
                    </a:lnTo>
                    <a:lnTo>
                      <a:pt x="30" y="484"/>
                    </a:lnTo>
                    <a:lnTo>
                      <a:pt x="26" y="525"/>
                    </a:lnTo>
                    <a:lnTo>
                      <a:pt x="25" y="564"/>
                    </a:lnTo>
                    <a:lnTo>
                      <a:pt x="27" y="584"/>
                    </a:lnTo>
                    <a:lnTo>
                      <a:pt x="30" y="594"/>
                    </a:lnTo>
                    <a:lnTo>
                      <a:pt x="33" y="603"/>
                    </a:lnTo>
                    <a:lnTo>
                      <a:pt x="39" y="611"/>
                    </a:lnTo>
                    <a:lnTo>
                      <a:pt x="47" y="616"/>
                    </a:lnTo>
                    <a:lnTo>
                      <a:pt x="59" y="621"/>
                    </a:lnTo>
                    <a:lnTo>
                      <a:pt x="70" y="623"/>
                    </a:lnTo>
                    <a:lnTo>
                      <a:pt x="81" y="624"/>
                    </a:lnTo>
                    <a:lnTo>
                      <a:pt x="138" y="624"/>
                    </a:lnTo>
                    <a:lnTo>
                      <a:pt x="224" y="619"/>
                    </a:lnTo>
                    <a:lnTo>
                      <a:pt x="283" y="618"/>
                    </a:lnTo>
                    <a:lnTo>
                      <a:pt x="341" y="620"/>
                    </a:lnTo>
                    <a:lnTo>
                      <a:pt x="399" y="621"/>
                    </a:lnTo>
                    <a:lnTo>
                      <a:pt x="608" y="622"/>
                    </a:lnTo>
                    <a:lnTo>
                      <a:pt x="814" y="623"/>
                    </a:lnTo>
                    <a:lnTo>
                      <a:pt x="1020" y="624"/>
                    </a:lnTo>
                    <a:lnTo>
                      <a:pt x="1071" y="625"/>
                    </a:lnTo>
                    <a:lnTo>
                      <a:pt x="1121" y="627"/>
                    </a:lnTo>
                    <a:lnTo>
                      <a:pt x="1172" y="632"/>
                    </a:lnTo>
                    <a:lnTo>
                      <a:pt x="1205" y="636"/>
                    </a:lnTo>
                    <a:lnTo>
                      <a:pt x="1237" y="638"/>
                    </a:lnTo>
                    <a:lnTo>
                      <a:pt x="1260" y="640"/>
                    </a:lnTo>
                    <a:lnTo>
                      <a:pt x="1272" y="639"/>
                    </a:lnTo>
                    <a:lnTo>
                      <a:pt x="1283" y="637"/>
                    </a:lnTo>
                    <a:lnTo>
                      <a:pt x="1290" y="631"/>
                    </a:lnTo>
                    <a:lnTo>
                      <a:pt x="1295" y="623"/>
                    </a:lnTo>
                    <a:lnTo>
                      <a:pt x="1299" y="613"/>
                    </a:lnTo>
                    <a:lnTo>
                      <a:pt x="1300" y="602"/>
                    </a:lnTo>
                    <a:lnTo>
                      <a:pt x="1301" y="591"/>
                    </a:lnTo>
                    <a:lnTo>
                      <a:pt x="1301" y="579"/>
                    </a:lnTo>
                    <a:lnTo>
                      <a:pt x="1300" y="569"/>
                    </a:lnTo>
                    <a:lnTo>
                      <a:pt x="1300" y="561"/>
                    </a:lnTo>
                    <a:lnTo>
                      <a:pt x="1297" y="522"/>
                    </a:lnTo>
                    <a:lnTo>
                      <a:pt x="1292" y="484"/>
                    </a:lnTo>
                    <a:lnTo>
                      <a:pt x="1285" y="446"/>
                    </a:lnTo>
                    <a:lnTo>
                      <a:pt x="1274" y="391"/>
                    </a:lnTo>
                    <a:lnTo>
                      <a:pt x="1271" y="364"/>
                    </a:lnTo>
                    <a:lnTo>
                      <a:pt x="1271" y="339"/>
                    </a:lnTo>
                    <a:lnTo>
                      <a:pt x="1275" y="314"/>
                    </a:lnTo>
                    <a:lnTo>
                      <a:pt x="1279" y="289"/>
                    </a:lnTo>
                    <a:lnTo>
                      <a:pt x="1287" y="232"/>
                    </a:lnTo>
                    <a:lnTo>
                      <a:pt x="1293" y="174"/>
                    </a:lnTo>
                    <a:lnTo>
                      <a:pt x="1295" y="147"/>
                    </a:lnTo>
                    <a:lnTo>
                      <a:pt x="1296" y="120"/>
                    </a:lnTo>
                    <a:lnTo>
                      <a:pt x="1294" y="93"/>
                    </a:lnTo>
                    <a:lnTo>
                      <a:pt x="1290" y="66"/>
                    </a:lnTo>
                    <a:lnTo>
                      <a:pt x="1285" y="52"/>
                    </a:lnTo>
                    <a:lnTo>
                      <a:pt x="1278" y="41"/>
                    </a:lnTo>
                    <a:lnTo>
                      <a:pt x="1270" y="33"/>
                    </a:lnTo>
                    <a:lnTo>
                      <a:pt x="1259" y="28"/>
                    </a:lnTo>
                    <a:lnTo>
                      <a:pt x="1244" y="26"/>
                    </a:lnTo>
                    <a:close/>
                    <a:moveTo>
                      <a:pt x="1219" y="0"/>
                    </a:moveTo>
                    <a:lnTo>
                      <a:pt x="1238" y="0"/>
                    </a:lnTo>
                    <a:lnTo>
                      <a:pt x="1256" y="0"/>
                    </a:lnTo>
                    <a:lnTo>
                      <a:pt x="1273" y="5"/>
                    </a:lnTo>
                    <a:lnTo>
                      <a:pt x="1286" y="12"/>
                    </a:lnTo>
                    <a:lnTo>
                      <a:pt x="1297" y="22"/>
                    </a:lnTo>
                    <a:lnTo>
                      <a:pt x="1306" y="35"/>
                    </a:lnTo>
                    <a:lnTo>
                      <a:pt x="1311" y="49"/>
                    </a:lnTo>
                    <a:lnTo>
                      <a:pt x="1315" y="63"/>
                    </a:lnTo>
                    <a:lnTo>
                      <a:pt x="1321" y="99"/>
                    </a:lnTo>
                    <a:lnTo>
                      <a:pt x="1322" y="137"/>
                    </a:lnTo>
                    <a:lnTo>
                      <a:pt x="1320" y="174"/>
                    </a:lnTo>
                    <a:lnTo>
                      <a:pt x="1316" y="211"/>
                    </a:lnTo>
                    <a:lnTo>
                      <a:pt x="1311" y="248"/>
                    </a:lnTo>
                    <a:lnTo>
                      <a:pt x="1306" y="284"/>
                    </a:lnTo>
                    <a:lnTo>
                      <a:pt x="1301" y="310"/>
                    </a:lnTo>
                    <a:lnTo>
                      <a:pt x="1298" y="336"/>
                    </a:lnTo>
                    <a:lnTo>
                      <a:pt x="1296" y="362"/>
                    </a:lnTo>
                    <a:lnTo>
                      <a:pt x="1300" y="389"/>
                    </a:lnTo>
                    <a:lnTo>
                      <a:pt x="1305" y="417"/>
                    </a:lnTo>
                    <a:lnTo>
                      <a:pt x="1310" y="443"/>
                    </a:lnTo>
                    <a:lnTo>
                      <a:pt x="1317" y="481"/>
                    </a:lnTo>
                    <a:lnTo>
                      <a:pt x="1322" y="519"/>
                    </a:lnTo>
                    <a:lnTo>
                      <a:pt x="1326" y="557"/>
                    </a:lnTo>
                    <a:lnTo>
                      <a:pt x="1326" y="571"/>
                    </a:lnTo>
                    <a:lnTo>
                      <a:pt x="1327" y="586"/>
                    </a:lnTo>
                    <a:lnTo>
                      <a:pt x="1326" y="601"/>
                    </a:lnTo>
                    <a:lnTo>
                      <a:pt x="1323" y="616"/>
                    </a:lnTo>
                    <a:lnTo>
                      <a:pt x="1319" y="630"/>
                    </a:lnTo>
                    <a:lnTo>
                      <a:pt x="1312" y="644"/>
                    </a:lnTo>
                    <a:lnTo>
                      <a:pt x="1302" y="653"/>
                    </a:lnTo>
                    <a:lnTo>
                      <a:pt x="1291" y="659"/>
                    </a:lnTo>
                    <a:lnTo>
                      <a:pt x="1278" y="663"/>
                    </a:lnTo>
                    <a:lnTo>
                      <a:pt x="1264" y="665"/>
                    </a:lnTo>
                    <a:lnTo>
                      <a:pt x="1251" y="665"/>
                    </a:lnTo>
                    <a:lnTo>
                      <a:pt x="1237" y="664"/>
                    </a:lnTo>
                    <a:lnTo>
                      <a:pt x="1199" y="660"/>
                    </a:lnTo>
                    <a:lnTo>
                      <a:pt x="1163" y="655"/>
                    </a:lnTo>
                    <a:lnTo>
                      <a:pt x="1125" y="652"/>
                    </a:lnTo>
                    <a:lnTo>
                      <a:pt x="989" y="649"/>
                    </a:lnTo>
                    <a:lnTo>
                      <a:pt x="853" y="649"/>
                    </a:lnTo>
                    <a:lnTo>
                      <a:pt x="716" y="648"/>
                    </a:lnTo>
                    <a:lnTo>
                      <a:pt x="578" y="648"/>
                    </a:lnTo>
                    <a:lnTo>
                      <a:pt x="438" y="647"/>
                    </a:lnTo>
                    <a:lnTo>
                      <a:pt x="299" y="645"/>
                    </a:lnTo>
                    <a:lnTo>
                      <a:pt x="232" y="645"/>
                    </a:lnTo>
                    <a:lnTo>
                      <a:pt x="163" y="648"/>
                    </a:lnTo>
                    <a:lnTo>
                      <a:pt x="140" y="650"/>
                    </a:lnTo>
                    <a:lnTo>
                      <a:pt x="117" y="652"/>
                    </a:lnTo>
                    <a:lnTo>
                      <a:pt x="93" y="652"/>
                    </a:lnTo>
                    <a:lnTo>
                      <a:pt x="69" y="650"/>
                    </a:lnTo>
                    <a:lnTo>
                      <a:pt x="47" y="645"/>
                    </a:lnTo>
                    <a:lnTo>
                      <a:pt x="33" y="638"/>
                    </a:lnTo>
                    <a:lnTo>
                      <a:pt x="23" y="630"/>
                    </a:lnTo>
                    <a:lnTo>
                      <a:pt x="14" y="619"/>
                    </a:lnTo>
                    <a:lnTo>
                      <a:pt x="8" y="607"/>
                    </a:lnTo>
                    <a:lnTo>
                      <a:pt x="3" y="594"/>
                    </a:lnTo>
                    <a:lnTo>
                      <a:pt x="1" y="579"/>
                    </a:lnTo>
                    <a:lnTo>
                      <a:pt x="0" y="564"/>
                    </a:lnTo>
                    <a:lnTo>
                      <a:pt x="2" y="524"/>
                    </a:lnTo>
                    <a:lnTo>
                      <a:pt x="4" y="484"/>
                    </a:lnTo>
                    <a:lnTo>
                      <a:pt x="6" y="444"/>
                    </a:lnTo>
                    <a:lnTo>
                      <a:pt x="6" y="27"/>
                    </a:lnTo>
                    <a:lnTo>
                      <a:pt x="8" y="21"/>
                    </a:lnTo>
                    <a:lnTo>
                      <a:pt x="11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5" y="9"/>
                    </a:lnTo>
                    <a:lnTo>
                      <a:pt x="19" y="6"/>
                    </a:lnTo>
                    <a:lnTo>
                      <a:pt x="25" y="4"/>
                    </a:lnTo>
                    <a:lnTo>
                      <a:pt x="181" y="5"/>
                    </a:lnTo>
                    <a:lnTo>
                      <a:pt x="337" y="7"/>
                    </a:lnTo>
                    <a:lnTo>
                      <a:pt x="493" y="9"/>
                    </a:lnTo>
                    <a:lnTo>
                      <a:pt x="697" y="10"/>
                    </a:lnTo>
                    <a:lnTo>
                      <a:pt x="901" y="10"/>
                    </a:lnTo>
                    <a:lnTo>
                      <a:pt x="957" y="11"/>
                    </a:lnTo>
                    <a:lnTo>
                      <a:pt x="1012" y="11"/>
                    </a:lnTo>
                    <a:lnTo>
                      <a:pt x="1069" y="9"/>
                    </a:lnTo>
                    <a:lnTo>
                      <a:pt x="1127" y="6"/>
                    </a:lnTo>
                    <a:lnTo>
                      <a:pt x="1184" y="2"/>
                    </a:lnTo>
                    <a:lnTo>
                      <a:pt x="1201" y="0"/>
                    </a:lnTo>
                    <a:lnTo>
                      <a:pt x="12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6288088" y="2105959"/>
                <a:ext cx="20066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51" y="0"/>
                  </a:cxn>
                  <a:cxn ang="0">
                    <a:pos x="1257" y="2"/>
                  </a:cxn>
                  <a:cxn ang="0">
                    <a:pos x="1261" y="6"/>
                  </a:cxn>
                  <a:cxn ang="0">
                    <a:pos x="1264" y="10"/>
                  </a:cxn>
                  <a:cxn ang="0">
                    <a:pos x="1264" y="16"/>
                  </a:cxn>
                  <a:cxn ang="0">
                    <a:pos x="1261" y="21"/>
                  </a:cxn>
                  <a:cxn ang="0">
                    <a:pos x="1257" y="24"/>
                  </a:cxn>
                  <a:cxn ang="0">
                    <a:pos x="1251" y="26"/>
                  </a:cxn>
                  <a:cxn ang="0">
                    <a:pos x="12" y="26"/>
                  </a:cxn>
                  <a:cxn ang="0">
                    <a:pos x="6" y="24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1264" h="26">
                    <a:moveTo>
                      <a:pt x="12" y="0"/>
                    </a:moveTo>
                    <a:lnTo>
                      <a:pt x="1251" y="0"/>
                    </a:lnTo>
                    <a:lnTo>
                      <a:pt x="1257" y="2"/>
                    </a:lnTo>
                    <a:lnTo>
                      <a:pt x="1261" y="6"/>
                    </a:lnTo>
                    <a:lnTo>
                      <a:pt x="1264" y="10"/>
                    </a:lnTo>
                    <a:lnTo>
                      <a:pt x="1264" y="16"/>
                    </a:lnTo>
                    <a:lnTo>
                      <a:pt x="1261" y="21"/>
                    </a:lnTo>
                    <a:lnTo>
                      <a:pt x="1257" y="24"/>
                    </a:lnTo>
                    <a:lnTo>
                      <a:pt x="1251" y="26"/>
                    </a:lnTo>
                    <a:lnTo>
                      <a:pt x="12" y="26"/>
                    </a:lnTo>
                    <a:lnTo>
                      <a:pt x="6" y="24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45"/>
            <p:cNvGrpSpPr/>
            <p:nvPr/>
          </p:nvGrpSpPr>
          <p:grpSpPr>
            <a:xfrm>
              <a:off x="6018212" y="4488554"/>
              <a:ext cx="2106613" cy="1055688"/>
              <a:chOff x="6257925" y="1638300"/>
              <a:chExt cx="2106613" cy="1055688"/>
            </a:xfrm>
          </p:grpSpPr>
          <p:sp>
            <p:nvSpPr>
              <p:cNvPr id="47" name="Freeform 30"/>
              <p:cNvSpPr>
                <a:spLocks noEditPoints="1"/>
              </p:cNvSpPr>
              <p:nvPr/>
            </p:nvSpPr>
            <p:spPr bwMode="auto">
              <a:xfrm>
                <a:off x="6257925" y="1638300"/>
                <a:ext cx="2106613" cy="1055688"/>
              </a:xfrm>
              <a:custGeom>
                <a:avLst/>
                <a:gdLst/>
                <a:ahLst/>
                <a:cxnLst>
                  <a:cxn ang="0">
                    <a:pos x="1128" y="30"/>
                  </a:cxn>
                  <a:cxn ang="0">
                    <a:pos x="810" y="36"/>
                  </a:cxn>
                  <a:cxn ang="0">
                    <a:pos x="31" y="29"/>
                  </a:cxn>
                  <a:cxn ang="0">
                    <a:pos x="26" y="525"/>
                  </a:cxn>
                  <a:cxn ang="0">
                    <a:pos x="30" y="594"/>
                  </a:cxn>
                  <a:cxn ang="0">
                    <a:pos x="47" y="616"/>
                  </a:cxn>
                  <a:cxn ang="0">
                    <a:pos x="81" y="624"/>
                  </a:cxn>
                  <a:cxn ang="0">
                    <a:pos x="283" y="618"/>
                  </a:cxn>
                  <a:cxn ang="0">
                    <a:pos x="608" y="622"/>
                  </a:cxn>
                  <a:cxn ang="0">
                    <a:pos x="1071" y="625"/>
                  </a:cxn>
                  <a:cxn ang="0">
                    <a:pos x="1205" y="636"/>
                  </a:cxn>
                  <a:cxn ang="0">
                    <a:pos x="1272" y="639"/>
                  </a:cxn>
                  <a:cxn ang="0">
                    <a:pos x="1295" y="623"/>
                  </a:cxn>
                  <a:cxn ang="0">
                    <a:pos x="1301" y="591"/>
                  </a:cxn>
                  <a:cxn ang="0">
                    <a:pos x="1300" y="561"/>
                  </a:cxn>
                  <a:cxn ang="0">
                    <a:pos x="1285" y="446"/>
                  </a:cxn>
                  <a:cxn ang="0">
                    <a:pos x="1271" y="339"/>
                  </a:cxn>
                  <a:cxn ang="0">
                    <a:pos x="1287" y="232"/>
                  </a:cxn>
                  <a:cxn ang="0">
                    <a:pos x="1296" y="120"/>
                  </a:cxn>
                  <a:cxn ang="0">
                    <a:pos x="1285" y="52"/>
                  </a:cxn>
                  <a:cxn ang="0">
                    <a:pos x="1259" y="28"/>
                  </a:cxn>
                  <a:cxn ang="0">
                    <a:pos x="1238" y="0"/>
                  </a:cxn>
                  <a:cxn ang="0">
                    <a:pos x="1286" y="12"/>
                  </a:cxn>
                  <a:cxn ang="0">
                    <a:pos x="1311" y="49"/>
                  </a:cxn>
                  <a:cxn ang="0">
                    <a:pos x="1322" y="137"/>
                  </a:cxn>
                  <a:cxn ang="0">
                    <a:pos x="1311" y="248"/>
                  </a:cxn>
                  <a:cxn ang="0">
                    <a:pos x="1298" y="336"/>
                  </a:cxn>
                  <a:cxn ang="0">
                    <a:pos x="1305" y="417"/>
                  </a:cxn>
                  <a:cxn ang="0">
                    <a:pos x="1322" y="519"/>
                  </a:cxn>
                  <a:cxn ang="0">
                    <a:pos x="1327" y="586"/>
                  </a:cxn>
                  <a:cxn ang="0">
                    <a:pos x="1319" y="630"/>
                  </a:cxn>
                  <a:cxn ang="0">
                    <a:pos x="1291" y="659"/>
                  </a:cxn>
                  <a:cxn ang="0">
                    <a:pos x="1251" y="665"/>
                  </a:cxn>
                  <a:cxn ang="0">
                    <a:pos x="1163" y="655"/>
                  </a:cxn>
                  <a:cxn ang="0">
                    <a:pos x="853" y="649"/>
                  </a:cxn>
                  <a:cxn ang="0">
                    <a:pos x="438" y="647"/>
                  </a:cxn>
                  <a:cxn ang="0">
                    <a:pos x="163" y="648"/>
                  </a:cxn>
                  <a:cxn ang="0">
                    <a:pos x="93" y="652"/>
                  </a:cxn>
                  <a:cxn ang="0">
                    <a:pos x="33" y="638"/>
                  </a:cxn>
                  <a:cxn ang="0">
                    <a:pos x="8" y="607"/>
                  </a:cxn>
                  <a:cxn ang="0">
                    <a:pos x="0" y="564"/>
                  </a:cxn>
                  <a:cxn ang="0">
                    <a:pos x="6" y="444"/>
                  </a:cxn>
                  <a:cxn ang="0">
                    <a:pos x="11" y="16"/>
                  </a:cxn>
                  <a:cxn ang="0">
                    <a:pos x="15" y="9"/>
                  </a:cxn>
                  <a:cxn ang="0">
                    <a:pos x="181" y="5"/>
                  </a:cxn>
                  <a:cxn ang="0">
                    <a:pos x="697" y="10"/>
                  </a:cxn>
                  <a:cxn ang="0">
                    <a:pos x="1012" y="11"/>
                  </a:cxn>
                  <a:cxn ang="0">
                    <a:pos x="1184" y="2"/>
                  </a:cxn>
                </a:cxnLst>
                <a:rect l="0" t="0" r="r" b="b"/>
                <a:pathLst>
                  <a:path w="1327" h="665">
                    <a:moveTo>
                      <a:pt x="1244" y="26"/>
                    </a:moveTo>
                    <a:lnTo>
                      <a:pt x="1186" y="27"/>
                    </a:lnTo>
                    <a:lnTo>
                      <a:pt x="1128" y="30"/>
                    </a:lnTo>
                    <a:lnTo>
                      <a:pt x="1049" y="35"/>
                    </a:lnTo>
                    <a:lnTo>
                      <a:pt x="969" y="36"/>
                    </a:lnTo>
                    <a:lnTo>
                      <a:pt x="810" y="36"/>
                    </a:lnTo>
                    <a:lnTo>
                      <a:pt x="549" y="34"/>
                    </a:lnTo>
                    <a:lnTo>
                      <a:pt x="287" y="31"/>
                    </a:lnTo>
                    <a:lnTo>
                      <a:pt x="31" y="29"/>
                    </a:lnTo>
                    <a:lnTo>
                      <a:pt x="31" y="444"/>
                    </a:lnTo>
                    <a:lnTo>
                      <a:pt x="30" y="484"/>
                    </a:lnTo>
                    <a:lnTo>
                      <a:pt x="26" y="525"/>
                    </a:lnTo>
                    <a:lnTo>
                      <a:pt x="25" y="564"/>
                    </a:lnTo>
                    <a:lnTo>
                      <a:pt x="27" y="584"/>
                    </a:lnTo>
                    <a:lnTo>
                      <a:pt x="30" y="594"/>
                    </a:lnTo>
                    <a:lnTo>
                      <a:pt x="33" y="603"/>
                    </a:lnTo>
                    <a:lnTo>
                      <a:pt x="39" y="611"/>
                    </a:lnTo>
                    <a:lnTo>
                      <a:pt x="47" y="616"/>
                    </a:lnTo>
                    <a:lnTo>
                      <a:pt x="59" y="621"/>
                    </a:lnTo>
                    <a:lnTo>
                      <a:pt x="70" y="623"/>
                    </a:lnTo>
                    <a:lnTo>
                      <a:pt x="81" y="624"/>
                    </a:lnTo>
                    <a:lnTo>
                      <a:pt x="138" y="624"/>
                    </a:lnTo>
                    <a:lnTo>
                      <a:pt x="224" y="619"/>
                    </a:lnTo>
                    <a:lnTo>
                      <a:pt x="283" y="618"/>
                    </a:lnTo>
                    <a:lnTo>
                      <a:pt x="341" y="620"/>
                    </a:lnTo>
                    <a:lnTo>
                      <a:pt x="399" y="621"/>
                    </a:lnTo>
                    <a:lnTo>
                      <a:pt x="608" y="622"/>
                    </a:lnTo>
                    <a:lnTo>
                      <a:pt x="814" y="623"/>
                    </a:lnTo>
                    <a:lnTo>
                      <a:pt x="1020" y="624"/>
                    </a:lnTo>
                    <a:lnTo>
                      <a:pt x="1071" y="625"/>
                    </a:lnTo>
                    <a:lnTo>
                      <a:pt x="1121" y="627"/>
                    </a:lnTo>
                    <a:lnTo>
                      <a:pt x="1172" y="632"/>
                    </a:lnTo>
                    <a:lnTo>
                      <a:pt x="1205" y="636"/>
                    </a:lnTo>
                    <a:lnTo>
                      <a:pt x="1237" y="638"/>
                    </a:lnTo>
                    <a:lnTo>
                      <a:pt x="1260" y="640"/>
                    </a:lnTo>
                    <a:lnTo>
                      <a:pt x="1272" y="639"/>
                    </a:lnTo>
                    <a:lnTo>
                      <a:pt x="1283" y="637"/>
                    </a:lnTo>
                    <a:lnTo>
                      <a:pt x="1290" y="631"/>
                    </a:lnTo>
                    <a:lnTo>
                      <a:pt x="1295" y="623"/>
                    </a:lnTo>
                    <a:lnTo>
                      <a:pt x="1299" y="613"/>
                    </a:lnTo>
                    <a:lnTo>
                      <a:pt x="1300" y="602"/>
                    </a:lnTo>
                    <a:lnTo>
                      <a:pt x="1301" y="591"/>
                    </a:lnTo>
                    <a:lnTo>
                      <a:pt x="1301" y="579"/>
                    </a:lnTo>
                    <a:lnTo>
                      <a:pt x="1300" y="569"/>
                    </a:lnTo>
                    <a:lnTo>
                      <a:pt x="1300" y="561"/>
                    </a:lnTo>
                    <a:lnTo>
                      <a:pt x="1297" y="522"/>
                    </a:lnTo>
                    <a:lnTo>
                      <a:pt x="1292" y="484"/>
                    </a:lnTo>
                    <a:lnTo>
                      <a:pt x="1285" y="446"/>
                    </a:lnTo>
                    <a:lnTo>
                      <a:pt x="1274" y="391"/>
                    </a:lnTo>
                    <a:lnTo>
                      <a:pt x="1271" y="364"/>
                    </a:lnTo>
                    <a:lnTo>
                      <a:pt x="1271" y="339"/>
                    </a:lnTo>
                    <a:lnTo>
                      <a:pt x="1275" y="314"/>
                    </a:lnTo>
                    <a:lnTo>
                      <a:pt x="1279" y="289"/>
                    </a:lnTo>
                    <a:lnTo>
                      <a:pt x="1287" y="232"/>
                    </a:lnTo>
                    <a:lnTo>
                      <a:pt x="1293" y="174"/>
                    </a:lnTo>
                    <a:lnTo>
                      <a:pt x="1295" y="147"/>
                    </a:lnTo>
                    <a:lnTo>
                      <a:pt x="1296" y="120"/>
                    </a:lnTo>
                    <a:lnTo>
                      <a:pt x="1294" y="93"/>
                    </a:lnTo>
                    <a:lnTo>
                      <a:pt x="1290" y="66"/>
                    </a:lnTo>
                    <a:lnTo>
                      <a:pt x="1285" y="52"/>
                    </a:lnTo>
                    <a:lnTo>
                      <a:pt x="1278" y="41"/>
                    </a:lnTo>
                    <a:lnTo>
                      <a:pt x="1270" y="33"/>
                    </a:lnTo>
                    <a:lnTo>
                      <a:pt x="1259" y="28"/>
                    </a:lnTo>
                    <a:lnTo>
                      <a:pt x="1244" y="26"/>
                    </a:lnTo>
                    <a:close/>
                    <a:moveTo>
                      <a:pt x="1219" y="0"/>
                    </a:moveTo>
                    <a:lnTo>
                      <a:pt x="1238" y="0"/>
                    </a:lnTo>
                    <a:lnTo>
                      <a:pt x="1256" y="0"/>
                    </a:lnTo>
                    <a:lnTo>
                      <a:pt x="1273" y="5"/>
                    </a:lnTo>
                    <a:lnTo>
                      <a:pt x="1286" y="12"/>
                    </a:lnTo>
                    <a:lnTo>
                      <a:pt x="1297" y="22"/>
                    </a:lnTo>
                    <a:lnTo>
                      <a:pt x="1306" y="35"/>
                    </a:lnTo>
                    <a:lnTo>
                      <a:pt x="1311" y="49"/>
                    </a:lnTo>
                    <a:lnTo>
                      <a:pt x="1315" y="63"/>
                    </a:lnTo>
                    <a:lnTo>
                      <a:pt x="1321" y="99"/>
                    </a:lnTo>
                    <a:lnTo>
                      <a:pt x="1322" y="137"/>
                    </a:lnTo>
                    <a:lnTo>
                      <a:pt x="1320" y="174"/>
                    </a:lnTo>
                    <a:lnTo>
                      <a:pt x="1316" y="211"/>
                    </a:lnTo>
                    <a:lnTo>
                      <a:pt x="1311" y="248"/>
                    </a:lnTo>
                    <a:lnTo>
                      <a:pt x="1306" y="284"/>
                    </a:lnTo>
                    <a:lnTo>
                      <a:pt x="1301" y="310"/>
                    </a:lnTo>
                    <a:lnTo>
                      <a:pt x="1298" y="336"/>
                    </a:lnTo>
                    <a:lnTo>
                      <a:pt x="1296" y="362"/>
                    </a:lnTo>
                    <a:lnTo>
                      <a:pt x="1300" y="389"/>
                    </a:lnTo>
                    <a:lnTo>
                      <a:pt x="1305" y="417"/>
                    </a:lnTo>
                    <a:lnTo>
                      <a:pt x="1310" y="443"/>
                    </a:lnTo>
                    <a:lnTo>
                      <a:pt x="1317" y="481"/>
                    </a:lnTo>
                    <a:lnTo>
                      <a:pt x="1322" y="519"/>
                    </a:lnTo>
                    <a:lnTo>
                      <a:pt x="1326" y="557"/>
                    </a:lnTo>
                    <a:lnTo>
                      <a:pt x="1326" y="571"/>
                    </a:lnTo>
                    <a:lnTo>
                      <a:pt x="1327" y="586"/>
                    </a:lnTo>
                    <a:lnTo>
                      <a:pt x="1326" y="601"/>
                    </a:lnTo>
                    <a:lnTo>
                      <a:pt x="1323" y="616"/>
                    </a:lnTo>
                    <a:lnTo>
                      <a:pt x="1319" y="630"/>
                    </a:lnTo>
                    <a:lnTo>
                      <a:pt x="1312" y="644"/>
                    </a:lnTo>
                    <a:lnTo>
                      <a:pt x="1302" y="653"/>
                    </a:lnTo>
                    <a:lnTo>
                      <a:pt x="1291" y="659"/>
                    </a:lnTo>
                    <a:lnTo>
                      <a:pt x="1278" y="663"/>
                    </a:lnTo>
                    <a:lnTo>
                      <a:pt x="1264" y="665"/>
                    </a:lnTo>
                    <a:lnTo>
                      <a:pt x="1251" y="665"/>
                    </a:lnTo>
                    <a:lnTo>
                      <a:pt x="1237" y="664"/>
                    </a:lnTo>
                    <a:lnTo>
                      <a:pt x="1199" y="660"/>
                    </a:lnTo>
                    <a:lnTo>
                      <a:pt x="1163" y="655"/>
                    </a:lnTo>
                    <a:lnTo>
                      <a:pt x="1125" y="652"/>
                    </a:lnTo>
                    <a:lnTo>
                      <a:pt x="989" y="649"/>
                    </a:lnTo>
                    <a:lnTo>
                      <a:pt x="853" y="649"/>
                    </a:lnTo>
                    <a:lnTo>
                      <a:pt x="716" y="648"/>
                    </a:lnTo>
                    <a:lnTo>
                      <a:pt x="578" y="648"/>
                    </a:lnTo>
                    <a:lnTo>
                      <a:pt x="438" y="647"/>
                    </a:lnTo>
                    <a:lnTo>
                      <a:pt x="299" y="645"/>
                    </a:lnTo>
                    <a:lnTo>
                      <a:pt x="232" y="645"/>
                    </a:lnTo>
                    <a:lnTo>
                      <a:pt x="163" y="648"/>
                    </a:lnTo>
                    <a:lnTo>
                      <a:pt x="140" y="650"/>
                    </a:lnTo>
                    <a:lnTo>
                      <a:pt x="117" y="652"/>
                    </a:lnTo>
                    <a:lnTo>
                      <a:pt x="93" y="652"/>
                    </a:lnTo>
                    <a:lnTo>
                      <a:pt x="69" y="650"/>
                    </a:lnTo>
                    <a:lnTo>
                      <a:pt x="47" y="645"/>
                    </a:lnTo>
                    <a:lnTo>
                      <a:pt x="33" y="638"/>
                    </a:lnTo>
                    <a:lnTo>
                      <a:pt x="23" y="630"/>
                    </a:lnTo>
                    <a:lnTo>
                      <a:pt x="14" y="619"/>
                    </a:lnTo>
                    <a:lnTo>
                      <a:pt x="8" y="607"/>
                    </a:lnTo>
                    <a:lnTo>
                      <a:pt x="3" y="594"/>
                    </a:lnTo>
                    <a:lnTo>
                      <a:pt x="1" y="579"/>
                    </a:lnTo>
                    <a:lnTo>
                      <a:pt x="0" y="564"/>
                    </a:lnTo>
                    <a:lnTo>
                      <a:pt x="2" y="524"/>
                    </a:lnTo>
                    <a:lnTo>
                      <a:pt x="4" y="484"/>
                    </a:lnTo>
                    <a:lnTo>
                      <a:pt x="6" y="444"/>
                    </a:lnTo>
                    <a:lnTo>
                      <a:pt x="6" y="27"/>
                    </a:lnTo>
                    <a:lnTo>
                      <a:pt x="8" y="21"/>
                    </a:lnTo>
                    <a:lnTo>
                      <a:pt x="11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5" y="9"/>
                    </a:lnTo>
                    <a:lnTo>
                      <a:pt x="19" y="6"/>
                    </a:lnTo>
                    <a:lnTo>
                      <a:pt x="25" y="4"/>
                    </a:lnTo>
                    <a:lnTo>
                      <a:pt x="181" y="5"/>
                    </a:lnTo>
                    <a:lnTo>
                      <a:pt x="337" y="7"/>
                    </a:lnTo>
                    <a:lnTo>
                      <a:pt x="493" y="9"/>
                    </a:lnTo>
                    <a:lnTo>
                      <a:pt x="697" y="10"/>
                    </a:lnTo>
                    <a:lnTo>
                      <a:pt x="901" y="10"/>
                    </a:lnTo>
                    <a:lnTo>
                      <a:pt x="957" y="11"/>
                    </a:lnTo>
                    <a:lnTo>
                      <a:pt x="1012" y="11"/>
                    </a:lnTo>
                    <a:lnTo>
                      <a:pt x="1069" y="9"/>
                    </a:lnTo>
                    <a:lnTo>
                      <a:pt x="1127" y="6"/>
                    </a:lnTo>
                    <a:lnTo>
                      <a:pt x="1184" y="2"/>
                    </a:lnTo>
                    <a:lnTo>
                      <a:pt x="1201" y="0"/>
                    </a:lnTo>
                    <a:lnTo>
                      <a:pt x="12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6288088" y="2121725"/>
                <a:ext cx="2006600" cy="412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51" y="0"/>
                  </a:cxn>
                  <a:cxn ang="0">
                    <a:pos x="1257" y="2"/>
                  </a:cxn>
                  <a:cxn ang="0">
                    <a:pos x="1261" y="6"/>
                  </a:cxn>
                  <a:cxn ang="0">
                    <a:pos x="1264" y="10"/>
                  </a:cxn>
                  <a:cxn ang="0">
                    <a:pos x="1264" y="16"/>
                  </a:cxn>
                  <a:cxn ang="0">
                    <a:pos x="1261" y="21"/>
                  </a:cxn>
                  <a:cxn ang="0">
                    <a:pos x="1257" y="24"/>
                  </a:cxn>
                  <a:cxn ang="0">
                    <a:pos x="1251" y="26"/>
                  </a:cxn>
                  <a:cxn ang="0">
                    <a:pos x="12" y="26"/>
                  </a:cxn>
                  <a:cxn ang="0">
                    <a:pos x="6" y="24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1264" h="26">
                    <a:moveTo>
                      <a:pt x="12" y="0"/>
                    </a:moveTo>
                    <a:lnTo>
                      <a:pt x="1251" y="0"/>
                    </a:lnTo>
                    <a:lnTo>
                      <a:pt x="1257" y="2"/>
                    </a:lnTo>
                    <a:lnTo>
                      <a:pt x="1261" y="6"/>
                    </a:lnTo>
                    <a:lnTo>
                      <a:pt x="1264" y="10"/>
                    </a:lnTo>
                    <a:lnTo>
                      <a:pt x="1264" y="16"/>
                    </a:lnTo>
                    <a:lnTo>
                      <a:pt x="1261" y="21"/>
                    </a:lnTo>
                    <a:lnTo>
                      <a:pt x="1257" y="24"/>
                    </a:lnTo>
                    <a:lnTo>
                      <a:pt x="1251" y="26"/>
                    </a:lnTo>
                    <a:lnTo>
                      <a:pt x="12" y="26"/>
                    </a:lnTo>
                    <a:lnTo>
                      <a:pt x="6" y="24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48"/>
          <p:cNvGrpSpPr/>
          <p:nvPr/>
        </p:nvGrpSpPr>
        <p:grpSpPr>
          <a:xfrm>
            <a:off x="8912648" y="3566647"/>
            <a:ext cx="2103438" cy="1692275"/>
            <a:chOff x="3800475" y="2611547"/>
            <a:chExt cx="2103438" cy="1692275"/>
          </a:xfrm>
        </p:grpSpPr>
        <p:sp>
          <p:nvSpPr>
            <p:cNvPr id="50" name="Freeform 28"/>
            <p:cNvSpPr>
              <a:spLocks noEditPoints="1"/>
            </p:cNvSpPr>
            <p:nvPr/>
          </p:nvSpPr>
          <p:spPr bwMode="auto">
            <a:xfrm>
              <a:off x="3800475" y="2611547"/>
              <a:ext cx="2103438" cy="1692275"/>
            </a:xfrm>
            <a:custGeom>
              <a:avLst/>
              <a:gdLst/>
              <a:ahLst/>
              <a:cxnLst>
                <a:cxn ang="0">
                  <a:pos x="1127" y="33"/>
                </a:cxn>
                <a:cxn ang="0">
                  <a:pos x="889" y="42"/>
                </a:cxn>
                <a:cxn ang="0">
                  <a:pos x="408" y="38"/>
                </a:cxn>
                <a:cxn ang="0">
                  <a:pos x="30" y="35"/>
                </a:cxn>
                <a:cxn ang="0">
                  <a:pos x="33" y="596"/>
                </a:cxn>
                <a:cxn ang="0">
                  <a:pos x="29" y="829"/>
                </a:cxn>
                <a:cxn ang="0">
                  <a:pos x="26" y="937"/>
                </a:cxn>
                <a:cxn ang="0">
                  <a:pos x="38" y="989"/>
                </a:cxn>
                <a:cxn ang="0">
                  <a:pos x="69" y="1013"/>
                </a:cxn>
                <a:cxn ang="0">
                  <a:pos x="108" y="1016"/>
                </a:cxn>
                <a:cxn ang="0">
                  <a:pos x="231" y="1006"/>
                </a:cxn>
                <a:cxn ang="0">
                  <a:pos x="315" y="1009"/>
                </a:cxn>
                <a:cxn ang="0">
                  <a:pos x="624" y="1011"/>
                </a:cxn>
                <a:cxn ang="0">
                  <a:pos x="1085" y="1016"/>
                </a:cxn>
                <a:cxn ang="0">
                  <a:pos x="1156" y="1025"/>
                </a:cxn>
                <a:cxn ang="0">
                  <a:pos x="1243" y="1039"/>
                </a:cxn>
                <a:cxn ang="0">
                  <a:pos x="1267" y="1040"/>
                </a:cxn>
                <a:cxn ang="0">
                  <a:pos x="1288" y="1024"/>
                </a:cxn>
                <a:cxn ang="0">
                  <a:pos x="1298" y="983"/>
                </a:cxn>
                <a:cxn ang="0">
                  <a:pos x="1298" y="862"/>
                </a:cxn>
                <a:cxn ang="0">
                  <a:pos x="1275" y="637"/>
                </a:cxn>
                <a:cxn ang="0">
                  <a:pos x="1275" y="498"/>
                </a:cxn>
                <a:cxn ang="0">
                  <a:pos x="1293" y="267"/>
                </a:cxn>
                <a:cxn ang="0">
                  <a:pos x="1296" y="163"/>
                </a:cxn>
                <a:cxn ang="0">
                  <a:pos x="1281" y="61"/>
                </a:cxn>
                <a:cxn ang="0">
                  <a:pos x="1264" y="33"/>
                </a:cxn>
                <a:cxn ang="0">
                  <a:pos x="1204" y="26"/>
                </a:cxn>
                <a:cxn ang="0">
                  <a:pos x="1253" y="0"/>
                </a:cxn>
                <a:cxn ang="0">
                  <a:pos x="1285" y="16"/>
                </a:cxn>
                <a:cxn ang="0">
                  <a:pos x="1308" y="62"/>
                </a:cxn>
                <a:cxn ang="0">
                  <a:pos x="1320" y="166"/>
                </a:cxn>
                <a:cxn ang="0">
                  <a:pos x="1317" y="296"/>
                </a:cxn>
                <a:cxn ang="0">
                  <a:pos x="1297" y="567"/>
                </a:cxn>
                <a:cxn ang="0">
                  <a:pos x="1312" y="737"/>
                </a:cxn>
                <a:cxn ang="0">
                  <a:pos x="1325" y="941"/>
                </a:cxn>
                <a:cxn ang="0">
                  <a:pos x="1317" y="1018"/>
                </a:cxn>
                <a:cxn ang="0">
                  <a:pos x="1298" y="1053"/>
                </a:cxn>
                <a:cxn ang="0">
                  <a:pos x="1263" y="1066"/>
                </a:cxn>
                <a:cxn ang="0">
                  <a:pos x="1222" y="1063"/>
                </a:cxn>
                <a:cxn ang="0">
                  <a:pos x="1128" y="1046"/>
                </a:cxn>
                <a:cxn ang="0">
                  <a:pos x="947" y="1040"/>
                </a:cxn>
                <a:cxn ang="0">
                  <a:pos x="569" y="1037"/>
                </a:cxn>
                <a:cxn ang="0">
                  <a:pos x="257" y="1032"/>
                </a:cxn>
                <a:cxn ang="0">
                  <a:pos x="167" y="1038"/>
                </a:cxn>
                <a:cxn ang="0">
                  <a:pos x="103" y="1042"/>
                </a:cxn>
                <a:cxn ang="0">
                  <a:pos x="50" y="1034"/>
                </a:cxn>
                <a:cxn ang="0">
                  <a:pos x="15" y="1001"/>
                </a:cxn>
                <a:cxn ang="0">
                  <a:pos x="2" y="953"/>
                </a:cxn>
                <a:cxn ang="0">
                  <a:pos x="0" y="854"/>
                </a:cxn>
                <a:cxn ang="0">
                  <a:pos x="6" y="711"/>
                </a:cxn>
                <a:cxn ang="0">
                  <a:pos x="7" y="29"/>
                </a:cxn>
                <a:cxn ang="0">
                  <a:pos x="12" y="16"/>
                </a:cxn>
                <a:cxn ang="0">
                  <a:pos x="24" y="7"/>
                </a:cxn>
                <a:cxn ang="0">
                  <a:pos x="358" y="12"/>
                </a:cxn>
                <a:cxn ang="0">
                  <a:pos x="1049" y="14"/>
                </a:cxn>
                <a:cxn ang="0">
                  <a:pos x="1215" y="0"/>
                </a:cxn>
              </a:cxnLst>
              <a:rect l="0" t="0" r="r" b="b"/>
              <a:pathLst>
                <a:path w="1325" h="1066">
                  <a:moveTo>
                    <a:pt x="1204" y="26"/>
                  </a:moveTo>
                  <a:lnTo>
                    <a:pt x="1166" y="29"/>
                  </a:lnTo>
                  <a:lnTo>
                    <a:pt x="1127" y="33"/>
                  </a:lnTo>
                  <a:lnTo>
                    <a:pt x="1048" y="39"/>
                  </a:lnTo>
                  <a:lnTo>
                    <a:pt x="968" y="42"/>
                  </a:lnTo>
                  <a:lnTo>
                    <a:pt x="889" y="42"/>
                  </a:lnTo>
                  <a:lnTo>
                    <a:pt x="809" y="41"/>
                  </a:lnTo>
                  <a:lnTo>
                    <a:pt x="541" y="41"/>
                  </a:lnTo>
                  <a:lnTo>
                    <a:pt x="408" y="38"/>
                  </a:lnTo>
                  <a:lnTo>
                    <a:pt x="216" y="34"/>
                  </a:lnTo>
                  <a:lnTo>
                    <a:pt x="29" y="32"/>
                  </a:lnTo>
                  <a:lnTo>
                    <a:pt x="30" y="35"/>
                  </a:lnTo>
                  <a:lnTo>
                    <a:pt x="30" y="417"/>
                  </a:lnTo>
                  <a:lnTo>
                    <a:pt x="31" y="506"/>
                  </a:lnTo>
                  <a:lnTo>
                    <a:pt x="33" y="596"/>
                  </a:lnTo>
                  <a:lnTo>
                    <a:pt x="33" y="686"/>
                  </a:lnTo>
                  <a:lnTo>
                    <a:pt x="31" y="776"/>
                  </a:lnTo>
                  <a:lnTo>
                    <a:pt x="29" y="829"/>
                  </a:lnTo>
                  <a:lnTo>
                    <a:pt x="25" y="900"/>
                  </a:lnTo>
                  <a:lnTo>
                    <a:pt x="25" y="918"/>
                  </a:lnTo>
                  <a:lnTo>
                    <a:pt x="26" y="937"/>
                  </a:lnTo>
                  <a:lnTo>
                    <a:pt x="28" y="955"/>
                  </a:lnTo>
                  <a:lnTo>
                    <a:pt x="32" y="973"/>
                  </a:lnTo>
                  <a:lnTo>
                    <a:pt x="38" y="989"/>
                  </a:lnTo>
                  <a:lnTo>
                    <a:pt x="46" y="1001"/>
                  </a:lnTo>
                  <a:lnTo>
                    <a:pt x="57" y="1008"/>
                  </a:lnTo>
                  <a:lnTo>
                    <a:pt x="69" y="1013"/>
                  </a:lnTo>
                  <a:lnTo>
                    <a:pt x="81" y="1016"/>
                  </a:lnTo>
                  <a:lnTo>
                    <a:pt x="95" y="1017"/>
                  </a:lnTo>
                  <a:lnTo>
                    <a:pt x="108" y="1016"/>
                  </a:lnTo>
                  <a:lnTo>
                    <a:pt x="122" y="1016"/>
                  </a:lnTo>
                  <a:lnTo>
                    <a:pt x="177" y="1011"/>
                  </a:lnTo>
                  <a:lnTo>
                    <a:pt x="231" y="1006"/>
                  </a:lnTo>
                  <a:lnTo>
                    <a:pt x="259" y="1006"/>
                  </a:lnTo>
                  <a:lnTo>
                    <a:pt x="288" y="1007"/>
                  </a:lnTo>
                  <a:lnTo>
                    <a:pt x="315" y="1009"/>
                  </a:lnTo>
                  <a:lnTo>
                    <a:pt x="415" y="1011"/>
                  </a:lnTo>
                  <a:lnTo>
                    <a:pt x="519" y="1011"/>
                  </a:lnTo>
                  <a:lnTo>
                    <a:pt x="624" y="1011"/>
                  </a:lnTo>
                  <a:lnTo>
                    <a:pt x="829" y="1013"/>
                  </a:lnTo>
                  <a:lnTo>
                    <a:pt x="1036" y="1016"/>
                  </a:lnTo>
                  <a:lnTo>
                    <a:pt x="1085" y="1016"/>
                  </a:lnTo>
                  <a:lnTo>
                    <a:pt x="1110" y="1017"/>
                  </a:lnTo>
                  <a:lnTo>
                    <a:pt x="1135" y="1020"/>
                  </a:lnTo>
                  <a:lnTo>
                    <a:pt x="1156" y="1025"/>
                  </a:lnTo>
                  <a:lnTo>
                    <a:pt x="1178" y="1029"/>
                  </a:lnTo>
                  <a:lnTo>
                    <a:pt x="1211" y="1035"/>
                  </a:lnTo>
                  <a:lnTo>
                    <a:pt x="1243" y="1039"/>
                  </a:lnTo>
                  <a:lnTo>
                    <a:pt x="1250" y="1040"/>
                  </a:lnTo>
                  <a:lnTo>
                    <a:pt x="1258" y="1041"/>
                  </a:lnTo>
                  <a:lnTo>
                    <a:pt x="1267" y="1040"/>
                  </a:lnTo>
                  <a:lnTo>
                    <a:pt x="1275" y="1038"/>
                  </a:lnTo>
                  <a:lnTo>
                    <a:pt x="1281" y="1034"/>
                  </a:lnTo>
                  <a:lnTo>
                    <a:pt x="1288" y="1024"/>
                  </a:lnTo>
                  <a:lnTo>
                    <a:pt x="1293" y="1011"/>
                  </a:lnTo>
                  <a:lnTo>
                    <a:pt x="1296" y="997"/>
                  </a:lnTo>
                  <a:lnTo>
                    <a:pt x="1298" y="983"/>
                  </a:lnTo>
                  <a:lnTo>
                    <a:pt x="1298" y="970"/>
                  </a:lnTo>
                  <a:lnTo>
                    <a:pt x="1299" y="916"/>
                  </a:lnTo>
                  <a:lnTo>
                    <a:pt x="1298" y="862"/>
                  </a:lnTo>
                  <a:lnTo>
                    <a:pt x="1291" y="787"/>
                  </a:lnTo>
                  <a:lnTo>
                    <a:pt x="1283" y="712"/>
                  </a:lnTo>
                  <a:lnTo>
                    <a:pt x="1275" y="637"/>
                  </a:lnTo>
                  <a:lnTo>
                    <a:pt x="1271" y="591"/>
                  </a:lnTo>
                  <a:lnTo>
                    <a:pt x="1271" y="545"/>
                  </a:lnTo>
                  <a:lnTo>
                    <a:pt x="1275" y="498"/>
                  </a:lnTo>
                  <a:lnTo>
                    <a:pt x="1282" y="421"/>
                  </a:lnTo>
                  <a:lnTo>
                    <a:pt x="1289" y="344"/>
                  </a:lnTo>
                  <a:lnTo>
                    <a:pt x="1293" y="267"/>
                  </a:lnTo>
                  <a:lnTo>
                    <a:pt x="1295" y="233"/>
                  </a:lnTo>
                  <a:lnTo>
                    <a:pt x="1296" y="198"/>
                  </a:lnTo>
                  <a:lnTo>
                    <a:pt x="1296" y="163"/>
                  </a:lnTo>
                  <a:lnTo>
                    <a:pt x="1294" y="128"/>
                  </a:lnTo>
                  <a:lnTo>
                    <a:pt x="1290" y="94"/>
                  </a:lnTo>
                  <a:lnTo>
                    <a:pt x="1281" y="61"/>
                  </a:lnTo>
                  <a:lnTo>
                    <a:pt x="1276" y="50"/>
                  </a:lnTo>
                  <a:lnTo>
                    <a:pt x="1271" y="40"/>
                  </a:lnTo>
                  <a:lnTo>
                    <a:pt x="1264" y="33"/>
                  </a:lnTo>
                  <a:lnTo>
                    <a:pt x="1255" y="28"/>
                  </a:lnTo>
                  <a:lnTo>
                    <a:pt x="1243" y="26"/>
                  </a:lnTo>
                  <a:lnTo>
                    <a:pt x="1204" y="26"/>
                  </a:lnTo>
                  <a:close/>
                  <a:moveTo>
                    <a:pt x="1227" y="0"/>
                  </a:moveTo>
                  <a:lnTo>
                    <a:pt x="1240" y="0"/>
                  </a:lnTo>
                  <a:lnTo>
                    <a:pt x="1253" y="0"/>
                  </a:lnTo>
                  <a:lnTo>
                    <a:pt x="1265" y="3"/>
                  </a:lnTo>
                  <a:lnTo>
                    <a:pt x="1276" y="8"/>
                  </a:lnTo>
                  <a:lnTo>
                    <a:pt x="1285" y="16"/>
                  </a:lnTo>
                  <a:lnTo>
                    <a:pt x="1295" y="30"/>
                  </a:lnTo>
                  <a:lnTo>
                    <a:pt x="1302" y="46"/>
                  </a:lnTo>
                  <a:lnTo>
                    <a:pt x="1308" y="62"/>
                  </a:lnTo>
                  <a:lnTo>
                    <a:pt x="1312" y="79"/>
                  </a:lnTo>
                  <a:lnTo>
                    <a:pt x="1318" y="122"/>
                  </a:lnTo>
                  <a:lnTo>
                    <a:pt x="1320" y="166"/>
                  </a:lnTo>
                  <a:lnTo>
                    <a:pt x="1320" y="209"/>
                  </a:lnTo>
                  <a:lnTo>
                    <a:pt x="1319" y="253"/>
                  </a:lnTo>
                  <a:lnTo>
                    <a:pt x="1317" y="296"/>
                  </a:lnTo>
                  <a:lnTo>
                    <a:pt x="1308" y="408"/>
                  </a:lnTo>
                  <a:lnTo>
                    <a:pt x="1298" y="520"/>
                  </a:lnTo>
                  <a:lnTo>
                    <a:pt x="1297" y="567"/>
                  </a:lnTo>
                  <a:lnTo>
                    <a:pt x="1298" y="614"/>
                  </a:lnTo>
                  <a:lnTo>
                    <a:pt x="1303" y="660"/>
                  </a:lnTo>
                  <a:lnTo>
                    <a:pt x="1312" y="737"/>
                  </a:lnTo>
                  <a:lnTo>
                    <a:pt x="1319" y="813"/>
                  </a:lnTo>
                  <a:lnTo>
                    <a:pt x="1325" y="890"/>
                  </a:lnTo>
                  <a:lnTo>
                    <a:pt x="1325" y="941"/>
                  </a:lnTo>
                  <a:lnTo>
                    <a:pt x="1321" y="991"/>
                  </a:lnTo>
                  <a:lnTo>
                    <a:pt x="1319" y="1004"/>
                  </a:lnTo>
                  <a:lnTo>
                    <a:pt x="1317" y="1018"/>
                  </a:lnTo>
                  <a:lnTo>
                    <a:pt x="1312" y="1031"/>
                  </a:lnTo>
                  <a:lnTo>
                    <a:pt x="1307" y="1042"/>
                  </a:lnTo>
                  <a:lnTo>
                    <a:pt x="1298" y="1053"/>
                  </a:lnTo>
                  <a:lnTo>
                    <a:pt x="1288" y="1060"/>
                  </a:lnTo>
                  <a:lnTo>
                    <a:pt x="1276" y="1064"/>
                  </a:lnTo>
                  <a:lnTo>
                    <a:pt x="1263" y="1066"/>
                  </a:lnTo>
                  <a:lnTo>
                    <a:pt x="1249" y="1066"/>
                  </a:lnTo>
                  <a:lnTo>
                    <a:pt x="1235" y="1064"/>
                  </a:lnTo>
                  <a:lnTo>
                    <a:pt x="1222" y="1063"/>
                  </a:lnTo>
                  <a:lnTo>
                    <a:pt x="1210" y="1061"/>
                  </a:lnTo>
                  <a:lnTo>
                    <a:pt x="1149" y="1049"/>
                  </a:lnTo>
                  <a:lnTo>
                    <a:pt x="1128" y="1046"/>
                  </a:lnTo>
                  <a:lnTo>
                    <a:pt x="1106" y="1043"/>
                  </a:lnTo>
                  <a:lnTo>
                    <a:pt x="1084" y="1043"/>
                  </a:lnTo>
                  <a:lnTo>
                    <a:pt x="947" y="1040"/>
                  </a:lnTo>
                  <a:lnTo>
                    <a:pt x="810" y="1040"/>
                  </a:lnTo>
                  <a:lnTo>
                    <a:pt x="674" y="1038"/>
                  </a:lnTo>
                  <a:lnTo>
                    <a:pt x="569" y="1037"/>
                  </a:lnTo>
                  <a:lnTo>
                    <a:pt x="465" y="1037"/>
                  </a:lnTo>
                  <a:lnTo>
                    <a:pt x="361" y="1036"/>
                  </a:lnTo>
                  <a:lnTo>
                    <a:pt x="257" y="1032"/>
                  </a:lnTo>
                  <a:lnTo>
                    <a:pt x="227" y="1032"/>
                  </a:lnTo>
                  <a:lnTo>
                    <a:pt x="197" y="1034"/>
                  </a:lnTo>
                  <a:lnTo>
                    <a:pt x="167" y="1038"/>
                  </a:lnTo>
                  <a:lnTo>
                    <a:pt x="137" y="1041"/>
                  </a:lnTo>
                  <a:lnTo>
                    <a:pt x="121" y="1041"/>
                  </a:lnTo>
                  <a:lnTo>
                    <a:pt x="103" y="1042"/>
                  </a:lnTo>
                  <a:lnTo>
                    <a:pt x="85" y="1041"/>
                  </a:lnTo>
                  <a:lnTo>
                    <a:pt x="67" y="1040"/>
                  </a:lnTo>
                  <a:lnTo>
                    <a:pt x="50" y="1034"/>
                  </a:lnTo>
                  <a:lnTo>
                    <a:pt x="36" y="1026"/>
                  </a:lnTo>
                  <a:lnTo>
                    <a:pt x="24" y="1015"/>
                  </a:lnTo>
                  <a:lnTo>
                    <a:pt x="15" y="1001"/>
                  </a:lnTo>
                  <a:lnTo>
                    <a:pt x="9" y="986"/>
                  </a:lnTo>
                  <a:lnTo>
                    <a:pt x="5" y="970"/>
                  </a:lnTo>
                  <a:lnTo>
                    <a:pt x="2" y="953"/>
                  </a:lnTo>
                  <a:lnTo>
                    <a:pt x="0" y="938"/>
                  </a:lnTo>
                  <a:lnTo>
                    <a:pt x="0" y="896"/>
                  </a:lnTo>
                  <a:lnTo>
                    <a:pt x="0" y="854"/>
                  </a:lnTo>
                  <a:lnTo>
                    <a:pt x="3" y="813"/>
                  </a:lnTo>
                  <a:lnTo>
                    <a:pt x="6" y="762"/>
                  </a:lnTo>
                  <a:lnTo>
                    <a:pt x="6" y="711"/>
                  </a:lnTo>
                  <a:lnTo>
                    <a:pt x="5" y="659"/>
                  </a:lnTo>
                  <a:lnTo>
                    <a:pt x="5" y="35"/>
                  </a:lnTo>
                  <a:lnTo>
                    <a:pt x="7" y="29"/>
                  </a:lnTo>
                  <a:lnTo>
                    <a:pt x="10" y="24"/>
                  </a:lnTo>
                  <a:lnTo>
                    <a:pt x="12" y="23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18" y="8"/>
                  </a:lnTo>
                  <a:lnTo>
                    <a:pt x="24" y="7"/>
                  </a:lnTo>
                  <a:lnTo>
                    <a:pt x="96" y="7"/>
                  </a:lnTo>
                  <a:lnTo>
                    <a:pt x="168" y="7"/>
                  </a:lnTo>
                  <a:lnTo>
                    <a:pt x="358" y="12"/>
                  </a:lnTo>
                  <a:lnTo>
                    <a:pt x="548" y="15"/>
                  </a:lnTo>
                  <a:lnTo>
                    <a:pt x="1003" y="15"/>
                  </a:lnTo>
                  <a:lnTo>
                    <a:pt x="1049" y="14"/>
                  </a:lnTo>
                  <a:lnTo>
                    <a:pt x="1095" y="11"/>
                  </a:lnTo>
                  <a:lnTo>
                    <a:pt x="1175" y="2"/>
                  </a:lnTo>
                  <a:lnTo>
                    <a:pt x="1215" y="0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3829050" y="3063439"/>
              <a:ext cx="2006600" cy="412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51" y="0"/>
                </a:cxn>
                <a:cxn ang="0">
                  <a:pos x="1257" y="2"/>
                </a:cxn>
                <a:cxn ang="0">
                  <a:pos x="1261" y="6"/>
                </a:cxn>
                <a:cxn ang="0">
                  <a:pos x="1264" y="10"/>
                </a:cxn>
                <a:cxn ang="0">
                  <a:pos x="1264" y="16"/>
                </a:cxn>
                <a:cxn ang="0">
                  <a:pos x="1261" y="21"/>
                </a:cxn>
                <a:cxn ang="0">
                  <a:pos x="1257" y="24"/>
                </a:cxn>
                <a:cxn ang="0">
                  <a:pos x="1251" y="26"/>
                </a:cxn>
                <a:cxn ang="0">
                  <a:pos x="12" y="26"/>
                </a:cxn>
                <a:cxn ang="0">
                  <a:pos x="6" y="24"/>
                </a:cxn>
                <a:cxn ang="0">
                  <a:pos x="2" y="21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1264" h="26">
                  <a:moveTo>
                    <a:pt x="12" y="0"/>
                  </a:moveTo>
                  <a:lnTo>
                    <a:pt x="1251" y="0"/>
                  </a:lnTo>
                  <a:lnTo>
                    <a:pt x="1257" y="2"/>
                  </a:lnTo>
                  <a:lnTo>
                    <a:pt x="1261" y="6"/>
                  </a:lnTo>
                  <a:lnTo>
                    <a:pt x="1264" y="10"/>
                  </a:lnTo>
                  <a:lnTo>
                    <a:pt x="1264" y="16"/>
                  </a:lnTo>
                  <a:lnTo>
                    <a:pt x="1261" y="21"/>
                  </a:lnTo>
                  <a:lnTo>
                    <a:pt x="1257" y="24"/>
                  </a:lnTo>
                  <a:lnTo>
                    <a:pt x="1251" y="26"/>
                  </a:lnTo>
                  <a:lnTo>
                    <a:pt x="12" y="26"/>
                  </a:lnTo>
                  <a:lnTo>
                    <a:pt x="6" y="24"/>
                  </a:lnTo>
                  <a:lnTo>
                    <a:pt x="2" y="21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Freeform 54"/>
          <p:cNvSpPr/>
          <p:nvPr/>
        </p:nvSpPr>
        <p:spPr>
          <a:xfrm>
            <a:off x="6059277" y="2335576"/>
            <a:ext cx="36723" cy="440675"/>
          </a:xfrm>
          <a:custGeom>
            <a:avLst/>
            <a:gdLst>
              <a:gd name="connsiteX0" fmla="*/ 22034 w 36723"/>
              <a:gd name="connsiteY0" fmla="*/ 0 h 440675"/>
              <a:gd name="connsiteX1" fmla="*/ 33051 w 36723"/>
              <a:gd name="connsiteY1" fmla="*/ 176270 h 440675"/>
              <a:gd name="connsiteX2" fmla="*/ 0 w 36723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3" h="440675">
                <a:moveTo>
                  <a:pt x="22034" y="0"/>
                </a:moveTo>
                <a:cubicBezTo>
                  <a:pt x="29378" y="51412"/>
                  <a:pt x="36723" y="102824"/>
                  <a:pt x="33051" y="176270"/>
                </a:cubicBezTo>
                <a:cubicBezTo>
                  <a:pt x="29379" y="249716"/>
                  <a:pt x="14689" y="345195"/>
                  <a:pt x="0" y="440675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57"/>
          <p:cNvGrpSpPr/>
          <p:nvPr/>
        </p:nvGrpSpPr>
        <p:grpSpPr>
          <a:xfrm>
            <a:off x="4716650" y="2743200"/>
            <a:ext cx="2699784" cy="649224"/>
            <a:chOff x="4716650" y="2743056"/>
            <a:chExt cx="2699784" cy="392559"/>
          </a:xfrm>
        </p:grpSpPr>
        <p:sp>
          <p:nvSpPr>
            <p:cNvPr id="57" name="Freeform 56"/>
            <p:cNvSpPr/>
            <p:nvPr/>
          </p:nvSpPr>
          <p:spPr>
            <a:xfrm rot="21401459" flipH="1">
              <a:off x="7284347" y="2771909"/>
              <a:ext cx="132087" cy="363706"/>
            </a:xfrm>
            <a:custGeom>
              <a:avLst/>
              <a:gdLst>
                <a:gd name="connsiteX0" fmla="*/ 128531 w 128531"/>
                <a:gd name="connsiteY0" fmla="*/ 0 h 319490"/>
                <a:gd name="connsiteX1" fmla="*/ 18362 w 128531"/>
                <a:gd name="connsiteY1" fmla="*/ 121186 h 319490"/>
                <a:gd name="connsiteX2" fmla="*/ 18362 w 128531"/>
                <a:gd name="connsiteY2" fmla="*/ 319490 h 319490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51575 w 51575"/>
                <a:gd name="connsiteY0" fmla="*/ 0 h 337294"/>
                <a:gd name="connsiteX1" fmla="*/ 9181 w 51575"/>
                <a:gd name="connsiteY1" fmla="*/ 138990 h 337294"/>
                <a:gd name="connsiteX2" fmla="*/ 9181 w 51575"/>
                <a:gd name="connsiteY2" fmla="*/ 337294 h 337294"/>
                <a:gd name="connsiteX0" fmla="*/ 63056 w 63056"/>
                <a:gd name="connsiteY0" fmla="*/ 0 h 337294"/>
                <a:gd name="connsiteX1" fmla="*/ 20662 w 63056"/>
                <a:gd name="connsiteY1" fmla="*/ 138990 h 337294"/>
                <a:gd name="connsiteX2" fmla="*/ 20662 w 63056"/>
                <a:gd name="connsiteY2" fmla="*/ 337294 h 337294"/>
                <a:gd name="connsiteX0" fmla="*/ 63056 w 63056"/>
                <a:gd name="connsiteY0" fmla="*/ 0 h 337294"/>
                <a:gd name="connsiteX1" fmla="*/ 9895 w 63056"/>
                <a:gd name="connsiteY1" fmla="*/ 126782 h 337294"/>
                <a:gd name="connsiteX2" fmla="*/ 20662 w 63056"/>
                <a:gd name="connsiteY2" fmla="*/ 337294 h 337294"/>
                <a:gd name="connsiteX0" fmla="*/ 88324 w 88324"/>
                <a:gd name="connsiteY0" fmla="*/ 0 h 337294"/>
                <a:gd name="connsiteX1" fmla="*/ 7066 w 88324"/>
                <a:gd name="connsiteY1" fmla="*/ 126782 h 337294"/>
                <a:gd name="connsiteX2" fmla="*/ 45930 w 88324"/>
                <a:gd name="connsiteY2" fmla="*/ 337294 h 33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324" h="337294">
                  <a:moveTo>
                    <a:pt x="88324" y="0"/>
                  </a:moveTo>
                  <a:cubicBezTo>
                    <a:pt x="25268" y="22724"/>
                    <a:pt x="14132" y="70566"/>
                    <a:pt x="7066" y="126782"/>
                  </a:cubicBezTo>
                  <a:cubicBezTo>
                    <a:pt x="0" y="182998"/>
                    <a:pt x="36749" y="264766"/>
                    <a:pt x="45930" y="33729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4716650" y="2743056"/>
              <a:ext cx="152163" cy="366131"/>
            </a:xfrm>
            <a:custGeom>
              <a:avLst/>
              <a:gdLst>
                <a:gd name="connsiteX0" fmla="*/ 128531 w 128531"/>
                <a:gd name="connsiteY0" fmla="*/ 0 h 319490"/>
                <a:gd name="connsiteX1" fmla="*/ 18362 w 128531"/>
                <a:gd name="connsiteY1" fmla="*/ 121186 h 319490"/>
                <a:gd name="connsiteX2" fmla="*/ 18362 w 128531"/>
                <a:gd name="connsiteY2" fmla="*/ 319490 h 319490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97630 w 97630"/>
                <a:gd name="connsiteY0" fmla="*/ 0 h 339543"/>
                <a:gd name="connsiteX1" fmla="*/ 13947 w 97630"/>
                <a:gd name="connsiteY1" fmla="*/ 141239 h 339543"/>
                <a:gd name="connsiteX2" fmla="*/ 13947 w 97630"/>
                <a:gd name="connsiteY2" fmla="*/ 339543 h 339543"/>
                <a:gd name="connsiteX0" fmla="*/ 101750 w 101750"/>
                <a:gd name="connsiteY0" fmla="*/ 0 h 339543"/>
                <a:gd name="connsiteX1" fmla="*/ 13947 w 101750"/>
                <a:gd name="connsiteY1" fmla="*/ 120237 h 339543"/>
                <a:gd name="connsiteX2" fmla="*/ 18067 w 101750"/>
                <a:gd name="connsiteY2" fmla="*/ 339543 h 339543"/>
                <a:gd name="connsiteX0" fmla="*/ 101750 w 101750"/>
                <a:gd name="connsiteY0" fmla="*/ 0 h 339543"/>
                <a:gd name="connsiteX1" fmla="*/ 13947 w 101750"/>
                <a:gd name="connsiteY1" fmla="*/ 120237 h 339543"/>
                <a:gd name="connsiteX2" fmla="*/ 18067 w 101750"/>
                <a:gd name="connsiteY2" fmla="*/ 339543 h 33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50" h="339543">
                  <a:moveTo>
                    <a:pt x="101750" y="0"/>
                  </a:moveTo>
                  <a:cubicBezTo>
                    <a:pt x="32322" y="204"/>
                    <a:pt x="17729" y="87546"/>
                    <a:pt x="13947" y="120237"/>
                  </a:cubicBezTo>
                  <a:cubicBezTo>
                    <a:pt x="0" y="176828"/>
                    <a:pt x="8886" y="267015"/>
                    <a:pt x="18067" y="339543"/>
                  </a:cubicBezTo>
                </a:path>
              </a:pathLst>
            </a:cu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10"/>
          <p:cNvSpPr>
            <a:spLocks noEditPoints="1"/>
          </p:cNvSpPr>
          <p:nvPr/>
        </p:nvSpPr>
        <p:spPr bwMode="auto">
          <a:xfrm>
            <a:off x="3603729" y="1304545"/>
            <a:ext cx="4984288" cy="1095564"/>
          </a:xfrm>
          <a:custGeom>
            <a:avLst/>
            <a:gdLst/>
            <a:ahLst/>
            <a:cxnLst>
              <a:cxn ang="0">
                <a:pos x="2947" y="35"/>
              </a:cxn>
              <a:cxn ang="0">
                <a:pos x="1875" y="57"/>
              </a:cxn>
              <a:cxn ang="0">
                <a:pos x="1191" y="62"/>
              </a:cxn>
              <a:cxn ang="0">
                <a:pos x="382" y="36"/>
              </a:cxn>
              <a:cxn ang="0">
                <a:pos x="88" y="39"/>
              </a:cxn>
              <a:cxn ang="0">
                <a:pos x="52" y="43"/>
              </a:cxn>
              <a:cxn ang="0">
                <a:pos x="33" y="62"/>
              </a:cxn>
              <a:cxn ang="0">
                <a:pos x="34" y="121"/>
              </a:cxn>
              <a:cxn ang="0">
                <a:pos x="58" y="224"/>
              </a:cxn>
              <a:cxn ang="0">
                <a:pos x="59" y="355"/>
              </a:cxn>
              <a:cxn ang="0">
                <a:pos x="42" y="501"/>
              </a:cxn>
              <a:cxn ang="0">
                <a:pos x="42" y="564"/>
              </a:cxn>
              <a:cxn ang="0">
                <a:pos x="66" y="624"/>
              </a:cxn>
              <a:cxn ang="0">
                <a:pos x="119" y="662"/>
              </a:cxn>
              <a:cxn ang="0">
                <a:pos x="187" y="676"/>
              </a:cxn>
              <a:cxn ang="0">
                <a:pos x="426" y="675"/>
              </a:cxn>
              <a:cxn ang="0">
                <a:pos x="843" y="672"/>
              </a:cxn>
              <a:cxn ang="0">
                <a:pos x="2411" y="676"/>
              </a:cxn>
              <a:cxn ang="0">
                <a:pos x="3075" y="685"/>
              </a:cxn>
              <a:cxn ang="0">
                <a:pos x="3129" y="689"/>
              </a:cxn>
              <a:cxn ang="0">
                <a:pos x="3176" y="679"/>
              </a:cxn>
              <a:cxn ang="0">
                <a:pos x="3200" y="645"/>
              </a:cxn>
              <a:cxn ang="0">
                <a:pos x="3214" y="575"/>
              </a:cxn>
              <a:cxn ang="0">
                <a:pos x="3210" y="447"/>
              </a:cxn>
              <a:cxn ang="0">
                <a:pos x="3203" y="324"/>
              </a:cxn>
              <a:cxn ang="0">
                <a:pos x="3223" y="206"/>
              </a:cxn>
              <a:cxn ang="0">
                <a:pos x="3232" y="151"/>
              </a:cxn>
              <a:cxn ang="0">
                <a:pos x="3230" y="95"/>
              </a:cxn>
              <a:cxn ang="0">
                <a:pos x="3204" y="53"/>
              </a:cxn>
              <a:cxn ang="0">
                <a:pos x="3131" y="33"/>
              </a:cxn>
              <a:cxn ang="0">
                <a:pos x="3118" y="0"/>
              </a:cxn>
              <a:cxn ang="0">
                <a:pos x="3196" y="15"/>
              </a:cxn>
              <a:cxn ang="0">
                <a:pos x="3248" y="60"/>
              </a:cxn>
              <a:cxn ang="0">
                <a:pos x="3262" y="121"/>
              </a:cxn>
              <a:cxn ang="0">
                <a:pos x="3251" y="209"/>
              </a:cxn>
              <a:cxn ang="0">
                <a:pos x="3233" y="327"/>
              </a:cxn>
              <a:cxn ang="0">
                <a:pos x="3239" y="450"/>
              </a:cxn>
              <a:cxn ang="0">
                <a:pos x="3243" y="578"/>
              </a:cxn>
              <a:cxn ang="0">
                <a:pos x="3227" y="656"/>
              </a:cxn>
              <a:cxn ang="0">
                <a:pos x="3197" y="700"/>
              </a:cxn>
              <a:cxn ang="0">
                <a:pos x="3152" y="717"/>
              </a:cxn>
              <a:cxn ang="0">
                <a:pos x="3031" y="712"/>
              </a:cxn>
              <a:cxn ang="0">
                <a:pos x="2046" y="705"/>
              </a:cxn>
              <a:cxn ang="0">
                <a:pos x="851" y="700"/>
              </a:cxn>
              <a:cxn ang="0">
                <a:pos x="275" y="706"/>
              </a:cxn>
              <a:cxn ang="0">
                <a:pos x="158" y="701"/>
              </a:cxn>
              <a:cxn ang="0">
                <a:pos x="90" y="682"/>
              </a:cxn>
              <a:cxn ang="0">
                <a:pos x="40" y="637"/>
              </a:cxn>
              <a:cxn ang="0">
                <a:pos x="17" y="577"/>
              </a:cxn>
              <a:cxn ang="0">
                <a:pos x="13" y="509"/>
              </a:cxn>
              <a:cxn ang="0">
                <a:pos x="30" y="343"/>
              </a:cxn>
              <a:cxn ang="0">
                <a:pos x="28" y="225"/>
              </a:cxn>
              <a:cxn ang="0">
                <a:pos x="8" y="142"/>
              </a:cxn>
              <a:cxn ang="0">
                <a:pos x="0" y="75"/>
              </a:cxn>
              <a:cxn ang="0">
                <a:pos x="22" y="27"/>
              </a:cxn>
              <a:cxn ang="0">
                <a:pos x="64" y="12"/>
              </a:cxn>
              <a:cxn ang="0">
                <a:pos x="84" y="5"/>
              </a:cxn>
              <a:cxn ang="0">
                <a:pos x="571" y="13"/>
              </a:cxn>
              <a:cxn ang="0">
                <a:pos x="1528" y="36"/>
              </a:cxn>
              <a:cxn ang="0">
                <a:pos x="2476" y="10"/>
              </a:cxn>
              <a:cxn ang="0">
                <a:pos x="3063" y="2"/>
              </a:cxn>
            </a:cxnLst>
            <a:rect l="0" t="0" r="r" b="b"/>
            <a:pathLst>
              <a:path w="3262" h="717">
                <a:moveTo>
                  <a:pt x="3095" y="32"/>
                </a:moveTo>
                <a:lnTo>
                  <a:pt x="3057" y="33"/>
                </a:lnTo>
                <a:lnTo>
                  <a:pt x="2947" y="35"/>
                </a:lnTo>
                <a:lnTo>
                  <a:pt x="2667" y="38"/>
                </a:lnTo>
                <a:lnTo>
                  <a:pt x="2271" y="44"/>
                </a:lnTo>
                <a:lnTo>
                  <a:pt x="1875" y="57"/>
                </a:lnTo>
                <a:lnTo>
                  <a:pt x="1647" y="63"/>
                </a:lnTo>
                <a:lnTo>
                  <a:pt x="1419" y="64"/>
                </a:lnTo>
                <a:lnTo>
                  <a:pt x="1191" y="62"/>
                </a:lnTo>
                <a:lnTo>
                  <a:pt x="963" y="56"/>
                </a:lnTo>
                <a:lnTo>
                  <a:pt x="673" y="45"/>
                </a:lnTo>
                <a:lnTo>
                  <a:pt x="382" y="36"/>
                </a:lnTo>
                <a:lnTo>
                  <a:pt x="93" y="32"/>
                </a:lnTo>
                <a:lnTo>
                  <a:pt x="93" y="35"/>
                </a:lnTo>
                <a:lnTo>
                  <a:pt x="88" y="39"/>
                </a:lnTo>
                <a:lnTo>
                  <a:pt x="81" y="41"/>
                </a:lnTo>
                <a:lnTo>
                  <a:pt x="62" y="41"/>
                </a:lnTo>
                <a:lnTo>
                  <a:pt x="52" y="43"/>
                </a:lnTo>
                <a:lnTo>
                  <a:pt x="43" y="47"/>
                </a:lnTo>
                <a:lnTo>
                  <a:pt x="37" y="53"/>
                </a:lnTo>
                <a:lnTo>
                  <a:pt x="33" y="62"/>
                </a:lnTo>
                <a:lnTo>
                  <a:pt x="30" y="82"/>
                </a:lnTo>
                <a:lnTo>
                  <a:pt x="31" y="102"/>
                </a:lnTo>
                <a:lnTo>
                  <a:pt x="34" y="121"/>
                </a:lnTo>
                <a:lnTo>
                  <a:pt x="41" y="155"/>
                </a:lnTo>
                <a:lnTo>
                  <a:pt x="51" y="189"/>
                </a:lnTo>
                <a:lnTo>
                  <a:pt x="58" y="224"/>
                </a:lnTo>
                <a:lnTo>
                  <a:pt x="63" y="258"/>
                </a:lnTo>
                <a:lnTo>
                  <a:pt x="63" y="307"/>
                </a:lnTo>
                <a:lnTo>
                  <a:pt x="59" y="355"/>
                </a:lnTo>
                <a:lnTo>
                  <a:pt x="52" y="404"/>
                </a:lnTo>
                <a:lnTo>
                  <a:pt x="45" y="452"/>
                </a:lnTo>
                <a:lnTo>
                  <a:pt x="42" y="501"/>
                </a:lnTo>
                <a:lnTo>
                  <a:pt x="41" y="522"/>
                </a:lnTo>
                <a:lnTo>
                  <a:pt x="41" y="543"/>
                </a:lnTo>
                <a:lnTo>
                  <a:pt x="42" y="564"/>
                </a:lnTo>
                <a:lnTo>
                  <a:pt x="46" y="585"/>
                </a:lnTo>
                <a:lnTo>
                  <a:pt x="54" y="605"/>
                </a:lnTo>
                <a:lnTo>
                  <a:pt x="66" y="624"/>
                </a:lnTo>
                <a:lnTo>
                  <a:pt x="81" y="640"/>
                </a:lnTo>
                <a:lnTo>
                  <a:pt x="100" y="653"/>
                </a:lnTo>
                <a:lnTo>
                  <a:pt x="119" y="662"/>
                </a:lnTo>
                <a:lnTo>
                  <a:pt x="141" y="668"/>
                </a:lnTo>
                <a:lnTo>
                  <a:pt x="163" y="674"/>
                </a:lnTo>
                <a:lnTo>
                  <a:pt x="187" y="676"/>
                </a:lnTo>
                <a:lnTo>
                  <a:pt x="211" y="677"/>
                </a:lnTo>
                <a:lnTo>
                  <a:pt x="278" y="677"/>
                </a:lnTo>
                <a:lnTo>
                  <a:pt x="426" y="675"/>
                </a:lnTo>
                <a:lnTo>
                  <a:pt x="575" y="670"/>
                </a:lnTo>
                <a:lnTo>
                  <a:pt x="709" y="669"/>
                </a:lnTo>
                <a:lnTo>
                  <a:pt x="843" y="672"/>
                </a:lnTo>
                <a:lnTo>
                  <a:pt x="975" y="673"/>
                </a:lnTo>
                <a:lnTo>
                  <a:pt x="1455" y="674"/>
                </a:lnTo>
                <a:lnTo>
                  <a:pt x="2411" y="676"/>
                </a:lnTo>
                <a:lnTo>
                  <a:pt x="2633" y="677"/>
                </a:lnTo>
                <a:lnTo>
                  <a:pt x="2854" y="680"/>
                </a:lnTo>
                <a:lnTo>
                  <a:pt x="3075" y="685"/>
                </a:lnTo>
                <a:lnTo>
                  <a:pt x="3092" y="686"/>
                </a:lnTo>
                <a:lnTo>
                  <a:pt x="3111" y="688"/>
                </a:lnTo>
                <a:lnTo>
                  <a:pt x="3129" y="689"/>
                </a:lnTo>
                <a:lnTo>
                  <a:pt x="3147" y="689"/>
                </a:lnTo>
                <a:lnTo>
                  <a:pt x="3164" y="686"/>
                </a:lnTo>
                <a:lnTo>
                  <a:pt x="3176" y="679"/>
                </a:lnTo>
                <a:lnTo>
                  <a:pt x="3187" y="669"/>
                </a:lnTo>
                <a:lnTo>
                  <a:pt x="3194" y="658"/>
                </a:lnTo>
                <a:lnTo>
                  <a:pt x="3200" y="645"/>
                </a:lnTo>
                <a:lnTo>
                  <a:pt x="3206" y="632"/>
                </a:lnTo>
                <a:lnTo>
                  <a:pt x="3209" y="618"/>
                </a:lnTo>
                <a:lnTo>
                  <a:pt x="3214" y="575"/>
                </a:lnTo>
                <a:lnTo>
                  <a:pt x="3216" y="532"/>
                </a:lnTo>
                <a:lnTo>
                  <a:pt x="3214" y="490"/>
                </a:lnTo>
                <a:lnTo>
                  <a:pt x="3210" y="447"/>
                </a:lnTo>
                <a:lnTo>
                  <a:pt x="3204" y="404"/>
                </a:lnTo>
                <a:lnTo>
                  <a:pt x="3202" y="363"/>
                </a:lnTo>
                <a:lnTo>
                  <a:pt x="3203" y="324"/>
                </a:lnTo>
                <a:lnTo>
                  <a:pt x="3209" y="285"/>
                </a:lnTo>
                <a:lnTo>
                  <a:pt x="3215" y="246"/>
                </a:lnTo>
                <a:lnTo>
                  <a:pt x="3223" y="206"/>
                </a:lnTo>
                <a:lnTo>
                  <a:pt x="3226" y="188"/>
                </a:lnTo>
                <a:lnTo>
                  <a:pt x="3230" y="170"/>
                </a:lnTo>
                <a:lnTo>
                  <a:pt x="3232" y="151"/>
                </a:lnTo>
                <a:lnTo>
                  <a:pt x="3234" y="131"/>
                </a:lnTo>
                <a:lnTo>
                  <a:pt x="3233" y="113"/>
                </a:lnTo>
                <a:lnTo>
                  <a:pt x="3230" y="95"/>
                </a:lnTo>
                <a:lnTo>
                  <a:pt x="3224" y="80"/>
                </a:lnTo>
                <a:lnTo>
                  <a:pt x="3216" y="65"/>
                </a:lnTo>
                <a:lnTo>
                  <a:pt x="3204" y="53"/>
                </a:lnTo>
                <a:lnTo>
                  <a:pt x="3189" y="43"/>
                </a:lnTo>
                <a:lnTo>
                  <a:pt x="3168" y="37"/>
                </a:lnTo>
                <a:lnTo>
                  <a:pt x="3131" y="33"/>
                </a:lnTo>
                <a:lnTo>
                  <a:pt x="3095" y="32"/>
                </a:lnTo>
                <a:close/>
                <a:moveTo>
                  <a:pt x="3091" y="0"/>
                </a:moveTo>
                <a:lnTo>
                  <a:pt x="3118" y="0"/>
                </a:lnTo>
                <a:lnTo>
                  <a:pt x="3146" y="2"/>
                </a:lnTo>
                <a:lnTo>
                  <a:pt x="3172" y="6"/>
                </a:lnTo>
                <a:lnTo>
                  <a:pt x="3196" y="15"/>
                </a:lnTo>
                <a:lnTo>
                  <a:pt x="3219" y="27"/>
                </a:lnTo>
                <a:lnTo>
                  <a:pt x="3236" y="43"/>
                </a:lnTo>
                <a:lnTo>
                  <a:pt x="3248" y="60"/>
                </a:lnTo>
                <a:lnTo>
                  <a:pt x="3257" y="80"/>
                </a:lnTo>
                <a:lnTo>
                  <a:pt x="3261" y="101"/>
                </a:lnTo>
                <a:lnTo>
                  <a:pt x="3262" y="121"/>
                </a:lnTo>
                <a:lnTo>
                  <a:pt x="3262" y="144"/>
                </a:lnTo>
                <a:lnTo>
                  <a:pt x="3256" y="188"/>
                </a:lnTo>
                <a:lnTo>
                  <a:pt x="3251" y="209"/>
                </a:lnTo>
                <a:lnTo>
                  <a:pt x="3244" y="249"/>
                </a:lnTo>
                <a:lnTo>
                  <a:pt x="3238" y="288"/>
                </a:lnTo>
                <a:lnTo>
                  <a:pt x="3233" y="327"/>
                </a:lnTo>
                <a:lnTo>
                  <a:pt x="3232" y="367"/>
                </a:lnTo>
                <a:lnTo>
                  <a:pt x="3234" y="407"/>
                </a:lnTo>
                <a:lnTo>
                  <a:pt x="3239" y="450"/>
                </a:lnTo>
                <a:lnTo>
                  <a:pt x="3243" y="493"/>
                </a:lnTo>
                <a:lnTo>
                  <a:pt x="3244" y="536"/>
                </a:lnTo>
                <a:lnTo>
                  <a:pt x="3243" y="578"/>
                </a:lnTo>
                <a:lnTo>
                  <a:pt x="3237" y="621"/>
                </a:lnTo>
                <a:lnTo>
                  <a:pt x="3233" y="639"/>
                </a:lnTo>
                <a:lnTo>
                  <a:pt x="3227" y="656"/>
                </a:lnTo>
                <a:lnTo>
                  <a:pt x="3219" y="673"/>
                </a:lnTo>
                <a:lnTo>
                  <a:pt x="3210" y="687"/>
                </a:lnTo>
                <a:lnTo>
                  <a:pt x="3197" y="700"/>
                </a:lnTo>
                <a:lnTo>
                  <a:pt x="3183" y="709"/>
                </a:lnTo>
                <a:lnTo>
                  <a:pt x="3168" y="714"/>
                </a:lnTo>
                <a:lnTo>
                  <a:pt x="3152" y="717"/>
                </a:lnTo>
                <a:lnTo>
                  <a:pt x="3136" y="717"/>
                </a:lnTo>
                <a:lnTo>
                  <a:pt x="3119" y="715"/>
                </a:lnTo>
                <a:lnTo>
                  <a:pt x="3031" y="712"/>
                </a:lnTo>
                <a:lnTo>
                  <a:pt x="2856" y="710"/>
                </a:lnTo>
                <a:lnTo>
                  <a:pt x="2451" y="706"/>
                </a:lnTo>
                <a:lnTo>
                  <a:pt x="2046" y="705"/>
                </a:lnTo>
                <a:lnTo>
                  <a:pt x="1563" y="703"/>
                </a:lnTo>
                <a:lnTo>
                  <a:pt x="1081" y="702"/>
                </a:lnTo>
                <a:lnTo>
                  <a:pt x="851" y="700"/>
                </a:lnTo>
                <a:lnTo>
                  <a:pt x="622" y="699"/>
                </a:lnTo>
                <a:lnTo>
                  <a:pt x="345" y="705"/>
                </a:lnTo>
                <a:lnTo>
                  <a:pt x="275" y="706"/>
                </a:lnTo>
                <a:lnTo>
                  <a:pt x="205" y="704"/>
                </a:lnTo>
                <a:lnTo>
                  <a:pt x="182" y="703"/>
                </a:lnTo>
                <a:lnTo>
                  <a:pt x="158" y="701"/>
                </a:lnTo>
                <a:lnTo>
                  <a:pt x="134" y="697"/>
                </a:lnTo>
                <a:lnTo>
                  <a:pt x="112" y="691"/>
                </a:lnTo>
                <a:lnTo>
                  <a:pt x="90" y="682"/>
                </a:lnTo>
                <a:lnTo>
                  <a:pt x="69" y="669"/>
                </a:lnTo>
                <a:lnTo>
                  <a:pt x="53" y="654"/>
                </a:lnTo>
                <a:lnTo>
                  <a:pt x="40" y="637"/>
                </a:lnTo>
                <a:lnTo>
                  <a:pt x="30" y="618"/>
                </a:lnTo>
                <a:lnTo>
                  <a:pt x="22" y="598"/>
                </a:lnTo>
                <a:lnTo>
                  <a:pt x="17" y="577"/>
                </a:lnTo>
                <a:lnTo>
                  <a:pt x="14" y="555"/>
                </a:lnTo>
                <a:lnTo>
                  <a:pt x="13" y="532"/>
                </a:lnTo>
                <a:lnTo>
                  <a:pt x="13" y="509"/>
                </a:lnTo>
                <a:lnTo>
                  <a:pt x="16" y="454"/>
                </a:lnTo>
                <a:lnTo>
                  <a:pt x="22" y="399"/>
                </a:lnTo>
                <a:lnTo>
                  <a:pt x="30" y="343"/>
                </a:lnTo>
                <a:lnTo>
                  <a:pt x="34" y="288"/>
                </a:lnTo>
                <a:lnTo>
                  <a:pt x="33" y="256"/>
                </a:lnTo>
                <a:lnTo>
                  <a:pt x="28" y="225"/>
                </a:lnTo>
                <a:lnTo>
                  <a:pt x="20" y="195"/>
                </a:lnTo>
                <a:lnTo>
                  <a:pt x="13" y="163"/>
                </a:lnTo>
                <a:lnTo>
                  <a:pt x="8" y="142"/>
                </a:lnTo>
                <a:lnTo>
                  <a:pt x="4" y="120"/>
                </a:lnTo>
                <a:lnTo>
                  <a:pt x="0" y="97"/>
                </a:lnTo>
                <a:lnTo>
                  <a:pt x="0" y="75"/>
                </a:lnTo>
                <a:lnTo>
                  <a:pt x="5" y="55"/>
                </a:lnTo>
                <a:lnTo>
                  <a:pt x="12" y="39"/>
                </a:lnTo>
                <a:lnTo>
                  <a:pt x="22" y="27"/>
                </a:lnTo>
                <a:lnTo>
                  <a:pt x="35" y="19"/>
                </a:lnTo>
                <a:lnTo>
                  <a:pt x="48" y="14"/>
                </a:lnTo>
                <a:lnTo>
                  <a:pt x="64" y="12"/>
                </a:lnTo>
                <a:lnTo>
                  <a:pt x="80" y="12"/>
                </a:lnTo>
                <a:lnTo>
                  <a:pt x="80" y="11"/>
                </a:lnTo>
                <a:lnTo>
                  <a:pt x="84" y="5"/>
                </a:lnTo>
                <a:lnTo>
                  <a:pt x="92" y="3"/>
                </a:lnTo>
                <a:lnTo>
                  <a:pt x="331" y="6"/>
                </a:lnTo>
                <a:lnTo>
                  <a:pt x="571" y="13"/>
                </a:lnTo>
                <a:lnTo>
                  <a:pt x="1049" y="29"/>
                </a:lnTo>
                <a:lnTo>
                  <a:pt x="1289" y="35"/>
                </a:lnTo>
                <a:lnTo>
                  <a:pt x="1528" y="36"/>
                </a:lnTo>
                <a:lnTo>
                  <a:pt x="1765" y="32"/>
                </a:lnTo>
                <a:lnTo>
                  <a:pt x="2239" y="15"/>
                </a:lnTo>
                <a:lnTo>
                  <a:pt x="2476" y="10"/>
                </a:lnTo>
                <a:lnTo>
                  <a:pt x="3010" y="5"/>
                </a:lnTo>
                <a:lnTo>
                  <a:pt x="3035" y="4"/>
                </a:lnTo>
                <a:lnTo>
                  <a:pt x="3063" y="2"/>
                </a:lnTo>
                <a:lnTo>
                  <a:pt x="309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flipH="1">
            <a:off x="1181036" y="407822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4404876" y="1524000"/>
            <a:ext cx="333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2352" y="364446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flipH="1">
            <a:off x="3739264" y="4030926"/>
            <a:ext cx="1897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70581" y="35971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6356339" y="40466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87655" y="36129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flipH="1">
            <a:off x="6356339" y="53394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87655" y="490570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flipH="1">
            <a:off x="9002321" y="407822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033637" y="364446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062835" y="2683257"/>
            <a:ext cx="7985808" cy="805420"/>
          </a:xfrm>
          <a:custGeom>
            <a:avLst/>
            <a:gdLst>
              <a:gd name="connsiteX0" fmla="*/ 205648 w 9031995"/>
              <a:gd name="connsiteY0" fmla="*/ 440675 h 462709"/>
              <a:gd name="connsiteX1" fmla="*/ 205648 w 9031995"/>
              <a:gd name="connsiteY1" fmla="*/ 66101 h 462709"/>
              <a:gd name="connsiteX2" fmla="*/ 1439537 w 9031995"/>
              <a:gd name="connsiteY2" fmla="*/ 44068 h 462709"/>
              <a:gd name="connsiteX3" fmla="*/ 7906438 w 9031995"/>
              <a:gd name="connsiteY3" fmla="*/ 66101 h 462709"/>
              <a:gd name="connsiteX4" fmla="*/ 8192877 w 9031995"/>
              <a:gd name="connsiteY4" fmla="*/ 462709 h 462709"/>
              <a:gd name="connsiteX5" fmla="*/ 8192877 w 9031995"/>
              <a:gd name="connsiteY5" fmla="*/ 462709 h 462709"/>
              <a:gd name="connsiteX0" fmla="*/ 102824 w 8929171"/>
              <a:gd name="connsiteY0" fmla="*/ 440675 h 462709"/>
              <a:gd name="connsiteX1" fmla="*/ 102824 w 8929171"/>
              <a:gd name="connsiteY1" fmla="*/ 66101 h 462709"/>
              <a:gd name="connsiteX2" fmla="*/ 1336713 w 8929171"/>
              <a:gd name="connsiteY2" fmla="*/ 44068 h 462709"/>
              <a:gd name="connsiteX3" fmla="*/ 7803614 w 8929171"/>
              <a:gd name="connsiteY3" fmla="*/ 66101 h 462709"/>
              <a:gd name="connsiteX4" fmla="*/ 8090053 w 8929171"/>
              <a:gd name="connsiteY4" fmla="*/ 462709 h 462709"/>
              <a:gd name="connsiteX5" fmla="*/ 8090053 w 8929171"/>
              <a:gd name="connsiteY5" fmla="*/ 462709 h 462709"/>
              <a:gd name="connsiteX0" fmla="*/ 102824 w 8929171"/>
              <a:gd name="connsiteY0" fmla="*/ 408542 h 430576"/>
              <a:gd name="connsiteX1" fmla="*/ 102824 w 8929171"/>
              <a:gd name="connsiteY1" fmla="*/ 33968 h 430576"/>
              <a:gd name="connsiteX2" fmla="*/ 1336713 w 8929171"/>
              <a:gd name="connsiteY2" fmla="*/ 11935 h 430576"/>
              <a:gd name="connsiteX3" fmla="*/ 7803614 w 8929171"/>
              <a:gd name="connsiteY3" fmla="*/ 33968 h 430576"/>
              <a:gd name="connsiteX4" fmla="*/ 8090053 w 8929171"/>
              <a:gd name="connsiteY4" fmla="*/ 430576 h 430576"/>
              <a:gd name="connsiteX5" fmla="*/ 8090053 w 8929171"/>
              <a:gd name="connsiteY5" fmla="*/ 430576 h 430576"/>
              <a:gd name="connsiteX0" fmla="*/ 102824 w 8929171"/>
              <a:gd name="connsiteY0" fmla="*/ 408542 h 430576"/>
              <a:gd name="connsiteX1" fmla="*/ 102824 w 8929171"/>
              <a:gd name="connsiteY1" fmla="*/ 33968 h 430576"/>
              <a:gd name="connsiteX2" fmla="*/ 1336713 w 8929171"/>
              <a:gd name="connsiteY2" fmla="*/ 11935 h 430576"/>
              <a:gd name="connsiteX3" fmla="*/ 7803614 w 8929171"/>
              <a:gd name="connsiteY3" fmla="*/ 33968 h 430576"/>
              <a:gd name="connsiteX4" fmla="*/ 8090053 w 8929171"/>
              <a:gd name="connsiteY4" fmla="*/ 430576 h 430576"/>
              <a:gd name="connsiteX5" fmla="*/ 8090053 w 8929171"/>
              <a:gd name="connsiteY5" fmla="*/ 430576 h 430576"/>
              <a:gd name="connsiteX0" fmla="*/ 33299 w 8859646"/>
              <a:gd name="connsiteY0" fmla="*/ 408542 h 430576"/>
              <a:gd name="connsiteX1" fmla="*/ 33299 w 8859646"/>
              <a:gd name="connsiteY1" fmla="*/ 33968 h 430576"/>
              <a:gd name="connsiteX2" fmla="*/ 1267188 w 8859646"/>
              <a:gd name="connsiteY2" fmla="*/ 11935 h 430576"/>
              <a:gd name="connsiteX3" fmla="*/ 7734089 w 8859646"/>
              <a:gd name="connsiteY3" fmla="*/ 33968 h 430576"/>
              <a:gd name="connsiteX4" fmla="*/ 8020528 w 8859646"/>
              <a:gd name="connsiteY4" fmla="*/ 430576 h 430576"/>
              <a:gd name="connsiteX5" fmla="*/ 8020528 w 8859646"/>
              <a:gd name="connsiteY5" fmla="*/ 430576 h 430576"/>
              <a:gd name="connsiteX0" fmla="*/ 33299 w 8111169"/>
              <a:gd name="connsiteY0" fmla="*/ 458118 h 480152"/>
              <a:gd name="connsiteX1" fmla="*/ 33299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1169"/>
              <a:gd name="connsiteY0" fmla="*/ 458118 h 480152"/>
              <a:gd name="connsiteX1" fmla="*/ 184111 w 8111169"/>
              <a:gd name="connsiteY1" fmla="*/ 83544 h 480152"/>
              <a:gd name="connsiteX2" fmla="*/ 1267188 w 8111169"/>
              <a:gd name="connsiteY2" fmla="*/ 61511 h 480152"/>
              <a:gd name="connsiteX3" fmla="*/ 7734089 w 8111169"/>
              <a:gd name="connsiteY3" fmla="*/ 83544 h 480152"/>
              <a:gd name="connsiteX4" fmla="*/ 8020528 w 8111169"/>
              <a:gd name="connsiteY4" fmla="*/ 480152 h 480152"/>
              <a:gd name="connsiteX5" fmla="*/ 8020528 w 8111169"/>
              <a:gd name="connsiteY5" fmla="*/ 480152 h 480152"/>
              <a:gd name="connsiteX0" fmla="*/ 33299 w 8113675"/>
              <a:gd name="connsiteY0" fmla="*/ 397525 h 419559"/>
              <a:gd name="connsiteX1" fmla="*/ 184111 w 8113675"/>
              <a:gd name="connsiteY1" fmla="*/ 22951 h 419559"/>
              <a:gd name="connsiteX2" fmla="*/ 1267188 w 8113675"/>
              <a:gd name="connsiteY2" fmla="*/ 918 h 419559"/>
              <a:gd name="connsiteX3" fmla="*/ 7734089 w 8113675"/>
              <a:gd name="connsiteY3" fmla="*/ 22951 h 419559"/>
              <a:gd name="connsiteX4" fmla="*/ 8020528 w 8113675"/>
              <a:gd name="connsiteY4" fmla="*/ 419559 h 419559"/>
              <a:gd name="connsiteX5" fmla="*/ 8020528 w 8113675"/>
              <a:gd name="connsiteY5" fmla="*/ 419559 h 419559"/>
              <a:gd name="connsiteX0" fmla="*/ 33299 w 8050998"/>
              <a:gd name="connsiteY0" fmla="*/ 414968 h 437002"/>
              <a:gd name="connsiteX1" fmla="*/ 184111 w 8050998"/>
              <a:gd name="connsiteY1" fmla="*/ 40394 h 437002"/>
              <a:gd name="connsiteX2" fmla="*/ 1267188 w 8050998"/>
              <a:gd name="connsiteY2" fmla="*/ 18361 h 437002"/>
              <a:gd name="connsiteX3" fmla="*/ 7734089 w 8050998"/>
              <a:gd name="connsiteY3" fmla="*/ 40394 h 437002"/>
              <a:gd name="connsiteX4" fmla="*/ 8020528 w 8050998"/>
              <a:gd name="connsiteY4" fmla="*/ 437002 h 437002"/>
              <a:gd name="connsiteX5" fmla="*/ 8020528 w 8050998"/>
              <a:gd name="connsiteY5" fmla="*/ 437002 h 437002"/>
              <a:gd name="connsiteX0" fmla="*/ 0 w 8017699"/>
              <a:gd name="connsiteY0" fmla="*/ 414968 h 437002"/>
              <a:gd name="connsiteX1" fmla="*/ 150812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7700790 w 8017699"/>
              <a:gd name="connsiteY3" fmla="*/ 40394 h 437002"/>
              <a:gd name="connsiteX4" fmla="*/ 7987229 w 8017699"/>
              <a:gd name="connsiteY4" fmla="*/ 437002 h 437002"/>
              <a:gd name="connsiteX5" fmla="*/ 7987229 w 8017699"/>
              <a:gd name="connsiteY5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1245053 w 8017699"/>
              <a:gd name="connsiteY3" fmla="*/ 20710 h 437002"/>
              <a:gd name="connsiteX4" fmla="*/ 7700790 w 8017699"/>
              <a:gd name="connsiteY4" fmla="*/ 40394 h 437002"/>
              <a:gd name="connsiteX5" fmla="*/ 7987229 w 8017699"/>
              <a:gd name="connsiteY5" fmla="*/ 437002 h 437002"/>
              <a:gd name="connsiteX6" fmla="*/ 7987229 w 8017699"/>
              <a:gd name="connsiteY6" fmla="*/ 437002 h 437002"/>
              <a:gd name="connsiteX0" fmla="*/ 0 w 8017699"/>
              <a:gd name="connsiteY0" fmla="*/ 414968 h 437002"/>
              <a:gd name="connsiteX1" fmla="*/ 301624 w 8017699"/>
              <a:gd name="connsiteY1" fmla="*/ 40394 h 437002"/>
              <a:gd name="connsiteX2" fmla="*/ 1233889 w 8017699"/>
              <a:gd name="connsiteY2" fmla="*/ 18361 h 437002"/>
              <a:gd name="connsiteX3" fmla="*/ 1245053 w 8017699"/>
              <a:gd name="connsiteY3" fmla="*/ 20710 h 437002"/>
              <a:gd name="connsiteX4" fmla="*/ 3855601 w 8017699"/>
              <a:gd name="connsiteY4" fmla="*/ 45094 h 437002"/>
              <a:gd name="connsiteX5" fmla="*/ 7700790 w 8017699"/>
              <a:gd name="connsiteY5" fmla="*/ 40394 h 437002"/>
              <a:gd name="connsiteX6" fmla="*/ 7987229 w 8017699"/>
              <a:gd name="connsiteY6" fmla="*/ 437002 h 437002"/>
              <a:gd name="connsiteX7" fmla="*/ 7987229 w 8017699"/>
              <a:gd name="connsiteY7" fmla="*/ 437002 h 437002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7700790 w 8017699"/>
              <a:gd name="connsiteY5" fmla="*/ 104012 h 500620"/>
              <a:gd name="connsiteX6" fmla="*/ 7987229 w 8017699"/>
              <a:gd name="connsiteY6" fmla="*/ 500620 h 500620"/>
              <a:gd name="connsiteX7" fmla="*/ 7987229 w 8017699"/>
              <a:gd name="connsiteY7" fmla="*/ 500620 h 500620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7700790 w 8017699"/>
              <a:gd name="connsiteY5" fmla="*/ 104012 h 500620"/>
              <a:gd name="connsiteX6" fmla="*/ 7987229 w 8017699"/>
              <a:gd name="connsiteY6" fmla="*/ 500620 h 500620"/>
              <a:gd name="connsiteX7" fmla="*/ 7987229 w 8017699"/>
              <a:gd name="connsiteY7" fmla="*/ 500620 h 500620"/>
              <a:gd name="connsiteX0" fmla="*/ 0 w 8017699"/>
              <a:gd name="connsiteY0" fmla="*/ 478586 h 500620"/>
              <a:gd name="connsiteX1" fmla="*/ 301624 w 8017699"/>
              <a:gd name="connsiteY1" fmla="*/ 104012 h 500620"/>
              <a:gd name="connsiteX2" fmla="*/ 1233889 w 8017699"/>
              <a:gd name="connsiteY2" fmla="*/ 81979 h 500620"/>
              <a:gd name="connsiteX3" fmla="*/ 1245053 w 8017699"/>
              <a:gd name="connsiteY3" fmla="*/ 84328 h 500620"/>
              <a:gd name="connsiteX4" fmla="*/ 3855601 w 8017699"/>
              <a:gd name="connsiteY4" fmla="*/ 108712 h 500620"/>
              <a:gd name="connsiteX5" fmla="*/ 6482977 w 8017699"/>
              <a:gd name="connsiteY5" fmla="*/ 120904 h 500620"/>
              <a:gd name="connsiteX6" fmla="*/ 7700790 w 8017699"/>
              <a:gd name="connsiteY6" fmla="*/ 104012 h 500620"/>
              <a:gd name="connsiteX7" fmla="*/ 7987229 w 8017699"/>
              <a:gd name="connsiteY7" fmla="*/ 500620 h 500620"/>
              <a:gd name="connsiteX8" fmla="*/ 7987229 w 8017699"/>
              <a:gd name="connsiteY8" fmla="*/ 500620 h 500620"/>
              <a:gd name="connsiteX0" fmla="*/ 0 w 7980306"/>
              <a:gd name="connsiteY0" fmla="*/ 748499 h 748499"/>
              <a:gd name="connsiteX1" fmla="*/ 264231 w 7980306"/>
              <a:gd name="connsiteY1" fmla="*/ 104012 h 748499"/>
              <a:gd name="connsiteX2" fmla="*/ 1196496 w 7980306"/>
              <a:gd name="connsiteY2" fmla="*/ 81979 h 748499"/>
              <a:gd name="connsiteX3" fmla="*/ 1207660 w 7980306"/>
              <a:gd name="connsiteY3" fmla="*/ 84328 h 748499"/>
              <a:gd name="connsiteX4" fmla="*/ 3818208 w 7980306"/>
              <a:gd name="connsiteY4" fmla="*/ 108712 h 748499"/>
              <a:gd name="connsiteX5" fmla="*/ 6445584 w 7980306"/>
              <a:gd name="connsiteY5" fmla="*/ 120904 h 748499"/>
              <a:gd name="connsiteX6" fmla="*/ 7663397 w 7980306"/>
              <a:gd name="connsiteY6" fmla="*/ 104012 h 748499"/>
              <a:gd name="connsiteX7" fmla="*/ 7949836 w 7980306"/>
              <a:gd name="connsiteY7" fmla="*/ 500620 h 748499"/>
              <a:gd name="connsiteX8" fmla="*/ 7949836 w 7980306"/>
              <a:gd name="connsiteY8" fmla="*/ 500620 h 748499"/>
              <a:gd name="connsiteX0" fmla="*/ 45730 w 8026036"/>
              <a:gd name="connsiteY0" fmla="*/ 748499 h 748499"/>
              <a:gd name="connsiteX1" fmla="*/ 309961 w 8026036"/>
              <a:gd name="connsiteY1" fmla="*/ 104012 h 748499"/>
              <a:gd name="connsiteX2" fmla="*/ 1242226 w 8026036"/>
              <a:gd name="connsiteY2" fmla="*/ 81979 h 748499"/>
              <a:gd name="connsiteX3" fmla="*/ 1253390 w 8026036"/>
              <a:gd name="connsiteY3" fmla="*/ 84328 h 748499"/>
              <a:gd name="connsiteX4" fmla="*/ 3863938 w 8026036"/>
              <a:gd name="connsiteY4" fmla="*/ 108712 h 748499"/>
              <a:gd name="connsiteX5" fmla="*/ 6491314 w 8026036"/>
              <a:gd name="connsiteY5" fmla="*/ 120904 h 748499"/>
              <a:gd name="connsiteX6" fmla="*/ 7709127 w 8026036"/>
              <a:gd name="connsiteY6" fmla="*/ 104012 h 748499"/>
              <a:gd name="connsiteX7" fmla="*/ 7995566 w 8026036"/>
              <a:gd name="connsiteY7" fmla="*/ 500620 h 748499"/>
              <a:gd name="connsiteX8" fmla="*/ 7995566 w 8026036"/>
              <a:gd name="connsiteY8" fmla="*/ 500620 h 748499"/>
              <a:gd name="connsiteX0" fmla="*/ 45730 w 8026036"/>
              <a:gd name="connsiteY0" fmla="*/ 748499 h 748499"/>
              <a:gd name="connsiteX1" fmla="*/ 309961 w 8026036"/>
              <a:gd name="connsiteY1" fmla="*/ 104012 h 748499"/>
              <a:gd name="connsiteX2" fmla="*/ 1242226 w 8026036"/>
              <a:gd name="connsiteY2" fmla="*/ 81979 h 748499"/>
              <a:gd name="connsiteX3" fmla="*/ 1253390 w 8026036"/>
              <a:gd name="connsiteY3" fmla="*/ 84328 h 748499"/>
              <a:gd name="connsiteX4" fmla="*/ 3863938 w 8026036"/>
              <a:gd name="connsiteY4" fmla="*/ 108712 h 748499"/>
              <a:gd name="connsiteX5" fmla="*/ 6491314 w 8026036"/>
              <a:gd name="connsiteY5" fmla="*/ 120904 h 748499"/>
              <a:gd name="connsiteX6" fmla="*/ 7709127 w 8026036"/>
              <a:gd name="connsiteY6" fmla="*/ 104012 h 748499"/>
              <a:gd name="connsiteX7" fmla="*/ 7995566 w 8026036"/>
              <a:gd name="connsiteY7" fmla="*/ 500620 h 748499"/>
              <a:gd name="connsiteX8" fmla="*/ 7995566 w 802603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8" fmla="*/ 7995566 w 799556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8" fmla="*/ 7995566 w 7995566"/>
              <a:gd name="connsiteY8" fmla="*/ 500620 h 748499"/>
              <a:gd name="connsiteX0" fmla="*/ 45730 w 7995566"/>
              <a:gd name="connsiteY0" fmla="*/ 748499 h 748499"/>
              <a:gd name="connsiteX1" fmla="*/ 309961 w 7995566"/>
              <a:gd name="connsiteY1" fmla="*/ 104012 h 748499"/>
              <a:gd name="connsiteX2" fmla="*/ 1242226 w 7995566"/>
              <a:gd name="connsiteY2" fmla="*/ 81979 h 748499"/>
              <a:gd name="connsiteX3" fmla="*/ 1253390 w 7995566"/>
              <a:gd name="connsiteY3" fmla="*/ 84328 h 748499"/>
              <a:gd name="connsiteX4" fmla="*/ 3863938 w 7995566"/>
              <a:gd name="connsiteY4" fmla="*/ 108712 h 748499"/>
              <a:gd name="connsiteX5" fmla="*/ 6491314 w 7995566"/>
              <a:gd name="connsiteY5" fmla="*/ 120904 h 748499"/>
              <a:gd name="connsiteX6" fmla="*/ 7709127 w 7995566"/>
              <a:gd name="connsiteY6" fmla="*/ 104012 h 748499"/>
              <a:gd name="connsiteX7" fmla="*/ 7995566 w 7995566"/>
              <a:gd name="connsiteY7" fmla="*/ 500620 h 748499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59836"/>
              <a:gd name="connsiteY0" fmla="*/ 748499 h 805420"/>
              <a:gd name="connsiteX1" fmla="*/ 309961 w 7959836"/>
              <a:gd name="connsiteY1" fmla="*/ 104012 h 805420"/>
              <a:gd name="connsiteX2" fmla="*/ 1242226 w 7959836"/>
              <a:gd name="connsiteY2" fmla="*/ 81979 h 805420"/>
              <a:gd name="connsiteX3" fmla="*/ 1253390 w 7959836"/>
              <a:gd name="connsiteY3" fmla="*/ 84328 h 805420"/>
              <a:gd name="connsiteX4" fmla="*/ 3863938 w 7959836"/>
              <a:gd name="connsiteY4" fmla="*/ 108712 h 805420"/>
              <a:gd name="connsiteX5" fmla="*/ 6491314 w 7959836"/>
              <a:gd name="connsiteY5" fmla="*/ 120904 h 805420"/>
              <a:gd name="connsiteX6" fmla="*/ 7709127 w 7959836"/>
              <a:gd name="connsiteY6" fmla="*/ 104012 h 805420"/>
              <a:gd name="connsiteX7" fmla="*/ 7917778 w 7959836"/>
              <a:gd name="connsiteY7" fmla="*/ 805420 h 805420"/>
              <a:gd name="connsiteX0" fmla="*/ 45730 w 7985808"/>
              <a:gd name="connsiteY0" fmla="*/ 748499 h 805420"/>
              <a:gd name="connsiteX1" fmla="*/ 309961 w 7985808"/>
              <a:gd name="connsiteY1" fmla="*/ 104012 h 805420"/>
              <a:gd name="connsiteX2" fmla="*/ 1242226 w 7985808"/>
              <a:gd name="connsiteY2" fmla="*/ 81979 h 805420"/>
              <a:gd name="connsiteX3" fmla="*/ 1253390 w 7985808"/>
              <a:gd name="connsiteY3" fmla="*/ 84328 h 805420"/>
              <a:gd name="connsiteX4" fmla="*/ 3863938 w 7985808"/>
              <a:gd name="connsiteY4" fmla="*/ 108712 h 805420"/>
              <a:gd name="connsiteX5" fmla="*/ 6491314 w 7985808"/>
              <a:gd name="connsiteY5" fmla="*/ 120904 h 805420"/>
              <a:gd name="connsiteX6" fmla="*/ 7735099 w 7985808"/>
              <a:gd name="connsiteY6" fmla="*/ 174116 h 805420"/>
              <a:gd name="connsiteX7" fmla="*/ 7917778 w 7985808"/>
              <a:gd name="connsiteY7" fmla="*/ 805420 h 80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85808" h="805420">
                <a:moveTo>
                  <a:pt x="45730" y="748499"/>
                </a:moveTo>
                <a:cubicBezTo>
                  <a:pt x="0" y="417074"/>
                  <a:pt x="50742" y="152670"/>
                  <a:pt x="309961" y="104012"/>
                </a:cubicBezTo>
                <a:cubicBezTo>
                  <a:pt x="652824" y="81061"/>
                  <a:pt x="1242226" y="81979"/>
                  <a:pt x="1242226" y="81979"/>
                </a:cubicBezTo>
                <a:lnTo>
                  <a:pt x="1253390" y="84328"/>
                </a:lnTo>
                <a:cubicBezTo>
                  <a:pt x="2123573" y="92456"/>
                  <a:pt x="2404031" y="0"/>
                  <a:pt x="3863938" y="108712"/>
                </a:cubicBezTo>
                <a:lnTo>
                  <a:pt x="6491314" y="120904"/>
                </a:lnTo>
                <a:cubicBezTo>
                  <a:pt x="7132179" y="120121"/>
                  <a:pt x="7490067" y="121028"/>
                  <a:pt x="7735099" y="174116"/>
                </a:cubicBezTo>
                <a:cubicBezTo>
                  <a:pt x="7985808" y="237402"/>
                  <a:pt x="7901504" y="589939"/>
                  <a:pt x="7917778" y="805420"/>
                </a:cubicBez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C6E689-830D-483E-9614-05FFEEDAC3C4}"/>
</file>

<file path=customXml/itemProps2.xml><?xml version="1.0" encoding="utf-8"?>
<ds:datastoreItem xmlns:ds="http://schemas.openxmlformats.org/officeDocument/2006/customXml" ds:itemID="{32A2F937-A279-4EE2-AB9B-944E5EFAD54D}"/>
</file>

<file path=customXml/itemProps3.xml><?xml version="1.0" encoding="utf-8"?>
<ds:datastoreItem xmlns:ds="http://schemas.openxmlformats.org/officeDocument/2006/customXml" ds:itemID="{A2936E4B-3120-43C6-992F-72CC06B6020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</TotalTime>
  <Words>242</Words>
  <Application>Microsoft Office PowerPoint</Application>
  <PresentationFormat>Custom</PresentationFormat>
  <Paragraphs>52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Phone Tree Diagram for PowerPoint</vt:lpstr>
      <vt:lpstr>Phone Tree Diagram for PowerPoint</vt:lpstr>
      <vt:lpstr>Phone Tree Diagram for PowerPoint</vt:lpstr>
      <vt:lpstr>Phone Tree Diagram for PowerPoint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58</cp:revision>
  <dcterms:created xsi:type="dcterms:W3CDTF">2013-09-12T13:05:01Z</dcterms:created>
  <dcterms:modified xsi:type="dcterms:W3CDTF">2014-08-29T18:56:01Z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