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75" r:id="rId3"/>
    <p:sldId id="276" r:id="rId4"/>
    <p:sldId id="277" r:id="rId5"/>
    <p:sldId id="278" r:id="rId6"/>
    <p:sldId id="270" r:id="rId7"/>
    <p:sldId id="279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2C778C"/>
    <a:srgbClr val="BC8F00"/>
    <a:srgbClr val="E2AC00"/>
    <a:srgbClr val="D09E00"/>
    <a:srgbClr val="FF1D1D"/>
    <a:srgbClr val="5F9127"/>
    <a:srgbClr val="78B832"/>
    <a:srgbClr val="6BA42C"/>
    <a:srgbClr val="183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5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 Diagrams 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Cartoon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Group 31"/>
          <p:cNvGrpSpPr/>
          <p:nvPr/>
        </p:nvGrpSpPr>
        <p:grpSpPr>
          <a:xfrm>
            <a:off x="4979556" y="1945342"/>
            <a:ext cx="1453442" cy="2455863"/>
            <a:chOff x="4967288" y="1666875"/>
            <a:chExt cx="1724025" cy="2913063"/>
          </a:xfrm>
        </p:grpSpPr>
        <p:sp>
          <p:nvSpPr>
            <p:cNvPr id="33" name="Freeform 442"/>
            <p:cNvSpPr>
              <a:spLocks/>
            </p:cNvSpPr>
            <p:nvPr/>
          </p:nvSpPr>
          <p:spPr bwMode="auto">
            <a:xfrm>
              <a:off x="5453063" y="2595563"/>
              <a:ext cx="777875" cy="107315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206" y="15"/>
                </a:cxn>
                <a:cxn ang="0">
                  <a:pos x="235" y="30"/>
                </a:cxn>
                <a:cxn ang="0">
                  <a:pos x="268" y="45"/>
                </a:cxn>
                <a:cxn ang="0">
                  <a:pos x="304" y="59"/>
                </a:cxn>
                <a:cxn ang="0">
                  <a:pos x="344" y="72"/>
                </a:cxn>
                <a:cxn ang="0">
                  <a:pos x="389" y="84"/>
                </a:cxn>
                <a:cxn ang="0">
                  <a:pos x="438" y="94"/>
                </a:cxn>
                <a:cxn ang="0">
                  <a:pos x="490" y="102"/>
                </a:cxn>
                <a:cxn ang="0">
                  <a:pos x="275" y="676"/>
                </a:cxn>
                <a:cxn ang="0">
                  <a:pos x="0" y="613"/>
                </a:cxn>
                <a:cxn ang="0">
                  <a:pos x="180" y="0"/>
                </a:cxn>
              </a:cxnLst>
              <a:rect l="0" t="0" r="r" b="b"/>
              <a:pathLst>
                <a:path w="490" h="676">
                  <a:moveTo>
                    <a:pt x="180" y="0"/>
                  </a:moveTo>
                  <a:lnTo>
                    <a:pt x="206" y="15"/>
                  </a:lnTo>
                  <a:lnTo>
                    <a:pt x="235" y="30"/>
                  </a:lnTo>
                  <a:lnTo>
                    <a:pt x="268" y="45"/>
                  </a:lnTo>
                  <a:lnTo>
                    <a:pt x="304" y="59"/>
                  </a:lnTo>
                  <a:lnTo>
                    <a:pt x="344" y="72"/>
                  </a:lnTo>
                  <a:lnTo>
                    <a:pt x="389" y="84"/>
                  </a:lnTo>
                  <a:lnTo>
                    <a:pt x="438" y="94"/>
                  </a:lnTo>
                  <a:lnTo>
                    <a:pt x="490" y="102"/>
                  </a:lnTo>
                  <a:lnTo>
                    <a:pt x="275" y="676"/>
                  </a:lnTo>
                  <a:lnTo>
                    <a:pt x="0" y="613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8F0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44"/>
            <p:cNvSpPr>
              <a:spLocks/>
            </p:cNvSpPr>
            <p:nvPr/>
          </p:nvSpPr>
          <p:spPr bwMode="auto">
            <a:xfrm>
              <a:off x="5110163" y="3363913"/>
              <a:ext cx="1169988" cy="1141413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30" y="13"/>
                </a:cxn>
                <a:cxn ang="0">
                  <a:pos x="162" y="31"/>
                </a:cxn>
                <a:cxn ang="0">
                  <a:pos x="207" y="53"/>
                </a:cxn>
                <a:cxn ang="0">
                  <a:pos x="262" y="74"/>
                </a:cxn>
                <a:cxn ang="0">
                  <a:pos x="324" y="90"/>
                </a:cxn>
                <a:cxn ang="0">
                  <a:pos x="390" y="96"/>
                </a:cxn>
                <a:cxn ang="0">
                  <a:pos x="458" y="90"/>
                </a:cxn>
                <a:cxn ang="0">
                  <a:pos x="525" y="66"/>
                </a:cxn>
                <a:cxn ang="0">
                  <a:pos x="526" y="75"/>
                </a:cxn>
                <a:cxn ang="0">
                  <a:pos x="535" y="109"/>
                </a:cxn>
                <a:cxn ang="0">
                  <a:pos x="547" y="110"/>
                </a:cxn>
                <a:cxn ang="0">
                  <a:pos x="574" y="112"/>
                </a:cxn>
                <a:cxn ang="0">
                  <a:pos x="612" y="117"/>
                </a:cxn>
                <a:cxn ang="0">
                  <a:pos x="654" y="126"/>
                </a:cxn>
                <a:cxn ang="0">
                  <a:pos x="692" y="141"/>
                </a:cxn>
                <a:cxn ang="0">
                  <a:pos x="722" y="165"/>
                </a:cxn>
                <a:cxn ang="0">
                  <a:pos x="735" y="195"/>
                </a:cxn>
                <a:cxn ang="0">
                  <a:pos x="736" y="237"/>
                </a:cxn>
                <a:cxn ang="0">
                  <a:pos x="728" y="286"/>
                </a:cxn>
                <a:cxn ang="0">
                  <a:pos x="704" y="361"/>
                </a:cxn>
                <a:cxn ang="0">
                  <a:pos x="686" y="404"/>
                </a:cxn>
                <a:cxn ang="0">
                  <a:pos x="669" y="435"/>
                </a:cxn>
                <a:cxn ang="0">
                  <a:pos x="521" y="532"/>
                </a:cxn>
                <a:cxn ang="0">
                  <a:pos x="516" y="525"/>
                </a:cxn>
                <a:cxn ang="0">
                  <a:pos x="506" y="505"/>
                </a:cxn>
                <a:cxn ang="0">
                  <a:pos x="498" y="470"/>
                </a:cxn>
                <a:cxn ang="0">
                  <a:pos x="497" y="419"/>
                </a:cxn>
                <a:cxn ang="0">
                  <a:pos x="505" y="362"/>
                </a:cxn>
                <a:cxn ang="0">
                  <a:pos x="519" y="320"/>
                </a:cxn>
                <a:cxn ang="0">
                  <a:pos x="536" y="289"/>
                </a:cxn>
                <a:cxn ang="0">
                  <a:pos x="363" y="287"/>
                </a:cxn>
                <a:cxn ang="0">
                  <a:pos x="365" y="297"/>
                </a:cxn>
                <a:cxn ang="0">
                  <a:pos x="371" y="325"/>
                </a:cxn>
                <a:cxn ang="0">
                  <a:pos x="377" y="361"/>
                </a:cxn>
                <a:cxn ang="0">
                  <a:pos x="380" y="402"/>
                </a:cxn>
                <a:cxn ang="0">
                  <a:pos x="376" y="450"/>
                </a:cxn>
                <a:cxn ang="0">
                  <a:pos x="368" y="491"/>
                </a:cxn>
                <a:cxn ang="0">
                  <a:pos x="359" y="515"/>
                </a:cxn>
                <a:cxn ang="0">
                  <a:pos x="350" y="527"/>
                </a:cxn>
                <a:cxn ang="0">
                  <a:pos x="343" y="533"/>
                </a:cxn>
                <a:cxn ang="0">
                  <a:pos x="0" y="552"/>
                </a:cxn>
                <a:cxn ang="0">
                  <a:pos x="1" y="550"/>
                </a:cxn>
                <a:cxn ang="0">
                  <a:pos x="5" y="542"/>
                </a:cxn>
                <a:cxn ang="0">
                  <a:pos x="26" y="519"/>
                </a:cxn>
                <a:cxn ang="0">
                  <a:pos x="57" y="496"/>
                </a:cxn>
                <a:cxn ang="0">
                  <a:pos x="102" y="465"/>
                </a:cxn>
                <a:cxn ang="0">
                  <a:pos x="134" y="444"/>
                </a:cxn>
                <a:cxn ang="0">
                  <a:pos x="136" y="427"/>
                </a:cxn>
                <a:cxn ang="0">
                  <a:pos x="140" y="385"/>
                </a:cxn>
                <a:cxn ang="0">
                  <a:pos x="138" y="362"/>
                </a:cxn>
                <a:cxn ang="0">
                  <a:pos x="128" y="342"/>
                </a:cxn>
                <a:cxn ang="0">
                  <a:pos x="110" y="310"/>
                </a:cxn>
                <a:cxn ang="0">
                  <a:pos x="89" y="271"/>
                </a:cxn>
                <a:cxn ang="0">
                  <a:pos x="72" y="222"/>
                </a:cxn>
                <a:cxn ang="0">
                  <a:pos x="62" y="166"/>
                </a:cxn>
                <a:cxn ang="0">
                  <a:pos x="66" y="104"/>
                </a:cxn>
                <a:cxn ang="0">
                  <a:pos x="89" y="35"/>
                </a:cxn>
              </a:cxnLst>
              <a:rect l="0" t="0" r="r" b="b"/>
              <a:pathLst>
                <a:path w="737" h="719">
                  <a:moveTo>
                    <a:pt x="110" y="0"/>
                  </a:moveTo>
                  <a:lnTo>
                    <a:pt x="112" y="2"/>
                  </a:lnTo>
                  <a:lnTo>
                    <a:pt x="119" y="6"/>
                  </a:lnTo>
                  <a:lnTo>
                    <a:pt x="130" y="13"/>
                  </a:lnTo>
                  <a:lnTo>
                    <a:pt x="144" y="21"/>
                  </a:lnTo>
                  <a:lnTo>
                    <a:pt x="162" y="31"/>
                  </a:lnTo>
                  <a:lnTo>
                    <a:pt x="183" y="42"/>
                  </a:lnTo>
                  <a:lnTo>
                    <a:pt x="207" y="53"/>
                  </a:lnTo>
                  <a:lnTo>
                    <a:pt x="234" y="64"/>
                  </a:lnTo>
                  <a:lnTo>
                    <a:pt x="262" y="74"/>
                  </a:lnTo>
                  <a:lnTo>
                    <a:pt x="292" y="83"/>
                  </a:lnTo>
                  <a:lnTo>
                    <a:pt x="324" y="90"/>
                  </a:lnTo>
                  <a:lnTo>
                    <a:pt x="357" y="94"/>
                  </a:lnTo>
                  <a:lnTo>
                    <a:pt x="390" y="96"/>
                  </a:lnTo>
                  <a:lnTo>
                    <a:pt x="424" y="95"/>
                  </a:lnTo>
                  <a:lnTo>
                    <a:pt x="458" y="90"/>
                  </a:lnTo>
                  <a:lnTo>
                    <a:pt x="492" y="80"/>
                  </a:lnTo>
                  <a:lnTo>
                    <a:pt x="525" y="66"/>
                  </a:lnTo>
                  <a:lnTo>
                    <a:pt x="525" y="69"/>
                  </a:lnTo>
                  <a:lnTo>
                    <a:pt x="526" y="75"/>
                  </a:lnTo>
                  <a:lnTo>
                    <a:pt x="533" y="103"/>
                  </a:lnTo>
                  <a:lnTo>
                    <a:pt x="535" y="109"/>
                  </a:lnTo>
                  <a:lnTo>
                    <a:pt x="537" y="110"/>
                  </a:lnTo>
                  <a:lnTo>
                    <a:pt x="547" y="110"/>
                  </a:lnTo>
                  <a:lnTo>
                    <a:pt x="559" y="111"/>
                  </a:lnTo>
                  <a:lnTo>
                    <a:pt x="574" y="112"/>
                  </a:lnTo>
                  <a:lnTo>
                    <a:pt x="593" y="114"/>
                  </a:lnTo>
                  <a:lnTo>
                    <a:pt x="612" y="117"/>
                  </a:lnTo>
                  <a:lnTo>
                    <a:pt x="632" y="121"/>
                  </a:lnTo>
                  <a:lnTo>
                    <a:pt x="654" y="126"/>
                  </a:lnTo>
                  <a:lnTo>
                    <a:pt x="674" y="133"/>
                  </a:lnTo>
                  <a:lnTo>
                    <a:pt x="692" y="141"/>
                  </a:lnTo>
                  <a:lnTo>
                    <a:pt x="709" y="152"/>
                  </a:lnTo>
                  <a:lnTo>
                    <a:pt x="722" y="165"/>
                  </a:lnTo>
                  <a:lnTo>
                    <a:pt x="731" y="180"/>
                  </a:lnTo>
                  <a:lnTo>
                    <a:pt x="735" y="195"/>
                  </a:lnTo>
                  <a:lnTo>
                    <a:pt x="737" y="215"/>
                  </a:lnTo>
                  <a:lnTo>
                    <a:pt x="736" y="237"/>
                  </a:lnTo>
                  <a:lnTo>
                    <a:pt x="733" y="260"/>
                  </a:lnTo>
                  <a:lnTo>
                    <a:pt x="728" y="286"/>
                  </a:lnTo>
                  <a:lnTo>
                    <a:pt x="714" y="337"/>
                  </a:lnTo>
                  <a:lnTo>
                    <a:pt x="704" y="361"/>
                  </a:lnTo>
                  <a:lnTo>
                    <a:pt x="695" y="384"/>
                  </a:lnTo>
                  <a:lnTo>
                    <a:pt x="686" y="404"/>
                  </a:lnTo>
                  <a:lnTo>
                    <a:pt x="677" y="421"/>
                  </a:lnTo>
                  <a:lnTo>
                    <a:pt x="669" y="435"/>
                  </a:lnTo>
                  <a:lnTo>
                    <a:pt x="661" y="444"/>
                  </a:lnTo>
                  <a:lnTo>
                    <a:pt x="521" y="532"/>
                  </a:lnTo>
                  <a:lnTo>
                    <a:pt x="520" y="530"/>
                  </a:lnTo>
                  <a:lnTo>
                    <a:pt x="516" y="525"/>
                  </a:lnTo>
                  <a:lnTo>
                    <a:pt x="512" y="516"/>
                  </a:lnTo>
                  <a:lnTo>
                    <a:pt x="506" y="505"/>
                  </a:lnTo>
                  <a:lnTo>
                    <a:pt x="502" y="490"/>
                  </a:lnTo>
                  <a:lnTo>
                    <a:pt x="498" y="470"/>
                  </a:lnTo>
                  <a:lnTo>
                    <a:pt x="496" y="447"/>
                  </a:lnTo>
                  <a:lnTo>
                    <a:pt x="497" y="419"/>
                  </a:lnTo>
                  <a:lnTo>
                    <a:pt x="500" y="389"/>
                  </a:lnTo>
                  <a:lnTo>
                    <a:pt x="505" y="362"/>
                  </a:lnTo>
                  <a:lnTo>
                    <a:pt x="511" y="340"/>
                  </a:lnTo>
                  <a:lnTo>
                    <a:pt x="519" y="320"/>
                  </a:lnTo>
                  <a:lnTo>
                    <a:pt x="527" y="303"/>
                  </a:lnTo>
                  <a:lnTo>
                    <a:pt x="536" y="289"/>
                  </a:lnTo>
                  <a:lnTo>
                    <a:pt x="440" y="269"/>
                  </a:lnTo>
                  <a:lnTo>
                    <a:pt x="363" y="287"/>
                  </a:lnTo>
                  <a:lnTo>
                    <a:pt x="364" y="290"/>
                  </a:lnTo>
                  <a:lnTo>
                    <a:pt x="365" y="297"/>
                  </a:lnTo>
                  <a:lnTo>
                    <a:pt x="368" y="309"/>
                  </a:lnTo>
                  <a:lnTo>
                    <a:pt x="371" y="325"/>
                  </a:lnTo>
                  <a:lnTo>
                    <a:pt x="374" y="342"/>
                  </a:lnTo>
                  <a:lnTo>
                    <a:pt x="377" y="361"/>
                  </a:lnTo>
                  <a:lnTo>
                    <a:pt x="379" y="382"/>
                  </a:lnTo>
                  <a:lnTo>
                    <a:pt x="380" y="402"/>
                  </a:lnTo>
                  <a:lnTo>
                    <a:pt x="379" y="423"/>
                  </a:lnTo>
                  <a:lnTo>
                    <a:pt x="376" y="450"/>
                  </a:lnTo>
                  <a:lnTo>
                    <a:pt x="373" y="472"/>
                  </a:lnTo>
                  <a:lnTo>
                    <a:pt x="368" y="491"/>
                  </a:lnTo>
                  <a:lnTo>
                    <a:pt x="364" y="504"/>
                  </a:lnTo>
                  <a:lnTo>
                    <a:pt x="359" y="515"/>
                  </a:lnTo>
                  <a:lnTo>
                    <a:pt x="354" y="522"/>
                  </a:lnTo>
                  <a:lnTo>
                    <a:pt x="350" y="527"/>
                  </a:lnTo>
                  <a:lnTo>
                    <a:pt x="344" y="533"/>
                  </a:lnTo>
                  <a:lnTo>
                    <a:pt x="343" y="533"/>
                  </a:lnTo>
                  <a:lnTo>
                    <a:pt x="115" y="719"/>
                  </a:lnTo>
                  <a:lnTo>
                    <a:pt x="0" y="552"/>
                  </a:lnTo>
                  <a:lnTo>
                    <a:pt x="0" y="551"/>
                  </a:lnTo>
                  <a:lnTo>
                    <a:pt x="1" y="550"/>
                  </a:lnTo>
                  <a:lnTo>
                    <a:pt x="2" y="546"/>
                  </a:lnTo>
                  <a:lnTo>
                    <a:pt x="5" y="542"/>
                  </a:lnTo>
                  <a:lnTo>
                    <a:pt x="10" y="536"/>
                  </a:lnTo>
                  <a:lnTo>
                    <a:pt x="26" y="519"/>
                  </a:lnTo>
                  <a:lnTo>
                    <a:pt x="39" y="508"/>
                  </a:lnTo>
                  <a:lnTo>
                    <a:pt x="57" y="496"/>
                  </a:lnTo>
                  <a:lnTo>
                    <a:pt x="77" y="482"/>
                  </a:lnTo>
                  <a:lnTo>
                    <a:pt x="102" y="465"/>
                  </a:lnTo>
                  <a:lnTo>
                    <a:pt x="133" y="447"/>
                  </a:lnTo>
                  <a:lnTo>
                    <a:pt x="134" y="444"/>
                  </a:lnTo>
                  <a:lnTo>
                    <a:pt x="135" y="437"/>
                  </a:lnTo>
                  <a:lnTo>
                    <a:pt x="136" y="427"/>
                  </a:lnTo>
                  <a:lnTo>
                    <a:pt x="138" y="413"/>
                  </a:lnTo>
                  <a:lnTo>
                    <a:pt x="140" y="385"/>
                  </a:lnTo>
                  <a:lnTo>
                    <a:pt x="140" y="373"/>
                  </a:lnTo>
                  <a:lnTo>
                    <a:pt x="138" y="362"/>
                  </a:lnTo>
                  <a:lnTo>
                    <a:pt x="134" y="353"/>
                  </a:lnTo>
                  <a:lnTo>
                    <a:pt x="128" y="342"/>
                  </a:lnTo>
                  <a:lnTo>
                    <a:pt x="120" y="328"/>
                  </a:lnTo>
                  <a:lnTo>
                    <a:pt x="110" y="310"/>
                  </a:lnTo>
                  <a:lnTo>
                    <a:pt x="99" y="292"/>
                  </a:lnTo>
                  <a:lnTo>
                    <a:pt x="89" y="271"/>
                  </a:lnTo>
                  <a:lnTo>
                    <a:pt x="80" y="247"/>
                  </a:lnTo>
                  <a:lnTo>
                    <a:pt x="72" y="222"/>
                  </a:lnTo>
                  <a:lnTo>
                    <a:pt x="66" y="195"/>
                  </a:lnTo>
                  <a:lnTo>
                    <a:pt x="62" y="166"/>
                  </a:lnTo>
                  <a:lnTo>
                    <a:pt x="62" y="136"/>
                  </a:lnTo>
                  <a:lnTo>
                    <a:pt x="66" y="104"/>
                  </a:lnTo>
                  <a:lnTo>
                    <a:pt x="75" y="70"/>
                  </a:lnTo>
                  <a:lnTo>
                    <a:pt x="89" y="35"/>
                  </a:lnTo>
                  <a:lnTo>
                    <a:pt x="11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44B79">
                    <a:shade val="30000"/>
                    <a:satMod val="115000"/>
                  </a:srgbClr>
                </a:gs>
                <a:gs pos="50000">
                  <a:srgbClr val="244B79">
                    <a:shade val="67500"/>
                    <a:satMod val="115000"/>
                  </a:srgbClr>
                </a:gs>
                <a:gs pos="100000">
                  <a:srgbClr val="244B7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45"/>
            <p:cNvSpPr>
              <a:spLocks/>
            </p:cNvSpPr>
            <p:nvPr/>
          </p:nvSpPr>
          <p:spPr bwMode="auto">
            <a:xfrm>
              <a:off x="5110163" y="4232275"/>
              <a:ext cx="273050" cy="3476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9" y="1"/>
                </a:cxn>
                <a:cxn ang="0">
                  <a:pos x="76" y="4"/>
                </a:cxn>
                <a:cxn ang="0">
                  <a:pos x="93" y="9"/>
                </a:cxn>
                <a:cxn ang="0">
                  <a:pos x="111" y="17"/>
                </a:cxn>
                <a:cxn ang="0">
                  <a:pos x="128" y="28"/>
                </a:cxn>
                <a:cxn ang="0">
                  <a:pos x="143" y="45"/>
                </a:cxn>
                <a:cxn ang="0">
                  <a:pos x="157" y="64"/>
                </a:cxn>
                <a:cxn ang="0">
                  <a:pos x="163" y="77"/>
                </a:cxn>
                <a:cxn ang="0">
                  <a:pos x="168" y="93"/>
                </a:cxn>
                <a:cxn ang="0">
                  <a:pos x="172" y="109"/>
                </a:cxn>
                <a:cxn ang="0">
                  <a:pos x="172" y="126"/>
                </a:cxn>
                <a:cxn ang="0">
                  <a:pos x="168" y="145"/>
                </a:cxn>
                <a:cxn ang="0">
                  <a:pos x="163" y="162"/>
                </a:cxn>
                <a:cxn ang="0">
                  <a:pos x="155" y="178"/>
                </a:cxn>
                <a:cxn ang="0">
                  <a:pos x="143" y="193"/>
                </a:cxn>
                <a:cxn ang="0">
                  <a:pos x="127" y="208"/>
                </a:cxn>
                <a:cxn ang="0">
                  <a:pos x="106" y="219"/>
                </a:cxn>
                <a:cxn ang="0">
                  <a:pos x="0" y="5"/>
                </a:cxn>
                <a:cxn ang="0">
                  <a:pos x="2" y="4"/>
                </a:cxn>
                <a:cxn ang="0">
                  <a:pos x="8" y="3"/>
                </a:cxn>
                <a:cxn ang="0">
                  <a:pos x="17" y="2"/>
                </a:cxn>
                <a:cxn ang="0">
                  <a:pos x="29" y="1"/>
                </a:cxn>
                <a:cxn ang="0">
                  <a:pos x="43" y="0"/>
                </a:cxn>
              </a:cxnLst>
              <a:rect l="0" t="0" r="r" b="b"/>
              <a:pathLst>
                <a:path w="172" h="219">
                  <a:moveTo>
                    <a:pt x="43" y="0"/>
                  </a:moveTo>
                  <a:lnTo>
                    <a:pt x="59" y="1"/>
                  </a:lnTo>
                  <a:lnTo>
                    <a:pt x="76" y="4"/>
                  </a:lnTo>
                  <a:lnTo>
                    <a:pt x="93" y="9"/>
                  </a:lnTo>
                  <a:lnTo>
                    <a:pt x="111" y="17"/>
                  </a:lnTo>
                  <a:lnTo>
                    <a:pt x="128" y="28"/>
                  </a:lnTo>
                  <a:lnTo>
                    <a:pt x="143" y="45"/>
                  </a:lnTo>
                  <a:lnTo>
                    <a:pt x="157" y="64"/>
                  </a:lnTo>
                  <a:lnTo>
                    <a:pt x="163" y="77"/>
                  </a:lnTo>
                  <a:lnTo>
                    <a:pt x="168" y="93"/>
                  </a:lnTo>
                  <a:lnTo>
                    <a:pt x="172" y="109"/>
                  </a:lnTo>
                  <a:lnTo>
                    <a:pt x="172" y="126"/>
                  </a:lnTo>
                  <a:lnTo>
                    <a:pt x="168" y="145"/>
                  </a:lnTo>
                  <a:lnTo>
                    <a:pt x="163" y="162"/>
                  </a:lnTo>
                  <a:lnTo>
                    <a:pt x="155" y="178"/>
                  </a:lnTo>
                  <a:lnTo>
                    <a:pt x="143" y="193"/>
                  </a:lnTo>
                  <a:lnTo>
                    <a:pt x="127" y="208"/>
                  </a:lnTo>
                  <a:lnTo>
                    <a:pt x="106" y="219"/>
                  </a:lnTo>
                  <a:lnTo>
                    <a:pt x="0" y="5"/>
                  </a:lnTo>
                  <a:lnTo>
                    <a:pt x="2" y="4"/>
                  </a:lnTo>
                  <a:lnTo>
                    <a:pt x="8" y="3"/>
                  </a:lnTo>
                  <a:lnTo>
                    <a:pt x="17" y="2"/>
                  </a:lnTo>
                  <a:lnTo>
                    <a:pt x="29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6"/>
            <p:cNvSpPr>
              <a:spLocks/>
            </p:cNvSpPr>
            <p:nvPr/>
          </p:nvSpPr>
          <p:spPr bwMode="auto">
            <a:xfrm>
              <a:off x="4975225" y="2938463"/>
              <a:ext cx="225425" cy="2079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" y="4"/>
                </a:cxn>
                <a:cxn ang="0">
                  <a:pos x="20" y="9"/>
                </a:cxn>
                <a:cxn ang="0">
                  <a:pos x="32" y="15"/>
                </a:cxn>
                <a:cxn ang="0">
                  <a:pos x="45" y="22"/>
                </a:cxn>
                <a:cxn ang="0">
                  <a:pos x="60" y="30"/>
                </a:cxn>
                <a:cxn ang="0">
                  <a:pos x="97" y="48"/>
                </a:cxn>
                <a:cxn ang="0">
                  <a:pos x="114" y="57"/>
                </a:cxn>
                <a:cxn ang="0">
                  <a:pos x="126" y="62"/>
                </a:cxn>
                <a:cxn ang="0">
                  <a:pos x="135" y="66"/>
                </a:cxn>
                <a:cxn ang="0">
                  <a:pos x="140" y="67"/>
                </a:cxn>
                <a:cxn ang="0">
                  <a:pos x="142" y="68"/>
                </a:cxn>
                <a:cxn ang="0">
                  <a:pos x="141" y="70"/>
                </a:cxn>
                <a:cxn ang="0">
                  <a:pos x="140" y="75"/>
                </a:cxn>
                <a:cxn ang="0">
                  <a:pos x="137" y="82"/>
                </a:cxn>
                <a:cxn ang="0">
                  <a:pos x="131" y="91"/>
                </a:cxn>
                <a:cxn ang="0">
                  <a:pos x="126" y="101"/>
                </a:cxn>
                <a:cxn ang="0">
                  <a:pos x="119" y="111"/>
                </a:cxn>
                <a:cxn ang="0">
                  <a:pos x="110" y="120"/>
                </a:cxn>
                <a:cxn ang="0">
                  <a:pos x="100" y="126"/>
                </a:cxn>
                <a:cxn ang="0">
                  <a:pos x="88" y="130"/>
                </a:cxn>
                <a:cxn ang="0">
                  <a:pos x="75" y="131"/>
                </a:cxn>
                <a:cxn ang="0">
                  <a:pos x="59" y="127"/>
                </a:cxn>
                <a:cxn ang="0">
                  <a:pos x="41" y="117"/>
                </a:cxn>
                <a:cxn ang="0">
                  <a:pos x="27" y="105"/>
                </a:cxn>
                <a:cxn ang="0">
                  <a:pos x="16" y="90"/>
                </a:cxn>
                <a:cxn ang="0">
                  <a:pos x="8" y="75"/>
                </a:cxn>
                <a:cxn ang="0">
                  <a:pos x="3" y="60"/>
                </a:cxn>
                <a:cxn ang="0">
                  <a:pos x="1" y="44"/>
                </a:cxn>
                <a:cxn ang="0">
                  <a:pos x="0" y="30"/>
                </a:cxn>
                <a:cxn ang="0">
                  <a:pos x="0" y="18"/>
                </a:cxn>
                <a:cxn ang="0">
                  <a:pos x="1" y="8"/>
                </a:cxn>
                <a:cxn ang="0">
                  <a:pos x="2" y="2"/>
                </a:cxn>
                <a:cxn ang="0">
                  <a:pos x="2" y="0"/>
                </a:cxn>
              </a:cxnLst>
              <a:rect l="0" t="0" r="r" b="b"/>
              <a:pathLst>
                <a:path w="142" h="131">
                  <a:moveTo>
                    <a:pt x="2" y="0"/>
                  </a:moveTo>
                  <a:lnTo>
                    <a:pt x="10" y="4"/>
                  </a:lnTo>
                  <a:lnTo>
                    <a:pt x="20" y="9"/>
                  </a:lnTo>
                  <a:lnTo>
                    <a:pt x="32" y="15"/>
                  </a:lnTo>
                  <a:lnTo>
                    <a:pt x="45" y="22"/>
                  </a:lnTo>
                  <a:lnTo>
                    <a:pt x="60" y="30"/>
                  </a:lnTo>
                  <a:lnTo>
                    <a:pt x="97" y="48"/>
                  </a:lnTo>
                  <a:lnTo>
                    <a:pt x="114" y="57"/>
                  </a:lnTo>
                  <a:lnTo>
                    <a:pt x="126" y="62"/>
                  </a:lnTo>
                  <a:lnTo>
                    <a:pt x="135" y="66"/>
                  </a:lnTo>
                  <a:lnTo>
                    <a:pt x="140" y="67"/>
                  </a:lnTo>
                  <a:lnTo>
                    <a:pt x="142" y="68"/>
                  </a:lnTo>
                  <a:lnTo>
                    <a:pt x="141" y="70"/>
                  </a:lnTo>
                  <a:lnTo>
                    <a:pt x="140" y="75"/>
                  </a:lnTo>
                  <a:lnTo>
                    <a:pt x="137" y="82"/>
                  </a:lnTo>
                  <a:lnTo>
                    <a:pt x="131" y="91"/>
                  </a:lnTo>
                  <a:lnTo>
                    <a:pt x="126" y="101"/>
                  </a:lnTo>
                  <a:lnTo>
                    <a:pt x="119" y="111"/>
                  </a:lnTo>
                  <a:lnTo>
                    <a:pt x="110" y="120"/>
                  </a:lnTo>
                  <a:lnTo>
                    <a:pt x="100" y="126"/>
                  </a:lnTo>
                  <a:lnTo>
                    <a:pt x="88" y="130"/>
                  </a:lnTo>
                  <a:lnTo>
                    <a:pt x="75" y="131"/>
                  </a:lnTo>
                  <a:lnTo>
                    <a:pt x="59" y="127"/>
                  </a:lnTo>
                  <a:lnTo>
                    <a:pt x="41" y="117"/>
                  </a:lnTo>
                  <a:lnTo>
                    <a:pt x="27" y="105"/>
                  </a:lnTo>
                  <a:lnTo>
                    <a:pt x="16" y="90"/>
                  </a:lnTo>
                  <a:lnTo>
                    <a:pt x="8" y="75"/>
                  </a:lnTo>
                  <a:lnTo>
                    <a:pt x="3" y="60"/>
                  </a:lnTo>
                  <a:lnTo>
                    <a:pt x="1" y="44"/>
                  </a:lnTo>
                  <a:lnTo>
                    <a:pt x="0" y="30"/>
                  </a:lnTo>
                  <a:lnTo>
                    <a:pt x="0" y="18"/>
                  </a:lnTo>
                  <a:lnTo>
                    <a:pt x="1" y="8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47"/>
            <p:cNvSpPr>
              <a:spLocks/>
            </p:cNvSpPr>
            <p:nvPr/>
          </p:nvSpPr>
          <p:spPr bwMode="auto">
            <a:xfrm>
              <a:off x="4975225" y="2938463"/>
              <a:ext cx="233363" cy="2016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" y="4"/>
                </a:cxn>
                <a:cxn ang="0">
                  <a:pos x="20" y="9"/>
                </a:cxn>
                <a:cxn ang="0">
                  <a:pos x="32" y="15"/>
                </a:cxn>
                <a:cxn ang="0">
                  <a:pos x="45" y="22"/>
                </a:cxn>
                <a:cxn ang="0">
                  <a:pos x="60" y="30"/>
                </a:cxn>
                <a:cxn ang="0">
                  <a:pos x="77" y="38"/>
                </a:cxn>
                <a:cxn ang="0">
                  <a:pos x="95" y="46"/>
                </a:cxn>
                <a:cxn ang="0">
                  <a:pos x="110" y="52"/>
                </a:cxn>
                <a:cxn ang="0">
                  <a:pos x="123" y="54"/>
                </a:cxn>
                <a:cxn ang="0">
                  <a:pos x="133" y="55"/>
                </a:cxn>
                <a:cxn ang="0">
                  <a:pos x="141" y="54"/>
                </a:cxn>
                <a:cxn ang="0">
                  <a:pos x="146" y="53"/>
                </a:cxn>
                <a:cxn ang="0">
                  <a:pos x="147" y="53"/>
                </a:cxn>
                <a:cxn ang="0">
                  <a:pos x="146" y="55"/>
                </a:cxn>
                <a:cxn ang="0">
                  <a:pos x="145" y="59"/>
                </a:cxn>
                <a:cxn ang="0">
                  <a:pos x="143" y="65"/>
                </a:cxn>
                <a:cxn ang="0">
                  <a:pos x="141" y="70"/>
                </a:cxn>
                <a:cxn ang="0">
                  <a:pos x="140" y="74"/>
                </a:cxn>
                <a:cxn ang="0">
                  <a:pos x="127" y="72"/>
                </a:cxn>
                <a:cxn ang="0">
                  <a:pos x="112" y="70"/>
                </a:cxn>
                <a:cxn ang="0">
                  <a:pos x="92" y="65"/>
                </a:cxn>
                <a:cxn ang="0">
                  <a:pos x="70" y="58"/>
                </a:cxn>
                <a:cxn ang="0">
                  <a:pos x="48" y="46"/>
                </a:cxn>
                <a:cxn ang="0">
                  <a:pos x="26" y="31"/>
                </a:cxn>
                <a:cxn ang="0">
                  <a:pos x="25" y="33"/>
                </a:cxn>
                <a:cxn ang="0">
                  <a:pos x="25" y="39"/>
                </a:cxn>
                <a:cxn ang="0">
                  <a:pos x="24" y="50"/>
                </a:cxn>
                <a:cxn ang="0">
                  <a:pos x="25" y="62"/>
                </a:cxn>
                <a:cxn ang="0">
                  <a:pos x="28" y="77"/>
                </a:cxn>
                <a:cxn ang="0">
                  <a:pos x="34" y="93"/>
                </a:cxn>
                <a:cxn ang="0">
                  <a:pos x="45" y="110"/>
                </a:cxn>
                <a:cxn ang="0">
                  <a:pos x="60" y="127"/>
                </a:cxn>
                <a:cxn ang="0">
                  <a:pos x="59" y="127"/>
                </a:cxn>
                <a:cxn ang="0">
                  <a:pos x="41" y="117"/>
                </a:cxn>
                <a:cxn ang="0">
                  <a:pos x="27" y="105"/>
                </a:cxn>
                <a:cxn ang="0">
                  <a:pos x="16" y="90"/>
                </a:cxn>
                <a:cxn ang="0">
                  <a:pos x="8" y="75"/>
                </a:cxn>
                <a:cxn ang="0">
                  <a:pos x="3" y="60"/>
                </a:cxn>
                <a:cxn ang="0">
                  <a:pos x="1" y="44"/>
                </a:cxn>
                <a:cxn ang="0">
                  <a:pos x="0" y="30"/>
                </a:cxn>
                <a:cxn ang="0">
                  <a:pos x="0" y="18"/>
                </a:cxn>
                <a:cxn ang="0">
                  <a:pos x="1" y="8"/>
                </a:cxn>
                <a:cxn ang="0">
                  <a:pos x="2" y="2"/>
                </a:cxn>
                <a:cxn ang="0">
                  <a:pos x="2" y="0"/>
                </a:cxn>
              </a:cxnLst>
              <a:rect l="0" t="0" r="r" b="b"/>
              <a:pathLst>
                <a:path w="147" h="127">
                  <a:moveTo>
                    <a:pt x="2" y="0"/>
                  </a:moveTo>
                  <a:lnTo>
                    <a:pt x="10" y="4"/>
                  </a:lnTo>
                  <a:lnTo>
                    <a:pt x="20" y="9"/>
                  </a:lnTo>
                  <a:lnTo>
                    <a:pt x="32" y="15"/>
                  </a:lnTo>
                  <a:lnTo>
                    <a:pt x="45" y="22"/>
                  </a:lnTo>
                  <a:lnTo>
                    <a:pt x="60" y="30"/>
                  </a:lnTo>
                  <a:lnTo>
                    <a:pt x="77" y="38"/>
                  </a:lnTo>
                  <a:lnTo>
                    <a:pt x="95" y="46"/>
                  </a:lnTo>
                  <a:lnTo>
                    <a:pt x="110" y="52"/>
                  </a:lnTo>
                  <a:lnTo>
                    <a:pt x="123" y="54"/>
                  </a:lnTo>
                  <a:lnTo>
                    <a:pt x="133" y="55"/>
                  </a:lnTo>
                  <a:lnTo>
                    <a:pt x="141" y="54"/>
                  </a:lnTo>
                  <a:lnTo>
                    <a:pt x="146" y="53"/>
                  </a:lnTo>
                  <a:lnTo>
                    <a:pt x="147" y="53"/>
                  </a:lnTo>
                  <a:lnTo>
                    <a:pt x="146" y="55"/>
                  </a:lnTo>
                  <a:lnTo>
                    <a:pt x="145" y="59"/>
                  </a:lnTo>
                  <a:lnTo>
                    <a:pt x="143" y="65"/>
                  </a:lnTo>
                  <a:lnTo>
                    <a:pt x="141" y="70"/>
                  </a:lnTo>
                  <a:lnTo>
                    <a:pt x="140" y="74"/>
                  </a:lnTo>
                  <a:lnTo>
                    <a:pt x="127" y="72"/>
                  </a:lnTo>
                  <a:lnTo>
                    <a:pt x="112" y="70"/>
                  </a:lnTo>
                  <a:lnTo>
                    <a:pt x="92" y="65"/>
                  </a:lnTo>
                  <a:lnTo>
                    <a:pt x="70" y="58"/>
                  </a:lnTo>
                  <a:lnTo>
                    <a:pt x="48" y="46"/>
                  </a:lnTo>
                  <a:lnTo>
                    <a:pt x="26" y="31"/>
                  </a:lnTo>
                  <a:lnTo>
                    <a:pt x="25" y="33"/>
                  </a:lnTo>
                  <a:lnTo>
                    <a:pt x="25" y="39"/>
                  </a:lnTo>
                  <a:lnTo>
                    <a:pt x="24" y="50"/>
                  </a:lnTo>
                  <a:lnTo>
                    <a:pt x="25" y="62"/>
                  </a:lnTo>
                  <a:lnTo>
                    <a:pt x="28" y="77"/>
                  </a:lnTo>
                  <a:lnTo>
                    <a:pt x="34" y="93"/>
                  </a:lnTo>
                  <a:lnTo>
                    <a:pt x="45" y="110"/>
                  </a:lnTo>
                  <a:lnTo>
                    <a:pt x="60" y="127"/>
                  </a:lnTo>
                  <a:lnTo>
                    <a:pt x="59" y="127"/>
                  </a:lnTo>
                  <a:lnTo>
                    <a:pt x="41" y="117"/>
                  </a:lnTo>
                  <a:lnTo>
                    <a:pt x="27" y="105"/>
                  </a:lnTo>
                  <a:lnTo>
                    <a:pt x="16" y="90"/>
                  </a:lnTo>
                  <a:lnTo>
                    <a:pt x="8" y="75"/>
                  </a:lnTo>
                  <a:lnTo>
                    <a:pt x="3" y="60"/>
                  </a:lnTo>
                  <a:lnTo>
                    <a:pt x="1" y="44"/>
                  </a:lnTo>
                  <a:lnTo>
                    <a:pt x="0" y="30"/>
                  </a:lnTo>
                  <a:lnTo>
                    <a:pt x="0" y="18"/>
                  </a:lnTo>
                  <a:lnTo>
                    <a:pt x="1" y="8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48"/>
            <p:cNvSpPr>
              <a:spLocks/>
            </p:cNvSpPr>
            <p:nvPr/>
          </p:nvSpPr>
          <p:spPr bwMode="auto">
            <a:xfrm>
              <a:off x="6510338" y="3073400"/>
              <a:ext cx="180975" cy="219075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84" y="10"/>
                </a:cxn>
                <a:cxn ang="0">
                  <a:pos x="96" y="21"/>
                </a:cxn>
                <a:cxn ang="0">
                  <a:pos x="105" y="35"/>
                </a:cxn>
                <a:cxn ang="0">
                  <a:pos x="112" y="52"/>
                </a:cxn>
                <a:cxn ang="0">
                  <a:pos x="114" y="65"/>
                </a:cxn>
                <a:cxn ang="0">
                  <a:pos x="111" y="79"/>
                </a:cxn>
                <a:cxn ang="0">
                  <a:pos x="105" y="91"/>
                </a:cxn>
                <a:cxn ang="0">
                  <a:pos x="96" y="102"/>
                </a:cxn>
                <a:cxn ang="0">
                  <a:pos x="86" y="112"/>
                </a:cxn>
                <a:cxn ang="0">
                  <a:pos x="76" y="120"/>
                </a:cxn>
                <a:cxn ang="0">
                  <a:pos x="66" y="128"/>
                </a:cxn>
                <a:cxn ang="0">
                  <a:pos x="57" y="134"/>
                </a:cxn>
                <a:cxn ang="0">
                  <a:pos x="49" y="138"/>
                </a:cxn>
                <a:cxn ang="0">
                  <a:pos x="0" y="8"/>
                </a:cxn>
                <a:cxn ang="0">
                  <a:pos x="20" y="3"/>
                </a:cxn>
                <a:cxn ang="0">
                  <a:pos x="38" y="0"/>
                </a:cxn>
              </a:cxnLst>
              <a:rect l="0" t="0" r="r" b="b"/>
              <a:pathLst>
                <a:path w="114" h="138">
                  <a:moveTo>
                    <a:pt x="38" y="0"/>
                  </a:moveTo>
                  <a:lnTo>
                    <a:pt x="55" y="0"/>
                  </a:lnTo>
                  <a:lnTo>
                    <a:pt x="71" y="4"/>
                  </a:lnTo>
                  <a:lnTo>
                    <a:pt x="84" y="10"/>
                  </a:lnTo>
                  <a:lnTo>
                    <a:pt x="96" y="21"/>
                  </a:lnTo>
                  <a:lnTo>
                    <a:pt x="105" y="35"/>
                  </a:lnTo>
                  <a:lnTo>
                    <a:pt x="112" y="52"/>
                  </a:lnTo>
                  <a:lnTo>
                    <a:pt x="114" y="65"/>
                  </a:lnTo>
                  <a:lnTo>
                    <a:pt x="111" y="79"/>
                  </a:lnTo>
                  <a:lnTo>
                    <a:pt x="105" y="91"/>
                  </a:lnTo>
                  <a:lnTo>
                    <a:pt x="96" y="102"/>
                  </a:lnTo>
                  <a:lnTo>
                    <a:pt x="86" y="112"/>
                  </a:lnTo>
                  <a:lnTo>
                    <a:pt x="76" y="120"/>
                  </a:lnTo>
                  <a:lnTo>
                    <a:pt x="66" y="128"/>
                  </a:lnTo>
                  <a:lnTo>
                    <a:pt x="57" y="134"/>
                  </a:lnTo>
                  <a:lnTo>
                    <a:pt x="49" y="138"/>
                  </a:lnTo>
                  <a:lnTo>
                    <a:pt x="0" y="8"/>
                  </a:lnTo>
                  <a:lnTo>
                    <a:pt x="20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49"/>
            <p:cNvSpPr>
              <a:spLocks/>
            </p:cNvSpPr>
            <p:nvPr/>
          </p:nvSpPr>
          <p:spPr bwMode="auto">
            <a:xfrm>
              <a:off x="5691188" y="1666875"/>
              <a:ext cx="996950" cy="987425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310" y="0"/>
                </a:cxn>
                <a:cxn ang="0">
                  <a:pos x="349" y="4"/>
                </a:cxn>
                <a:cxn ang="0">
                  <a:pos x="386" y="13"/>
                </a:cxn>
                <a:cxn ang="0">
                  <a:pos x="424" y="26"/>
                </a:cxn>
                <a:cxn ang="0">
                  <a:pos x="460" y="43"/>
                </a:cxn>
                <a:cxn ang="0">
                  <a:pos x="493" y="64"/>
                </a:cxn>
                <a:cxn ang="0">
                  <a:pos x="522" y="88"/>
                </a:cxn>
                <a:cxn ang="0">
                  <a:pos x="547" y="117"/>
                </a:cxn>
                <a:cxn ang="0">
                  <a:pos x="568" y="147"/>
                </a:cxn>
                <a:cxn ang="0">
                  <a:pos x="588" y="180"/>
                </a:cxn>
                <a:cxn ang="0">
                  <a:pos x="603" y="215"/>
                </a:cxn>
                <a:cxn ang="0">
                  <a:pos x="614" y="250"/>
                </a:cxn>
                <a:cxn ang="0">
                  <a:pos x="622" y="287"/>
                </a:cxn>
                <a:cxn ang="0">
                  <a:pos x="627" y="323"/>
                </a:cxn>
                <a:cxn ang="0">
                  <a:pos x="628" y="358"/>
                </a:cxn>
                <a:cxn ang="0">
                  <a:pos x="626" y="394"/>
                </a:cxn>
                <a:cxn ang="0">
                  <a:pos x="621" y="427"/>
                </a:cxn>
                <a:cxn ang="0">
                  <a:pos x="612" y="457"/>
                </a:cxn>
                <a:cxn ang="0">
                  <a:pos x="599" y="486"/>
                </a:cxn>
                <a:cxn ang="0">
                  <a:pos x="579" y="516"/>
                </a:cxn>
                <a:cxn ang="0">
                  <a:pos x="556" y="544"/>
                </a:cxn>
                <a:cxn ang="0">
                  <a:pos x="530" y="566"/>
                </a:cxn>
                <a:cxn ang="0">
                  <a:pos x="501" y="586"/>
                </a:cxn>
                <a:cxn ang="0">
                  <a:pos x="470" y="601"/>
                </a:cxn>
                <a:cxn ang="0">
                  <a:pos x="437" y="612"/>
                </a:cxn>
                <a:cxn ang="0">
                  <a:pos x="402" y="619"/>
                </a:cxn>
                <a:cxn ang="0">
                  <a:pos x="366" y="622"/>
                </a:cxn>
                <a:cxn ang="0">
                  <a:pos x="329" y="621"/>
                </a:cxn>
                <a:cxn ang="0">
                  <a:pos x="292" y="616"/>
                </a:cxn>
                <a:cxn ang="0">
                  <a:pos x="254" y="607"/>
                </a:cxn>
                <a:cxn ang="0">
                  <a:pos x="216" y="594"/>
                </a:cxn>
                <a:cxn ang="0">
                  <a:pos x="180" y="575"/>
                </a:cxn>
                <a:cxn ang="0">
                  <a:pos x="142" y="552"/>
                </a:cxn>
                <a:cxn ang="0">
                  <a:pos x="109" y="524"/>
                </a:cxn>
                <a:cxn ang="0">
                  <a:pos x="79" y="494"/>
                </a:cxn>
                <a:cxn ang="0">
                  <a:pos x="54" y="460"/>
                </a:cxn>
                <a:cxn ang="0">
                  <a:pos x="32" y="425"/>
                </a:cxn>
                <a:cxn ang="0">
                  <a:pos x="16" y="387"/>
                </a:cxn>
                <a:cxn ang="0">
                  <a:pos x="6" y="348"/>
                </a:cxn>
                <a:cxn ang="0">
                  <a:pos x="0" y="308"/>
                </a:cxn>
                <a:cxn ang="0">
                  <a:pos x="0" y="269"/>
                </a:cxn>
                <a:cxn ang="0">
                  <a:pos x="5" y="229"/>
                </a:cxn>
                <a:cxn ang="0">
                  <a:pos x="16" y="189"/>
                </a:cxn>
                <a:cxn ang="0">
                  <a:pos x="33" y="151"/>
                </a:cxn>
                <a:cxn ang="0">
                  <a:pos x="54" y="119"/>
                </a:cxn>
                <a:cxn ang="0">
                  <a:pos x="78" y="89"/>
                </a:cxn>
                <a:cxn ang="0">
                  <a:pos x="106" y="65"/>
                </a:cxn>
                <a:cxn ang="0">
                  <a:pos x="135" y="43"/>
                </a:cxn>
                <a:cxn ang="0">
                  <a:pos x="167" y="26"/>
                </a:cxn>
                <a:cxn ang="0">
                  <a:pos x="201" y="13"/>
                </a:cxn>
                <a:cxn ang="0">
                  <a:pos x="236" y="5"/>
                </a:cxn>
                <a:cxn ang="0">
                  <a:pos x="273" y="0"/>
                </a:cxn>
              </a:cxnLst>
              <a:rect l="0" t="0" r="r" b="b"/>
              <a:pathLst>
                <a:path w="628" h="622">
                  <a:moveTo>
                    <a:pt x="273" y="0"/>
                  </a:moveTo>
                  <a:lnTo>
                    <a:pt x="310" y="0"/>
                  </a:lnTo>
                  <a:lnTo>
                    <a:pt x="349" y="4"/>
                  </a:lnTo>
                  <a:lnTo>
                    <a:pt x="386" y="13"/>
                  </a:lnTo>
                  <a:lnTo>
                    <a:pt x="424" y="26"/>
                  </a:lnTo>
                  <a:lnTo>
                    <a:pt x="460" y="43"/>
                  </a:lnTo>
                  <a:lnTo>
                    <a:pt x="493" y="64"/>
                  </a:lnTo>
                  <a:lnTo>
                    <a:pt x="522" y="88"/>
                  </a:lnTo>
                  <a:lnTo>
                    <a:pt x="547" y="117"/>
                  </a:lnTo>
                  <a:lnTo>
                    <a:pt x="568" y="147"/>
                  </a:lnTo>
                  <a:lnTo>
                    <a:pt x="588" y="180"/>
                  </a:lnTo>
                  <a:lnTo>
                    <a:pt x="603" y="215"/>
                  </a:lnTo>
                  <a:lnTo>
                    <a:pt x="614" y="250"/>
                  </a:lnTo>
                  <a:lnTo>
                    <a:pt x="622" y="287"/>
                  </a:lnTo>
                  <a:lnTo>
                    <a:pt x="627" y="323"/>
                  </a:lnTo>
                  <a:lnTo>
                    <a:pt x="628" y="358"/>
                  </a:lnTo>
                  <a:lnTo>
                    <a:pt x="626" y="394"/>
                  </a:lnTo>
                  <a:lnTo>
                    <a:pt x="621" y="427"/>
                  </a:lnTo>
                  <a:lnTo>
                    <a:pt x="612" y="457"/>
                  </a:lnTo>
                  <a:lnTo>
                    <a:pt x="599" y="486"/>
                  </a:lnTo>
                  <a:lnTo>
                    <a:pt x="579" y="516"/>
                  </a:lnTo>
                  <a:lnTo>
                    <a:pt x="556" y="544"/>
                  </a:lnTo>
                  <a:lnTo>
                    <a:pt x="530" y="566"/>
                  </a:lnTo>
                  <a:lnTo>
                    <a:pt x="501" y="586"/>
                  </a:lnTo>
                  <a:lnTo>
                    <a:pt x="470" y="601"/>
                  </a:lnTo>
                  <a:lnTo>
                    <a:pt x="437" y="612"/>
                  </a:lnTo>
                  <a:lnTo>
                    <a:pt x="402" y="619"/>
                  </a:lnTo>
                  <a:lnTo>
                    <a:pt x="366" y="622"/>
                  </a:lnTo>
                  <a:lnTo>
                    <a:pt x="329" y="621"/>
                  </a:lnTo>
                  <a:lnTo>
                    <a:pt x="292" y="616"/>
                  </a:lnTo>
                  <a:lnTo>
                    <a:pt x="254" y="607"/>
                  </a:lnTo>
                  <a:lnTo>
                    <a:pt x="216" y="594"/>
                  </a:lnTo>
                  <a:lnTo>
                    <a:pt x="180" y="575"/>
                  </a:lnTo>
                  <a:lnTo>
                    <a:pt x="142" y="552"/>
                  </a:lnTo>
                  <a:lnTo>
                    <a:pt x="109" y="524"/>
                  </a:lnTo>
                  <a:lnTo>
                    <a:pt x="79" y="494"/>
                  </a:lnTo>
                  <a:lnTo>
                    <a:pt x="54" y="460"/>
                  </a:lnTo>
                  <a:lnTo>
                    <a:pt x="32" y="425"/>
                  </a:lnTo>
                  <a:lnTo>
                    <a:pt x="16" y="387"/>
                  </a:lnTo>
                  <a:lnTo>
                    <a:pt x="6" y="348"/>
                  </a:lnTo>
                  <a:lnTo>
                    <a:pt x="0" y="308"/>
                  </a:lnTo>
                  <a:lnTo>
                    <a:pt x="0" y="269"/>
                  </a:lnTo>
                  <a:lnTo>
                    <a:pt x="5" y="229"/>
                  </a:lnTo>
                  <a:lnTo>
                    <a:pt x="16" y="189"/>
                  </a:lnTo>
                  <a:lnTo>
                    <a:pt x="33" y="151"/>
                  </a:lnTo>
                  <a:lnTo>
                    <a:pt x="54" y="119"/>
                  </a:lnTo>
                  <a:lnTo>
                    <a:pt x="78" y="89"/>
                  </a:lnTo>
                  <a:lnTo>
                    <a:pt x="106" y="65"/>
                  </a:lnTo>
                  <a:lnTo>
                    <a:pt x="135" y="43"/>
                  </a:lnTo>
                  <a:lnTo>
                    <a:pt x="167" y="26"/>
                  </a:lnTo>
                  <a:lnTo>
                    <a:pt x="201" y="13"/>
                  </a:lnTo>
                  <a:lnTo>
                    <a:pt x="236" y="5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50"/>
            <p:cNvSpPr>
              <a:spLocks/>
            </p:cNvSpPr>
            <p:nvPr/>
          </p:nvSpPr>
          <p:spPr bwMode="auto">
            <a:xfrm>
              <a:off x="5784850" y="1725613"/>
              <a:ext cx="871538" cy="862013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296" y="3"/>
                </a:cxn>
                <a:cxn ang="0">
                  <a:pos x="331" y="10"/>
                </a:cxn>
                <a:cxn ang="0">
                  <a:pos x="367" y="23"/>
                </a:cxn>
                <a:cxn ang="0">
                  <a:pos x="401" y="39"/>
                </a:cxn>
                <a:cxn ang="0">
                  <a:pos x="432" y="58"/>
                </a:cxn>
                <a:cxn ang="0">
                  <a:pos x="458" y="82"/>
                </a:cxn>
                <a:cxn ang="0">
                  <a:pos x="482" y="108"/>
                </a:cxn>
                <a:cxn ang="0">
                  <a:pos x="501" y="138"/>
                </a:cxn>
                <a:cxn ang="0">
                  <a:pos x="517" y="169"/>
                </a:cxn>
                <a:cxn ang="0">
                  <a:pos x="531" y="202"/>
                </a:cxn>
                <a:cxn ang="0">
                  <a:pos x="540" y="237"/>
                </a:cxn>
                <a:cxn ang="0">
                  <a:pos x="546" y="270"/>
                </a:cxn>
                <a:cxn ang="0">
                  <a:pos x="549" y="304"/>
                </a:cxn>
                <a:cxn ang="0">
                  <a:pos x="548" y="338"/>
                </a:cxn>
                <a:cxn ang="0">
                  <a:pos x="543" y="368"/>
                </a:cxn>
                <a:cxn ang="0">
                  <a:pos x="535" y="398"/>
                </a:cxn>
                <a:cxn ang="0">
                  <a:pos x="523" y="424"/>
                </a:cxn>
                <a:cxn ang="0">
                  <a:pos x="504" y="454"/>
                </a:cxn>
                <a:cxn ang="0">
                  <a:pos x="482" y="478"/>
                </a:cxn>
                <a:cxn ang="0">
                  <a:pos x="456" y="500"/>
                </a:cxn>
                <a:cxn ang="0">
                  <a:pos x="429" y="517"/>
                </a:cxn>
                <a:cxn ang="0">
                  <a:pos x="398" y="529"/>
                </a:cxn>
                <a:cxn ang="0">
                  <a:pos x="366" y="538"/>
                </a:cxn>
                <a:cxn ang="0">
                  <a:pos x="332" y="543"/>
                </a:cxn>
                <a:cxn ang="0">
                  <a:pos x="298" y="543"/>
                </a:cxn>
                <a:cxn ang="0">
                  <a:pos x="263" y="539"/>
                </a:cxn>
                <a:cxn ang="0">
                  <a:pos x="228" y="531"/>
                </a:cxn>
                <a:cxn ang="0">
                  <a:pos x="192" y="519"/>
                </a:cxn>
                <a:cxn ang="0">
                  <a:pos x="157" y="503"/>
                </a:cxn>
                <a:cxn ang="0">
                  <a:pos x="125" y="482"/>
                </a:cxn>
                <a:cxn ang="0">
                  <a:pos x="95" y="458"/>
                </a:cxn>
                <a:cxn ang="0">
                  <a:pos x="69" y="431"/>
                </a:cxn>
                <a:cxn ang="0">
                  <a:pos x="47" y="403"/>
                </a:cxn>
                <a:cxn ang="0">
                  <a:pos x="28" y="371"/>
                </a:cxn>
                <a:cxn ang="0">
                  <a:pos x="14" y="339"/>
                </a:cxn>
                <a:cxn ang="0">
                  <a:pos x="5" y="305"/>
                </a:cxn>
                <a:cxn ang="0">
                  <a:pos x="0" y="270"/>
                </a:cxn>
                <a:cxn ang="0">
                  <a:pos x="0" y="236"/>
                </a:cxn>
                <a:cxn ang="0">
                  <a:pos x="4" y="201"/>
                </a:cxn>
                <a:cxn ang="0">
                  <a:pos x="14" y="166"/>
                </a:cxn>
                <a:cxn ang="0">
                  <a:pos x="29" y="133"/>
                </a:cxn>
                <a:cxn ang="0">
                  <a:pos x="49" y="102"/>
                </a:cxn>
                <a:cxn ang="0">
                  <a:pos x="72" y="75"/>
                </a:cxn>
                <a:cxn ang="0">
                  <a:pos x="98" y="52"/>
                </a:cxn>
                <a:cxn ang="0">
                  <a:pos x="127" y="33"/>
                </a:cxn>
                <a:cxn ang="0">
                  <a:pos x="157" y="19"/>
                </a:cxn>
                <a:cxn ang="0">
                  <a:pos x="191" y="8"/>
                </a:cxn>
                <a:cxn ang="0">
                  <a:pos x="225" y="2"/>
                </a:cxn>
                <a:cxn ang="0">
                  <a:pos x="260" y="0"/>
                </a:cxn>
              </a:cxnLst>
              <a:rect l="0" t="0" r="r" b="b"/>
              <a:pathLst>
                <a:path w="549" h="543">
                  <a:moveTo>
                    <a:pt x="260" y="0"/>
                  </a:moveTo>
                  <a:lnTo>
                    <a:pt x="296" y="3"/>
                  </a:lnTo>
                  <a:lnTo>
                    <a:pt x="331" y="10"/>
                  </a:lnTo>
                  <a:lnTo>
                    <a:pt x="367" y="23"/>
                  </a:lnTo>
                  <a:lnTo>
                    <a:pt x="401" y="39"/>
                  </a:lnTo>
                  <a:lnTo>
                    <a:pt x="432" y="58"/>
                  </a:lnTo>
                  <a:lnTo>
                    <a:pt x="458" y="82"/>
                  </a:lnTo>
                  <a:lnTo>
                    <a:pt x="482" y="108"/>
                  </a:lnTo>
                  <a:lnTo>
                    <a:pt x="501" y="138"/>
                  </a:lnTo>
                  <a:lnTo>
                    <a:pt x="517" y="169"/>
                  </a:lnTo>
                  <a:lnTo>
                    <a:pt x="531" y="202"/>
                  </a:lnTo>
                  <a:lnTo>
                    <a:pt x="540" y="237"/>
                  </a:lnTo>
                  <a:lnTo>
                    <a:pt x="546" y="270"/>
                  </a:lnTo>
                  <a:lnTo>
                    <a:pt x="549" y="304"/>
                  </a:lnTo>
                  <a:lnTo>
                    <a:pt x="548" y="338"/>
                  </a:lnTo>
                  <a:lnTo>
                    <a:pt x="543" y="368"/>
                  </a:lnTo>
                  <a:lnTo>
                    <a:pt x="535" y="398"/>
                  </a:lnTo>
                  <a:lnTo>
                    <a:pt x="523" y="424"/>
                  </a:lnTo>
                  <a:lnTo>
                    <a:pt x="504" y="454"/>
                  </a:lnTo>
                  <a:lnTo>
                    <a:pt x="482" y="478"/>
                  </a:lnTo>
                  <a:lnTo>
                    <a:pt x="456" y="500"/>
                  </a:lnTo>
                  <a:lnTo>
                    <a:pt x="429" y="517"/>
                  </a:lnTo>
                  <a:lnTo>
                    <a:pt x="398" y="529"/>
                  </a:lnTo>
                  <a:lnTo>
                    <a:pt x="366" y="538"/>
                  </a:lnTo>
                  <a:lnTo>
                    <a:pt x="332" y="543"/>
                  </a:lnTo>
                  <a:lnTo>
                    <a:pt x="298" y="543"/>
                  </a:lnTo>
                  <a:lnTo>
                    <a:pt x="263" y="539"/>
                  </a:lnTo>
                  <a:lnTo>
                    <a:pt x="228" y="531"/>
                  </a:lnTo>
                  <a:lnTo>
                    <a:pt x="192" y="519"/>
                  </a:lnTo>
                  <a:lnTo>
                    <a:pt x="157" y="503"/>
                  </a:lnTo>
                  <a:lnTo>
                    <a:pt x="125" y="482"/>
                  </a:lnTo>
                  <a:lnTo>
                    <a:pt x="95" y="458"/>
                  </a:lnTo>
                  <a:lnTo>
                    <a:pt x="69" y="431"/>
                  </a:lnTo>
                  <a:lnTo>
                    <a:pt x="47" y="403"/>
                  </a:lnTo>
                  <a:lnTo>
                    <a:pt x="28" y="371"/>
                  </a:lnTo>
                  <a:lnTo>
                    <a:pt x="14" y="339"/>
                  </a:lnTo>
                  <a:lnTo>
                    <a:pt x="5" y="305"/>
                  </a:lnTo>
                  <a:lnTo>
                    <a:pt x="0" y="270"/>
                  </a:lnTo>
                  <a:lnTo>
                    <a:pt x="0" y="236"/>
                  </a:lnTo>
                  <a:lnTo>
                    <a:pt x="4" y="201"/>
                  </a:lnTo>
                  <a:lnTo>
                    <a:pt x="14" y="166"/>
                  </a:lnTo>
                  <a:lnTo>
                    <a:pt x="29" y="133"/>
                  </a:lnTo>
                  <a:lnTo>
                    <a:pt x="49" y="102"/>
                  </a:lnTo>
                  <a:lnTo>
                    <a:pt x="72" y="75"/>
                  </a:lnTo>
                  <a:lnTo>
                    <a:pt x="98" y="52"/>
                  </a:lnTo>
                  <a:lnTo>
                    <a:pt x="127" y="33"/>
                  </a:lnTo>
                  <a:lnTo>
                    <a:pt x="157" y="19"/>
                  </a:lnTo>
                  <a:lnTo>
                    <a:pt x="191" y="8"/>
                  </a:lnTo>
                  <a:lnTo>
                    <a:pt x="225" y="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FDBA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1"/>
            <p:cNvSpPr>
              <a:spLocks/>
            </p:cNvSpPr>
            <p:nvPr/>
          </p:nvSpPr>
          <p:spPr bwMode="auto">
            <a:xfrm>
              <a:off x="6535738" y="3135313"/>
              <a:ext cx="155575" cy="15716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5" y="14"/>
                </a:cxn>
                <a:cxn ang="0">
                  <a:pos x="33" y="25"/>
                </a:cxn>
                <a:cxn ang="0">
                  <a:pos x="41" y="39"/>
                </a:cxn>
                <a:cxn ang="0">
                  <a:pos x="47" y="55"/>
                </a:cxn>
                <a:cxn ang="0">
                  <a:pos x="51" y="72"/>
                </a:cxn>
                <a:cxn ang="0">
                  <a:pos x="59" y="68"/>
                </a:cxn>
                <a:cxn ang="0">
                  <a:pos x="66" y="62"/>
                </a:cxn>
                <a:cxn ang="0">
                  <a:pos x="75" y="55"/>
                </a:cxn>
                <a:cxn ang="0">
                  <a:pos x="83" y="46"/>
                </a:cxn>
                <a:cxn ang="0">
                  <a:pos x="90" y="36"/>
                </a:cxn>
                <a:cxn ang="0">
                  <a:pos x="95" y="23"/>
                </a:cxn>
                <a:cxn ang="0">
                  <a:pos x="95" y="12"/>
                </a:cxn>
                <a:cxn ang="0">
                  <a:pos x="96" y="13"/>
                </a:cxn>
                <a:cxn ang="0">
                  <a:pos x="98" y="26"/>
                </a:cxn>
                <a:cxn ang="0">
                  <a:pos x="95" y="40"/>
                </a:cxn>
                <a:cxn ang="0">
                  <a:pos x="89" y="52"/>
                </a:cxn>
                <a:cxn ang="0">
                  <a:pos x="80" y="63"/>
                </a:cxn>
                <a:cxn ang="0">
                  <a:pos x="70" y="73"/>
                </a:cxn>
                <a:cxn ang="0">
                  <a:pos x="60" y="81"/>
                </a:cxn>
                <a:cxn ang="0">
                  <a:pos x="50" y="89"/>
                </a:cxn>
                <a:cxn ang="0">
                  <a:pos x="41" y="95"/>
                </a:cxn>
                <a:cxn ang="0">
                  <a:pos x="33" y="99"/>
                </a:cxn>
                <a:cxn ang="0">
                  <a:pos x="0" y="12"/>
                </a:cxn>
                <a:cxn ang="0">
                  <a:pos x="11" y="0"/>
                </a:cxn>
              </a:cxnLst>
              <a:rect l="0" t="0" r="r" b="b"/>
              <a:pathLst>
                <a:path w="98" h="99">
                  <a:moveTo>
                    <a:pt x="11" y="0"/>
                  </a:moveTo>
                  <a:lnTo>
                    <a:pt x="25" y="14"/>
                  </a:lnTo>
                  <a:lnTo>
                    <a:pt x="33" y="25"/>
                  </a:lnTo>
                  <a:lnTo>
                    <a:pt x="41" y="39"/>
                  </a:lnTo>
                  <a:lnTo>
                    <a:pt x="47" y="55"/>
                  </a:lnTo>
                  <a:lnTo>
                    <a:pt x="51" y="72"/>
                  </a:lnTo>
                  <a:lnTo>
                    <a:pt x="59" y="68"/>
                  </a:lnTo>
                  <a:lnTo>
                    <a:pt x="66" y="62"/>
                  </a:lnTo>
                  <a:lnTo>
                    <a:pt x="75" y="55"/>
                  </a:lnTo>
                  <a:lnTo>
                    <a:pt x="83" y="46"/>
                  </a:lnTo>
                  <a:lnTo>
                    <a:pt x="90" y="36"/>
                  </a:lnTo>
                  <a:lnTo>
                    <a:pt x="95" y="23"/>
                  </a:lnTo>
                  <a:lnTo>
                    <a:pt x="95" y="12"/>
                  </a:lnTo>
                  <a:lnTo>
                    <a:pt x="96" y="13"/>
                  </a:lnTo>
                  <a:lnTo>
                    <a:pt x="98" y="26"/>
                  </a:lnTo>
                  <a:lnTo>
                    <a:pt x="95" y="40"/>
                  </a:lnTo>
                  <a:lnTo>
                    <a:pt x="89" y="52"/>
                  </a:lnTo>
                  <a:lnTo>
                    <a:pt x="80" y="63"/>
                  </a:lnTo>
                  <a:lnTo>
                    <a:pt x="70" y="73"/>
                  </a:lnTo>
                  <a:lnTo>
                    <a:pt x="60" y="81"/>
                  </a:lnTo>
                  <a:lnTo>
                    <a:pt x="50" y="89"/>
                  </a:lnTo>
                  <a:lnTo>
                    <a:pt x="41" y="95"/>
                  </a:lnTo>
                  <a:lnTo>
                    <a:pt x="33" y="99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2"/>
            <p:cNvSpPr>
              <a:spLocks/>
            </p:cNvSpPr>
            <p:nvPr/>
          </p:nvSpPr>
          <p:spPr bwMode="auto">
            <a:xfrm>
              <a:off x="5689600" y="1687513"/>
              <a:ext cx="892175" cy="752475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308" y="0"/>
                </a:cxn>
                <a:cxn ang="0">
                  <a:pos x="346" y="4"/>
                </a:cxn>
                <a:cxn ang="0">
                  <a:pos x="383" y="12"/>
                </a:cxn>
                <a:cxn ang="0">
                  <a:pos x="421" y="25"/>
                </a:cxn>
                <a:cxn ang="0">
                  <a:pos x="457" y="43"/>
                </a:cxn>
                <a:cxn ang="0">
                  <a:pos x="487" y="61"/>
                </a:cxn>
                <a:cxn ang="0">
                  <a:pos x="511" y="80"/>
                </a:cxn>
                <a:cxn ang="0">
                  <a:pos x="532" y="101"/>
                </a:cxn>
                <a:cxn ang="0">
                  <a:pos x="548" y="122"/>
                </a:cxn>
                <a:cxn ang="0">
                  <a:pos x="562" y="145"/>
                </a:cxn>
                <a:cxn ang="0">
                  <a:pos x="557" y="171"/>
                </a:cxn>
                <a:cxn ang="0">
                  <a:pos x="549" y="194"/>
                </a:cxn>
                <a:cxn ang="0">
                  <a:pos x="538" y="214"/>
                </a:cxn>
                <a:cxn ang="0">
                  <a:pos x="524" y="229"/>
                </a:cxn>
                <a:cxn ang="0">
                  <a:pos x="506" y="242"/>
                </a:cxn>
                <a:cxn ang="0">
                  <a:pos x="487" y="253"/>
                </a:cxn>
                <a:cxn ang="0">
                  <a:pos x="466" y="260"/>
                </a:cxn>
                <a:cxn ang="0">
                  <a:pos x="443" y="265"/>
                </a:cxn>
                <a:cxn ang="0">
                  <a:pos x="420" y="268"/>
                </a:cxn>
                <a:cxn ang="0">
                  <a:pos x="395" y="269"/>
                </a:cxn>
                <a:cxn ang="0">
                  <a:pos x="370" y="269"/>
                </a:cxn>
                <a:cxn ang="0">
                  <a:pos x="346" y="267"/>
                </a:cxn>
                <a:cxn ang="0">
                  <a:pos x="320" y="264"/>
                </a:cxn>
                <a:cxn ang="0">
                  <a:pos x="273" y="256"/>
                </a:cxn>
                <a:cxn ang="0">
                  <a:pos x="252" y="251"/>
                </a:cxn>
                <a:cxn ang="0">
                  <a:pos x="232" y="245"/>
                </a:cxn>
                <a:cxn ang="0">
                  <a:pos x="214" y="240"/>
                </a:cxn>
                <a:cxn ang="0">
                  <a:pos x="199" y="236"/>
                </a:cxn>
                <a:cxn ang="0">
                  <a:pos x="186" y="232"/>
                </a:cxn>
                <a:cxn ang="0">
                  <a:pos x="171" y="227"/>
                </a:cxn>
                <a:cxn ang="0">
                  <a:pos x="169" y="226"/>
                </a:cxn>
                <a:cxn ang="0">
                  <a:pos x="172" y="263"/>
                </a:cxn>
                <a:cxn ang="0">
                  <a:pos x="173" y="295"/>
                </a:cxn>
                <a:cxn ang="0">
                  <a:pos x="170" y="326"/>
                </a:cxn>
                <a:cxn ang="0">
                  <a:pos x="164" y="353"/>
                </a:cxn>
                <a:cxn ang="0">
                  <a:pos x="156" y="378"/>
                </a:cxn>
                <a:cxn ang="0">
                  <a:pos x="147" y="399"/>
                </a:cxn>
                <a:cxn ang="0">
                  <a:pos x="136" y="419"/>
                </a:cxn>
                <a:cxn ang="0">
                  <a:pos x="124" y="435"/>
                </a:cxn>
                <a:cxn ang="0">
                  <a:pos x="112" y="448"/>
                </a:cxn>
                <a:cxn ang="0">
                  <a:pos x="98" y="459"/>
                </a:cxn>
                <a:cxn ang="0">
                  <a:pos x="86" y="468"/>
                </a:cxn>
                <a:cxn ang="0">
                  <a:pos x="74" y="474"/>
                </a:cxn>
                <a:cxn ang="0">
                  <a:pos x="51" y="442"/>
                </a:cxn>
                <a:cxn ang="0">
                  <a:pos x="31" y="407"/>
                </a:cxn>
                <a:cxn ang="0">
                  <a:pos x="16" y="371"/>
                </a:cxn>
                <a:cxn ang="0">
                  <a:pos x="6" y="333"/>
                </a:cxn>
                <a:cxn ang="0">
                  <a:pos x="1" y="294"/>
                </a:cxn>
                <a:cxn ang="0">
                  <a:pos x="0" y="256"/>
                </a:cxn>
                <a:cxn ang="0">
                  <a:pos x="4" y="217"/>
                </a:cxn>
                <a:cxn ang="0">
                  <a:pos x="15" y="183"/>
                </a:cxn>
                <a:cxn ang="0">
                  <a:pos x="30" y="151"/>
                </a:cxn>
                <a:cxn ang="0">
                  <a:pos x="51" y="118"/>
                </a:cxn>
                <a:cxn ang="0">
                  <a:pos x="75" y="89"/>
                </a:cxn>
                <a:cxn ang="0">
                  <a:pos x="102" y="64"/>
                </a:cxn>
                <a:cxn ang="0">
                  <a:pos x="132" y="44"/>
                </a:cxn>
                <a:cxn ang="0">
                  <a:pos x="165" y="26"/>
                </a:cxn>
                <a:cxn ang="0">
                  <a:pos x="198" y="13"/>
                </a:cxn>
                <a:cxn ang="0">
                  <a:pos x="234" y="5"/>
                </a:cxn>
                <a:cxn ang="0">
                  <a:pos x="270" y="0"/>
                </a:cxn>
              </a:cxnLst>
              <a:rect l="0" t="0" r="r" b="b"/>
              <a:pathLst>
                <a:path w="562" h="474">
                  <a:moveTo>
                    <a:pt x="270" y="0"/>
                  </a:moveTo>
                  <a:lnTo>
                    <a:pt x="308" y="0"/>
                  </a:lnTo>
                  <a:lnTo>
                    <a:pt x="346" y="4"/>
                  </a:lnTo>
                  <a:lnTo>
                    <a:pt x="383" y="12"/>
                  </a:lnTo>
                  <a:lnTo>
                    <a:pt x="421" y="25"/>
                  </a:lnTo>
                  <a:lnTo>
                    <a:pt x="457" y="43"/>
                  </a:lnTo>
                  <a:lnTo>
                    <a:pt x="487" y="61"/>
                  </a:lnTo>
                  <a:lnTo>
                    <a:pt x="511" y="80"/>
                  </a:lnTo>
                  <a:lnTo>
                    <a:pt x="532" y="101"/>
                  </a:lnTo>
                  <a:lnTo>
                    <a:pt x="548" y="122"/>
                  </a:lnTo>
                  <a:lnTo>
                    <a:pt x="562" y="145"/>
                  </a:lnTo>
                  <a:lnTo>
                    <a:pt x="557" y="171"/>
                  </a:lnTo>
                  <a:lnTo>
                    <a:pt x="549" y="194"/>
                  </a:lnTo>
                  <a:lnTo>
                    <a:pt x="538" y="214"/>
                  </a:lnTo>
                  <a:lnTo>
                    <a:pt x="524" y="229"/>
                  </a:lnTo>
                  <a:lnTo>
                    <a:pt x="506" y="242"/>
                  </a:lnTo>
                  <a:lnTo>
                    <a:pt x="487" y="253"/>
                  </a:lnTo>
                  <a:lnTo>
                    <a:pt x="466" y="260"/>
                  </a:lnTo>
                  <a:lnTo>
                    <a:pt x="443" y="265"/>
                  </a:lnTo>
                  <a:lnTo>
                    <a:pt x="420" y="268"/>
                  </a:lnTo>
                  <a:lnTo>
                    <a:pt x="395" y="269"/>
                  </a:lnTo>
                  <a:lnTo>
                    <a:pt x="370" y="269"/>
                  </a:lnTo>
                  <a:lnTo>
                    <a:pt x="346" y="267"/>
                  </a:lnTo>
                  <a:lnTo>
                    <a:pt x="320" y="264"/>
                  </a:lnTo>
                  <a:lnTo>
                    <a:pt x="273" y="256"/>
                  </a:lnTo>
                  <a:lnTo>
                    <a:pt x="252" y="251"/>
                  </a:lnTo>
                  <a:lnTo>
                    <a:pt x="232" y="245"/>
                  </a:lnTo>
                  <a:lnTo>
                    <a:pt x="214" y="240"/>
                  </a:lnTo>
                  <a:lnTo>
                    <a:pt x="199" y="236"/>
                  </a:lnTo>
                  <a:lnTo>
                    <a:pt x="186" y="232"/>
                  </a:lnTo>
                  <a:lnTo>
                    <a:pt x="171" y="227"/>
                  </a:lnTo>
                  <a:lnTo>
                    <a:pt x="169" y="226"/>
                  </a:lnTo>
                  <a:lnTo>
                    <a:pt x="172" y="263"/>
                  </a:lnTo>
                  <a:lnTo>
                    <a:pt x="173" y="295"/>
                  </a:lnTo>
                  <a:lnTo>
                    <a:pt x="170" y="326"/>
                  </a:lnTo>
                  <a:lnTo>
                    <a:pt x="164" y="353"/>
                  </a:lnTo>
                  <a:lnTo>
                    <a:pt x="156" y="378"/>
                  </a:lnTo>
                  <a:lnTo>
                    <a:pt x="147" y="399"/>
                  </a:lnTo>
                  <a:lnTo>
                    <a:pt x="136" y="419"/>
                  </a:lnTo>
                  <a:lnTo>
                    <a:pt x="124" y="435"/>
                  </a:lnTo>
                  <a:lnTo>
                    <a:pt x="112" y="448"/>
                  </a:lnTo>
                  <a:lnTo>
                    <a:pt x="98" y="459"/>
                  </a:lnTo>
                  <a:lnTo>
                    <a:pt x="86" y="468"/>
                  </a:lnTo>
                  <a:lnTo>
                    <a:pt x="74" y="474"/>
                  </a:lnTo>
                  <a:lnTo>
                    <a:pt x="51" y="442"/>
                  </a:lnTo>
                  <a:lnTo>
                    <a:pt x="31" y="407"/>
                  </a:lnTo>
                  <a:lnTo>
                    <a:pt x="16" y="371"/>
                  </a:lnTo>
                  <a:lnTo>
                    <a:pt x="6" y="333"/>
                  </a:lnTo>
                  <a:lnTo>
                    <a:pt x="1" y="294"/>
                  </a:lnTo>
                  <a:lnTo>
                    <a:pt x="0" y="256"/>
                  </a:lnTo>
                  <a:lnTo>
                    <a:pt x="4" y="217"/>
                  </a:lnTo>
                  <a:lnTo>
                    <a:pt x="15" y="183"/>
                  </a:lnTo>
                  <a:lnTo>
                    <a:pt x="30" y="151"/>
                  </a:lnTo>
                  <a:lnTo>
                    <a:pt x="51" y="118"/>
                  </a:lnTo>
                  <a:lnTo>
                    <a:pt x="75" y="89"/>
                  </a:lnTo>
                  <a:lnTo>
                    <a:pt x="102" y="64"/>
                  </a:lnTo>
                  <a:lnTo>
                    <a:pt x="132" y="44"/>
                  </a:lnTo>
                  <a:lnTo>
                    <a:pt x="165" y="26"/>
                  </a:lnTo>
                  <a:lnTo>
                    <a:pt x="198" y="13"/>
                  </a:lnTo>
                  <a:lnTo>
                    <a:pt x="234" y="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53"/>
            <p:cNvSpPr>
              <a:spLocks/>
            </p:cNvSpPr>
            <p:nvPr/>
          </p:nvSpPr>
          <p:spPr bwMode="auto">
            <a:xfrm>
              <a:off x="5689600" y="1666875"/>
              <a:ext cx="898525" cy="755650"/>
            </a:xfrm>
            <a:custGeom>
              <a:avLst/>
              <a:gdLst/>
              <a:ahLst/>
              <a:cxnLst>
                <a:cxn ang="0">
                  <a:pos x="274" y="0"/>
                </a:cxn>
                <a:cxn ang="0">
                  <a:pos x="311" y="0"/>
                </a:cxn>
                <a:cxn ang="0">
                  <a:pos x="350" y="4"/>
                </a:cxn>
                <a:cxn ang="0">
                  <a:pos x="387" y="13"/>
                </a:cxn>
                <a:cxn ang="0">
                  <a:pos x="425" y="26"/>
                </a:cxn>
                <a:cxn ang="0">
                  <a:pos x="461" y="43"/>
                </a:cxn>
                <a:cxn ang="0">
                  <a:pos x="491" y="62"/>
                </a:cxn>
                <a:cxn ang="0">
                  <a:pos x="515" y="81"/>
                </a:cxn>
                <a:cxn ang="0">
                  <a:pos x="536" y="101"/>
                </a:cxn>
                <a:cxn ang="0">
                  <a:pos x="552" y="123"/>
                </a:cxn>
                <a:cxn ang="0">
                  <a:pos x="566" y="145"/>
                </a:cxn>
                <a:cxn ang="0">
                  <a:pos x="561" y="172"/>
                </a:cxn>
                <a:cxn ang="0">
                  <a:pos x="553" y="194"/>
                </a:cxn>
                <a:cxn ang="0">
                  <a:pos x="542" y="214"/>
                </a:cxn>
                <a:cxn ang="0">
                  <a:pos x="528" y="230"/>
                </a:cxn>
                <a:cxn ang="0">
                  <a:pos x="510" y="242"/>
                </a:cxn>
                <a:cxn ang="0">
                  <a:pos x="491" y="252"/>
                </a:cxn>
                <a:cxn ang="0">
                  <a:pos x="470" y="259"/>
                </a:cxn>
                <a:cxn ang="0">
                  <a:pos x="447" y="265"/>
                </a:cxn>
                <a:cxn ang="0">
                  <a:pos x="424" y="268"/>
                </a:cxn>
                <a:cxn ang="0">
                  <a:pos x="398" y="269"/>
                </a:cxn>
                <a:cxn ang="0">
                  <a:pos x="374" y="269"/>
                </a:cxn>
                <a:cxn ang="0">
                  <a:pos x="349" y="267"/>
                </a:cxn>
                <a:cxn ang="0">
                  <a:pos x="324" y="264"/>
                </a:cxn>
                <a:cxn ang="0">
                  <a:pos x="300" y="259"/>
                </a:cxn>
                <a:cxn ang="0">
                  <a:pos x="276" y="255"/>
                </a:cxn>
                <a:cxn ang="0">
                  <a:pos x="255" y="250"/>
                </a:cxn>
                <a:cxn ang="0">
                  <a:pos x="235" y="245"/>
                </a:cxn>
                <a:cxn ang="0">
                  <a:pos x="217" y="240"/>
                </a:cxn>
                <a:cxn ang="0">
                  <a:pos x="202" y="236"/>
                </a:cxn>
                <a:cxn ang="0">
                  <a:pos x="189" y="232"/>
                </a:cxn>
                <a:cxn ang="0">
                  <a:pos x="174" y="227"/>
                </a:cxn>
                <a:cxn ang="0">
                  <a:pos x="172" y="226"/>
                </a:cxn>
                <a:cxn ang="0">
                  <a:pos x="176" y="265"/>
                </a:cxn>
                <a:cxn ang="0">
                  <a:pos x="176" y="299"/>
                </a:cxn>
                <a:cxn ang="0">
                  <a:pos x="174" y="331"/>
                </a:cxn>
                <a:cxn ang="0">
                  <a:pos x="168" y="358"/>
                </a:cxn>
                <a:cxn ang="0">
                  <a:pos x="160" y="384"/>
                </a:cxn>
                <a:cxn ang="0">
                  <a:pos x="151" y="405"/>
                </a:cxn>
                <a:cxn ang="0">
                  <a:pos x="140" y="424"/>
                </a:cxn>
                <a:cxn ang="0">
                  <a:pos x="128" y="439"/>
                </a:cxn>
                <a:cxn ang="0">
                  <a:pos x="115" y="452"/>
                </a:cxn>
                <a:cxn ang="0">
                  <a:pos x="102" y="462"/>
                </a:cxn>
                <a:cxn ang="0">
                  <a:pos x="89" y="469"/>
                </a:cxn>
                <a:cxn ang="0">
                  <a:pos x="77" y="474"/>
                </a:cxn>
                <a:cxn ang="0">
                  <a:pos x="66" y="476"/>
                </a:cxn>
                <a:cxn ang="0">
                  <a:pos x="45" y="444"/>
                </a:cxn>
                <a:cxn ang="0">
                  <a:pos x="26" y="409"/>
                </a:cxn>
                <a:cxn ang="0">
                  <a:pos x="13" y="374"/>
                </a:cxn>
                <a:cxn ang="0">
                  <a:pos x="5" y="337"/>
                </a:cxn>
                <a:cxn ang="0">
                  <a:pos x="0" y="299"/>
                </a:cxn>
                <a:cxn ang="0">
                  <a:pos x="1" y="261"/>
                </a:cxn>
                <a:cxn ang="0">
                  <a:pos x="7" y="224"/>
                </a:cxn>
                <a:cxn ang="0">
                  <a:pos x="18" y="187"/>
                </a:cxn>
                <a:cxn ang="0">
                  <a:pos x="34" y="151"/>
                </a:cxn>
                <a:cxn ang="0">
                  <a:pos x="55" y="119"/>
                </a:cxn>
                <a:cxn ang="0">
                  <a:pos x="79" y="89"/>
                </a:cxn>
                <a:cxn ang="0">
                  <a:pos x="107" y="65"/>
                </a:cxn>
                <a:cxn ang="0">
                  <a:pos x="136" y="43"/>
                </a:cxn>
                <a:cxn ang="0">
                  <a:pos x="168" y="26"/>
                </a:cxn>
                <a:cxn ang="0">
                  <a:pos x="202" y="13"/>
                </a:cxn>
                <a:cxn ang="0">
                  <a:pos x="237" y="5"/>
                </a:cxn>
                <a:cxn ang="0">
                  <a:pos x="274" y="0"/>
                </a:cxn>
              </a:cxnLst>
              <a:rect l="0" t="0" r="r" b="b"/>
              <a:pathLst>
                <a:path w="566" h="476">
                  <a:moveTo>
                    <a:pt x="274" y="0"/>
                  </a:moveTo>
                  <a:lnTo>
                    <a:pt x="311" y="0"/>
                  </a:lnTo>
                  <a:lnTo>
                    <a:pt x="350" y="4"/>
                  </a:lnTo>
                  <a:lnTo>
                    <a:pt x="387" y="13"/>
                  </a:lnTo>
                  <a:lnTo>
                    <a:pt x="425" y="26"/>
                  </a:lnTo>
                  <a:lnTo>
                    <a:pt x="461" y="43"/>
                  </a:lnTo>
                  <a:lnTo>
                    <a:pt x="491" y="62"/>
                  </a:lnTo>
                  <a:lnTo>
                    <a:pt x="515" y="81"/>
                  </a:lnTo>
                  <a:lnTo>
                    <a:pt x="536" y="101"/>
                  </a:lnTo>
                  <a:lnTo>
                    <a:pt x="552" y="123"/>
                  </a:lnTo>
                  <a:lnTo>
                    <a:pt x="566" y="145"/>
                  </a:lnTo>
                  <a:lnTo>
                    <a:pt x="561" y="172"/>
                  </a:lnTo>
                  <a:lnTo>
                    <a:pt x="553" y="194"/>
                  </a:lnTo>
                  <a:lnTo>
                    <a:pt x="542" y="214"/>
                  </a:lnTo>
                  <a:lnTo>
                    <a:pt x="528" y="230"/>
                  </a:lnTo>
                  <a:lnTo>
                    <a:pt x="510" y="242"/>
                  </a:lnTo>
                  <a:lnTo>
                    <a:pt x="491" y="252"/>
                  </a:lnTo>
                  <a:lnTo>
                    <a:pt x="470" y="259"/>
                  </a:lnTo>
                  <a:lnTo>
                    <a:pt x="447" y="265"/>
                  </a:lnTo>
                  <a:lnTo>
                    <a:pt x="424" y="268"/>
                  </a:lnTo>
                  <a:lnTo>
                    <a:pt x="398" y="269"/>
                  </a:lnTo>
                  <a:lnTo>
                    <a:pt x="374" y="269"/>
                  </a:lnTo>
                  <a:lnTo>
                    <a:pt x="349" y="267"/>
                  </a:lnTo>
                  <a:lnTo>
                    <a:pt x="324" y="264"/>
                  </a:lnTo>
                  <a:lnTo>
                    <a:pt x="300" y="259"/>
                  </a:lnTo>
                  <a:lnTo>
                    <a:pt x="276" y="255"/>
                  </a:lnTo>
                  <a:lnTo>
                    <a:pt x="255" y="250"/>
                  </a:lnTo>
                  <a:lnTo>
                    <a:pt x="235" y="245"/>
                  </a:lnTo>
                  <a:lnTo>
                    <a:pt x="217" y="240"/>
                  </a:lnTo>
                  <a:lnTo>
                    <a:pt x="202" y="236"/>
                  </a:lnTo>
                  <a:lnTo>
                    <a:pt x="189" y="232"/>
                  </a:lnTo>
                  <a:lnTo>
                    <a:pt x="174" y="227"/>
                  </a:lnTo>
                  <a:lnTo>
                    <a:pt x="172" y="226"/>
                  </a:lnTo>
                  <a:lnTo>
                    <a:pt x="176" y="265"/>
                  </a:lnTo>
                  <a:lnTo>
                    <a:pt x="176" y="299"/>
                  </a:lnTo>
                  <a:lnTo>
                    <a:pt x="174" y="331"/>
                  </a:lnTo>
                  <a:lnTo>
                    <a:pt x="168" y="358"/>
                  </a:lnTo>
                  <a:lnTo>
                    <a:pt x="160" y="384"/>
                  </a:lnTo>
                  <a:lnTo>
                    <a:pt x="151" y="405"/>
                  </a:lnTo>
                  <a:lnTo>
                    <a:pt x="140" y="424"/>
                  </a:lnTo>
                  <a:lnTo>
                    <a:pt x="128" y="439"/>
                  </a:lnTo>
                  <a:lnTo>
                    <a:pt x="115" y="452"/>
                  </a:lnTo>
                  <a:lnTo>
                    <a:pt x="102" y="462"/>
                  </a:lnTo>
                  <a:lnTo>
                    <a:pt x="89" y="469"/>
                  </a:lnTo>
                  <a:lnTo>
                    <a:pt x="77" y="474"/>
                  </a:lnTo>
                  <a:lnTo>
                    <a:pt x="66" y="476"/>
                  </a:lnTo>
                  <a:lnTo>
                    <a:pt x="45" y="444"/>
                  </a:lnTo>
                  <a:lnTo>
                    <a:pt x="26" y="409"/>
                  </a:lnTo>
                  <a:lnTo>
                    <a:pt x="13" y="374"/>
                  </a:lnTo>
                  <a:lnTo>
                    <a:pt x="5" y="337"/>
                  </a:lnTo>
                  <a:lnTo>
                    <a:pt x="0" y="299"/>
                  </a:lnTo>
                  <a:lnTo>
                    <a:pt x="1" y="261"/>
                  </a:lnTo>
                  <a:lnTo>
                    <a:pt x="7" y="224"/>
                  </a:lnTo>
                  <a:lnTo>
                    <a:pt x="18" y="187"/>
                  </a:lnTo>
                  <a:lnTo>
                    <a:pt x="34" y="151"/>
                  </a:lnTo>
                  <a:lnTo>
                    <a:pt x="55" y="119"/>
                  </a:lnTo>
                  <a:lnTo>
                    <a:pt x="79" y="89"/>
                  </a:lnTo>
                  <a:lnTo>
                    <a:pt x="107" y="65"/>
                  </a:lnTo>
                  <a:lnTo>
                    <a:pt x="136" y="43"/>
                  </a:lnTo>
                  <a:lnTo>
                    <a:pt x="168" y="26"/>
                  </a:lnTo>
                  <a:lnTo>
                    <a:pt x="202" y="13"/>
                  </a:lnTo>
                  <a:lnTo>
                    <a:pt x="237" y="5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4"/>
            <p:cNvSpPr>
              <a:spLocks/>
            </p:cNvSpPr>
            <p:nvPr/>
          </p:nvSpPr>
          <p:spPr bwMode="auto">
            <a:xfrm>
              <a:off x="5241925" y="3413125"/>
              <a:ext cx="373063" cy="1539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1"/>
                </a:cxn>
                <a:cxn ang="0">
                  <a:pos x="16" y="4"/>
                </a:cxn>
                <a:cxn ang="0">
                  <a:pos x="29" y="8"/>
                </a:cxn>
                <a:cxn ang="0">
                  <a:pos x="44" y="14"/>
                </a:cxn>
                <a:cxn ang="0">
                  <a:pos x="63" y="21"/>
                </a:cxn>
                <a:cxn ang="0">
                  <a:pos x="85" y="27"/>
                </a:cxn>
                <a:cxn ang="0">
                  <a:pos x="111" y="34"/>
                </a:cxn>
                <a:cxn ang="0">
                  <a:pos x="138" y="40"/>
                </a:cxn>
                <a:cxn ang="0">
                  <a:pos x="169" y="45"/>
                </a:cxn>
                <a:cxn ang="0">
                  <a:pos x="201" y="49"/>
                </a:cxn>
                <a:cxn ang="0">
                  <a:pos x="235" y="51"/>
                </a:cxn>
                <a:cxn ang="0">
                  <a:pos x="232" y="60"/>
                </a:cxn>
                <a:cxn ang="0">
                  <a:pos x="226" y="77"/>
                </a:cxn>
                <a:cxn ang="0">
                  <a:pos x="222" y="86"/>
                </a:cxn>
                <a:cxn ang="0">
                  <a:pos x="217" y="97"/>
                </a:cxn>
                <a:cxn ang="0">
                  <a:pos x="203" y="97"/>
                </a:cxn>
                <a:cxn ang="0">
                  <a:pos x="188" y="96"/>
                </a:cxn>
                <a:cxn ang="0">
                  <a:pos x="169" y="94"/>
                </a:cxn>
                <a:cxn ang="0">
                  <a:pos x="147" y="90"/>
                </a:cxn>
                <a:cxn ang="0">
                  <a:pos x="121" y="85"/>
                </a:cxn>
                <a:cxn ang="0">
                  <a:pos x="96" y="78"/>
                </a:cxn>
                <a:cxn ang="0">
                  <a:pos x="69" y="67"/>
                </a:cxn>
                <a:cxn ang="0">
                  <a:pos x="44" y="54"/>
                </a:cxn>
                <a:cxn ang="0">
                  <a:pos x="20" y="38"/>
                </a:cxn>
                <a:cxn ang="0">
                  <a:pos x="0" y="19"/>
                </a:cxn>
                <a:cxn ang="0">
                  <a:pos x="7" y="0"/>
                </a:cxn>
              </a:cxnLst>
              <a:rect l="0" t="0" r="r" b="b"/>
              <a:pathLst>
                <a:path w="235" h="97">
                  <a:moveTo>
                    <a:pt x="7" y="0"/>
                  </a:moveTo>
                  <a:lnTo>
                    <a:pt x="9" y="1"/>
                  </a:lnTo>
                  <a:lnTo>
                    <a:pt x="16" y="4"/>
                  </a:lnTo>
                  <a:lnTo>
                    <a:pt x="29" y="8"/>
                  </a:lnTo>
                  <a:lnTo>
                    <a:pt x="44" y="14"/>
                  </a:lnTo>
                  <a:lnTo>
                    <a:pt x="63" y="21"/>
                  </a:lnTo>
                  <a:lnTo>
                    <a:pt x="85" y="27"/>
                  </a:lnTo>
                  <a:lnTo>
                    <a:pt x="111" y="34"/>
                  </a:lnTo>
                  <a:lnTo>
                    <a:pt x="138" y="40"/>
                  </a:lnTo>
                  <a:lnTo>
                    <a:pt x="169" y="45"/>
                  </a:lnTo>
                  <a:lnTo>
                    <a:pt x="201" y="49"/>
                  </a:lnTo>
                  <a:lnTo>
                    <a:pt x="235" y="51"/>
                  </a:lnTo>
                  <a:lnTo>
                    <a:pt x="232" y="60"/>
                  </a:lnTo>
                  <a:lnTo>
                    <a:pt x="226" y="77"/>
                  </a:lnTo>
                  <a:lnTo>
                    <a:pt x="222" y="86"/>
                  </a:lnTo>
                  <a:lnTo>
                    <a:pt x="217" y="97"/>
                  </a:lnTo>
                  <a:lnTo>
                    <a:pt x="203" y="97"/>
                  </a:lnTo>
                  <a:lnTo>
                    <a:pt x="188" y="96"/>
                  </a:lnTo>
                  <a:lnTo>
                    <a:pt x="169" y="94"/>
                  </a:lnTo>
                  <a:lnTo>
                    <a:pt x="147" y="90"/>
                  </a:lnTo>
                  <a:lnTo>
                    <a:pt x="121" y="85"/>
                  </a:lnTo>
                  <a:lnTo>
                    <a:pt x="96" y="78"/>
                  </a:lnTo>
                  <a:lnTo>
                    <a:pt x="69" y="67"/>
                  </a:lnTo>
                  <a:lnTo>
                    <a:pt x="44" y="54"/>
                  </a:lnTo>
                  <a:lnTo>
                    <a:pt x="20" y="38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5"/>
            <p:cNvSpPr>
              <a:spLocks/>
            </p:cNvSpPr>
            <p:nvPr/>
          </p:nvSpPr>
          <p:spPr bwMode="auto">
            <a:xfrm>
              <a:off x="5838825" y="3471863"/>
              <a:ext cx="173038" cy="100013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8" y="6"/>
                </a:cxn>
                <a:cxn ang="0">
                  <a:pos x="70" y="15"/>
                </a:cxn>
                <a:cxn ang="0">
                  <a:pos x="72" y="25"/>
                </a:cxn>
                <a:cxn ang="0">
                  <a:pos x="74" y="35"/>
                </a:cxn>
                <a:cxn ang="0">
                  <a:pos x="76" y="41"/>
                </a:cxn>
                <a:cxn ang="0">
                  <a:pos x="78" y="42"/>
                </a:cxn>
                <a:cxn ang="0">
                  <a:pos x="86" y="42"/>
                </a:cxn>
                <a:cxn ang="0">
                  <a:pos x="96" y="43"/>
                </a:cxn>
                <a:cxn ang="0">
                  <a:pos x="109" y="44"/>
                </a:cxn>
                <a:cxn ang="0">
                  <a:pos x="88" y="52"/>
                </a:cxn>
                <a:cxn ang="0">
                  <a:pos x="66" y="58"/>
                </a:cxn>
                <a:cxn ang="0">
                  <a:pos x="45" y="61"/>
                </a:cxn>
                <a:cxn ang="0">
                  <a:pos x="27" y="63"/>
                </a:cxn>
                <a:cxn ang="0">
                  <a:pos x="12" y="63"/>
                </a:cxn>
                <a:cxn ang="0">
                  <a:pos x="0" y="61"/>
                </a:cxn>
                <a:cxn ang="0">
                  <a:pos x="1" y="59"/>
                </a:cxn>
                <a:cxn ang="0">
                  <a:pos x="2" y="55"/>
                </a:cxn>
                <a:cxn ang="0">
                  <a:pos x="3" y="48"/>
                </a:cxn>
                <a:cxn ang="0">
                  <a:pos x="6" y="37"/>
                </a:cxn>
                <a:cxn ang="0">
                  <a:pos x="11" y="20"/>
                </a:cxn>
                <a:cxn ang="0">
                  <a:pos x="28" y="15"/>
                </a:cxn>
                <a:cxn ang="0">
                  <a:pos x="42" y="10"/>
                </a:cxn>
                <a:cxn ang="0">
                  <a:pos x="55" y="5"/>
                </a:cxn>
                <a:cxn ang="0">
                  <a:pos x="67" y="0"/>
                </a:cxn>
              </a:cxnLst>
              <a:rect l="0" t="0" r="r" b="b"/>
              <a:pathLst>
                <a:path w="109" h="63">
                  <a:moveTo>
                    <a:pt x="67" y="0"/>
                  </a:moveTo>
                  <a:lnTo>
                    <a:pt x="68" y="6"/>
                  </a:lnTo>
                  <a:lnTo>
                    <a:pt x="70" y="15"/>
                  </a:lnTo>
                  <a:lnTo>
                    <a:pt x="72" y="25"/>
                  </a:lnTo>
                  <a:lnTo>
                    <a:pt x="74" y="35"/>
                  </a:lnTo>
                  <a:lnTo>
                    <a:pt x="76" y="41"/>
                  </a:lnTo>
                  <a:lnTo>
                    <a:pt x="78" y="42"/>
                  </a:lnTo>
                  <a:lnTo>
                    <a:pt x="86" y="42"/>
                  </a:lnTo>
                  <a:lnTo>
                    <a:pt x="96" y="43"/>
                  </a:lnTo>
                  <a:lnTo>
                    <a:pt x="109" y="44"/>
                  </a:lnTo>
                  <a:lnTo>
                    <a:pt x="88" y="52"/>
                  </a:lnTo>
                  <a:lnTo>
                    <a:pt x="66" y="58"/>
                  </a:lnTo>
                  <a:lnTo>
                    <a:pt x="45" y="61"/>
                  </a:lnTo>
                  <a:lnTo>
                    <a:pt x="27" y="63"/>
                  </a:lnTo>
                  <a:lnTo>
                    <a:pt x="12" y="63"/>
                  </a:lnTo>
                  <a:lnTo>
                    <a:pt x="0" y="61"/>
                  </a:lnTo>
                  <a:lnTo>
                    <a:pt x="1" y="59"/>
                  </a:lnTo>
                  <a:lnTo>
                    <a:pt x="2" y="55"/>
                  </a:lnTo>
                  <a:lnTo>
                    <a:pt x="3" y="48"/>
                  </a:lnTo>
                  <a:lnTo>
                    <a:pt x="6" y="37"/>
                  </a:lnTo>
                  <a:lnTo>
                    <a:pt x="11" y="20"/>
                  </a:lnTo>
                  <a:lnTo>
                    <a:pt x="28" y="15"/>
                  </a:lnTo>
                  <a:lnTo>
                    <a:pt x="42" y="10"/>
                  </a:lnTo>
                  <a:lnTo>
                    <a:pt x="55" y="5"/>
                  </a:lnTo>
                  <a:lnTo>
                    <a:pt x="6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6"/>
            <p:cNvSpPr>
              <a:spLocks/>
            </p:cNvSpPr>
            <p:nvPr/>
          </p:nvSpPr>
          <p:spPr bwMode="auto">
            <a:xfrm>
              <a:off x="5713413" y="2797175"/>
              <a:ext cx="276225" cy="639763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174" y="9"/>
                </a:cxn>
                <a:cxn ang="0">
                  <a:pos x="170" y="45"/>
                </a:cxn>
                <a:cxn ang="0">
                  <a:pos x="165" y="81"/>
                </a:cxn>
                <a:cxn ang="0">
                  <a:pos x="153" y="153"/>
                </a:cxn>
                <a:cxn ang="0">
                  <a:pos x="145" y="186"/>
                </a:cxn>
                <a:cxn ang="0">
                  <a:pos x="138" y="219"/>
                </a:cxn>
                <a:cxn ang="0">
                  <a:pos x="130" y="250"/>
                </a:cxn>
                <a:cxn ang="0">
                  <a:pos x="124" y="277"/>
                </a:cxn>
                <a:cxn ang="0">
                  <a:pos x="117" y="303"/>
                </a:cxn>
                <a:cxn ang="0">
                  <a:pos x="112" y="323"/>
                </a:cxn>
                <a:cxn ang="0">
                  <a:pos x="107" y="341"/>
                </a:cxn>
                <a:cxn ang="0">
                  <a:pos x="103" y="354"/>
                </a:cxn>
                <a:cxn ang="0">
                  <a:pos x="101" y="362"/>
                </a:cxn>
                <a:cxn ang="0">
                  <a:pos x="100" y="365"/>
                </a:cxn>
                <a:cxn ang="0">
                  <a:pos x="26" y="403"/>
                </a:cxn>
                <a:cxn ang="0">
                  <a:pos x="0" y="326"/>
                </a:cxn>
                <a:cxn ang="0">
                  <a:pos x="13" y="302"/>
                </a:cxn>
                <a:cxn ang="0">
                  <a:pos x="40" y="247"/>
                </a:cxn>
                <a:cxn ang="0">
                  <a:pos x="54" y="218"/>
                </a:cxn>
                <a:cxn ang="0">
                  <a:pos x="67" y="188"/>
                </a:cxn>
                <a:cxn ang="0">
                  <a:pos x="94" y="131"/>
                </a:cxn>
                <a:cxn ang="0">
                  <a:pos x="106" y="105"/>
                </a:cxn>
                <a:cxn ang="0">
                  <a:pos x="117" y="80"/>
                </a:cxn>
                <a:cxn ang="0">
                  <a:pos x="127" y="58"/>
                </a:cxn>
                <a:cxn ang="0">
                  <a:pos x="135" y="39"/>
                </a:cxn>
                <a:cxn ang="0">
                  <a:pos x="142" y="22"/>
                </a:cxn>
                <a:cxn ang="0">
                  <a:pos x="149" y="10"/>
                </a:cxn>
                <a:cxn ang="0">
                  <a:pos x="152" y="3"/>
                </a:cxn>
                <a:cxn ang="0">
                  <a:pos x="153" y="0"/>
                </a:cxn>
              </a:cxnLst>
              <a:rect l="0" t="0" r="r" b="b"/>
              <a:pathLst>
                <a:path w="174" h="403">
                  <a:moveTo>
                    <a:pt x="153" y="0"/>
                  </a:moveTo>
                  <a:lnTo>
                    <a:pt x="174" y="9"/>
                  </a:lnTo>
                  <a:lnTo>
                    <a:pt x="170" y="45"/>
                  </a:lnTo>
                  <a:lnTo>
                    <a:pt x="165" y="81"/>
                  </a:lnTo>
                  <a:lnTo>
                    <a:pt x="153" y="153"/>
                  </a:lnTo>
                  <a:lnTo>
                    <a:pt x="145" y="186"/>
                  </a:lnTo>
                  <a:lnTo>
                    <a:pt x="138" y="219"/>
                  </a:lnTo>
                  <a:lnTo>
                    <a:pt x="130" y="250"/>
                  </a:lnTo>
                  <a:lnTo>
                    <a:pt x="124" y="277"/>
                  </a:lnTo>
                  <a:lnTo>
                    <a:pt x="117" y="303"/>
                  </a:lnTo>
                  <a:lnTo>
                    <a:pt x="112" y="323"/>
                  </a:lnTo>
                  <a:lnTo>
                    <a:pt x="107" y="341"/>
                  </a:lnTo>
                  <a:lnTo>
                    <a:pt x="103" y="354"/>
                  </a:lnTo>
                  <a:lnTo>
                    <a:pt x="101" y="362"/>
                  </a:lnTo>
                  <a:lnTo>
                    <a:pt x="100" y="365"/>
                  </a:lnTo>
                  <a:lnTo>
                    <a:pt x="26" y="403"/>
                  </a:lnTo>
                  <a:lnTo>
                    <a:pt x="0" y="326"/>
                  </a:lnTo>
                  <a:lnTo>
                    <a:pt x="13" y="302"/>
                  </a:lnTo>
                  <a:lnTo>
                    <a:pt x="40" y="247"/>
                  </a:lnTo>
                  <a:lnTo>
                    <a:pt x="54" y="218"/>
                  </a:lnTo>
                  <a:lnTo>
                    <a:pt x="67" y="188"/>
                  </a:lnTo>
                  <a:lnTo>
                    <a:pt x="94" y="131"/>
                  </a:lnTo>
                  <a:lnTo>
                    <a:pt x="106" y="105"/>
                  </a:lnTo>
                  <a:lnTo>
                    <a:pt x="117" y="80"/>
                  </a:lnTo>
                  <a:lnTo>
                    <a:pt x="127" y="58"/>
                  </a:lnTo>
                  <a:lnTo>
                    <a:pt x="135" y="39"/>
                  </a:lnTo>
                  <a:lnTo>
                    <a:pt x="142" y="22"/>
                  </a:lnTo>
                  <a:lnTo>
                    <a:pt x="149" y="10"/>
                  </a:lnTo>
                  <a:lnTo>
                    <a:pt x="152" y="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BB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7"/>
            <p:cNvSpPr>
              <a:spLocks/>
            </p:cNvSpPr>
            <p:nvPr/>
          </p:nvSpPr>
          <p:spPr bwMode="auto">
            <a:xfrm>
              <a:off x="6245225" y="1889125"/>
              <a:ext cx="257175" cy="152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62" y="18"/>
                </a:cxn>
                <a:cxn ang="0">
                  <a:pos x="161" y="27"/>
                </a:cxn>
                <a:cxn ang="0">
                  <a:pos x="158" y="36"/>
                </a:cxn>
                <a:cxn ang="0">
                  <a:pos x="154" y="45"/>
                </a:cxn>
                <a:cxn ang="0">
                  <a:pos x="149" y="55"/>
                </a:cxn>
                <a:cxn ang="0">
                  <a:pos x="141" y="64"/>
                </a:cxn>
                <a:cxn ang="0">
                  <a:pos x="131" y="74"/>
                </a:cxn>
                <a:cxn ang="0">
                  <a:pos x="118" y="82"/>
                </a:cxn>
                <a:cxn ang="0">
                  <a:pos x="101" y="88"/>
                </a:cxn>
                <a:cxn ang="0">
                  <a:pos x="82" y="93"/>
                </a:cxn>
                <a:cxn ang="0">
                  <a:pos x="59" y="96"/>
                </a:cxn>
                <a:cxn ang="0">
                  <a:pos x="31" y="96"/>
                </a:cxn>
                <a:cxn ang="0">
                  <a:pos x="0" y="94"/>
                </a:cxn>
                <a:cxn ang="0">
                  <a:pos x="18" y="94"/>
                </a:cxn>
                <a:cxn ang="0">
                  <a:pos x="31" y="93"/>
                </a:cxn>
                <a:cxn ang="0">
                  <a:pos x="45" y="92"/>
                </a:cxn>
                <a:cxn ang="0">
                  <a:pos x="62" y="90"/>
                </a:cxn>
                <a:cxn ang="0">
                  <a:pos x="79" y="86"/>
                </a:cxn>
                <a:cxn ang="0">
                  <a:pos x="96" y="81"/>
                </a:cxn>
                <a:cxn ang="0">
                  <a:pos x="113" y="74"/>
                </a:cxn>
                <a:cxn ang="0">
                  <a:pos x="128" y="63"/>
                </a:cxn>
                <a:cxn ang="0">
                  <a:pos x="141" y="52"/>
                </a:cxn>
                <a:cxn ang="0">
                  <a:pos x="151" y="38"/>
                </a:cxn>
                <a:cxn ang="0">
                  <a:pos x="159" y="21"/>
                </a:cxn>
                <a:cxn ang="0">
                  <a:pos x="162" y="0"/>
                </a:cxn>
              </a:cxnLst>
              <a:rect l="0" t="0" r="r" b="b"/>
              <a:pathLst>
                <a:path w="162" h="96">
                  <a:moveTo>
                    <a:pt x="162" y="0"/>
                  </a:moveTo>
                  <a:lnTo>
                    <a:pt x="162" y="18"/>
                  </a:lnTo>
                  <a:lnTo>
                    <a:pt x="161" y="27"/>
                  </a:lnTo>
                  <a:lnTo>
                    <a:pt x="158" y="36"/>
                  </a:lnTo>
                  <a:lnTo>
                    <a:pt x="154" y="45"/>
                  </a:lnTo>
                  <a:lnTo>
                    <a:pt x="149" y="55"/>
                  </a:lnTo>
                  <a:lnTo>
                    <a:pt x="141" y="64"/>
                  </a:lnTo>
                  <a:lnTo>
                    <a:pt x="131" y="74"/>
                  </a:lnTo>
                  <a:lnTo>
                    <a:pt x="118" y="82"/>
                  </a:lnTo>
                  <a:lnTo>
                    <a:pt x="101" y="88"/>
                  </a:lnTo>
                  <a:lnTo>
                    <a:pt x="82" y="93"/>
                  </a:lnTo>
                  <a:lnTo>
                    <a:pt x="59" y="96"/>
                  </a:lnTo>
                  <a:lnTo>
                    <a:pt x="31" y="96"/>
                  </a:lnTo>
                  <a:lnTo>
                    <a:pt x="0" y="94"/>
                  </a:lnTo>
                  <a:lnTo>
                    <a:pt x="18" y="94"/>
                  </a:lnTo>
                  <a:lnTo>
                    <a:pt x="31" y="93"/>
                  </a:lnTo>
                  <a:lnTo>
                    <a:pt x="45" y="92"/>
                  </a:lnTo>
                  <a:lnTo>
                    <a:pt x="62" y="90"/>
                  </a:lnTo>
                  <a:lnTo>
                    <a:pt x="79" y="86"/>
                  </a:lnTo>
                  <a:lnTo>
                    <a:pt x="96" y="81"/>
                  </a:lnTo>
                  <a:lnTo>
                    <a:pt x="113" y="74"/>
                  </a:lnTo>
                  <a:lnTo>
                    <a:pt x="128" y="63"/>
                  </a:lnTo>
                  <a:lnTo>
                    <a:pt x="141" y="52"/>
                  </a:lnTo>
                  <a:lnTo>
                    <a:pt x="151" y="38"/>
                  </a:lnTo>
                  <a:lnTo>
                    <a:pt x="159" y="2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A6B8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8"/>
            <p:cNvSpPr>
              <a:spLocks noEditPoints="1"/>
            </p:cNvSpPr>
            <p:nvPr/>
          </p:nvSpPr>
          <p:spPr bwMode="auto">
            <a:xfrm>
              <a:off x="6613525" y="2009775"/>
              <a:ext cx="44450" cy="354013"/>
            </a:xfrm>
            <a:custGeom>
              <a:avLst/>
              <a:gdLst/>
              <a:ahLst/>
              <a:cxnLst>
                <a:cxn ang="0">
                  <a:pos x="10" y="219"/>
                </a:cxn>
                <a:cxn ang="0">
                  <a:pos x="10" y="220"/>
                </a:cxn>
                <a:cxn ang="0">
                  <a:pos x="9" y="223"/>
                </a:cxn>
                <a:cxn ang="0">
                  <a:pos x="10" y="219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5" y="8"/>
                </a:cxn>
                <a:cxn ang="0">
                  <a:pos x="9" y="18"/>
                </a:cxn>
                <a:cxn ang="0">
                  <a:pos x="15" y="32"/>
                </a:cxn>
                <a:cxn ang="0">
                  <a:pos x="20" y="51"/>
                </a:cxn>
                <a:cxn ang="0">
                  <a:pos x="24" y="71"/>
                </a:cxn>
                <a:cxn ang="0">
                  <a:pos x="27" y="95"/>
                </a:cxn>
                <a:cxn ang="0">
                  <a:pos x="28" y="123"/>
                </a:cxn>
                <a:cxn ang="0">
                  <a:pos x="25" y="153"/>
                </a:cxn>
                <a:cxn ang="0">
                  <a:pos x="19" y="187"/>
                </a:cxn>
                <a:cxn ang="0">
                  <a:pos x="10" y="219"/>
                </a:cxn>
                <a:cxn ang="0">
                  <a:pos x="11" y="213"/>
                </a:cxn>
                <a:cxn ang="0">
                  <a:pos x="14" y="200"/>
                </a:cxn>
                <a:cxn ang="0">
                  <a:pos x="16" y="184"/>
                </a:cxn>
                <a:cxn ang="0">
                  <a:pos x="18" y="165"/>
                </a:cxn>
                <a:cxn ang="0">
                  <a:pos x="20" y="142"/>
                </a:cxn>
                <a:cxn ang="0">
                  <a:pos x="20" y="117"/>
                </a:cxn>
                <a:cxn ang="0">
                  <a:pos x="19" y="89"/>
                </a:cxn>
                <a:cxn ang="0">
                  <a:pos x="15" y="61"/>
                </a:cxn>
                <a:cxn ang="0">
                  <a:pos x="9" y="30"/>
                </a:cxn>
                <a:cxn ang="0">
                  <a:pos x="0" y="0"/>
                </a:cxn>
              </a:cxnLst>
              <a:rect l="0" t="0" r="r" b="b"/>
              <a:pathLst>
                <a:path w="28" h="223">
                  <a:moveTo>
                    <a:pt x="10" y="219"/>
                  </a:moveTo>
                  <a:lnTo>
                    <a:pt x="10" y="220"/>
                  </a:lnTo>
                  <a:lnTo>
                    <a:pt x="9" y="223"/>
                  </a:lnTo>
                  <a:lnTo>
                    <a:pt x="10" y="219"/>
                  </a:lnTo>
                  <a:close/>
                  <a:moveTo>
                    <a:pt x="0" y="0"/>
                  </a:moveTo>
                  <a:lnTo>
                    <a:pt x="1" y="2"/>
                  </a:lnTo>
                  <a:lnTo>
                    <a:pt x="5" y="8"/>
                  </a:lnTo>
                  <a:lnTo>
                    <a:pt x="9" y="18"/>
                  </a:lnTo>
                  <a:lnTo>
                    <a:pt x="15" y="32"/>
                  </a:lnTo>
                  <a:lnTo>
                    <a:pt x="20" y="51"/>
                  </a:lnTo>
                  <a:lnTo>
                    <a:pt x="24" y="71"/>
                  </a:lnTo>
                  <a:lnTo>
                    <a:pt x="27" y="95"/>
                  </a:lnTo>
                  <a:lnTo>
                    <a:pt x="28" y="123"/>
                  </a:lnTo>
                  <a:lnTo>
                    <a:pt x="25" y="153"/>
                  </a:lnTo>
                  <a:lnTo>
                    <a:pt x="19" y="187"/>
                  </a:lnTo>
                  <a:lnTo>
                    <a:pt x="10" y="219"/>
                  </a:lnTo>
                  <a:lnTo>
                    <a:pt x="11" y="213"/>
                  </a:lnTo>
                  <a:lnTo>
                    <a:pt x="14" y="200"/>
                  </a:lnTo>
                  <a:lnTo>
                    <a:pt x="16" y="184"/>
                  </a:lnTo>
                  <a:lnTo>
                    <a:pt x="18" y="165"/>
                  </a:lnTo>
                  <a:lnTo>
                    <a:pt x="20" y="142"/>
                  </a:lnTo>
                  <a:lnTo>
                    <a:pt x="20" y="117"/>
                  </a:lnTo>
                  <a:lnTo>
                    <a:pt x="19" y="89"/>
                  </a:lnTo>
                  <a:lnTo>
                    <a:pt x="15" y="61"/>
                  </a:lnTo>
                  <a:lnTo>
                    <a:pt x="9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9"/>
            <p:cNvSpPr>
              <a:spLocks/>
            </p:cNvSpPr>
            <p:nvPr/>
          </p:nvSpPr>
          <p:spPr bwMode="auto">
            <a:xfrm>
              <a:off x="5276850" y="3843338"/>
              <a:ext cx="125413" cy="230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2"/>
                </a:cxn>
                <a:cxn ang="0">
                  <a:pos x="29" y="24"/>
                </a:cxn>
                <a:cxn ang="0">
                  <a:pos x="43" y="32"/>
                </a:cxn>
                <a:cxn ang="0">
                  <a:pos x="58" y="40"/>
                </a:cxn>
                <a:cxn ang="0">
                  <a:pos x="69" y="48"/>
                </a:cxn>
                <a:cxn ang="0">
                  <a:pos x="76" y="55"/>
                </a:cxn>
                <a:cxn ang="0">
                  <a:pos x="79" y="62"/>
                </a:cxn>
                <a:cxn ang="0">
                  <a:pos x="79" y="71"/>
                </a:cxn>
                <a:cxn ang="0">
                  <a:pos x="77" y="79"/>
                </a:cxn>
                <a:cxn ang="0">
                  <a:pos x="67" y="104"/>
                </a:cxn>
                <a:cxn ang="0">
                  <a:pos x="62" y="115"/>
                </a:cxn>
                <a:cxn ang="0">
                  <a:pos x="59" y="125"/>
                </a:cxn>
                <a:cxn ang="0">
                  <a:pos x="58" y="134"/>
                </a:cxn>
                <a:cxn ang="0">
                  <a:pos x="60" y="142"/>
                </a:cxn>
                <a:cxn ang="0">
                  <a:pos x="58" y="141"/>
                </a:cxn>
                <a:cxn ang="0">
                  <a:pos x="51" y="141"/>
                </a:cxn>
                <a:cxn ang="0">
                  <a:pos x="41" y="142"/>
                </a:cxn>
                <a:cxn ang="0">
                  <a:pos x="28" y="145"/>
                </a:cxn>
                <a:cxn ang="0">
                  <a:pos x="29" y="141"/>
                </a:cxn>
                <a:cxn ang="0">
                  <a:pos x="31" y="132"/>
                </a:cxn>
                <a:cxn ang="0">
                  <a:pos x="32" y="119"/>
                </a:cxn>
                <a:cxn ang="0">
                  <a:pos x="34" y="104"/>
                </a:cxn>
                <a:cxn ang="0">
                  <a:pos x="35" y="89"/>
                </a:cxn>
                <a:cxn ang="0">
                  <a:pos x="35" y="75"/>
                </a:cxn>
                <a:cxn ang="0">
                  <a:pos x="34" y="62"/>
                </a:cxn>
                <a:cxn ang="0">
                  <a:pos x="33" y="61"/>
                </a:cxn>
                <a:cxn ang="0">
                  <a:pos x="33" y="60"/>
                </a:cxn>
                <a:cxn ang="0">
                  <a:pos x="29" y="50"/>
                </a:cxn>
                <a:cxn ang="0">
                  <a:pos x="21" y="37"/>
                </a:cxn>
                <a:cxn ang="0">
                  <a:pos x="12" y="20"/>
                </a:cxn>
                <a:cxn ang="0">
                  <a:pos x="0" y="0"/>
                </a:cxn>
              </a:cxnLst>
              <a:rect l="0" t="0" r="r" b="b"/>
              <a:pathLst>
                <a:path w="79" h="145">
                  <a:moveTo>
                    <a:pt x="0" y="0"/>
                  </a:moveTo>
                  <a:lnTo>
                    <a:pt x="15" y="12"/>
                  </a:lnTo>
                  <a:lnTo>
                    <a:pt x="29" y="24"/>
                  </a:lnTo>
                  <a:lnTo>
                    <a:pt x="43" y="32"/>
                  </a:lnTo>
                  <a:lnTo>
                    <a:pt x="58" y="40"/>
                  </a:lnTo>
                  <a:lnTo>
                    <a:pt x="69" y="48"/>
                  </a:lnTo>
                  <a:lnTo>
                    <a:pt x="76" y="55"/>
                  </a:lnTo>
                  <a:lnTo>
                    <a:pt x="79" y="62"/>
                  </a:lnTo>
                  <a:lnTo>
                    <a:pt x="79" y="71"/>
                  </a:lnTo>
                  <a:lnTo>
                    <a:pt x="77" y="79"/>
                  </a:lnTo>
                  <a:lnTo>
                    <a:pt x="67" y="104"/>
                  </a:lnTo>
                  <a:lnTo>
                    <a:pt x="62" y="115"/>
                  </a:lnTo>
                  <a:lnTo>
                    <a:pt x="59" y="125"/>
                  </a:lnTo>
                  <a:lnTo>
                    <a:pt x="58" y="134"/>
                  </a:lnTo>
                  <a:lnTo>
                    <a:pt x="60" y="142"/>
                  </a:lnTo>
                  <a:lnTo>
                    <a:pt x="58" y="141"/>
                  </a:lnTo>
                  <a:lnTo>
                    <a:pt x="51" y="141"/>
                  </a:lnTo>
                  <a:lnTo>
                    <a:pt x="41" y="142"/>
                  </a:lnTo>
                  <a:lnTo>
                    <a:pt x="28" y="145"/>
                  </a:lnTo>
                  <a:lnTo>
                    <a:pt x="29" y="141"/>
                  </a:lnTo>
                  <a:lnTo>
                    <a:pt x="31" y="132"/>
                  </a:lnTo>
                  <a:lnTo>
                    <a:pt x="32" y="119"/>
                  </a:lnTo>
                  <a:lnTo>
                    <a:pt x="34" y="104"/>
                  </a:lnTo>
                  <a:lnTo>
                    <a:pt x="35" y="89"/>
                  </a:lnTo>
                  <a:lnTo>
                    <a:pt x="35" y="75"/>
                  </a:lnTo>
                  <a:lnTo>
                    <a:pt x="34" y="62"/>
                  </a:lnTo>
                  <a:lnTo>
                    <a:pt x="33" y="61"/>
                  </a:lnTo>
                  <a:lnTo>
                    <a:pt x="33" y="60"/>
                  </a:lnTo>
                  <a:lnTo>
                    <a:pt x="29" y="50"/>
                  </a:lnTo>
                  <a:lnTo>
                    <a:pt x="21" y="37"/>
                  </a:lnTo>
                  <a:lnTo>
                    <a:pt x="12" y="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0"/>
            <p:cNvSpPr>
              <a:spLocks/>
            </p:cNvSpPr>
            <p:nvPr/>
          </p:nvSpPr>
          <p:spPr bwMode="auto">
            <a:xfrm>
              <a:off x="5808663" y="3790950"/>
              <a:ext cx="293688" cy="417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8"/>
                </a:cxn>
                <a:cxn ang="0">
                  <a:pos x="103" y="24"/>
                </a:cxn>
                <a:cxn ang="0">
                  <a:pos x="95" y="43"/>
                </a:cxn>
                <a:cxn ang="0">
                  <a:pos x="87" y="64"/>
                </a:cxn>
                <a:cxn ang="0">
                  <a:pos x="83" y="85"/>
                </a:cxn>
                <a:cxn ang="0">
                  <a:pos x="80" y="108"/>
                </a:cxn>
                <a:cxn ang="0">
                  <a:pos x="79" y="128"/>
                </a:cxn>
                <a:cxn ang="0">
                  <a:pos x="79" y="163"/>
                </a:cxn>
                <a:cxn ang="0">
                  <a:pos x="80" y="175"/>
                </a:cxn>
                <a:cxn ang="0">
                  <a:pos x="81" y="183"/>
                </a:cxn>
                <a:cxn ang="0">
                  <a:pos x="81" y="186"/>
                </a:cxn>
                <a:cxn ang="0">
                  <a:pos x="98" y="173"/>
                </a:cxn>
                <a:cxn ang="0">
                  <a:pos x="115" y="164"/>
                </a:cxn>
                <a:cxn ang="0">
                  <a:pos x="132" y="156"/>
                </a:cxn>
                <a:cxn ang="0">
                  <a:pos x="149" y="149"/>
                </a:cxn>
                <a:cxn ang="0">
                  <a:pos x="163" y="145"/>
                </a:cxn>
                <a:cxn ang="0">
                  <a:pos x="175" y="143"/>
                </a:cxn>
                <a:cxn ang="0">
                  <a:pos x="182" y="141"/>
                </a:cxn>
                <a:cxn ang="0">
                  <a:pos x="185" y="141"/>
                </a:cxn>
                <a:cxn ang="0">
                  <a:pos x="178" y="201"/>
                </a:cxn>
                <a:cxn ang="0">
                  <a:pos x="81" y="263"/>
                </a:cxn>
                <a:cxn ang="0">
                  <a:pos x="80" y="261"/>
                </a:cxn>
                <a:cxn ang="0">
                  <a:pos x="76" y="256"/>
                </a:cxn>
                <a:cxn ang="0">
                  <a:pos x="72" y="247"/>
                </a:cxn>
                <a:cxn ang="0">
                  <a:pos x="66" y="236"/>
                </a:cxn>
                <a:cxn ang="0">
                  <a:pos x="62" y="221"/>
                </a:cxn>
                <a:cxn ang="0">
                  <a:pos x="58" y="201"/>
                </a:cxn>
                <a:cxn ang="0">
                  <a:pos x="56" y="178"/>
                </a:cxn>
                <a:cxn ang="0">
                  <a:pos x="57" y="150"/>
                </a:cxn>
                <a:cxn ang="0">
                  <a:pos x="60" y="120"/>
                </a:cxn>
                <a:cxn ang="0">
                  <a:pos x="65" y="93"/>
                </a:cxn>
                <a:cxn ang="0">
                  <a:pos x="71" y="71"/>
                </a:cxn>
                <a:cxn ang="0">
                  <a:pos x="79" y="51"/>
                </a:cxn>
                <a:cxn ang="0">
                  <a:pos x="87" y="34"/>
                </a:cxn>
                <a:cxn ang="0">
                  <a:pos x="96" y="20"/>
                </a:cxn>
                <a:cxn ang="0">
                  <a:pos x="0" y="0"/>
                </a:cxn>
              </a:cxnLst>
              <a:rect l="0" t="0" r="r" b="b"/>
              <a:pathLst>
                <a:path w="185" h="263">
                  <a:moveTo>
                    <a:pt x="0" y="0"/>
                  </a:moveTo>
                  <a:lnTo>
                    <a:pt x="115" y="8"/>
                  </a:lnTo>
                  <a:lnTo>
                    <a:pt x="103" y="24"/>
                  </a:lnTo>
                  <a:lnTo>
                    <a:pt x="95" y="43"/>
                  </a:lnTo>
                  <a:lnTo>
                    <a:pt x="87" y="64"/>
                  </a:lnTo>
                  <a:lnTo>
                    <a:pt x="83" y="85"/>
                  </a:lnTo>
                  <a:lnTo>
                    <a:pt x="80" y="108"/>
                  </a:lnTo>
                  <a:lnTo>
                    <a:pt x="79" y="128"/>
                  </a:lnTo>
                  <a:lnTo>
                    <a:pt x="79" y="163"/>
                  </a:lnTo>
                  <a:lnTo>
                    <a:pt x="80" y="175"/>
                  </a:lnTo>
                  <a:lnTo>
                    <a:pt x="81" y="183"/>
                  </a:lnTo>
                  <a:lnTo>
                    <a:pt x="81" y="186"/>
                  </a:lnTo>
                  <a:lnTo>
                    <a:pt x="98" y="173"/>
                  </a:lnTo>
                  <a:lnTo>
                    <a:pt x="115" y="164"/>
                  </a:lnTo>
                  <a:lnTo>
                    <a:pt x="132" y="156"/>
                  </a:lnTo>
                  <a:lnTo>
                    <a:pt x="149" y="149"/>
                  </a:lnTo>
                  <a:lnTo>
                    <a:pt x="163" y="145"/>
                  </a:lnTo>
                  <a:lnTo>
                    <a:pt x="175" y="143"/>
                  </a:lnTo>
                  <a:lnTo>
                    <a:pt x="182" y="141"/>
                  </a:lnTo>
                  <a:lnTo>
                    <a:pt x="185" y="141"/>
                  </a:lnTo>
                  <a:lnTo>
                    <a:pt x="178" y="201"/>
                  </a:lnTo>
                  <a:lnTo>
                    <a:pt x="81" y="263"/>
                  </a:lnTo>
                  <a:lnTo>
                    <a:pt x="80" y="261"/>
                  </a:lnTo>
                  <a:lnTo>
                    <a:pt x="76" y="256"/>
                  </a:lnTo>
                  <a:lnTo>
                    <a:pt x="72" y="247"/>
                  </a:lnTo>
                  <a:lnTo>
                    <a:pt x="66" y="236"/>
                  </a:lnTo>
                  <a:lnTo>
                    <a:pt x="62" y="221"/>
                  </a:lnTo>
                  <a:lnTo>
                    <a:pt x="58" y="201"/>
                  </a:lnTo>
                  <a:lnTo>
                    <a:pt x="56" y="178"/>
                  </a:lnTo>
                  <a:lnTo>
                    <a:pt x="57" y="150"/>
                  </a:lnTo>
                  <a:lnTo>
                    <a:pt x="60" y="120"/>
                  </a:lnTo>
                  <a:lnTo>
                    <a:pt x="65" y="93"/>
                  </a:lnTo>
                  <a:lnTo>
                    <a:pt x="71" y="71"/>
                  </a:lnTo>
                  <a:lnTo>
                    <a:pt x="79" y="51"/>
                  </a:lnTo>
                  <a:lnTo>
                    <a:pt x="87" y="34"/>
                  </a:lnTo>
                  <a:lnTo>
                    <a:pt x="96" y="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1"/>
            <p:cNvSpPr>
              <a:spLocks/>
            </p:cNvSpPr>
            <p:nvPr/>
          </p:nvSpPr>
          <p:spPr bwMode="auto">
            <a:xfrm>
              <a:off x="5937250" y="4010025"/>
              <a:ext cx="346075" cy="19843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32" y="0"/>
                </a:cxn>
                <a:cxn ang="0">
                  <a:pos x="144" y="1"/>
                </a:cxn>
                <a:cxn ang="0">
                  <a:pos x="156" y="4"/>
                </a:cxn>
                <a:cxn ang="0">
                  <a:pos x="169" y="10"/>
                </a:cxn>
                <a:cxn ang="0">
                  <a:pos x="181" y="18"/>
                </a:cxn>
                <a:cxn ang="0">
                  <a:pos x="194" y="30"/>
                </a:cxn>
                <a:cxn ang="0">
                  <a:pos x="204" y="44"/>
                </a:cxn>
                <a:cxn ang="0">
                  <a:pos x="212" y="62"/>
                </a:cxn>
                <a:cxn ang="0">
                  <a:pos x="218" y="86"/>
                </a:cxn>
                <a:cxn ang="0">
                  <a:pos x="0" y="125"/>
                </a:cxn>
                <a:cxn ang="0">
                  <a:pos x="0" y="110"/>
                </a:cxn>
                <a:cxn ang="0">
                  <a:pos x="1" y="100"/>
                </a:cxn>
                <a:cxn ang="0">
                  <a:pos x="3" y="89"/>
                </a:cxn>
                <a:cxn ang="0">
                  <a:pos x="8" y="76"/>
                </a:cxn>
                <a:cxn ang="0">
                  <a:pos x="13" y="62"/>
                </a:cxn>
                <a:cxn ang="0">
                  <a:pos x="21" y="49"/>
                </a:cxn>
                <a:cxn ang="0">
                  <a:pos x="32" y="37"/>
                </a:cxn>
                <a:cxn ang="0">
                  <a:pos x="46" y="25"/>
                </a:cxn>
                <a:cxn ang="0">
                  <a:pos x="63" y="14"/>
                </a:cxn>
                <a:cxn ang="0">
                  <a:pos x="85" y="6"/>
                </a:cxn>
                <a:cxn ang="0">
                  <a:pos x="110" y="1"/>
                </a:cxn>
                <a:cxn ang="0">
                  <a:pos x="120" y="0"/>
                </a:cxn>
              </a:cxnLst>
              <a:rect l="0" t="0" r="r" b="b"/>
              <a:pathLst>
                <a:path w="218" h="125">
                  <a:moveTo>
                    <a:pt x="120" y="0"/>
                  </a:moveTo>
                  <a:lnTo>
                    <a:pt x="132" y="0"/>
                  </a:lnTo>
                  <a:lnTo>
                    <a:pt x="144" y="1"/>
                  </a:lnTo>
                  <a:lnTo>
                    <a:pt x="156" y="4"/>
                  </a:lnTo>
                  <a:lnTo>
                    <a:pt x="169" y="10"/>
                  </a:lnTo>
                  <a:lnTo>
                    <a:pt x="181" y="18"/>
                  </a:lnTo>
                  <a:lnTo>
                    <a:pt x="194" y="30"/>
                  </a:lnTo>
                  <a:lnTo>
                    <a:pt x="204" y="44"/>
                  </a:lnTo>
                  <a:lnTo>
                    <a:pt x="212" y="62"/>
                  </a:lnTo>
                  <a:lnTo>
                    <a:pt x="218" y="86"/>
                  </a:lnTo>
                  <a:lnTo>
                    <a:pt x="0" y="125"/>
                  </a:lnTo>
                  <a:lnTo>
                    <a:pt x="0" y="110"/>
                  </a:lnTo>
                  <a:lnTo>
                    <a:pt x="1" y="100"/>
                  </a:lnTo>
                  <a:lnTo>
                    <a:pt x="3" y="89"/>
                  </a:lnTo>
                  <a:lnTo>
                    <a:pt x="8" y="76"/>
                  </a:lnTo>
                  <a:lnTo>
                    <a:pt x="13" y="62"/>
                  </a:lnTo>
                  <a:lnTo>
                    <a:pt x="21" y="49"/>
                  </a:lnTo>
                  <a:lnTo>
                    <a:pt x="32" y="37"/>
                  </a:lnTo>
                  <a:lnTo>
                    <a:pt x="46" y="25"/>
                  </a:lnTo>
                  <a:lnTo>
                    <a:pt x="63" y="14"/>
                  </a:lnTo>
                  <a:lnTo>
                    <a:pt x="85" y="6"/>
                  </a:lnTo>
                  <a:lnTo>
                    <a:pt x="110" y="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2"/>
            <p:cNvSpPr>
              <a:spLocks/>
            </p:cNvSpPr>
            <p:nvPr/>
          </p:nvSpPr>
          <p:spPr bwMode="auto">
            <a:xfrm>
              <a:off x="5856288" y="2747963"/>
              <a:ext cx="374650" cy="755650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236" y="6"/>
                </a:cxn>
                <a:cxn ang="0">
                  <a:pos x="85" y="428"/>
                </a:cxn>
                <a:cxn ang="0">
                  <a:pos x="49" y="460"/>
                </a:cxn>
                <a:cxn ang="0">
                  <a:pos x="32" y="466"/>
                </a:cxn>
                <a:cxn ang="0">
                  <a:pos x="18" y="471"/>
                </a:cxn>
                <a:cxn ang="0">
                  <a:pos x="8" y="474"/>
                </a:cxn>
                <a:cxn ang="0">
                  <a:pos x="2" y="475"/>
                </a:cxn>
                <a:cxn ang="0">
                  <a:pos x="0" y="476"/>
                </a:cxn>
                <a:cxn ang="0">
                  <a:pos x="7" y="451"/>
                </a:cxn>
                <a:cxn ang="0">
                  <a:pos x="13" y="425"/>
                </a:cxn>
                <a:cxn ang="0">
                  <a:pos x="21" y="401"/>
                </a:cxn>
                <a:cxn ang="0">
                  <a:pos x="29" y="375"/>
                </a:cxn>
                <a:cxn ang="0">
                  <a:pos x="38" y="348"/>
                </a:cxn>
                <a:cxn ang="0">
                  <a:pos x="49" y="317"/>
                </a:cxn>
                <a:cxn ang="0">
                  <a:pos x="62" y="284"/>
                </a:cxn>
                <a:cxn ang="0">
                  <a:pos x="77" y="246"/>
                </a:cxn>
                <a:cxn ang="0">
                  <a:pos x="98" y="196"/>
                </a:cxn>
                <a:cxn ang="0">
                  <a:pos x="119" y="150"/>
                </a:cxn>
                <a:cxn ang="0">
                  <a:pos x="138" y="110"/>
                </a:cxn>
                <a:cxn ang="0">
                  <a:pos x="156" y="75"/>
                </a:cxn>
                <a:cxn ang="0">
                  <a:pos x="171" y="45"/>
                </a:cxn>
                <a:cxn ang="0">
                  <a:pos x="186" y="20"/>
                </a:cxn>
                <a:cxn ang="0">
                  <a:pos x="197" y="0"/>
                </a:cxn>
              </a:cxnLst>
              <a:rect l="0" t="0" r="r" b="b"/>
              <a:pathLst>
                <a:path w="236" h="476">
                  <a:moveTo>
                    <a:pt x="197" y="0"/>
                  </a:moveTo>
                  <a:lnTo>
                    <a:pt x="236" y="6"/>
                  </a:lnTo>
                  <a:lnTo>
                    <a:pt x="85" y="428"/>
                  </a:lnTo>
                  <a:lnTo>
                    <a:pt x="49" y="460"/>
                  </a:lnTo>
                  <a:lnTo>
                    <a:pt x="32" y="466"/>
                  </a:lnTo>
                  <a:lnTo>
                    <a:pt x="18" y="471"/>
                  </a:lnTo>
                  <a:lnTo>
                    <a:pt x="8" y="474"/>
                  </a:lnTo>
                  <a:lnTo>
                    <a:pt x="2" y="475"/>
                  </a:lnTo>
                  <a:lnTo>
                    <a:pt x="0" y="476"/>
                  </a:lnTo>
                  <a:lnTo>
                    <a:pt x="7" y="451"/>
                  </a:lnTo>
                  <a:lnTo>
                    <a:pt x="13" y="425"/>
                  </a:lnTo>
                  <a:lnTo>
                    <a:pt x="21" y="401"/>
                  </a:lnTo>
                  <a:lnTo>
                    <a:pt x="29" y="375"/>
                  </a:lnTo>
                  <a:lnTo>
                    <a:pt x="38" y="348"/>
                  </a:lnTo>
                  <a:lnTo>
                    <a:pt x="49" y="317"/>
                  </a:lnTo>
                  <a:lnTo>
                    <a:pt x="62" y="284"/>
                  </a:lnTo>
                  <a:lnTo>
                    <a:pt x="77" y="246"/>
                  </a:lnTo>
                  <a:lnTo>
                    <a:pt x="98" y="196"/>
                  </a:lnTo>
                  <a:lnTo>
                    <a:pt x="119" y="150"/>
                  </a:lnTo>
                  <a:lnTo>
                    <a:pt x="138" y="110"/>
                  </a:lnTo>
                  <a:lnTo>
                    <a:pt x="156" y="75"/>
                  </a:lnTo>
                  <a:lnTo>
                    <a:pt x="171" y="45"/>
                  </a:lnTo>
                  <a:lnTo>
                    <a:pt x="186" y="2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92BA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3"/>
            <p:cNvSpPr>
              <a:spLocks/>
            </p:cNvSpPr>
            <p:nvPr/>
          </p:nvSpPr>
          <p:spPr bwMode="auto">
            <a:xfrm>
              <a:off x="5864225" y="2749550"/>
              <a:ext cx="738189" cy="801689"/>
            </a:xfrm>
            <a:custGeom>
              <a:avLst/>
              <a:gdLst/>
              <a:ahLst/>
              <a:cxnLst>
                <a:cxn ang="0">
                  <a:pos x="213" y="3"/>
                </a:cxn>
                <a:cxn ang="0">
                  <a:pos x="247" y="9"/>
                </a:cxn>
                <a:cxn ang="0">
                  <a:pos x="287" y="12"/>
                </a:cxn>
                <a:cxn ang="0">
                  <a:pos x="299" y="118"/>
                </a:cxn>
                <a:cxn ang="0">
                  <a:pos x="320" y="219"/>
                </a:cxn>
                <a:cxn ang="0">
                  <a:pos x="350" y="215"/>
                </a:cxn>
                <a:cxn ang="0">
                  <a:pos x="387" y="206"/>
                </a:cxn>
                <a:cxn ang="0">
                  <a:pos x="413" y="199"/>
                </a:cxn>
                <a:cxn ang="0">
                  <a:pos x="421" y="211"/>
                </a:cxn>
                <a:cxn ang="0">
                  <a:pos x="434" y="238"/>
                </a:cxn>
                <a:cxn ang="0">
                  <a:pos x="450" y="283"/>
                </a:cxn>
                <a:cxn ang="0">
                  <a:pos x="465" y="350"/>
                </a:cxn>
                <a:cxn ang="0">
                  <a:pos x="455" y="353"/>
                </a:cxn>
                <a:cxn ang="0">
                  <a:pos x="430" y="360"/>
                </a:cxn>
                <a:cxn ang="0">
                  <a:pos x="393" y="370"/>
                </a:cxn>
                <a:cxn ang="0">
                  <a:pos x="330" y="384"/>
                </a:cxn>
                <a:cxn ang="0">
                  <a:pos x="289" y="389"/>
                </a:cxn>
                <a:cxn ang="0">
                  <a:pos x="257" y="388"/>
                </a:cxn>
                <a:cxn ang="0">
                  <a:pos x="240" y="379"/>
                </a:cxn>
                <a:cxn ang="0">
                  <a:pos x="228" y="357"/>
                </a:cxn>
                <a:cxn ang="0">
                  <a:pos x="218" y="326"/>
                </a:cxn>
                <a:cxn ang="0">
                  <a:pos x="210" y="297"/>
                </a:cxn>
                <a:cxn ang="0">
                  <a:pos x="205" y="278"/>
                </a:cxn>
                <a:cxn ang="0">
                  <a:pos x="147" y="467"/>
                </a:cxn>
                <a:cxn ang="0">
                  <a:pos x="140" y="472"/>
                </a:cxn>
                <a:cxn ang="0">
                  <a:pos x="120" y="483"/>
                </a:cxn>
                <a:cxn ang="0">
                  <a:pos x="84" y="496"/>
                </a:cxn>
                <a:cxn ang="0">
                  <a:pos x="32" y="504"/>
                </a:cxn>
                <a:cxn ang="0">
                  <a:pos x="1" y="502"/>
                </a:cxn>
                <a:cxn ang="0">
                  <a:pos x="6" y="478"/>
                </a:cxn>
                <a:cxn ang="0">
                  <a:pos x="18" y="432"/>
                </a:cxn>
                <a:cxn ang="0">
                  <a:pos x="38" y="364"/>
                </a:cxn>
                <a:cxn ang="0">
                  <a:pos x="70" y="277"/>
                </a:cxn>
                <a:cxn ang="0">
                  <a:pos x="110" y="178"/>
                </a:cxn>
                <a:cxn ang="0">
                  <a:pos x="145" y="98"/>
                </a:cxn>
                <a:cxn ang="0">
                  <a:pos x="174" y="39"/>
                </a:cxn>
                <a:cxn ang="0">
                  <a:pos x="194" y="0"/>
                </a:cxn>
              </a:cxnLst>
              <a:rect l="0" t="0" r="r" b="b"/>
              <a:pathLst>
                <a:path w="465" h="505">
                  <a:moveTo>
                    <a:pt x="194" y="0"/>
                  </a:moveTo>
                  <a:lnTo>
                    <a:pt x="213" y="3"/>
                  </a:lnTo>
                  <a:lnTo>
                    <a:pt x="229" y="6"/>
                  </a:lnTo>
                  <a:lnTo>
                    <a:pt x="247" y="9"/>
                  </a:lnTo>
                  <a:lnTo>
                    <a:pt x="265" y="10"/>
                  </a:lnTo>
                  <a:lnTo>
                    <a:pt x="287" y="12"/>
                  </a:lnTo>
                  <a:lnTo>
                    <a:pt x="293" y="65"/>
                  </a:lnTo>
                  <a:lnTo>
                    <a:pt x="299" y="118"/>
                  </a:lnTo>
                  <a:lnTo>
                    <a:pt x="308" y="170"/>
                  </a:lnTo>
                  <a:lnTo>
                    <a:pt x="320" y="219"/>
                  </a:lnTo>
                  <a:lnTo>
                    <a:pt x="334" y="217"/>
                  </a:lnTo>
                  <a:lnTo>
                    <a:pt x="350" y="215"/>
                  </a:lnTo>
                  <a:lnTo>
                    <a:pt x="368" y="211"/>
                  </a:lnTo>
                  <a:lnTo>
                    <a:pt x="387" y="206"/>
                  </a:lnTo>
                  <a:lnTo>
                    <a:pt x="411" y="198"/>
                  </a:lnTo>
                  <a:lnTo>
                    <a:pt x="413" y="199"/>
                  </a:lnTo>
                  <a:lnTo>
                    <a:pt x="416" y="203"/>
                  </a:lnTo>
                  <a:lnTo>
                    <a:pt x="421" y="211"/>
                  </a:lnTo>
                  <a:lnTo>
                    <a:pt x="427" y="223"/>
                  </a:lnTo>
                  <a:lnTo>
                    <a:pt x="434" y="238"/>
                  </a:lnTo>
                  <a:lnTo>
                    <a:pt x="442" y="258"/>
                  </a:lnTo>
                  <a:lnTo>
                    <a:pt x="450" y="283"/>
                  </a:lnTo>
                  <a:lnTo>
                    <a:pt x="458" y="313"/>
                  </a:lnTo>
                  <a:lnTo>
                    <a:pt x="465" y="350"/>
                  </a:lnTo>
                  <a:lnTo>
                    <a:pt x="462" y="351"/>
                  </a:lnTo>
                  <a:lnTo>
                    <a:pt x="455" y="353"/>
                  </a:lnTo>
                  <a:lnTo>
                    <a:pt x="444" y="356"/>
                  </a:lnTo>
                  <a:lnTo>
                    <a:pt x="430" y="360"/>
                  </a:lnTo>
                  <a:lnTo>
                    <a:pt x="413" y="365"/>
                  </a:lnTo>
                  <a:lnTo>
                    <a:pt x="393" y="370"/>
                  </a:lnTo>
                  <a:lnTo>
                    <a:pt x="373" y="375"/>
                  </a:lnTo>
                  <a:lnTo>
                    <a:pt x="330" y="384"/>
                  </a:lnTo>
                  <a:lnTo>
                    <a:pt x="309" y="387"/>
                  </a:lnTo>
                  <a:lnTo>
                    <a:pt x="289" y="389"/>
                  </a:lnTo>
                  <a:lnTo>
                    <a:pt x="272" y="390"/>
                  </a:lnTo>
                  <a:lnTo>
                    <a:pt x="257" y="388"/>
                  </a:lnTo>
                  <a:lnTo>
                    <a:pt x="245" y="385"/>
                  </a:lnTo>
                  <a:lnTo>
                    <a:pt x="240" y="379"/>
                  </a:lnTo>
                  <a:lnTo>
                    <a:pt x="235" y="370"/>
                  </a:lnTo>
                  <a:lnTo>
                    <a:pt x="228" y="357"/>
                  </a:lnTo>
                  <a:lnTo>
                    <a:pt x="223" y="343"/>
                  </a:lnTo>
                  <a:lnTo>
                    <a:pt x="218" y="326"/>
                  </a:lnTo>
                  <a:lnTo>
                    <a:pt x="213" y="311"/>
                  </a:lnTo>
                  <a:lnTo>
                    <a:pt x="210" y="297"/>
                  </a:lnTo>
                  <a:lnTo>
                    <a:pt x="207" y="285"/>
                  </a:lnTo>
                  <a:lnTo>
                    <a:pt x="205" y="278"/>
                  </a:lnTo>
                  <a:lnTo>
                    <a:pt x="204" y="274"/>
                  </a:lnTo>
                  <a:lnTo>
                    <a:pt x="147" y="467"/>
                  </a:lnTo>
                  <a:lnTo>
                    <a:pt x="145" y="468"/>
                  </a:lnTo>
                  <a:lnTo>
                    <a:pt x="140" y="472"/>
                  </a:lnTo>
                  <a:lnTo>
                    <a:pt x="132" y="477"/>
                  </a:lnTo>
                  <a:lnTo>
                    <a:pt x="120" y="483"/>
                  </a:lnTo>
                  <a:lnTo>
                    <a:pt x="103" y="490"/>
                  </a:lnTo>
                  <a:lnTo>
                    <a:pt x="84" y="496"/>
                  </a:lnTo>
                  <a:lnTo>
                    <a:pt x="60" y="501"/>
                  </a:lnTo>
                  <a:lnTo>
                    <a:pt x="32" y="504"/>
                  </a:lnTo>
                  <a:lnTo>
                    <a:pt x="0" y="505"/>
                  </a:lnTo>
                  <a:lnTo>
                    <a:pt x="1" y="502"/>
                  </a:lnTo>
                  <a:lnTo>
                    <a:pt x="2" y="493"/>
                  </a:lnTo>
                  <a:lnTo>
                    <a:pt x="6" y="478"/>
                  </a:lnTo>
                  <a:lnTo>
                    <a:pt x="11" y="458"/>
                  </a:lnTo>
                  <a:lnTo>
                    <a:pt x="18" y="432"/>
                  </a:lnTo>
                  <a:lnTo>
                    <a:pt x="27" y="401"/>
                  </a:lnTo>
                  <a:lnTo>
                    <a:pt x="38" y="364"/>
                  </a:lnTo>
                  <a:lnTo>
                    <a:pt x="52" y="323"/>
                  </a:lnTo>
                  <a:lnTo>
                    <a:pt x="70" y="277"/>
                  </a:lnTo>
                  <a:lnTo>
                    <a:pt x="90" y="226"/>
                  </a:lnTo>
                  <a:lnTo>
                    <a:pt x="110" y="178"/>
                  </a:lnTo>
                  <a:lnTo>
                    <a:pt x="129" y="135"/>
                  </a:lnTo>
                  <a:lnTo>
                    <a:pt x="145" y="98"/>
                  </a:lnTo>
                  <a:lnTo>
                    <a:pt x="160" y="67"/>
                  </a:lnTo>
                  <a:lnTo>
                    <a:pt x="174" y="39"/>
                  </a:lnTo>
                  <a:lnTo>
                    <a:pt x="185" y="18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44B79">
                    <a:shade val="30000"/>
                    <a:satMod val="115000"/>
                  </a:srgbClr>
                </a:gs>
                <a:gs pos="50000">
                  <a:srgbClr val="244B79">
                    <a:shade val="67500"/>
                    <a:satMod val="115000"/>
                  </a:srgbClr>
                </a:gs>
                <a:gs pos="100000">
                  <a:srgbClr val="244B7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64"/>
            <p:cNvSpPr>
              <a:spLocks/>
            </p:cNvSpPr>
            <p:nvPr/>
          </p:nvSpPr>
          <p:spPr bwMode="auto">
            <a:xfrm>
              <a:off x="5919788" y="2684463"/>
              <a:ext cx="136525" cy="133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13"/>
                </a:cxn>
                <a:cxn ang="0">
                  <a:pos x="86" y="26"/>
                </a:cxn>
                <a:cxn ang="0">
                  <a:pos x="43" y="84"/>
                </a:cxn>
                <a:cxn ang="0">
                  <a:pos x="22" y="77"/>
                </a:cxn>
                <a:cxn ang="0">
                  <a:pos x="0" y="0"/>
                </a:cxn>
              </a:cxnLst>
              <a:rect l="0" t="0" r="r" b="b"/>
              <a:pathLst>
                <a:path w="86" h="84">
                  <a:moveTo>
                    <a:pt x="0" y="0"/>
                  </a:moveTo>
                  <a:lnTo>
                    <a:pt x="41" y="13"/>
                  </a:lnTo>
                  <a:lnTo>
                    <a:pt x="86" y="26"/>
                  </a:lnTo>
                  <a:lnTo>
                    <a:pt x="43" y="84"/>
                  </a:lnTo>
                  <a:lnTo>
                    <a:pt x="22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65"/>
            <p:cNvSpPr>
              <a:spLocks/>
            </p:cNvSpPr>
            <p:nvPr/>
          </p:nvSpPr>
          <p:spPr bwMode="auto">
            <a:xfrm>
              <a:off x="5219700" y="2481263"/>
              <a:ext cx="557213" cy="1055688"/>
            </a:xfrm>
            <a:custGeom>
              <a:avLst/>
              <a:gdLst/>
              <a:ahLst/>
              <a:cxnLst>
                <a:cxn ang="0">
                  <a:pos x="243" y="0"/>
                </a:cxn>
                <a:cxn ang="0">
                  <a:pos x="261" y="20"/>
                </a:cxn>
                <a:cxn ang="0">
                  <a:pos x="285" y="40"/>
                </a:cxn>
                <a:cxn ang="0">
                  <a:pos x="314" y="62"/>
                </a:cxn>
                <a:cxn ang="0">
                  <a:pos x="351" y="86"/>
                </a:cxn>
                <a:cxn ang="0">
                  <a:pos x="351" y="117"/>
                </a:cxn>
                <a:cxn ang="0">
                  <a:pos x="350" y="155"/>
                </a:cxn>
                <a:cxn ang="0">
                  <a:pos x="349" y="199"/>
                </a:cxn>
                <a:cxn ang="0">
                  <a:pos x="346" y="248"/>
                </a:cxn>
                <a:cxn ang="0">
                  <a:pos x="341" y="300"/>
                </a:cxn>
                <a:cxn ang="0">
                  <a:pos x="332" y="356"/>
                </a:cxn>
                <a:cxn ang="0">
                  <a:pos x="321" y="415"/>
                </a:cxn>
                <a:cxn ang="0">
                  <a:pos x="307" y="476"/>
                </a:cxn>
                <a:cxn ang="0">
                  <a:pos x="289" y="538"/>
                </a:cxn>
                <a:cxn ang="0">
                  <a:pos x="266" y="601"/>
                </a:cxn>
                <a:cxn ang="0">
                  <a:pos x="238" y="665"/>
                </a:cxn>
                <a:cxn ang="0">
                  <a:pos x="226" y="665"/>
                </a:cxn>
                <a:cxn ang="0">
                  <a:pos x="211" y="664"/>
                </a:cxn>
                <a:cxn ang="0">
                  <a:pos x="192" y="663"/>
                </a:cxn>
                <a:cxn ang="0">
                  <a:pos x="170" y="659"/>
                </a:cxn>
                <a:cxn ang="0">
                  <a:pos x="144" y="653"/>
                </a:cxn>
                <a:cxn ang="0">
                  <a:pos x="117" y="645"/>
                </a:cxn>
                <a:cxn ang="0">
                  <a:pos x="87" y="634"/>
                </a:cxn>
                <a:cxn ang="0">
                  <a:pos x="58" y="619"/>
                </a:cxn>
                <a:cxn ang="0">
                  <a:pos x="28" y="599"/>
                </a:cxn>
                <a:cxn ang="0">
                  <a:pos x="0" y="576"/>
                </a:cxn>
                <a:cxn ang="0">
                  <a:pos x="1" y="573"/>
                </a:cxn>
                <a:cxn ang="0">
                  <a:pos x="4" y="566"/>
                </a:cxn>
                <a:cxn ang="0">
                  <a:pos x="8" y="554"/>
                </a:cxn>
                <a:cxn ang="0">
                  <a:pos x="14" y="537"/>
                </a:cxn>
                <a:cxn ang="0">
                  <a:pos x="21" y="518"/>
                </a:cxn>
                <a:cxn ang="0">
                  <a:pos x="30" y="495"/>
                </a:cxn>
                <a:cxn ang="0">
                  <a:pos x="39" y="470"/>
                </a:cxn>
                <a:cxn ang="0">
                  <a:pos x="51" y="443"/>
                </a:cxn>
                <a:cxn ang="0">
                  <a:pos x="62" y="415"/>
                </a:cxn>
                <a:cxn ang="0">
                  <a:pos x="74" y="385"/>
                </a:cxn>
                <a:cxn ang="0">
                  <a:pos x="98" y="324"/>
                </a:cxn>
                <a:cxn ang="0">
                  <a:pos x="125" y="265"/>
                </a:cxn>
                <a:cxn ang="0">
                  <a:pos x="138" y="238"/>
                </a:cxn>
                <a:cxn ang="0">
                  <a:pos x="150" y="212"/>
                </a:cxn>
                <a:cxn ang="0">
                  <a:pos x="170" y="173"/>
                </a:cxn>
                <a:cxn ang="0">
                  <a:pos x="186" y="138"/>
                </a:cxn>
                <a:cxn ang="0">
                  <a:pos x="200" y="106"/>
                </a:cxn>
                <a:cxn ang="0">
                  <a:pos x="213" y="77"/>
                </a:cxn>
                <a:cxn ang="0">
                  <a:pos x="224" y="51"/>
                </a:cxn>
                <a:cxn ang="0">
                  <a:pos x="232" y="30"/>
                </a:cxn>
                <a:cxn ang="0">
                  <a:pos x="238" y="12"/>
                </a:cxn>
                <a:cxn ang="0">
                  <a:pos x="243" y="0"/>
                </a:cxn>
              </a:cxnLst>
              <a:rect l="0" t="0" r="r" b="b"/>
              <a:pathLst>
                <a:path w="351" h="665">
                  <a:moveTo>
                    <a:pt x="243" y="0"/>
                  </a:moveTo>
                  <a:lnTo>
                    <a:pt x="261" y="20"/>
                  </a:lnTo>
                  <a:lnTo>
                    <a:pt x="285" y="40"/>
                  </a:lnTo>
                  <a:lnTo>
                    <a:pt x="314" y="62"/>
                  </a:lnTo>
                  <a:lnTo>
                    <a:pt x="351" y="86"/>
                  </a:lnTo>
                  <a:lnTo>
                    <a:pt x="351" y="117"/>
                  </a:lnTo>
                  <a:lnTo>
                    <a:pt x="350" y="155"/>
                  </a:lnTo>
                  <a:lnTo>
                    <a:pt x="349" y="199"/>
                  </a:lnTo>
                  <a:lnTo>
                    <a:pt x="346" y="248"/>
                  </a:lnTo>
                  <a:lnTo>
                    <a:pt x="341" y="300"/>
                  </a:lnTo>
                  <a:lnTo>
                    <a:pt x="332" y="356"/>
                  </a:lnTo>
                  <a:lnTo>
                    <a:pt x="321" y="415"/>
                  </a:lnTo>
                  <a:lnTo>
                    <a:pt x="307" y="476"/>
                  </a:lnTo>
                  <a:lnTo>
                    <a:pt x="289" y="538"/>
                  </a:lnTo>
                  <a:lnTo>
                    <a:pt x="266" y="601"/>
                  </a:lnTo>
                  <a:lnTo>
                    <a:pt x="238" y="665"/>
                  </a:lnTo>
                  <a:lnTo>
                    <a:pt x="226" y="665"/>
                  </a:lnTo>
                  <a:lnTo>
                    <a:pt x="211" y="664"/>
                  </a:lnTo>
                  <a:lnTo>
                    <a:pt x="192" y="663"/>
                  </a:lnTo>
                  <a:lnTo>
                    <a:pt x="170" y="659"/>
                  </a:lnTo>
                  <a:lnTo>
                    <a:pt x="144" y="653"/>
                  </a:lnTo>
                  <a:lnTo>
                    <a:pt x="117" y="645"/>
                  </a:lnTo>
                  <a:lnTo>
                    <a:pt x="87" y="634"/>
                  </a:lnTo>
                  <a:lnTo>
                    <a:pt x="58" y="619"/>
                  </a:lnTo>
                  <a:lnTo>
                    <a:pt x="28" y="599"/>
                  </a:lnTo>
                  <a:lnTo>
                    <a:pt x="0" y="576"/>
                  </a:lnTo>
                  <a:lnTo>
                    <a:pt x="1" y="573"/>
                  </a:lnTo>
                  <a:lnTo>
                    <a:pt x="4" y="566"/>
                  </a:lnTo>
                  <a:lnTo>
                    <a:pt x="8" y="554"/>
                  </a:lnTo>
                  <a:lnTo>
                    <a:pt x="14" y="537"/>
                  </a:lnTo>
                  <a:lnTo>
                    <a:pt x="21" y="518"/>
                  </a:lnTo>
                  <a:lnTo>
                    <a:pt x="30" y="495"/>
                  </a:lnTo>
                  <a:lnTo>
                    <a:pt x="39" y="470"/>
                  </a:lnTo>
                  <a:lnTo>
                    <a:pt x="51" y="443"/>
                  </a:lnTo>
                  <a:lnTo>
                    <a:pt x="62" y="415"/>
                  </a:lnTo>
                  <a:lnTo>
                    <a:pt x="74" y="385"/>
                  </a:lnTo>
                  <a:lnTo>
                    <a:pt x="98" y="324"/>
                  </a:lnTo>
                  <a:lnTo>
                    <a:pt x="125" y="265"/>
                  </a:lnTo>
                  <a:lnTo>
                    <a:pt x="138" y="238"/>
                  </a:lnTo>
                  <a:lnTo>
                    <a:pt x="150" y="212"/>
                  </a:lnTo>
                  <a:lnTo>
                    <a:pt x="170" y="173"/>
                  </a:lnTo>
                  <a:lnTo>
                    <a:pt x="186" y="138"/>
                  </a:lnTo>
                  <a:lnTo>
                    <a:pt x="200" y="106"/>
                  </a:lnTo>
                  <a:lnTo>
                    <a:pt x="213" y="77"/>
                  </a:lnTo>
                  <a:lnTo>
                    <a:pt x="224" y="51"/>
                  </a:lnTo>
                  <a:lnTo>
                    <a:pt x="232" y="30"/>
                  </a:lnTo>
                  <a:lnTo>
                    <a:pt x="238" y="12"/>
                  </a:lnTo>
                  <a:lnTo>
                    <a:pt x="24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44B79">
                    <a:shade val="30000"/>
                    <a:satMod val="115000"/>
                  </a:srgbClr>
                </a:gs>
                <a:gs pos="50000">
                  <a:srgbClr val="244B79">
                    <a:shade val="67500"/>
                    <a:satMod val="115000"/>
                  </a:srgbClr>
                </a:gs>
                <a:gs pos="100000">
                  <a:srgbClr val="244B7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66"/>
            <p:cNvSpPr>
              <a:spLocks/>
            </p:cNvSpPr>
            <p:nvPr/>
          </p:nvSpPr>
          <p:spPr bwMode="auto">
            <a:xfrm>
              <a:off x="4967288" y="2468563"/>
              <a:ext cx="639763" cy="569913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403" y="10"/>
                </a:cxn>
                <a:cxn ang="0">
                  <a:pos x="324" y="241"/>
                </a:cxn>
                <a:cxn ang="0">
                  <a:pos x="225" y="244"/>
                </a:cxn>
                <a:cxn ang="0">
                  <a:pos x="218" y="252"/>
                </a:cxn>
                <a:cxn ang="0">
                  <a:pos x="209" y="265"/>
                </a:cxn>
                <a:cxn ang="0">
                  <a:pos x="196" y="281"/>
                </a:cxn>
                <a:cxn ang="0">
                  <a:pos x="184" y="303"/>
                </a:cxn>
                <a:cxn ang="0">
                  <a:pos x="171" y="328"/>
                </a:cxn>
                <a:cxn ang="0">
                  <a:pos x="159" y="359"/>
                </a:cxn>
                <a:cxn ang="0">
                  <a:pos x="156" y="359"/>
                </a:cxn>
                <a:cxn ang="0">
                  <a:pos x="146" y="358"/>
                </a:cxn>
                <a:cxn ang="0">
                  <a:pos x="129" y="355"/>
                </a:cxn>
                <a:cxn ang="0">
                  <a:pos x="110" y="350"/>
                </a:cxn>
                <a:cxn ang="0">
                  <a:pos x="86" y="342"/>
                </a:cxn>
                <a:cxn ang="0">
                  <a:pos x="59" y="331"/>
                </a:cxn>
                <a:cxn ang="0">
                  <a:pos x="30" y="316"/>
                </a:cxn>
                <a:cxn ang="0">
                  <a:pos x="0" y="296"/>
                </a:cxn>
                <a:cxn ang="0">
                  <a:pos x="1" y="294"/>
                </a:cxn>
                <a:cxn ang="0">
                  <a:pos x="5" y="286"/>
                </a:cxn>
                <a:cxn ang="0">
                  <a:pos x="10" y="275"/>
                </a:cxn>
                <a:cxn ang="0">
                  <a:pos x="17" y="261"/>
                </a:cxn>
                <a:cxn ang="0">
                  <a:pos x="27" y="245"/>
                </a:cxn>
                <a:cxn ang="0">
                  <a:pos x="36" y="226"/>
                </a:cxn>
                <a:cxn ang="0">
                  <a:pos x="46" y="207"/>
                </a:cxn>
                <a:cxn ang="0">
                  <a:pos x="57" y="188"/>
                </a:cxn>
                <a:cxn ang="0">
                  <a:pos x="80" y="151"/>
                </a:cxn>
                <a:cxn ang="0">
                  <a:pos x="91" y="136"/>
                </a:cxn>
                <a:cxn ang="0">
                  <a:pos x="101" y="122"/>
                </a:cxn>
                <a:cxn ang="0">
                  <a:pos x="110" y="112"/>
                </a:cxn>
                <a:cxn ang="0">
                  <a:pos x="125" y="101"/>
                </a:cxn>
                <a:cxn ang="0">
                  <a:pos x="145" y="89"/>
                </a:cxn>
                <a:cxn ang="0">
                  <a:pos x="168" y="77"/>
                </a:cxn>
                <a:cxn ang="0">
                  <a:pos x="193" y="65"/>
                </a:cxn>
                <a:cxn ang="0">
                  <a:pos x="222" y="54"/>
                </a:cxn>
                <a:cxn ang="0">
                  <a:pos x="250" y="44"/>
                </a:cxn>
                <a:cxn ang="0">
                  <a:pos x="280" y="34"/>
                </a:cxn>
                <a:cxn ang="0">
                  <a:pos x="308" y="24"/>
                </a:cxn>
                <a:cxn ang="0">
                  <a:pos x="335" y="16"/>
                </a:cxn>
                <a:cxn ang="0">
                  <a:pos x="358" y="10"/>
                </a:cxn>
                <a:cxn ang="0">
                  <a:pos x="379" y="4"/>
                </a:cxn>
                <a:cxn ang="0">
                  <a:pos x="395" y="0"/>
                </a:cxn>
              </a:cxnLst>
              <a:rect l="0" t="0" r="r" b="b"/>
              <a:pathLst>
                <a:path w="403" h="359">
                  <a:moveTo>
                    <a:pt x="395" y="0"/>
                  </a:moveTo>
                  <a:lnTo>
                    <a:pt x="403" y="10"/>
                  </a:lnTo>
                  <a:lnTo>
                    <a:pt x="324" y="241"/>
                  </a:lnTo>
                  <a:lnTo>
                    <a:pt x="225" y="244"/>
                  </a:lnTo>
                  <a:lnTo>
                    <a:pt x="218" y="252"/>
                  </a:lnTo>
                  <a:lnTo>
                    <a:pt x="209" y="265"/>
                  </a:lnTo>
                  <a:lnTo>
                    <a:pt x="196" y="281"/>
                  </a:lnTo>
                  <a:lnTo>
                    <a:pt x="184" y="303"/>
                  </a:lnTo>
                  <a:lnTo>
                    <a:pt x="171" y="328"/>
                  </a:lnTo>
                  <a:lnTo>
                    <a:pt x="159" y="359"/>
                  </a:lnTo>
                  <a:lnTo>
                    <a:pt x="156" y="359"/>
                  </a:lnTo>
                  <a:lnTo>
                    <a:pt x="146" y="358"/>
                  </a:lnTo>
                  <a:lnTo>
                    <a:pt x="129" y="355"/>
                  </a:lnTo>
                  <a:lnTo>
                    <a:pt x="110" y="350"/>
                  </a:lnTo>
                  <a:lnTo>
                    <a:pt x="86" y="342"/>
                  </a:lnTo>
                  <a:lnTo>
                    <a:pt x="59" y="331"/>
                  </a:lnTo>
                  <a:lnTo>
                    <a:pt x="30" y="316"/>
                  </a:lnTo>
                  <a:lnTo>
                    <a:pt x="0" y="296"/>
                  </a:lnTo>
                  <a:lnTo>
                    <a:pt x="1" y="294"/>
                  </a:lnTo>
                  <a:lnTo>
                    <a:pt x="5" y="286"/>
                  </a:lnTo>
                  <a:lnTo>
                    <a:pt x="10" y="275"/>
                  </a:lnTo>
                  <a:lnTo>
                    <a:pt x="17" y="261"/>
                  </a:lnTo>
                  <a:lnTo>
                    <a:pt x="27" y="245"/>
                  </a:lnTo>
                  <a:lnTo>
                    <a:pt x="36" y="226"/>
                  </a:lnTo>
                  <a:lnTo>
                    <a:pt x="46" y="207"/>
                  </a:lnTo>
                  <a:lnTo>
                    <a:pt x="57" y="188"/>
                  </a:lnTo>
                  <a:lnTo>
                    <a:pt x="80" y="151"/>
                  </a:lnTo>
                  <a:lnTo>
                    <a:pt x="91" y="136"/>
                  </a:lnTo>
                  <a:lnTo>
                    <a:pt x="101" y="122"/>
                  </a:lnTo>
                  <a:lnTo>
                    <a:pt x="110" y="112"/>
                  </a:lnTo>
                  <a:lnTo>
                    <a:pt x="125" y="101"/>
                  </a:lnTo>
                  <a:lnTo>
                    <a:pt x="145" y="89"/>
                  </a:lnTo>
                  <a:lnTo>
                    <a:pt x="168" y="77"/>
                  </a:lnTo>
                  <a:lnTo>
                    <a:pt x="193" y="65"/>
                  </a:lnTo>
                  <a:lnTo>
                    <a:pt x="222" y="54"/>
                  </a:lnTo>
                  <a:lnTo>
                    <a:pt x="250" y="44"/>
                  </a:lnTo>
                  <a:lnTo>
                    <a:pt x="280" y="34"/>
                  </a:lnTo>
                  <a:lnTo>
                    <a:pt x="308" y="24"/>
                  </a:lnTo>
                  <a:lnTo>
                    <a:pt x="335" y="16"/>
                  </a:lnTo>
                  <a:lnTo>
                    <a:pt x="358" y="10"/>
                  </a:lnTo>
                  <a:lnTo>
                    <a:pt x="379" y="4"/>
                  </a:lnTo>
                  <a:lnTo>
                    <a:pt x="39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44B79">
                    <a:shade val="30000"/>
                    <a:satMod val="115000"/>
                  </a:srgbClr>
                </a:gs>
                <a:gs pos="50000">
                  <a:srgbClr val="244B79">
                    <a:shade val="67500"/>
                    <a:satMod val="115000"/>
                  </a:srgbClr>
                </a:gs>
                <a:gs pos="100000">
                  <a:srgbClr val="244B7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7"/>
            <p:cNvSpPr>
              <a:spLocks/>
            </p:cNvSpPr>
            <p:nvPr/>
          </p:nvSpPr>
          <p:spPr bwMode="auto">
            <a:xfrm>
              <a:off x="5527675" y="2933700"/>
              <a:ext cx="153988" cy="714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7" y="24"/>
                </a:cxn>
                <a:cxn ang="0">
                  <a:pos x="91" y="45"/>
                </a:cxn>
                <a:cxn ang="0">
                  <a:pos x="0" y="23"/>
                </a:cxn>
                <a:cxn ang="0">
                  <a:pos x="6" y="0"/>
                </a:cxn>
              </a:cxnLst>
              <a:rect l="0" t="0" r="r" b="b"/>
              <a:pathLst>
                <a:path w="97" h="45">
                  <a:moveTo>
                    <a:pt x="6" y="0"/>
                  </a:moveTo>
                  <a:lnTo>
                    <a:pt x="97" y="24"/>
                  </a:lnTo>
                  <a:lnTo>
                    <a:pt x="91" y="45"/>
                  </a:lnTo>
                  <a:lnTo>
                    <a:pt x="0" y="23"/>
                  </a:lnTo>
                  <a:lnTo>
                    <a:pt x="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35"/>
          <p:cNvGrpSpPr/>
          <p:nvPr/>
        </p:nvGrpSpPr>
        <p:grpSpPr>
          <a:xfrm>
            <a:off x="7960321" y="838200"/>
            <a:ext cx="1143000" cy="2423160"/>
            <a:chOff x="4837113" y="1298575"/>
            <a:chExt cx="1627188" cy="3449638"/>
          </a:xfrm>
        </p:grpSpPr>
        <p:sp>
          <p:nvSpPr>
            <p:cNvPr id="137" name="Freeform 7"/>
            <p:cNvSpPr>
              <a:spLocks/>
            </p:cNvSpPr>
            <p:nvPr/>
          </p:nvSpPr>
          <p:spPr bwMode="auto">
            <a:xfrm>
              <a:off x="5006976" y="3144838"/>
              <a:ext cx="1119188" cy="1560513"/>
            </a:xfrm>
            <a:custGeom>
              <a:avLst/>
              <a:gdLst/>
              <a:ahLst/>
              <a:cxnLst>
                <a:cxn ang="0">
                  <a:pos x="356" y="161"/>
                </a:cxn>
                <a:cxn ang="0">
                  <a:pos x="429" y="146"/>
                </a:cxn>
                <a:cxn ang="0">
                  <a:pos x="441" y="150"/>
                </a:cxn>
                <a:cxn ang="0">
                  <a:pos x="470" y="160"/>
                </a:cxn>
                <a:cxn ang="0">
                  <a:pos x="512" y="175"/>
                </a:cxn>
                <a:cxn ang="0">
                  <a:pos x="561" y="194"/>
                </a:cxn>
                <a:cxn ang="0">
                  <a:pos x="611" y="215"/>
                </a:cxn>
                <a:cxn ang="0">
                  <a:pos x="653" y="236"/>
                </a:cxn>
                <a:cxn ang="0">
                  <a:pos x="685" y="257"/>
                </a:cxn>
                <a:cxn ang="0">
                  <a:pos x="699" y="274"/>
                </a:cxn>
                <a:cxn ang="0">
                  <a:pos x="704" y="324"/>
                </a:cxn>
                <a:cxn ang="0">
                  <a:pos x="705" y="385"/>
                </a:cxn>
                <a:cxn ang="0">
                  <a:pos x="701" y="483"/>
                </a:cxn>
                <a:cxn ang="0">
                  <a:pos x="697" y="541"/>
                </a:cxn>
                <a:cxn ang="0">
                  <a:pos x="694" y="588"/>
                </a:cxn>
                <a:cxn ang="0">
                  <a:pos x="691" y="614"/>
                </a:cxn>
                <a:cxn ang="0">
                  <a:pos x="581" y="677"/>
                </a:cxn>
                <a:cxn ang="0">
                  <a:pos x="574" y="646"/>
                </a:cxn>
                <a:cxn ang="0">
                  <a:pos x="569" y="598"/>
                </a:cxn>
                <a:cxn ang="0">
                  <a:pos x="567" y="540"/>
                </a:cxn>
                <a:cxn ang="0">
                  <a:pos x="568" y="423"/>
                </a:cxn>
                <a:cxn ang="0">
                  <a:pos x="569" y="378"/>
                </a:cxn>
                <a:cxn ang="0">
                  <a:pos x="570" y="351"/>
                </a:cxn>
                <a:cxn ang="0">
                  <a:pos x="378" y="280"/>
                </a:cxn>
                <a:cxn ang="0">
                  <a:pos x="271" y="297"/>
                </a:cxn>
                <a:cxn ang="0">
                  <a:pos x="276" y="328"/>
                </a:cxn>
                <a:cxn ang="0">
                  <a:pos x="286" y="375"/>
                </a:cxn>
                <a:cxn ang="0">
                  <a:pos x="295" y="430"/>
                </a:cxn>
                <a:cxn ang="0">
                  <a:pos x="305" y="489"/>
                </a:cxn>
                <a:cxn ang="0">
                  <a:pos x="310" y="545"/>
                </a:cxn>
                <a:cxn ang="0">
                  <a:pos x="310" y="591"/>
                </a:cxn>
                <a:cxn ang="0">
                  <a:pos x="0" y="983"/>
                </a:cxn>
                <a:cxn ang="0">
                  <a:pos x="2" y="972"/>
                </a:cxn>
                <a:cxn ang="0">
                  <a:pos x="6" y="940"/>
                </a:cxn>
                <a:cxn ang="0">
                  <a:pos x="15" y="896"/>
                </a:cxn>
                <a:cxn ang="0">
                  <a:pos x="33" y="816"/>
                </a:cxn>
                <a:cxn ang="0">
                  <a:pos x="51" y="763"/>
                </a:cxn>
                <a:cxn ang="0">
                  <a:pos x="77" y="702"/>
                </a:cxn>
                <a:cxn ang="0">
                  <a:pos x="108" y="648"/>
                </a:cxn>
                <a:cxn ang="0">
                  <a:pos x="133" y="614"/>
                </a:cxn>
                <a:cxn ang="0">
                  <a:pos x="149" y="592"/>
                </a:cxn>
                <a:cxn ang="0">
                  <a:pos x="153" y="579"/>
                </a:cxn>
                <a:cxn ang="0">
                  <a:pos x="147" y="555"/>
                </a:cxn>
                <a:cxn ang="0">
                  <a:pos x="135" y="514"/>
                </a:cxn>
                <a:cxn ang="0">
                  <a:pos x="119" y="461"/>
                </a:cxn>
                <a:cxn ang="0">
                  <a:pos x="99" y="400"/>
                </a:cxn>
                <a:cxn ang="0">
                  <a:pos x="67" y="301"/>
                </a:cxn>
                <a:cxn ang="0">
                  <a:pos x="45" y="237"/>
                </a:cxn>
                <a:cxn ang="0">
                  <a:pos x="27" y="186"/>
                </a:cxn>
                <a:cxn ang="0">
                  <a:pos x="24" y="138"/>
                </a:cxn>
                <a:cxn ang="0">
                  <a:pos x="29" y="93"/>
                </a:cxn>
                <a:cxn ang="0">
                  <a:pos x="40" y="52"/>
                </a:cxn>
                <a:cxn ang="0">
                  <a:pos x="50" y="20"/>
                </a:cxn>
                <a:cxn ang="0">
                  <a:pos x="58" y="2"/>
                </a:cxn>
              </a:cxnLst>
              <a:rect l="0" t="0" r="r" b="b"/>
              <a:pathLst>
                <a:path w="705" h="983">
                  <a:moveTo>
                    <a:pt x="59" y="0"/>
                  </a:moveTo>
                  <a:lnTo>
                    <a:pt x="356" y="161"/>
                  </a:lnTo>
                  <a:lnTo>
                    <a:pt x="401" y="147"/>
                  </a:lnTo>
                  <a:lnTo>
                    <a:pt x="429" y="146"/>
                  </a:lnTo>
                  <a:lnTo>
                    <a:pt x="432" y="147"/>
                  </a:lnTo>
                  <a:lnTo>
                    <a:pt x="441" y="150"/>
                  </a:lnTo>
                  <a:lnTo>
                    <a:pt x="453" y="154"/>
                  </a:lnTo>
                  <a:lnTo>
                    <a:pt x="470" y="160"/>
                  </a:lnTo>
                  <a:lnTo>
                    <a:pt x="490" y="167"/>
                  </a:lnTo>
                  <a:lnTo>
                    <a:pt x="512" y="175"/>
                  </a:lnTo>
                  <a:lnTo>
                    <a:pt x="536" y="185"/>
                  </a:lnTo>
                  <a:lnTo>
                    <a:pt x="561" y="194"/>
                  </a:lnTo>
                  <a:lnTo>
                    <a:pt x="586" y="205"/>
                  </a:lnTo>
                  <a:lnTo>
                    <a:pt x="611" y="215"/>
                  </a:lnTo>
                  <a:lnTo>
                    <a:pt x="633" y="226"/>
                  </a:lnTo>
                  <a:lnTo>
                    <a:pt x="653" y="236"/>
                  </a:lnTo>
                  <a:lnTo>
                    <a:pt x="671" y="247"/>
                  </a:lnTo>
                  <a:lnTo>
                    <a:pt x="685" y="257"/>
                  </a:lnTo>
                  <a:lnTo>
                    <a:pt x="694" y="265"/>
                  </a:lnTo>
                  <a:lnTo>
                    <a:pt x="699" y="274"/>
                  </a:lnTo>
                  <a:lnTo>
                    <a:pt x="702" y="297"/>
                  </a:lnTo>
                  <a:lnTo>
                    <a:pt x="704" y="324"/>
                  </a:lnTo>
                  <a:lnTo>
                    <a:pt x="705" y="354"/>
                  </a:lnTo>
                  <a:lnTo>
                    <a:pt x="705" y="385"/>
                  </a:lnTo>
                  <a:lnTo>
                    <a:pt x="703" y="450"/>
                  </a:lnTo>
                  <a:lnTo>
                    <a:pt x="701" y="483"/>
                  </a:lnTo>
                  <a:lnTo>
                    <a:pt x="700" y="513"/>
                  </a:lnTo>
                  <a:lnTo>
                    <a:pt x="697" y="541"/>
                  </a:lnTo>
                  <a:lnTo>
                    <a:pt x="695" y="567"/>
                  </a:lnTo>
                  <a:lnTo>
                    <a:pt x="694" y="588"/>
                  </a:lnTo>
                  <a:lnTo>
                    <a:pt x="692" y="603"/>
                  </a:lnTo>
                  <a:lnTo>
                    <a:pt x="691" y="614"/>
                  </a:lnTo>
                  <a:lnTo>
                    <a:pt x="691" y="617"/>
                  </a:lnTo>
                  <a:lnTo>
                    <a:pt x="581" y="677"/>
                  </a:lnTo>
                  <a:lnTo>
                    <a:pt x="577" y="664"/>
                  </a:lnTo>
                  <a:lnTo>
                    <a:pt x="574" y="646"/>
                  </a:lnTo>
                  <a:lnTo>
                    <a:pt x="571" y="624"/>
                  </a:lnTo>
                  <a:lnTo>
                    <a:pt x="569" y="598"/>
                  </a:lnTo>
                  <a:lnTo>
                    <a:pt x="568" y="570"/>
                  </a:lnTo>
                  <a:lnTo>
                    <a:pt x="567" y="540"/>
                  </a:lnTo>
                  <a:lnTo>
                    <a:pt x="567" y="450"/>
                  </a:lnTo>
                  <a:lnTo>
                    <a:pt x="568" y="423"/>
                  </a:lnTo>
                  <a:lnTo>
                    <a:pt x="568" y="399"/>
                  </a:lnTo>
                  <a:lnTo>
                    <a:pt x="569" y="378"/>
                  </a:lnTo>
                  <a:lnTo>
                    <a:pt x="569" y="362"/>
                  </a:lnTo>
                  <a:lnTo>
                    <a:pt x="570" y="351"/>
                  </a:lnTo>
                  <a:lnTo>
                    <a:pt x="570" y="348"/>
                  </a:lnTo>
                  <a:lnTo>
                    <a:pt x="378" y="280"/>
                  </a:lnTo>
                  <a:lnTo>
                    <a:pt x="270" y="290"/>
                  </a:lnTo>
                  <a:lnTo>
                    <a:pt x="271" y="297"/>
                  </a:lnTo>
                  <a:lnTo>
                    <a:pt x="273" y="311"/>
                  </a:lnTo>
                  <a:lnTo>
                    <a:pt x="276" y="328"/>
                  </a:lnTo>
                  <a:lnTo>
                    <a:pt x="281" y="349"/>
                  </a:lnTo>
                  <a:lnTo>
                    <a:pt x="286" y="375"/>
                  </a:lnTo>
                  <a:lnTo>
                    <a:pt x="291" y="401"/>
                  </a:lnTo>
                  <a:lnTo>
                    <a:pt x="295" y="430"/>
                  </a:lnTo>
                  <a:lnTo>
                    <a:pt x="301" y="460"/>
                  </a:lnTo>
                  <a:lnTo>
                    <a:pt x="305" y="489"/>
                  </a:lnTo>
                  <a:lnTo>
                    <a:pt x="308" y="517"/>
                  </a:lnTo>
                  <a:lnTo>
                    <a:pt x="310" y="545"/>
                  </a:lnTo>
                  <a:lnTo>
                    <a:pt x="311" y="569"/>
                  </a:lnTo>
                  <a:lnTo>
                    <a:pt x="310" y="591"/>
                  </a:lnTo>
                  <a:lnTo>
                    <a:pt x="127" y="956"/>
                  </a:lnTo>
                  <a:lnTo>
                    <a:pt x="0" y="983"/>
                  </a:lnTo>
                  <a:lnTo>
                    <a:pt x="0" y="980"/>
                  </a:lnTo>
                  <a:lnTo>
                    <a:pt x="2" y="972"/>
                  </a:lnTo>
                  <a:lnTo>
                    <a:pt x="4" y="958"/>
                  </a:lnTo>
                  <a:lnTo>
                    <a:pt x="6" y="940"/>
                  </a:lnTo>
                  <a:lnTo>
                    <a:pt x="10" y="919"/>
                  </a:lnTo>
                  <a:lnTo>
                    <a:pt x="15" y="896"/>
                  </a:lnTo>
                  <a:lnTo>
                    <a:pt x="27" y="844"/>
                  </a:lnTo>
                  <a:lnTo>
                    <a:pt x="33" y="816"/>
                  </a:lnTo>
                  <a:lnTo>
                    <a:pt x="42" y="789"/>
                  </a:lnTo>
                  <a:lnTo>
                    <a:pt x="51" y="763"/>
                  </a:lnTo>
                  <a:lnTo>
                    <a:pt x="61" y="738"/>
                  </a:lnTo>
                  <a:lnTo>
                    <a:pt x="77" y="702"/>
                  </a:lnTo>
                  <a:lnTo>
                    <a:pt x="93" y="673"/>
                  </a:lnTo>
                  <a:lnTo>
                    <a:pt x="108" y="648"/>
                  </a:lnTo>
                  <a:lnTo>
                    <a:pt x="121" y="628"/>
                  </a:lnTo>
                  <a:lnTo>
                    <a:pt x="133" y="614"/>
                  </a:lnTo>
                  <a:lnTo>
                    <a:pt x="142" y="601"/>
                  </a:lnTo>
                  <a:lnTo>
                    <a:pt x="149" y="592"/>
                  </a:lnTo>
                  <a:lnTo>
                    <a:pt x="153" y="584"/>
                  </a:lnTo>
                  <a:lnTo>
                    <a:pt x="153" y="579"/>
                  </a:lnTo>
                  <a:lnTo>
                    <a:pt x="151" y="570"/>
                  </a:lnTo>
                  <a:lnTo>
                    <a:pt x="147" y="555"/>
                  </a:lnTo>
                  <a:lnTo>
                    <a:pt x="141" y="536"/>
                  </a:lnTo>
                  <a:lnTo>
                    <a:pt x="135" y="514"/>
                  </a:lnTo>
                  <a:lnTo>
                    <a:pt x="128" y="489"/>
                  </a:lnTo>
                  <a:lnTo>
                    <a:pt x="119" y="461"/>
                  </a:lnTo>
                  <a:lnTo>
                    <a:pt x="110" y="431"/>
                  </a:lnTo>
                  <a:lnTo>
                    <a:pt x="99" y="400"/>
                  </a:lnTo>
                  <a:lnTo>
                    <a:pt x="78" y="335"/>
                  </a:lnTo>
                  <a:lnTo>
                    <a:pt x="67" y="301"/>
                  </a:lnTo>
                  <a:lnTo>
                    <a:pt x="55" y="269"/>
                  </a:lnTo>
                  <a:lnTo>
                    <a:pt x="45" y="237"/>
                  </a:lnTo>
                  <a:lnTo>
                    <a:pt x="33" y="208"/>
                  </a:lnTo>
                  <a:lnTo>
                    <a:pt x="27" y="186"/>
                  </a:lnTo>
                  <a:lnTo>
                    <a:pt x="24" y="163"/>
                  </a:lnTo>
                  <a:lnTo>
                    <a:pt x="24" y="138"/>
                  </a:lnTo>
                  <a:lnTo>
                    <a:pt x="26" y="115"/>
                  </a:lnTo>
                  <a:lnTo>
                    <a:pt x="29" y="93"/>
                  </a:lnTo>
                  <a:lnTo>
                    <a:pt x="35" y="71"/>
                  </a:lnTo>
                  <a:lnTo>
                    <a:pt x="40" y="52"/>
                  </a:lnTo>
                  <a:lnTo>
                    <a:pt x="45" y="35"/>
                  </a:lnTo>
                  <a:lnTo>
                    <a:pt x="50" y="20"/>
                  </a:lnTo>
                  <a:lnTo>
                    <a:pt x="54" y="9"/>
                  </a:lnTo>
                  <a:lnTo>
                    <a:pt x="58" y="2"/>
                  </a:lnTo>
                  <a:lnTo>
                    <a:pt x="5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"/>
            <p:cNvSpPr>
              <a:spLocks/>
            </p:cNvSpPr>
            <p:nvPr/>
          </p:nvSpPr>
          <p:spPr bwMode="auto">
            <a:xfrm>
              <a:off x="5006976" y="4583113"/>
              <a:ext cx="311150" cy="165100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22" y="0"/>
                </a:cxn>
                <a:cxn ang="0">
                  <a:pos x="144" y="3"/>
                </a:cxn>
                <a:cxn ang="0">
                  <a:pos x="161" y="9"/>
                </a:cxn>
                <a:cxn ang="0">
                  <a:pos x="175" y="16"/>
                </a:cxn>
                <a:cxn ang="0">
                  <a:pos x="184" y="26"/>
                </a:cxn>
                <a:cxn ang="0">
                  <a:pos x="191" y="35"/>
                </a:cxn>
                <a:cxn ang="0">
                  <a:pos x="195" y="46"/>
                </a:cxn>
                <a:cxn ang="0">
                  <a:pos x="196" y="56"/>
                </a:cxn>
                <a:cxn ang="0">
                  <a:pos x="196" y="67"/>
                </a:cxn>
                <a:cxn ang="0">
                  <a:pos x="195" y="77"/>
                </a:cxn>
                <a:cxn ang="0">
                  <a:pos x="193" y="86"/>
                </a:cxn>
                <a:cxn ang="0">
                  <a:pos x="191" y="93"/>
                </a:cxn>
                <a:cxn ang="0">
                  <a:pos x="187" y="99"/>
                </a:cxn>
                <a:cxn ang="0">
                  <a:pos x="186" y="103"/>
                </a:cxn>
                <a:cxn ang="0">
                  <a:pos x="185" y="104"/>
                </a:cxn>
                <a:cxn ang="0">
                  <a:pos x="0" y="77"/>
                </a:cxn>
                <a:cxn ang="0">
                  <a:pos x="1" y="75"/>
                </a:cxn>
                <a:cxn ang="0">
                  <a:pos x="3" y="70"/>
                </a:cxn>
                <a:cxn ang="0">
                  <a:pos x="8" y="61"/>
                </a:cxn>
                <a:cxn ang="0">
                  <a:pos x="15" y="51"/>
                </a:cxn>
                <a:cxn ang="0">
                  <a:pos x="23" y="40"/>
                </a:cxn>
                <a:cxn ang="0">
                  <a:pos x="33" y="29"/>
                </a:cxn>
                <a:cxn ang="0">
                  <a:pos x="46" y="18"/>
                </a:cxn>
                <a:cxn ang="0">
                  <a:pos x="62" y="10"/>
                </a:cxn>
                <a:cxn ang="0">
                  <a:pos x="80" y="3"/>
                </a:cxn>
                <a:cxn ang="0">
                  <a:pos x="99" y="0"/>
                </a:cxn>
              </a:cxnLst>
              <a:rect l="0" t="0" r="r" b="b"/>
              <a:pathLst>
                <a:path w="196" h="104">
                  <a:moveTo>
                    <a:pt x="99" y="0"/>
                  </a:moveTo>
                  <a:lnTo>
                    <a:pt x="122" y="0"/>
                  </a:lnTo>
                  <a:lnTo>
                    <a:pt x="144" y="3"/>
                  </a:lnTo>
                  <a:lnTo>
                    <a:pt x="161" y="9"/>
                  </a:lnTo>
                  <a:lnTo>
                    <a:pt x="175" y="16"/>
                  </a:lnTo>
                  <a:lnTo>
                    <a:pt x="184" y="26"/>
                  </a:lnTo>
                  <a:lnTo>
                    <a:pt x="191" y="35"/>
                  </a:lnTo>
                  <a:lnTo>
                    <a:pt x="195" y="46"/>
                  </a:lnTo>
                  <a:lnTo>
                    <a:pt x="196" y="56"/>
                  </a:lnTo>
                  <a:lnTo>
                    <a:pt x="196" y="67"/>
                  </a:lnTo>
                  <a:lnTo>
                    <a:pt x="195" y="77"/>
                  </a:lnTo>
                  <a:lnTo>
                    <a:pt x="193" y="86"/>
                  </a:lnTo>
                  <a:lnTo>
                    <a:pt x="191" y="93"/>
                  </a:lnTo>
                  <a:lnTo>
                    <a:pt x="187" y="99"/>
                  </a:lnTo>
                  <a:lnTo>
                    <a:pt x="186" y="103"/>
                  </a:lnTo>
                  <a:lnTo>
                    <a:pt x="185" y="104"/>
                  </a:lnTo>
                  <a:lnTo>
                    <a:pt x="0" y="77"/>
                  </a:lnTo>
                  <a:lnTo>
                    <a:pt x="1" y="75"/>
                  </a:lnTo>
                  <a:lnTo>
                    <a:pt x="3" y="70"/>
                  </a:lnTo>
                  <a:lnTo>
                    <a:pt x="8" y="61"/>
                  </a:lnTo>
                  <a:lnTo>
                    <a:pt x="15" y="51"/>
                  </a:lnTo>
                  <a:lnTo>
                    <a:pt x="23" y="40"/>
                  </a:lnTo>
                  <a:lnTo>
                    <a:pt x="33" y="29"/>
                  </a:lnTo>
                  <a:lnTo>
                    <a:pt x="46" y="18"/>
                  </a:lnTo>
                  <a:lnTo>
                    <a:pt x="62" y="10"/>
                  </a:lnTo>
                  <a:lnTo>
                    <a:pt x="80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"/>
            <p:cNvSpPr>
              <a:spLocks/>
            </p:cNvSpPr>
            <p:nvPr/>
          </p:nvSpPr>
          <p:spPr bwMode="auto">
            <a:xfrm>
              <a:off x="5929313" y="4052888"/>
              <a:ext cx="279400" cy="166688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1" y="3"/>
                </a:cxn>
                <a:cxn ang="0">
                  <a:pos x="144" y="9"/>
                </a:cxn>
                <a:cxn ang="0">
                  <a:pos x="154" y="18"/>
                </a:cxn>
                <a:cxn ang="0">
                  <a:pos x="161" y="27"/>
                </a:cxn>
                <a:cxn ang="0">
                  <a:pos x="168" y="38"/>
                </a:cxn>
                <a:cxn ang="0">
                  <a:pos x="171" y="48"/>
                </a:cxn>
                <a:cxn ang="0">
                  <a:pos x="174" y="58"/>
                </a:cxn>
                <a:cxn ang="0">
                  <a:pos x="175" y="65"/>
                </a:cxn>
                <a:cxn ang="0">
                  <a:pos x="176" y="70"/>
                </a:cxn>
                <a:cxn ang="0">
                  <a:pos x="176" y="72"/>
                </a:cxn>
                <a:cxn ang="0">
                  <a:pos x="175" y="72"/>
                </a:cxn>
                <a:cxn ang="0">
                  <a:pos x="170" y="73"/>
                </a:cxn>
                <a:cxn ang="0">
                  <a:pos x="149" y="79"/>
                </a:cxn>
                <a:cxn ang="0">
                  <a:pos x="132" y="82"/>
                </a:cxn>
                <a:cxn ang="0">
                  <a:pos x="110" y="86"/>
                </a:cxn>
                <a:cxn ang="0">
                  <a:pos x="85" y="90"/>
                </a:cxn>
                <a:cxn ang="0">
                  <a:pos x="62" y="94"/>
                </a:cxn>
                <a:cxn ang="0">
                  <a:pos x="42" y="98"/>
                </a:cxn>
                <a:cxn ang="0">
                  <a:pos x="24" y="101"/>
                </a:cxn>
                <a:cxn ang="0">
                  <a:pos x="12" y="103"/>
                </a:cxn>
                <a:cxn ang="0">
                  <a:pos x="3" y="105"/>
                </a:cxn>
                <a:cxn ang="0">
                  <a:pos x="0" y="105"/>
                </a:cxn>
                <a:cxn ang="0">
                  <a:pos x="0" y="98"/>
                </a:cxn>
                <a:cxn ang="0">
                  <a:pos x="1" y="91"/>
                </a:cxn>
                <a:cxn ang="0">
                  <a:pos x="2" y="81"/>
                </a:cxn>
                <a:cxn ang="0">
                  <a:pos x="5" y="70"/>
                </a:cxn>
                <a:cxn ang="0">
                  <a:pos x="10" y="59"/>
                </a:cxn>
                <a:cxn ang="0">
                  <a:pos x="17" y="46"/>
                </a:cxn>
                <a:cxn ang="0">
                  <a:pos x="26" y="34"/>
                </a:cxn>
                <a:cxn ang="0">
                  <a:pos x="38" y="23"/>
                </a:cxn>
                <a:cxn ang="0">
                  <a:pos x="54" y="13"/>
                </a:cxn>
                <a:cxn ang="0">
                  <a:pos x="74" y="6"/>
                </a:cxn>
                <a:cxn ang="0">
                  <a:pos x="97" y="1"/>
                </a:cxn>
                <a:cxn ang="0">
                  <a:pos x="115" y="0"/>
                </a:cxn>
              </a:cxnLst>
              <a:rect l="0" t="0" r="r" b="b"/>
              <a:pathLst>
                <a:path w="176" h="105">
                  <a:moveTo>
                    <a:pt x="115" y="0"/>
                  </a:moveTo>
                  <a:lnTo>
                    <a:pt x="131" y="3"/>
                  </a:lnTo>
                  <a:lnTo>
                    <a:pt x="144" y="9"/>
                  </a:lnTo>
                  <a:lnTo>
                    <a:pt x="154" y="18"/>
                  </a:lnTo>
                  <a:lnTo>
                    <a:pt x="161" y="27"/>
                  </a:lnTo>
                  <a:lnTo>
                    <a:pt x="168" y="38"/>
                  </a:lnTo>
                  <a:lnTo>
                    <a:pt x="171" y="48"/>
                  </a:lnTo>
                  <a:lnTo>
                    <a:pt x="174" y="58"/>
                  </a:lnTo>
                  <a:lnTo>
                    <a:pt x="175" y="65"/>
                  </a:lnTo>
                  <a:lnTo>
                    <a:pt x="176" y="70"/>
                  </a:lnTo>
                  <a:lnTo>
                    <a:pt x="176" y="72"/>
                  </a:lnTo>
                  <a:lnTo>
                    <a:pt x="175" y="72"/>
                  </a:lnTo>
                  <a:lnTo>
                    <a:pt x="170" y="73"/>
                  </a:lnTo>
                  <a:lnTo>
                    <a:pt x="149" y="79"/>
                  </a:lnTo>
                  <a:lnTo>
                    <a:pt x="132" y="82"/>
                  </a:lnTo>
                  <a:lnTo>
                    <a:pt x="110" y="86"/>
                  </a:lnTo>
                  <a:lnTo>
                    <a:pt x="85" y="90"/>
                  </a:lnTo>
                  <a:lnTo>
                    <a:pt x="62" y="94"/>
                  </a:lnTo>
                  <a:lnTo>
                    <a:pt x="42" y="98"/>
                  </a:lnTo>
                  <a:lnTo>
                    <a:pt x="24" y="101"/>
                  </a:lnTo>
                  <a:lnTo>
                    <a:pt x="12" y="103"/>
                  </a:lnTo>
                  <a:lnTo>
                    <a:pt x="3" y="105"/>
                  </a:lnTo>
                  <a:lnTo>
                    <a:pt x="0" y="105"/>
                  </a:lnTo>
                  <a:lnTo>
                    <a:pt x="0" y="98"/>
                  </a:lnTo>
                  <a:lnTo>
                    <a:pt x="1" y="91"/>
                  </a:lnTo>
                  <a:lnTo>
                    <a:pt x="2" y="81"/>
                  </a:lnTo>
                  <a:lnTo>
                    <a:pt x="5" y="70"/>
                  </a:lnTo>
                  <a:lnTo>
                    <a:pt x="10" y="59"/>
                  </a:lnTo>
                  <a:lnTo>
                    <a:pt x="17" y="46"/>
                  </a:lnTo>
                  <a:lnTo>
                    <a:pt x="26" y="34"/>
                  </a:lnTo>
                  <a:lnTo>
                    <a:pt x="38" y="23"/>
                  </a:lnTo>
                  <a:lnTo>
                    <a:pt x="54" y="13"/>
                  </a:lnTo>
                  <a:lnTo>
                    <a:pt x="74" y="6"/>
                  </a:lnTo>
                  <a:lnTo>
                    <a:pt x="97" y="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5556251" y="1298575"/>
              <a:ext cx="908050" cy="105251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1" y="0"/>
                </a:cxn>
                <a:cxn ang="0">
                  <a:pos x="299" y="6"/>
                </a:cxn>
                <a:cxn ang="0">
                  <a:pos x="337" y="17"/>
                </a:cxn>
                <a:cxn ang="0">
                  <a:pos x="372" y="34"/>
                </a:cxn>
                <a:cxn ang="0">
                  <a:pos x="408" y="55"/>
                </a:cxn>
                <a:cxn ang="0">
                  <a:pos x="440" y="81"/>
                </a:cxn>
                <a:cxn ang="0">
                  <a:pos x="471" y="111"/>
                </a:cxn>
                <a:cxn ang="0">
                  <a:pos x="498" y="147"/>
                </a:cxn>
                <a:cxn ang="0">
                  <a:pos x="522" y="186"/>
                </a:cxn>
                <a:cxn ang="0">
                  <a:pos x="542" y="230"/>
                </a:cxn>
                <a:cxn ang="0">
                  <a:pos x="559" y="277"/>
                </a:cxn>
                <a:cxn ang="0">
                  <a:pos x="567" y="316"/>
                </a:cxn>
                <a:cxn ang="0">
                  <a:pos x="572" y="354"/>
                </a:cxn>
                <a:cxn ang="0">
                  <a:pos x="572" y="392"/>
                </a:cxn>
                <a:cxn ang="0">
                  <a:pos x="569" y="429"/>
                </a:cxn>
                <a:cxn ang="0">
                  <a:pos x="562" y="465"/>
                </a:cxn>
                <a:cxn ang="0">
                  <a:pos x="551" y="500"/>
                </a:cxn>
                <a:cxn ang="0">
                  <a:pos x="537" y="532"/>
                </a:cxn>
                <a:cxn ang="0">
                  <a:pos x="519" y="562"/>
                </a:cxn>
                <a:cxn ang="0">
                  <a:pos x="497" y="588"/>
                </a:cxn>
                <a:cxn ang="0">
                  <a:pos x="473" y="612"/>
                </a:cxn>
                <a:cxn ang="0">
                  <a:pos x="445" y="631"/>
                </a:cxn>
                <a:cxn ang="0">
                  <a:pos x="414" y="647"/>
                </a:cxn>
                <a:cxn ang="0">
                  <a:pos x="380" y="657"/>
                </a:cxn>
                <a:cxn ang="0">
                  <a:pos x="340" y="663"/>
                </a:cxn>
                <a:cxn ang="0">
                  <a:pos x="301" y="663"/>
                </a:cxn>
                <a:cxn ang="0">
                  <a:pos x="262" y="657"/>
                </a:cxn>
                <a:cxn ang="0">
                  <a:pos x="226" y="647"/>
                </a:cxn>
                <a:cxn ang="0">
                  <a:pos x="190" y="630"/>
                </a:cxn>
                <a:cxn ang="0">
                  <a:pos x="157" y="609"/>
                </a:cxn>
                <a:cxn ang="0">
                  <a:pos x="125" y="583"/>
                </a:cxn>
                <a:cxn ang="0">
                  <a:pos x="97" y="552"/>
                </a:cxn>
                <a:cxn ang="0">
                  <a:pos x="71" y="519"/>
                </a:cxn>
                <a:cxn ang="0">
                  <a:pos x="48" y="480"/>
                </a:cxn>
                <a:cxn ang="0">
                  <a:pos x="28" y="438"/>
                </a:cxn>
                <a:cxn ang="0">
                  <a:pos x="16" y="404"/>
                </a:cxn>
                <a:cxn ang="0">
                  <a:pos x="7" y="368"/>
                </a:cxn>
                <a:cxn ang="0">
                  <a:pos x="2" y="333"/>
                </a:cxn>
                <a:cxn ang="0">
                  <a:pos x="0" y="297"/>
                </a:cxn>
                <a:cxn ang="0">
                  <a:pos x="1" y="260"/>
                </a:cxn>
                <a:cxn ang="0">
                  <a:pos x="5" y="226"/>
                </a:cxn>
                <a:cxn ang="0">
                  <a:pos x="12" y="191"/>
                </a:cxn>
                <a:cxn ang="0">
                  <a:pos x="23" y="158"/>
                </a:cxn>
                <a:cxn ang="0">
                  <a:pos x="35" y="127"/>
                </a:cxn>
                <a:cxn ang="0">
                  <a:pos x="52" y="99"/>
                </a:cxn>
                <a:cxn ang="0">
                  <a:pos x="72" y="73"/>
                </a:cxn>
                <a:cxn ang="0">
                  <a:pos x="94" y="50"/>
                </a:cxn>
                <a:cxn ang="0">
                  <a:pos x="120" y="33"/>
                </a:cxn>
                <a:cxn ang="0">
                  <a:pos x="148" y="18"/>
                </a:cxn>
                <a:cxn ang="0">
                  <a:pos x="186" y="6"/>
                </a:cxn>
                <a:cxn ang="0">
                  <a:pos x="224" y="0"/>
                </a:cxn>
              </a:cxnLst>
              <a:rect l="0" t="0" r="r" b="b"/>
              <a:pathLst>
                <a:path w="572" h="663">
                  <a:moveTo>
                    <a:pt x="224" y="0"/>
                  </a:moveTo>
                  <a:lnTo>
                    <a:pt x="261" y="0"/>
                  </a:lnTo>
                  <a:lnTo>
                    <a:pt x="299" y="6"/>
                  </a:lnTo>
                  <a:lnTo>
                    <a:pt x="337" y="17"/>
                  </a:lnTo>
                  <a:lnTo>
                    <a:pt x="372" y="34"/>
                  </a:lnTo>
                  <a:lnTo>
                    <a:pt x="408" y="55"/>
                  </a:lnTo>
                  <a:lnTo>
                    <a:pt x="440" y="81"/>
                  </a:lnTo>
                  <a:lnTo>
                    <a:pt x="471" y="111"/>
                  </a:lnTo>
                  <a:lnTo>
                    <a:pt x="498" y="147"/>
                  </a:lnTo>
                  <a:lnTo>
                    <a:pt x="522" y="186"/>
                  </a:lnTo>
                  <a:lnTo>
                    <a:pt x="542" y="230"/>
                  </a:lnTo>
                  <a:lnTo>
                    <a:pt x="559" y="277"/>
                  </a:lnTo>
                  <a:lnTo>
                    <a:pt x="567" y="316"/>
                  </a:lnTo>
                  <a:lnTo>
                    <a:pt x="572" y="354"/>
                  </a:lnTo>
                  <a:lnTo>
                    <a:pt x="572" y="392"/>
                  </a:lnTo>
                  <a:lnTo>
                    <a:pt x="569" y="429"/>
                  </a:lnTo>
                  <a:lnTo>
                    <a:pt x="562" y="465"/>
                  </a:lnTo>
                  <a:lnTo>
                    <a:pt x="551" y="500"/>
                  </a:lnTo>
                  <a:lnTo>
                    <a:pt x="537" y="532"/>
                  </a:lnTo>
                  <a:lnTo>
                    <a:pt x="519" y="562"/>
                  </a:lnTo>
                  <a:lnTo>
                    <a:pt x="497" y="588"/>
                  </a:lnTo>
                  <a:lnTo>
                    <a:pt x="473" y="612"/>
                  </a:lnTo>
                  <a:lnTo>
                    <a:pt x="445" y="631"/>
                  </a:lnTo>
                  <a:lnTo>
                    <a:pt x="414" y="647"/>
                  </a:lnTo>
                  <a:lnTo>
                    <a:pt x="380" y="657"/>
                  </a:lnTo>
                  <a:lnTo>
                    <a:pt x="340" y="663"/>
                  </a:lnTo>
                  <a:lnTo>
                    <a:pt x="301" y="663"/>
                  </a:lnTo>
                  <a:lnTo>
                    <a:pt x="262" y="657"/>
                  </a:lnTo>
                  <a:lnTo>
                    <a:pt x="226" y="647"/>
                  </a:lnTo>
                  <a:lnTo>
                    <a:pt x="190" y="630"/>
                  </a:lnTo>
                  <a:lnTo>
                    <a:pt x="157" y="609"/>
                  </a:lnTo>
                  <a:lnTo>
                    <a:pt x="125" y="583"/>
                  </a:lnTo>
                  <a:lnTo>
                    <a:pt x="97" y="552"/>
                  </a:lnTo>
                  <a:lnTo>
                    <a:pt x="71" y="519"/>
                  </a:lnTo>
                  <a:lnTo>
                    <a:pt x="48" y="480"/>
                  </a:lnTo>
                  <a:lnTo>
                    <a:pt x="28" y="438"/>
                  </a:lnTo>
                  <a:lnTo>
                    <a:pt x="16" y="404"/>
                  </a:lnTo>
                  <a:lnTo>
                    <a:pt x="7" y="368"/>
                  </a:lnTo>
                  <a:lnTo>
                    <a:pt x="2" y="333"/>
                  </a:lnTo>
                  <a:lnTo>
                    <a:pt x="0" y="297"/>
                  </a:lnTo>
                  <a:lnTo>
                    <a:pt x="1" y="260"/>
                  </a:lnTo>
                  <a:lnTo>
                    <a:pt x="5" y="226"/>
                  </a:lnTo>
                  <a:lnTo>
                    <a:pt x="12" y="191"/>
                  </a:lnTo>
                  <a:lnTo>
                    <a:pt x="23" y="158"/>
                  </a:lnTo>
                  <a:lnTo>
                    <a:pt x="35" y="127"/>
                  </a:lnTo>
                  <a:lnTo>
                    <a:pt x="52" y="99"/>
                  </a:lnTo>
                  <a:lnTo>
                    <a:pt x="72" y="73"/>
                  </a:lnTo>
                  <a:lnTo>
                    <a:pt x="94" y="50"/>
                  </a:lnTo>
                  <a:lnTo>
                    <a:pt x="120" y="33"/>
                  </a:lnTo>
                  <a:lnTo>
                    <a:pt x="148" y="18"/>
                  </a:lnTo>
                  <a:lnTo>
                    <a:pt x="186" y="6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C9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5614988" y="1350963"/>
              <a:ext cx="822325" cy="94773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37" y="0"/>
                </a:cxn>
                <a:cxn ang="0">
                  <a:pos x="270" y="5"/>
                </a:cxn>
                <a:cxn ang="0">
                  <a:pos x="304" y="14"/>
                </a:cxn>
                <a:cxn ang="0">
                  <a:pos x="337" y="29"/>
                </a:cxn>
                <a:cxn ang="0">
                  <a:pos x="369" y="48"/>
                </a:cxn>
                <a:cxn ang="0">
                  <a:pos x="398" y="72"/>
                </a:cxn>
                <a:cxn ang="0">
                  <a:pos x="425" y="99"/>
                </a:cxn>
                <a:cxn ang="0">
                  <a:pos x="451" y="131"/>
                </a:cxn>
                <a:cxn ang="0">
                  <a:pos x="472" y="166"/>
                </a:cxn>
                <a:cxn ang="0">
                  <a:pos x="490" y="205"/>
                </a:cxn>
                <a:cxn ang="0">
                  <a:pos x="505" y="248"/>
                </a:cxn>
                <a:cxn ang="0">
                  <a:pos x="513" y="283"/>
                </a:cxn>
                <a:cxn ang="0">
                  <a:pos x="518" y="318"/>
                </a:cxn>
                <a:cxn ang="0">
                  <a:pos x="518" y="352"/>
                </a:cxn>
                <a:cxn ang="0">
                  <a:pos x="514" y="386"/>
                </a:cxn>
                <a:cxn ang="0">
                  <a:pos x="508" y="418"/>
                </a:cxn>
                <a:cxn ang="0">
                  <a:pos x="499" y="450"/>
                </a:cxn>
                <a:cxn ang="0">
                  <a:pos x="485" y="478"/>
                </a:cxn>
                <a:cxn ang="0">
                  <a:pos x="469" y="505"/>
                </a:cxn>
                <a:cxn ang="0">
                  <a:pos x="450" y="530"/>
                </a:cxn>
                <a:cxn ang="0">
                  <a:pos x="428" y="551"/>
                </a:cxn>
                <a:cxn ang="0">
                  <a:pos x="402" y="568"/>
                </a:cxn>
                <a:cxn ang="0">
                  <a:pos x="374" y="582"/>
                </a:cxn>
                <a:cxn ang="0">
                  <a:pos x="344" y="592"/>
                </a:cxn>
                <a:cxn ang="0">
                  <a:pos x="304" y="597"/>
                </a:cxn>
                <a:cxn ang="0">
                  <a:pos x="265" y="596"/>
                </a:cxn>
                <a:cxn ang="0">
                  <a:pos x="229" y="589"/>
                </a:cxn>
                <a:cxn ang="0">
                  <a:pos x="192" y="576"/>
                </a:cxn>
                <a:cxn ang="0">
                  <a:pos x="157" y="558"/>
                </a:cxn>
                <a:cxn ang="0">
                  <a:pos x="126" y="534"/>
                </a:cxn>
                <a:cxn ang="0">
                  <a:pos x="96" y="505"/>
                </a:cxn>
                <a:cxn ang="0">
                  <a:pos x="69" y="473"/>
                </a:cxn>
                <a:cxn ang="0">
                  <a:pos x="46" y="435"/>
                </a:cxn>
                <a:cxn ang="0">
                  <a:pos x="26" y="394"/>
                </a:cxn>
                <a:cxn ang="0">
                  <a:pos x="15" y="362"/>
                </a:cxn>
                <a:cxn ang="0">
                  <a:pos x="7" y="327"/>
                </a:cxn>
                <a:cxn ang="0">
                  <a:pos x="2" y="292"/>
                </a:cxn>
                <a:cxn ang="0">
                  <a:pos x="0" y="257"/>
                </a:cxn>
                <a:cxn ang="0">
                  <a:pos x="2" y="222"/>
                </a:cxn>
                <a:cxn ang="0">
                  <a:pos x="8" y="187"/>
                </a:cxn>
                <a:cxn ang="0">
                  <a:pos x="16" y="155"/>
                </a:cxn>
                <a:cxn ang="0">
                  <a:pos x="29" y="125"/>
                </a:cxn>
                <a:cxn ang="0">
                  <a:pos x="43" y="96"/>
                </a:cxn>
                <a:cxn ang="0">
                  <a:pos x="61" y="70"/>
                </a:cxn>
                <a:cxn ang="0">
                  <a:pos x="82" y="48"/>
                </a:cxn>
                <a:cxn ang="0">
                  <a:pos x="107" y="29"/>
                </a:cxn>
                <a:cxn ang="0">
                  <a:pos x="134" y="15"/>
                </a:cxn>
                <a:cxn ang="0">
                  <a:pos x="168" y="5"/>
                </a:cxn>
                <a:cxn ang="0">
                  <a:pos x="202" y="0"/>
                </a:cxn>
              </a:cxnLst>
              <a:rect l="0" t="0" r="r" b="b"/>
              <a:pathLst>
                <a:path w="518" h="597">
                  <a:moveTo>
                    <a:pt x="202" y="0"/>
                  </a:moveTo>
                  <a:lnTo>
                    <a:pt x="237" y="0"/>
                  </a:lnTo>
                  <a:lnTo>
                    <a:pt x="270" y="5"/>
                  </a:lnTo>
                  <a:lnTo>
                    <a:pt x="304" y="14"/>
                  </a:lnTo>
                  <a:lnTo>
                    <a:pt x="337" y="29"/>
                  </a:lnTo>
                  <a:lnTo>
                    <a:pt x="369" y="48"/>
                  </a:lnTo>
                  <a:lnTo>
                    <a:pt x="398" y="72"/>
                  </a:lnTo>
                  <a:lnTo>
                    <a:pt x="425" y="99"/>
                  </a:lnTo>
                  <a:lnTo>
                    <a:pt x="451" y="131"/>
                  </a:lnTo>
                  <a:lnTo>
                    <a:pt x="472" y="166"/>
                  </a:lnTo>
                  <a:lnTo>
                    <a:pt x="490" y="205"/>
                  </a:lnTo>
                  <a:lnTo>
                    <a:pt x="505" y="248"/>
                  </a:lnTo>
                  <a:lnTo>
                    <a:pt x="513" y="283"/>
                  </a:lnTo>
                  <a:lnTo>
                    <a:pt x="518" y="318"/>
                  </a:lnTo>
                  <a:lnTo>
                    <a:pt x="518" y="352"/>
                  </a:lnTo>
                  <a:lnTo>
                    <a:pt x="514" y="386"/>
                  </a:lnTo>
                  <a:lnTo>
                    <a:pt x="508" y="418"/>
                  </a:lnTo>
                  <a:lnTo>
                    <a:pt x="499" y="450"/>
                  </a:lnTo>
                  <a:lnTo>
                    <a:pt x="485" y="478"/>
                  </a:lnTo>
                  <a:lnTo>
                    <a:pt x="469" y="505"/>
                  </a:lnTo>
                  <a:lnTo>
                    <a:pt x="450" y="530"/>
                  </a:lnTo>
                  <a:lnTo>
                    <a:pt x="428" y="551"/>
                  </a:lnTo>
                  <a:lnTo>
                    <a:pt x="402" y="568"/>
                  </a:lnTo>
                  <a:lnTo>
                    <a:pt x="374" y="582"/>
                  </a:lnTo>
                  <a:lnTo>
                    <a:pt x="344" y="592"/>
                  </a:lnTo>
                  <a:lnTo>
                    <a:pt x="304" y="597"/>
                  </a:lnTo>
                  <a:lnTo>
                    <a:pt x="265" y="596"/>
                  </a:lnTo>
                  <a:lnTo>
                    <a:pt x="229" y="589"/>
                  </a:lnTo>
                  <a:lnTo>
                    <a:pt x="192" y="576"/>
                  </a:lnTo>
                  <a:lnTo>
                    <a:pt x="157" y="558"/>
                  </a:lnTo>
                  <a:lnTo>
                    <a:pt x="126" y="534"/>
                  </a:lnTo>
                  <a:lnTo>
                    <a:pt x="96" y="505"/>
                  </a:lnTo>
                  <a:lnTo>
                    <a:pt x="69" y="473"/>
                  </a:lnTo>
                  <a:lnTo>
                    <a:pt x="46" y="435"/>
                  </a:lnTo>
                  <a:lnTo>
                    <a:pt x="26" y="394"/>
                  </a:lnTo>
                  <a:lnTo>
                    <a:pt x="15" y="362"/>
                  </a:lnTo>
                  <a:lnTo>
                    <a:pt x="7" y="327"/>
                  </a:lnTo>
                  <a:lnTo>
                    <a:pt x="2" y="292"/>
                  </a:lnTo>
                  <a:lnTo>
                    <a:pt x="0" y="257"/>
                  </a:lnTo>
                  <a:lnTo>
                    <a:pt x="2" y="222"/>
                  </a:lnTo>
                  <a:lnTo>
                    <a:pt x="8" y="187"/>
                  </a:lnTo>
                  <a:lnTo>
                    <a:pt x="16" y="155"/>
                  </a:lnTo>
                  <a:lnTo>
                    <a:pt x="29" y="125"/>
                  </a:lnTo>
                  <a:lnTo>
                    <a:pt x="43" y="96"/>
                  </a:lnTo>
                  <a:lnTo>
                    <a:pt x="61" y="70"/>
                  </a:lnTo>
                  <a:lnTo>
                    <a:pt x="82" y="48"/>
                  </a:lnTo>
                  <a:lnTo>
                    <a:pt x="107" y="29"/>
                  </a:lnTo>
                  <a:lnTo>
                    <a:pt x="134" y="15"/>
                  </a:lnTo>
                  <a:lnTo>
                    <a:pt x="168" y="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CDC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5059363" y="3144838"/>
              <a:ext cx="717550" cy="2873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23" y="161"/>
                </a:cxn>
                <a:cxn ang="0">
                  <a:pos x="368" y="147"/>
                </a:cxn>
                <a:cxn ang="0">
                  <a:pos x="382" y="141"/>
                </a:cxn>
                <a:cxn ang="0">
                  <a:pos x="384" y="142"/>
                </a:cxn>
                <a:cxn ang="0">
                  <a:pos x="399" y="147"/>
                </a:cxn>
                <a:cxn ang="0">
                  <a:pos x="411" y="150"/>
                </a:cxn>
                <a:cxn ang="0">
                  <a:pos x="424" y="155"/>
                </a:cxn>
                <a:cxn ang="0">
                  <a:pos x="438" y="159"/>
                </a:cxn>
                <a:cxn ang="0">
                  <a:pos x="452" y="165"/>
                </a:cxn>
                <a:cxn ang="0">
                  <a:pos x="450" y="167"/>
                </a:cxn>
                <a:cxn ang="0">
                  <a:pos x="440" y="169"/>
                </a:cxn>
                <a:cxn ang="0">
                  <a:pos x="425" y="171"/>
                </a:cxn>
                <a:cxn ang="0">
                  <a:pos x="405" y="174"/>
                </a:cxn>
                <a:cxn ang="0">
                  <a:pos x="380" y="177"/>
                </a:cxn>
                <a:cxn ang="0">
                  <a:pos x="350" y="180"/>
                </a:cxn>
                <a:cxn ang="0">
                  <a:pos x="318" y="181"/>
                </a:cxn>
                <a:cxn ang="0">
                  <a:pos x="282" y="180"/>
                </a:cxn>
                <a:cxn ang="0">
                  <a:pos x="244" y="177"/>
                </a:cxn>
                <a:cxn ang="0">
                  <a:pos x="205" y="172"/>
                </a:cxn>
                <a:cxn ang="0">
                  <a:pos x="164" y="161"/>
                </a:cxn>
                <a:cxn ang="0">
                  <a:pos x="123" y="148"/>
                </a:cxn>
                <a:cxn ang="0">
                  <a:pos x="81" y="129"/>
                </a:cxn>
                <a:cxn ang="0">
                  <a:pos x="40" y="105"/>
                </a:cxn>
                <a:cxn ang="0">
                  <a:pos x="0" y="74"/>
                </a:cxn>
                <a:cxn ang="0">
                  <a:pos x="6" y="54"/>
                </a:cxn>
                <a:cxn ang="0">
                  <a:pos x="12" y="36"/>
                </a:cxn>
                <a:cxn ang="0">
                  <a:pos x="17" y="21"/>
                </a:cxn>
                <a:cxn ang="0">
                  <a:pos x="21" y="9"/>
                </a:cxn>
                <a:cxn ang="0">
                  <a:pos x="25" y="2"/>
                </a:cxn>
                <a:cxn ang="0">
                  <a:pos x="26" y="0"/>
                </a:cxn>
              </a:cxnLst>
              <a:rect l="0" t="0" r="r" b="b"/>
              <a:pathLst>
                <a:path w="452" h="181">
                  <a:moveTo>
                    <a:pt x="26" y="0"/>
                  </a:moveTo>
                  <a:lnTo>
                    <a:pt x="323" y="161"/>
                  </a:lnTo>
                  <a:lnTo>
                    <a:pt x="368" y="147"/>
                  </a:lnTo>
                  <a:lnTo>
                    <a:pt x="382" y="141"/>
                  </a:lnTo>
                  <a:lnTo>
                    <a:pt x="384" y="142"/>
                  </a:lnTo>
                  <a:lnTo>
                    <a:pt x="399" y="147"/>
                  </a:lnTo>
                  <a:lnTo>
                    <a:pt x="411" y="150"/>
                  </a:lnTo>
                  <a:lnTo>
                    <a:pt x="424" y="155"/>
                  </a:lnTo>
                  <a:lnTo>
                    <a:pt x="438" y="159"/>
                  </a:lnTo>
                  <a:lnTo>
                    <a:pt x="452" y="165"/>
                  </a:lnTo>
                  <a:lnTo>
                    <a:pt x="450" y="167"/>
                  </a:lnTo>
                  <a:lnTo>
                    <a:pt x="440" y="169"/>
                  </a:lnTo>
                  <a:lnTo>
                    <a:pt x="425" y="171"/>
                  </a:lnTo>
                  <a:lnTo>
                    <a:pt x="405" y="174"/>
                  </a:lnTo>
                  <a:lnTo>
                    <a:pt x="380" y="177"/>
                  </a:lnTo>
                  <a:lnTo>
                    <a:pt x="350" y="180"/>
                  </a:lnTo>
                  <a:lnTo>
                    <a:pt x="318" y="181"/>
                  </a:lnTo>
                  <a:lnTo>
                    <a:pt x="282" y="180"/>
                  </a:lnTo>
                  <a:lnTo>
                    <a:pt x="244" y="177"/>
                  </a:lnTo>
                  <a:lnTo>
                    <a:pt x="205" y="172"/>
                  </a:lnTo>
                  <a:lnTo>
                    <a:pt x="164" y="161"/>
                  </a:lnTo>
                  <a:lnTo>
                    <a:pt x="123" y="148"/>
                  </a:lnTo>
                  <a:lnTo>
                    <a:pt x="81" y="129"/>
                  </a:lnTo>
                  <a:lnTo>
                    <a:pt x="40" y="105"/>
                  </a:lnTo>
                  <a:lnTo>
                    <a:pt x="0" y="74"/>
                  </a:lnTo>
                  <a:lnTo>
                    <a:pt x="6" y="54"/>
                  </a:lnTo>
                  <a:lnTo>
                    <a:pt x="12" y="36"/>
                  </a:lnTo>
                  <a:lnTo>
                    <a:pt x="17" y="21"/>
                  </a:lnTo>
                  <a:lnTo>
                    <a:pt x="21" y="9"/>
                  </a:lnTo>
                  <a:lnTo>
                    <a:pt x="25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"/>
            <p:cNvSpPr>
              <a:spLocks/>
            </p:cNvSpPr>
            <p:nvPr/>
          </p:nvSpPr>
          <p:spPr bwMode="auto">
            <a:xfrm>
              <a:off x="5556251" y="1323975"/>
              <a:ext cx="803275" cy="722313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52" y="0"/>
                </a:cxn>
                <a:cxn ang="0">
                  <a:pos x="289" y="5"/>
                </a:cxn>
                <a:cxn ang="0">
                  <a:pos x="325" y="15"/>
                </a:cxn>
                <a:cxn ang="0">
                  <a:pos x="360" y="30"/>
                </a:cxn>
                <a:cxn ang="0">
                  <a:pos x="393" y="50"/>
                </a:cxn>
                <a:cxn ang="0">
                  <a:pos x="426" y="75"/>
                </a:cxn>
                <a:cxn ang="0">
                  <a:pos x="455" y="105"/>
                </a:cxn>
                <a:cxn ang="0">
                  <a:pos x="482" y="138"/>
                </a:cxn>
                <a:cxn ang="0">
                  <a:pos x="506" y="176"/>
                </a:cxn>
                <a:cxn ang="0">
                  <a:pos x="497" y="195"/>
                </a:cxn>
                <a:cxn ang="0">
                  <a:pos x="486" y="214"/>
                </a:cxn>
                <a:cxn ang="0">
                  <a:pos x="472" y="233"/>
                </a:cxn>
                <a:cxn ang="0">
                  <a:pos x="456" y="250"/>
                </a:cxn>
                <a:cxn ang="0">
                  <a:pos x="437" y="265"/>
                </a:cxn>
                <a:cxn ang="0">
                  <a:pos x="416" y="278"/>
                </a:cxn>
                <a:cxn ang="0">
                  <a:pos x="393" y="288"/>
                </a:cxn>
                <a:cxn ang="0">
                  <a:pos x="368" y="296"/>
                </a:cxn>
                <a:cxn ang="0">
                  <a:pos x="340" y="299"/>
                </a:cxn>
                <a:cxn ang="0">
                  <a:pos x="300" y="299"/>
                </a:cxn>
                <a:cxn ang="0">
                  <a:pos x="265" y="295"/>
                </a:cxn>
                <a:cxn ang="0">
                  <a:pos x="233" y="289"/>
                </a:cxn>
                <a:cxn ang="0">
                  <a:pos x="204" y="281"/>
                </a:cxn>
                <a:cxn ang="0">
                  <a:pos x="180" y="272"/>
                </a:cxn>
                <a:cxn ang="0">
                  <a:pos x="158" y="261"/>
                </a:cxn>
                <a:cxn ang="0">
                  <a:pos x="140" y="251"/>
                </a:cxn>
                <a:cxn ang="0">
                  <a:pos x="125" y="241"/>
                </a:cxn>
                <a:cxn ang="0">
                  <a:pos x="115" y="233"/>
                </a:cxn>
                <a:cxn ang="0">
                  <a:pos x="106" y="225"/>
                </a:cxn>
                <a:cxn ang="0">
                  <a:pos x="101" y="221"/>
                </a:cxn>
                <a:cxn ang="0">
                  <a:pos x="100" y="219"/>
                </a:cxn>
                <a:cxn ang="0">
                  <a:pos x="106" y="260"/>
                </a:cxn>
                <a:cxn ang="0">
                  <a:pos x="108" y="297"/>
                </a:cxn>
                <a:cxn ang="0">
                  <a:pos x="106" y="330"/>
                </a:cxn>
                <a:cxn ang="0">
                  <a:pos x="102" y="360"/>
                </a:cxn>
                <a:cxn ang="0">
                  <a:pos x="94" y="386"/>
                </a:cxn>
                <a:cxn ang="0">
                  <a:pos x="83" y="409"/>
                </a:cxn>
                <a:cxn ang="0">
                  <a:pos x="72" y="428"/>
                </a:cxn>
                <a:cxn ang="0">
                  <a:pos x="58" y="444"/>
                </a:cxn>
                <a:cxn ang="0">
                  <a:pos x="44" y="455"/>
                </a:cxn>
                <a:cxn ang="0">
                  <a:pos x="28" y="422"/>
                </a:cxn>
                <a:cxn ang="0">
                  <a:pos x="14" y="383"/>
                </a:cxn>
                <a:cxn ang="0">
                  <a:pos x="6" y="343"/>
                </a:cxn>
                <a:cxn ang="0">
                  <a:pos x="1" y="302"/>
                </a:cxn>
                <a:cxn ang="0">
                  <a:pos x="0" y="261"/>
                </a:cxn>
                <a:cxn ang="0">
                  <a:pos x="3" y="220"/>
                </a:cxn>
                <a:cxn ang="0">
                  <a:pos x="10" y="180"/>
                </a:cxn>
                <a:cxn ang="0">
                  <a:pos x="22" y="143"/>
                </a:cxn>
                <a:cxn ang="0">
                  <a:pos x="35" y="115"/>
                </a:cxn>
                <a:cxn ang="0">
                  <a:pos x="52" y="90"/>
                </a:cxn>
                <a:cxn ang="0">
                  <a:pos x="71" y="67"/>
                </a:cxn>
                <a:cxn ang="0">
                  <a:pos x="92" y="47"/>
                </a:cxn>
                <a:cxn ang="0">
                  <a:pos x="116" y="30"/>
                </a:cxn>
                <a:cxn ang="0">
                  <a:pos x="142" y="18"/>
                </a:cxn>
                <a:cxn ang="0">
                  <a:pos x="179" y="6"/>
                </a:cxn>
                <a:cxn ang="0">
                  <a:pos x="215" y="0"/>
                </a:cxn>
              </a:cxnLst>
              <a:rect l="0" t="0" r="r" b="b"/>
              <a:pathLst>
                <a:path w="506" h="455">
                  <a:moveTo>
                    <a:pt x="215" y="0"/>
                  </a:moveTo>
                  <a:lnTo>
                    <a:pt x="252" y="0"/>
                  </a:lnTo>
                  <a:lnTo>
                    <a:pt x="289" y="5"/>
                  </a:lnTo>
                  <a:lnTo>
                    <a:pt x="325" y="15"/>
                  </a:lnTo>
                  <a:lnTo>
                    <a:pt x="360" y="30"/>
                  </a:lnTo>
                  <a:lnTo>
                    <a:pt x="393" y="50"/>
                  </a:lnTo>
                  <a:lnTo>
                    <a:pt x="426" y="75"/>
                  </a:lnTo>
                  <a:lnTo>
                    <a:pt x="455" y="105"/>
                  </a:lnTo>
                  <a:lnTo>
                    <a:pt x="482" y="138"/>
                  </a:lnTo>
                  <a:lnTo>
                    <a:pt x="506" y="176"/>
                  </a:lnTo>
                  <a:lnTo>
                    <a:pt x="497" y="195"/>
                  </a:lnTo>
                  <a:lnTo>
                    <a:pt x="486" y="214"/>
                  </a:lnTo>
                  <a:lnTo>
                    <a:pt x="472" y="233"/>
                  </a:lnTo>
                  <a:lnTo>
                    <a:pt x="456" y="250"/>
                  </a:lnTo>
                  <a:lnTo>
                    <a:pt x="437" y="265"/>
                  </a:lnTo>
                  <a:lnTo>
                    <a:pt x="416" y="278"/>
                  </a:lnTo>
                  <a:lnTo>
                    <a:pt x="393" y="288"/>
                  </a:lnTo>
                  <a:lnTo>
                    <a:pt x="368" y="296"/>
                  </a:lnTo>
                  <a:lnTo>
                    <a:pt x="340" y="299"/>
                  </a:lnTo>
                  <a:lnTo>
                    <a:pt x="300" y="299"/>
                  </a:lnTo>
                  <a:lnTo>
                    <a:pt x="265" y="295"/>
                  </a:lnTo>
                  <a:lnTo>
                    <a:pt x="233" y="289"/>
                  </a:lnTo>
                  <a:lnTo>
                    <a:pt x="204" y="281"/>
                  </a:lnTo>
                  <a:lnTo>
                    <a:pt x="180" y="272"/>
                  </a:lnTo>
                  <a:lnTo>
                    <a:pt x="158" y="261"/>
                  </a:lnTo>
                  <a:lnTo>
                    <a:pt x="140" y="251"/>
                  </a:lnTo>
                  <a:lnTo>
                    <a:pt x="125" y="241"/>
                  </a:lnTo>
                  <a:lnTo>
                    <a:pt x="115" y="233"/>
                  </a:lnTo>
                  <a:lnTo>
                    <a:pt x="106" y="225"/>
                  </a:lnTo>
                  <a:lnTo>
                    <a:pt x="101" y="221"/>
                  </a:lnTo>
                  <a:lnTo>
                    <a:pt x="100" y="219"/>
                  </a:lnTo>
                  <a:lnTo>
                    <a:pt x="106" y="260"/>
                  </a:lnTo>
                  <a:lnTo>
                    <a:pt x="108" y="297"/>
                  </a:lnTo>
                  <a:lnTo>
                    <a:pt x="106" y="330"/>
                  </a:lnTo>
                  <a:lnTo>
                    <a:pt x="102" y="360"/>
                  </a:lnTo>
                  <a:lnTo>
                    <a:pt x="94" y="386"/>
                  </a:lnTo>
                  <a:lnTo>
                    <a:pt x="83" y="409"/>
                  </a:lnTo>
                  <a:lnTo>
                    <a:pt x="72" y="428"/>
                  </a:lnTo>
                  <a:lnTo>
                    <a:pt x="58" y="444"/>
                  </a:lnTo>
                  <a:lnTo>
                    <a:pt x="44" y="455"/>
                  </a:lnTo>
                  <a:lnTo>
                    <a:pt x="28" y="422"/>
                  </a:lnTo>
                  <a:lnTo>
                    <a:pt x="14" y="383"/>
                  </a:lnTo>
                  <a:lnTo>
                    <a:pt x="6" y="343"/>
                  </a:lnTo>
                  <a:lnTo>
                    <a:pt x="1" y="302"/>
                  </a:lnTo>
                  <a:lnTo>
                    <a:pt x="0" y="261"/>
                  </a:lnTo>
                  <a:lnTo>
                    <a:pt x="3" y="220"/>
                  </a:lnTo>
                  <a:lnTo>
                    <a:pt x="10" y="180"/>
                  </a:lnTo>
                  <a:lnTo>
                    <a:pt x="22" y="143"/>
                  </a:lnTo>
                  <a:lnTo>
                    <a:pt x="35" y="115"/>
                  </a:lnTo>
                  <a:lnTo>
                    <a:pt x="52" y="90"/>
                  </a:lnTo>
                  <a:lnTo>
                    <a:pt x="71" y="67"/>
                  </a:lnTo>
                  <a:lnTo>
                    <a:pt x="92" y="47"/>
                  </a:lnTo>
                  <a:lnTo>
                    <a:pt x="116" y="30"/>
                  </a:lnTo>
                  <a:lnTo>
                    <a:pt x="142" y="18"/>
                  </a:lnTo>
                  <a:lnTo>
                    <a:pt x="179" y="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97D3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"/>
            <p:cNvSpPr>
              <a:spLocks/>
            </p:cNvSpPr>
            <p:nvPr/>
          </p:nvSpPr>
          <p:spPr bwMode="auto">
            <a:xfrm>
              <a:off x="5491163" y="2546350"/>
              <a:ext cx="158750" cy="811213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100" y="329"/>
                </a:cxn>
                <a:cxn ang="0">
                  <a:pos x="23" y="486"/>
                </a:cxn>
                <a:cxn ang="0">
                  <a:pos x="16" y="495"/>
                </a:cxn>
                <a:cxn ang="0">
                  <a:pos x="0" y="511"/>
                </a:cxn>
                <a:cxn ang="0">
                  <a:pos x="4" y="488"/>
                </a:cxn>
                <a:cxn ang="0">
                  <a:pos x="78" y="345"/>
                </a:cxn>
                <a:cxn ang="0">
                  <a:pos x="78" y="342"/>
                </a:cxn>
                <a:cxn ang="0">
                  <a:pos x="76" y="332"/>
                </a:cxn>
                <a:cxn ang="0">
                  <a:pos x="74" y="316"/>
                </a:cxn>
                <a:cxn ang="0">
                  <a:pos x="72" y="296"/>
                </a:cxn>
                <a:cxn ang="0">
                  <a:pos x="69" y="271"/>
                </a:cxn>
                <a:cxn ang="0">
                  <a:pos x="66" y="243"/>
                </a:cxn>
                <a:cxn ang="0">
                  <a:pos x="62" y="211"/>
                </a:cxn>
                <a:cxn ang="0">
                  <a:pos x="58" y="177"/>
                </a:cxn>
                <a:cxn ang="0">
                  <a:pos x="54" y="142"/>
                </a:cxn>
                <a:cxn ang="0">
                  <a:pos x="51" y="106"/>
                </a:cxn>
                <a:cxn ang="0">
                  <a:pos x="47" y="35"/>
                </a:cxn>
                <a:cxn ang="0">
                  <a:pos x="45" y="0"/>
                </a:cxn>
              </a:cxnLst>
              <a:rect l="0" t="0" r="r" b="b"/>
              <a:pathLst>
                <a:path w="100" h="511">
                  <a:moveTo>
                    <a:pt x="45" y="0"/>
                  </a:moveTo>
                  <a:lnTo>
                    <a:pt x="100" y="329"/>
                  </a:lnTo>
                  <a:lnTo>
                    <a:pt x="23" y="486"/>
                  </a:lnTo>
                  <a:lnTo>
                    <a:pt x="16" y="495"/>
                  </a:lnTo>
                  <a:lnTo>
                    <a:pt x="0" y="511"/>
                  </a:lnTo>
                  <a:lnTo>
                    <a:pt x="4" y="488"/>
                  </a:lnTo>
                  <a:lnTo>
                    <a:pt x="78" y="345"/>
                  </a:lnTo>
                  <a:lnTo>
                    <a:pt x="78" y="342"/>
                  </a:lnTo>
                  <a:lnTo>
                    <a:pt x="76" y="332"/>
                  </a:lnTo>
                  <a:lnTo>
                    <a:pt x="74" y="316"/>
                  </a:lnTo>
                  <a:lnTo>
                    <a:pt x="72" y="296"/>
                  </a:lnTo>
                  <a:lnTo>
                    <a:pt x="69" y="271"/>
                  </a:lnTo>
                  <a:lnTo>
                    <a:pt x="66" y="243"/>
                  </a:lnTo>
                  <a:lnTo>
                    <a:pt x="62" y="211"/>
                  </a:lnTo>
                  <a:lnTo>
                    <a:pt x="58" y="177"/>
                  </a:lnTo>
                  <a:lnTo>
                    <a:pt x="54" y="142"/>
                  </a:lnTo>
                  <a:lnTo>
                    <a:pt x="51" y="106"/>
                  </a:lnTo>
                  <a:lnTo>
                    <a:pt x="47" y="3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3636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5"/>
            <p:cNvSpPr>
              <a:spLocks/>
            </p:cNvSpPr>
            <p:nvPr/>
          </p:nvSpPr>
          <p:spPr bwMode="auto">
            <a:xfrm>
              <a:off x="5556251" y="1298575"/>
              <a:ext cx="822325" cy="739775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9" y="0"/>
                </a:cxn>
                <a:cxn ang="0">
                  <a:pos x="297" y="5"/>
                </a:cxn>
                <a:cxn ang="0">
                  <a:pos x="334" y="16"/>
                </a:cxn>
                <a:cxn ang="0">
                  <a:pos x="369" y="32"/>
                </a:cxn>
                <a:cxn ang="0">
                  <a:pos x="404" y="52"/>
                </a:cxn>
                <a:cxn ang="0">
                  <a:pos x="436" y="77"/>
                </a:cxn>
                <a:cxn ang="0">
                  <a:pos x="467" y="106"/>
                </a:cxn>
                <a:cxn ang="0">
                  <a:pos x="494" y="141"/>
                </a:cxn>
                <a:cxn ang="0">
                  <a:pos x="518" y="179"/>
                </a:cxn>
                <a:cxn ang="0">
                  <a:pos x="513" y="201"/>
                </a:cxn>
                <a:cxn ang="0">
                  <a:pos x="502" y="222"/>
                </a:cxn>
                <a:cxn ang="0">
                  <a:pos x="488" y="241"/>
                </a:cxn>
                <a:cxn ang="0">
                  <a:pos x="469" y="259"/>
                </a:cxn>
                <a:cxn ang="0">
                  <a:pos x="446" y="274"/>
                </a:cxn>
                <a:cxn ang="0">
                  <a:pos x="420" y="287"/>
                </a:cxn>
                <a:cxn ang="0">
                  <a:pos x="390" y="295"/>
                </a:cxn>
                <a:cxn ang="0">
                  <a:pos x="359" y="299"/>
                </a:cxn>
                <a:cxn ang="0">
                  <a:pos x="319" y="299"/>
                </a:cxn>
                <a:cxn ang="0">
                  <a:pos x="282" y="295"/>
                </a:cxn>
                <a:cxn ang="0">
                  <a:pos x="250" y="288"/>
                </a:cxn>
                <a:cxn ang="0">
                  <a:pos x="219" y="278"/>
                </a:cxn>
                <a:cxn ang="0">
                  <a:pos x="193" y="268"/>
                </a:cxn>
                <a:cxn ang="0">
                  <a:pos x="170" y="256"/>
                </a:cxn>
                <a:cxn ang="0">
                  <a:pos x="150" y="245"/>
                </a:cxn>
                <a:cxn ang="0">
                  <a:pos x="135" y="233"/>
                </a:cxn>
                <a:cxn ang="0">
                  <a:pos x="122" y="223"/>
                </a:cxn>
                <a:cxn ang="0">
                  <a:pos x="113" y="215"/>
                </a:cxn>
                <a:cxn ang="0">
                  <a:pos x="105" y="208"/>
                </a:cxn>
                <a:cxn ang="0">
                  <a:pos x="112" y="247"/>
                </a:cxn>
                <a:cxn ang="0">
                  <a:pos x="113" y="283"/>
                </a:cxn>
                <a:cxn ang="0">
                  <a:pos x="111" y="316"/>
                </a:cxn>
                <a:cxn ang="0">
                  <a:pos x="105" y="346"/>
                </a:cxn>
                <a:cxn ang="0">
                  <a:pos x="98" y="374"/>
                </a:cxn>
                <a:cxn ang="0">
                  <a:pos x="88" y="398"/>
                </a:cxn>
                <a:cxn ang="0">
                  <a:pos x="77" y="419"/>
                </a:cxn>
                <a:cxn ang="0">
                  <a:pos x="64" y="438"/>
                </a:cxn>
                <a:cxn ang="0">
                  <a:pos x="53" y="453"/>
                </a:cxn>
                <a:cxn ang="0">
                  <a:pos x="41" y="466"/>
                </a:cxn>
                <a:cxn ang="0">
                  <a:pos x="28" y="438"/>
                </a:cxn>
                <a:cxn ang="0">
                  <a:pos x="16" y="404"/>
                </a:cxn>
                <a:cxn ang="0">
                  <a:pos x="7" y="368"/>
                </a:cxn>
                <a:cxn ang="0">
                  <a:pos x="2" y="333"/>
                </a:cxn>
                <a:cxn ang="0">
                  <a:pos x="0" y="297"/>
                </a:cxn>
                <a:cxn ang="0">
                  <a:pos x="1" y="260"/>
                </a:cxn>
                <a:cxn ang="0">
                  <a:pos x="5" y="226"/>
                </a:cxn>
                <a:cxn ang="0">
                  <a:pos x="12" y="191"/>
                </a:cxn>
                <a:cxn ang="0">
                  <a:pos x="23" y="158"/>
                </a:cxn>
                <a:cxn ang="0">
                  <a:pos x="35" y="127"/>
                </a:cxn>
                <a:cxn ang="0">
                  <a:pos x="52" y="99"/>
                </a:cxn>
                <a:cxn ang="0">
                  <a:pos x="72" y="73"/>
                </a:cxn>
                <a:cxn ang="0">
                  <a:pos x="94" y="50"/>
                </a:cxn>
                <a:cxn ang="0">
                  <a:pos x="120" y="33"/>
                </a:cxn>
                <a:cxn ang="0">
                  <a:pos x="148" y="18"/>
                </a:cxn>
                <a:cxn ang="0">
                  <a:pos x="185" y="6"/>
                </a:cxn>
                <a:cxn ang="0">
                  <a:pos x="222" y="0"/>
                </a:cxn>
              </a:cxnLst>
              <a:rect l="0" t="0" r="r" b="b"/>
              <a:pathLst>
                <a:path w="518" h="466">
                  <a:moveTo>
                    <a:pt x="222" y="0"/>
                  </a:moveTo>
                  <a:lnTo>
                    <a:pt x="259" y="0"/>
                  </a:lnTo>
                  <a:lnTo>
                    <a:pt x="297" y="5"/>
                  </a:lnTo>
                  <a:lnTo>
                    <a:pt x="334" y="16"/>
                  </a:lnTo>
                  <a:lnTo>
                    <a:pt x="369" y="32"/>
                  </a:lnTo>
                  <a:lnTo>
                    <a:pt x="404" y="52"/>
                  </a:lnTo>
                  <a:lnTo>
                    <a:pt x="436" y="77"/>
                  </a:lnTo>
                  <a:lnTo>
                    <a:pt x="467" y="106"/>
                  </a:lnTo>
                  <a:lnTo>
                    <a:pt x="494" y="141"/>
                  </a:lnTo>
                  <a:lnTo>
                    <a:pt x="518" y="179"/>
                  </a:lnTo>
                  <a:lnTo>
                    <a:pt x="513" y="201"/>
                  </a:lnTo>
                  <a:lnTo>
                    <a:pt x="502" y="222"/>
                  </a:lnTo>
                  <a:lnTo>
                    <a:pt x="488" y="241"/>
                  </a:lnTo>
                  <a:lnTo>
                    <a:pt x="469" y="259"/>
                  </a:lnTo>
                  <a:lnTo>
                    <a:pt x="446" y="274"/>
                  </a:lnTo>
                  <a:lnTo>
                    <a:pt x="420" y="287"/>
                  </a:lnTo>
                  <a:lnTo>
                    <a:pt x="390" y="295"/>
                  </a:lnTo>
                  <a:lnTo>
                    <a:pt x="359" y="299"/>
                  </a:lnTo>
                  <a:lnTo>
                    <a:pt x="319" y="299"/>
                  </a:lnTo>
                  <a:lnTo>
                    <a:pt x="282" y="295"/>
                  </a:lnTo>
                  <a:lnTo>
                    <a:pt x="250" y="288"/>
                  </a:lnTo>
                  <a:lnTo>
                    <a:pt x="219" y="278"/>
                  </a:lnTo>
                  <a:lnTo>
                    <a:pt x="193" y="268"/>
                  </a:lnTo>
                  <a:lnTo>
                    <a:pt x="170" y="256"/>
                  </a:lnTo>
                  <a:lnTo>
                    <a:pt x="150" y="245"/>
                  </a:lnTo>
                  <a:lnTo>
                    <a:pt x="135" y="233"/>
                  </a:lnTo>
                  <a:lnTo>
                    <a:pt x="122" y="223"/>
                  </a:lnTo>
                  <a:lnTo>
                    <a:pt x="113" y="215"/>
                  </a:lnTo>
                  <a:lnTo>
                    <a:pt x="105" y="208"/>
                  </a:lnTo>
                  <a:lnTo>
                    <a:pt x="112" y="247"/>
                  </a:lnTo>
                  <a:lnTo>
                    <a:pt x="113" y="283"/>
                  </a:lnTo>
                  <a:lnTo>
                    <a:pt x="111" y="316"/>
                  </a:lnTo>
                  <a:lnTo>
                    <a:pt x="105" y="346"/>
                  </a:lnTo>
                  <a:lnTo>
                    <a:pt x="98" y="374"/>
                  </a:lnTo>
                  <a:lnTo>
                    <a:pt x="88" y="398"/>
                  </a:lnTo>
                  <a:lnTo>
                    <a:pt x="77" y="419"/>
                  </a:lnTo>
                  <a:lnTo>
                    <a:pt x="64" y="438"/>
                  </a:lnTo>
                  <a:lnTo>
                    <a:pt x="53" y="453"/>
                  </a:lnTo>
                  <a:lnTo>
                    <a:pt x="41" y="466"/>
                  </a:lnTo>
                  <a:lnTo>
                    <a:pt x="28" y="438"/>
                  </a:lnTo>
                  <a:lnTo>
                    <a:pt x="16" y="404"/>
                  </a:lnTo>
                  <a:lnTo>
                    <a:pt x="7" y="368"/>
                  </a:lnTo>
                  <a:lnTo>
                    <a:pt x="2" y="333"/>
                  </a:lnTo>
                  <a:lnTo>
                    <a:pt x="0" y="297"/>
                  </a:lnTo>
                  <a:lnTo>
                    <a:pt x="1" y="260"/>
                  </a:lnTo>
                  <a:lnTo>
                    <a:pt x="5" y="226"/>
                  </a:lnTo>
                  <a:lnTo>
                    <a:pt x="12" y="191"/>
                  </a:lnTo>
                  <a:lnTo>
                    <a:pt x="23" y="158"/>
                  </a:lnTo>
                  <a:lnTo>
                    <a:pt x="35" y="127"/>
                  </a:lnTo>
                  <a:lnTo>
                    <a:pt x="52" y="99"/>
                  </a:lnTo>
                  <a:lnTo>
                    <a:pt x="72" y="73"/>
                  </a:lnTo>
                  <a:lnTo>
                    <a:pt x="94" y="50"/>
                  </a:lnTo>
                  <a:lnTo>
                    <a:pt x="120" y="33"/>
                  </a:lnTo>
                  <a:lnTo>
                    <a:pt x="148" y="18"/>
                  </a:lnTo>
                  <a:lnTo>
                    <a:pt x="185" y="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"/>
            <p:cNvSpPr>
              <a:spLocks/>
            </p:cNvSpPr>
            <p:nvPr/>
          </p:nvSpPr>
          <p:spPr bwMode="auto">
            <a:xfrm>
              <a:off x="6391276" y="1684338"/>
              <a:ext cx="55563" cy="43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6" y="9"/>
                </a:cxn>
                <a:cxn ang="0">
                  <a:pos x="11" y="22"/>
                </a:cxn>
                <a:cxn ang="0">
                  <a:pos x="17" y="37"/>
                </a:cxn>
                <a:cxn ang="0">
                  <a:pos x="23" y="57"/>
                </a:cxn>
                <a:cxn ang="0">
                  <a:pos x="29" y="80"/>
                </a:cxn>
                <a:cxn ang="0">
                  <a:pos x="33" y="107"/>
                </a:cxn>
                <a:cxn ang="0">
                  <a:pos x="35" y="135"/>
                </a:cxn>
                <a:cxn ang="0">
                  <a:pos x="33" y="166"/>
                </a:cxn>
                <a:cxn ang="0">
                  <a:pos x="28" y="200"/>
                </a:cxn>
                <a:cxn ang="0">
                  <a:pos x="18" y="236"/>
                </a:cxn>
                <a:cxn ang="0">
                  <a:pos x="2" y="272"/>
                </a:cxn>
                <a:cxn ang="0">
                  <a:pos x="3" y="269"/>
                </a:cxn>
                <a:cxn ang="0">
                  <a:pos x="6" y="262"/>
                </a:cxn>
                <a:cxn ang="0">
                  <a:pos x="10" y="249"/>
                </a:cxn>
                <a:cxn ang="0">
                  <a:pos x="14" y="234"/>
                </a:cxn>
                <a:cxn ang="0">
                  <a:pos x="17" y="213"/>
                </a:cxn>
                <a:cxn ang="0">
                  <a:pos x="21" y="189"/>
                </a:cxn>
                <a:cxn ang="0">
                  <a:pos x="23" y="162"/>
                </a:cxn>
                <a:cxn ang="0">
                  <a:pos x="24" y="133"/>
                </a:cxn>
                <a:cxn ang="0">
                  <a:pos x="22" y="102"/>
                </a:cxn>
                <a:cxn ang="0">
                  <a:pos x="19" y="69"/>
                </a:cxn>
                <a:cxn ang="0">
                  <a:pos x="12" y="34"/>
                </a:cxn>
                <a:cxn ang="0">
                  <a:pos x="0" y="0"/>
                </a:cxn>
              </a:cxnLst>
              <a:rect l="0" t="0" r="r" b="b"/>
              <a:pathLst>
                <a:path w="35" h="272">
                  <a:moveTo>
                    <a:pt x="0" y="0"/>
                  </a:moveTo>
                  <a:lnTo>
                    <a:pt x="1" y="2"/>
                  </a:lnTo>
                  <a:lnTo>
                    <a:pt x="6" y="9"/>
                  </a:lnTo>
                  <a:lnTo>
                    <a:pt x="11" y="22"/>
                  </a:lnTo>
                  <a:lnTo>
                    <a:pt x="17" y="37"/>
                  </a:lnTo>
                  <a:lnTo>
                    <a:pt x="23" y="57"/>
                  </a:lnTo>
                  <a:lnTo>
                    <a:pt x="29" y="80"/>
                  </a:lnTo>
                  <a:lnTo>
                    <a:pt x="33" y="107"/>
                  </a:lnTo>
                  <a:lnTo>
                    <a:pt x="35" y="135"/>
                  </a:lnTo>
                  <a:lnTo>
                    <a:pt x="33" y="166"/>
                  </a:lnTo>
                  <a:lnTo>
                    <a:pt x="28" y="200"/>
                  </a:lnTo>
                  <a:lnTo>
                    <a:pt x="18" y="236"/>
                  </a:lnTo>
                  <a:lnTo>
                    <a:pt x="2" y="272"/>
                  </a:lnTo>
                  <a:lnTo>
                    <a:pt x="3" y="269"/>
                  </a:lnTo>
                  <a:lnTo>
                    <a:pt x="6" y="262"/>
                  </a:lnTo>
                  <a:lnTo>
                    <a:pt x="10" y="249"/>
                  </a:lnTo>
                  <a:lnTo>
                    <a:pt x="14" y="234"/>
                  </a:lnTo>
                  <a:lnTo>
                    <a:pt x="17" y="213"/>
                  </a:lnTo>
                  <a:lnTo>
                    <a:pt x="21" y="189"/>
                  </a:lnTo>
                  <a:lnTo>
                    <a:pt x="23" y="162"/>
                  </a:lnTo>
                  <a:lnTo>
                    <a:pt x="24" y="133"/>
                  </a:lnTo>
                  <a:lnTo>
                    <a:pt x="22" y="102"/>
                  </a:lnTo>
                  <a:lnTo>
                    <a:pt x="19" y="69"/>
                  </a:lnTo>
                  <a:lnTo>
                    <a:pt x="1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"/>
            <p:cNvSpPr>
              <a:spLocks/>
            </p:cNvSpPr>
            <p:nvPr/>
          </p:nvSpPr>
          <p:spPr bwMode="auto">
            <a:xfrm>
              <a:off x="5897563" y="1473200"/>
              <a:ext cx="385763" cy="263525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208" y="2"/>
                </a:cxn>
                <a:cxn ang="0">
                  <a:pos x="212" y="7"/>
                </a:cxn>
                <a:cxn ang="0">
                  <a:pos x="218" y="14"/>
                </a:cxn>
                <a:cxn ang="0">
                  <a:pos x="224" y="23"/>
                </a:cxn>
                <a:cxn ang="0">
                  <a:pos x="232" y="35"/>
                </a:cxn>
                <a:cxn ang="0">
                  <a:pos x="242" y="62"/>
                </a:cxn>
                <a:cxn ang="0">
                  <a:pos x="243" y="78"/>
                </a:cxn>
                <a:cxn ang="0">
                  <a:pos x="242" y="94"/>
                </a:cxn>
                <a:cxn ang="0">
                  <a:pos x="237" y="108"/>
                </a:cxn>
                <a:cxn ang="0">
                  <a:pos x="227" y="124"/>
                </a:cxn>
                <a:cxn ang="0">
                  <a:pos x="211" y="139"/>
                </a:cxn>
                <a:cxn ang="0">
                  <a:pos x="190" y="151"/>
                </a:cxn>
                <a:cxn ang="0">
                  <a:pos x="166" y="160"/>
                </a:cxn>
                <a:cxn ang="0">
                  <a:pos x="142" y="165"/>
                </a:cxn>
                <a:cxn ang="0">
                  <a:pos x="117" y="166"/>
                </a:cxn>
                <a:cxn ang="0">
                  <a:pos x="92" y="165"/>
                </a:cxn>
                <a:cxn ang="0">
                  <a:pos x="68" y="161"/>
                </a:cxn>
                <a:cxn ang="0">
                  <a:pos x="47" y="156"/>
                </a:cxn>
                <a:cxn ang="0">
                  <a:pos x="28" y="147"/>
                </a:cxn>
                <a:cxn ang="0">
                  <a:pos x="12" y="139"/>
                </a:cxn>
                <a:cxn ang="0">
                  <a:pos x="0" y="128"/>
                </a:cxn>
                <a:cxn ang="0">
                  <a:pos x="3" y="129"/>
                </a:cxn>
                <a:cxn ang="0">
                  <a:pos x="11" y="130"/>
                </a:cxn>
                <a:cxn ang="0">
                  <a:pos x="22" y="133"/>
                </a:cxn>
                <a:cxn ang="0">
                  <a:pos x="38" y="135"/>
                </a:cxn>
                <a:cxn ang="0">
                  <a:pos x="56" y="136"/>
                </a:cxn>
                <a:cxn ang="0">
                  <a:pos x="76" y="136"/>
                </a:cxn>
                <a:cxn ang="0">
                  <a:pos x="96" y="133"/>
                </a:cxn>
                <a:cxn ang="0">
                  <a:pos x="117" y="127"/>
                </a:cxn>
                <a:cxn ang="0">
                  <a:pos x="136" y="118"/>
                </a:cxn>
                <a:cxn ang="0">
                  <a:pos x="155" y="104"/>
                </a:cxn>
                <a:cxn ang="0">
                  <a:pos x="153" y="104"/>
                </a:cxn>
                <a:cxn ang="0">
                  <a:pos x="146" y="105"/>
                </a:cxn>
                <a:cxn ang="0">
                  <a:pos x="136" y="105"/>
                </a:cxn>
                <a:cxn ang="0">
                  <a:pos x="124" y="104"/>
                </a:cxn>
                <a:cxn ang="0">
                  <a:pos x="110" y="102"/>
                </a:cxn>
                <a:cxn ang="0">
                  <a:pos x="96" y="97"/>
                </a:cxn>
                <a:cxn ang="0">
                  <a:pos x="82" y="89"/>
                </a:cxn>
                <a:cxn ang="0">
                  <a:pos x="69" y="78"/>
                </a:cxn>
                <a:cxn ang="0">
                  <a:pos x="72" y="78"/>
                </a:cxn>
                <a:cxn ang="0">
                  <a:pos x="78" y="79"/>
                </a:cxn>
                <a:cxn ang="0">
                  <a:pos x="99" y="79"/>
                </a:cxn>
                <a:cxn ang="0">
                  <a:pos x="113" y="78"/>
                </a:cxn>
                <a:cxn ang="0">
                  <a:pos x="128" y="76"/>
                </a:cxn>
                <a:cxn ang="0">
                  <a:pos x="144" y="72"/>
                </a:cxn>
                <a:cxn ang="0">
                  <a:pos x="158" y="66"/>
                </a:cxn>
                <a:cxn ang="0">
                  <a:pos x="173" y="59"/>
                </a:cxn>
                <a:cxn ang="0">
                  <a:pos x="186" y="49"/>
                </a:cxn>
                <a:cxn ang="0">
                  <a:pos x="196" y="36"/>
                </a:cxn>
                <a:cxn ang="0">
                  <a:pos x="203" y="20"/>
                </a:cxn>
                <a:cxn ang="0">
                  <a:pos x="207" y="0"/>
                </a:cxn>
              </a:cxnLst>
              <a:rect l="0" t="0" r="r" b="b"/>
              <a:pathLst>
                <a:path w="243" h="166">
                  <a:moveTo>
                    <a:pt x="207" y="0"/>
                  </a:moveTo>
                  <a:lnTo>
                    <a:pt x="208" y="2"/>
                  </a:lnTo>
                  <a:lnTo>
                    <a:pt x="212" y="7"/>
                  </a:lnTo>
                  <a:lnTo>
                    <a:pt x="218" y="14"/>
                  </a:lnTo>
                  <a:lnTo>
                    <a:pt x="224" y="23"/>
                  </a:lnTo>
                  <a:lnTo>
                    <a:pt x="232" y="35"/>
                  </a:lnTo>
                  <a:lnTo>
                    <a:pt x="242" y="62"/>
                  </a:lnTo>
                  <a:lnTo>
                    <a:pt x="243" y="78"/>
                  </a:lnTo>
                  <a:lnTo>
                    <a:pt x="242" y="94"/>
                  </a:lnTo>
                  <a:lnTo>
                    <a:pt x="237" y="108"/>
                  </a:lnTo>
                  <a:lnTo>
                    <a:pt x="227" y="124"/>
                  </a:lnTo>
                  <a:lnTo>
                    <a:pt x="211" y="139"/>
                  </a:lnTo>
                  <a:lnTo>
                    <a:pt x="190" y="151"/>
                  </a:lnTo>
                  <a:lnTo>
                    <a:pt x="166" y="160"/>
                  </a:lnTo>
                  <a:lnTo>
                    <a:pt x="142" y="165"/>
                  </a:lnTo>
                  <a:lnTo>
                    <a:pt x="117" y="166"/>
                  </a:lnTo>
                  <a:lnTo>
                    <a:pt x="92" y="165"/>
                  </a:lnTo>
                  <a:lnTo>
                    <a:pt x="68" y="161"/>
                  </a:lnTo>
                  <a:lnTo>
                    <a:pt x="47" y="156"/>
                  </a:lnTo>
                  <a:lnTo>
                    <a:pt x="28" y="147"/>
                  </a:lnTo>
                  <a:lnTo>
                    <a:pt x="12" y="139"/>
                  </a:lnTo>
                  <a:lnTo>
                    <a:pt x="0" y="128"/>
                  </a:lnTo>
                  <a:lnTo>
                    <a:pt x="3" y="129"/>
                  </a:lnTo>
                  <a:lnTo>
                    <a:pt x="11" y="130"/>
                  </a:lnTo>
                  <a:lnTo>
                    <a:pt x="22" y="133"/>
                  </a:lnTo>
                  <a:lnTo>
                    <a:pt x="38" y="135"/>
                  </a:lnTo>
                  <a:lnTo>
                    <a:pt x="56" y="136"/>
                  </a:lnTo>
                  <a:lnTo>
                    <a:pt x="76" y="136"/>
                  </a:lnTo>
                  <a:lnTo>
                    <a:pt x="96" y="133"/>
                  </a:lnTo>
                  <a:lnTo>
                    <a:pt x="117" y="127"/>
                  </a:lnTo>
                  <a:lnTo>
                    <a:pt x="136" y="118"/>
                  </a:lnTo>
                  <a:lnTo>
                    <a:pt x="155" y="104"/>
                  </a:lnTo>
                  <a:lnTo>
                    <a:pt x="153" y="104"/>
                  </a:lnTo>
                  <a:lnTo>
                    <a:pt x="146" y="105"/>
                  </a:lnTo>
                  <a:lnTo>
                    <a:pt x="136" y="105"/>
                  </a:lnTo>
                  <a:lnTo>
                    <a:pt x="124" y="104"/>
                  </a:lnTo>
                  <a:lnTo>
                    <a:pt x="110" y="102"/>
                  </a:lnTo>
                  <a:lnTo>
                    <a:pt x="96" y="97"/>
                  </a:lnTo>
                  <a:lnTo>
                    <a:pt x="82" y="89"/>
                  </a:lnTo>
                  <a:lnTo>
                    <a:pt x="69" y="78"/>
                  </a:lnTo>
                  <a:lnTo>
                    <a:pt x="72" y="78"/>
                  </a:lnTo>
                  <a:lnTo>
                    <a:pt x="78" y="79"/>
                  </a:lnTo>
                  <a:lnTo>
                    <a:pt x="99" y="79"/>
                  </a:lnTo>
                  <a:lnTo>
                    <a:pt x="113" y="78"/>
                  </a:lnTo>
                  <a:lnTo>
                    <a:pt x="128" y="76"/>
                  </a:lnTo>
                  <a:lnTo>
                    <a:pt x="144" y="72"/>
                  </a:lnTo>
                  <a:lnTo>
                    <a:pt x="158" y="66"/>
                  </a:lnTo>
                  <a:lnTo>
                    <a:pt x="173" y="59"/>
                  </a:lnTo>
                  <a:lnTo>
                    <a:pt x="186" y="49"/>
                  </a:lnTo>
                  <a:lnTo>
                    <a:pt x="196" y="36"/>
                  </a:lnTo>
                  <a:lnTo>
                    <a:pt x="203" y="2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636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4837113" y="2681288"/>
              <a:ext cx="196850" cy="22066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124" y="57"/>
                </a:cxn>
                <a:cxn ang="0">
                  <a:pos x="123" y="59"/>
                </a:cxn>
                <a:cxn ang="0">
                  <a:pos x="118" y="64"/>
                </a:cxn>
                <a:cxn ang="0">
                  <a:pos x="113" y="73"/>
                </a:cxn>
                <a:cxn ang="0">
                  <a:pos x="99" y="94"/>
                </a:cxn>
                <a:cxn ang="0">
                  <a:pos x="90" y="105"/>
                </a:cxn>
                <a:cxn ang="0">
                  <a:pos x="82" y="116"/>
                </a:cxn>
                <a:cxn ang="0">
                  <a:pos x="74" y="125"/>
                </a:cxn>
                <a:cxn ang="0">
                  <a:pos x="68" y="132"/>
                </a:cxn>
                <a:cxn ang="0">
                  <a:pos x="60" y="138"/>
                </a:cxn>
                <a:cxn ang="0">
                  <a:pos x="50" y="139"/>
                </a:cxn>
                <a:cxn ang="0">
                  <a:pos x="41" y="138"/>
                </a:cxn>
                <a:cxn ang="0">
                  <a:pos x="30" y="133"/>
                </a:cxn>
                <a:cxn ang="0">
                  <a:pos x="22" y="129"/>
                </a:cxn>
                <a:cxn ang="0">
                  <a:pos x="15" y="124"/>
                </a:cxn>
                <a:cxn ang="0">
                  <a:pos x="10" y="120"/>
                </a:cxn>
                <a:cxn ang="0">
                  <a:pos x="5" y="116"/>
                </a:cxn>
                <a:cxn ang="0">
                  <a:pos x="2" y="111"/>
                </a:cxn>
                <a:cxn ang="0">
                  <a:pos x="0" y="106"/>
                </a:cxn>
                <a:cxn ang="0">
                  <a:pos x="0" y="100"/>
                </a:cxn>
                <a:cxn ang="0">
                  <a:pos x="1" y="89"/>
                </a:cxn>
                <a:cxn ang="0">
                  <a:pos x="5" y="77"/>
                </a:cxn>
                <a:cxn ang="0">
                  <a:pos x="11" y="65"/>
                </a:cxn>
                <a:cxn ang="0">
                  <a:pos x="23" y="40"/>
                </a:cxn>
                <a:cxn ang="0">
                  <a:pos x="30" y="27"/>
                </a:cxn>
                <a:cxn ang="0">
                  <a:pos x="37" y="17"/>
                </a:cxn>
                <a:cxn ang="0">
                  <a:pos x="42" y="7"/>
                </a:cxn>
                <a:cxn ang="0">
                  <a:pos x="46" y="2"/>
                </a:cxn>
                <a:cxn ang="0">
                  <a:pos x="47" y="0"/>
                </a:cxn>
              </a:cxnLst>
              <a:rect l="0" t="0" r="r" b="b"/>
              <a:pathLst>
                <a:path w="124" h="139">
                  <a:moveTo>
                    <a:pt x="47" y="0"/>
                  </a:moveTo>
                  <a:lnTo>
                    <a:pt x="124" y="57"/>
                  </a:lnTo>
                  <a:lnTo>
                    <a:pt x="123" y="59"/>
                  </a:lnTo>
                  <a:lnTo>
                    <a:pt x="118" y="64"/>
                  </a:lnTo>
                  <a:lnTo>
                    <a:pt x="113" y="73"/>
                  </a:lnTo>
                  <a:lnTo>
                    <a:pt x="99" y="94"/>
                  </a:lnTo>
                  <a:lnTo>
                    <a:pt x="90" y="105"/>
                  </a:lnTo>
                  <a:lnTo>
                    <a:pt x="82" y="116"/>
                  </a:lnTo>
                  <a:lnTo>
                    <a:pt x="74" y="125"/>
                  </a:lnTo>
                  <a:lnTo>
                    <a:pt x="68" y="132"/>
                  </a:lnTo>
                  <a:lnTo>
                    <a:pt x="60" y="138"/>
                  </a:lnTo>
                  <a:lnTo>
                    <a:pt x="50" y="139"/>
                  </a:lnTo>
                  <a:lnTo>
                    <a:pt x="41" y="138"/>
                  </a:lnTo>
                  <a:lnTo>
                    <a:pt x="30" y="133"/>
                  </a:lnTo>
                  <a:lnTo>
                    <a:pt x="22" y="129"/>
                  </a:lnTo>
                  <a:lnTo>
                    <a:pt x="15" y="124"/>
                  </a:lnTo>
                  <a:lnTo>
                    <a:pt x="10" y="120"/>
                  </a:lnTo>
                  <a:lnTo>
                    <a:pt x="5" y="116"/>
                  </a:lnTo>
                  <a:lnTo>
                    <a:pt x="2" y="111"/>
                  </a:lnTo>
                  <a:lnTo>
                    <a:pt x="0" y="106"/>
                  </a:lnTo>
                  <a:lnTo>
                    <a:pt x="0" y="100"/>
                  </a:lnTo>
                  <a:lnTo>
                    <a:pt x="1" y="89"/>
                  </a:lnTo>
                  <a:lnTo>
                    <a:pt x="5" y="77"/>
                  </a:lnTo>
                  <a:lnTo>
                    <a:pt x="11" y="65"/>
                  </a:lnTo>
                  <a:lnTo>
                    <a:pt x="23" y="40"/>
                  </a:lnTo>
                  <a:lnTo>
                    <a:pt x="30" y="27"/>
                  </a:lnTo>
                  <a:lnTo>
                    <a:pt x="37" y="17"/>
                  </a:lnTo>
                  <a:lnTo>
                    <a:pt x="42" y="7"/>
                  </a:lnTo>
                  <a:lnTo>
                    <a:pt x="46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9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4867276" y="2681288"/>
              <a:ext cx="166688" cy="15716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5" y="57"/>
                </a:cxn>
                <a:cxn ang="0">
                  <a:pos x="104" y="59"/>
                </a:cxn>
                <a:cxn ang="0">
                  <a:pos x="101" y="63"/>
                </a:cxn>
                <a:cxn ang="0">
                  <a:pos x="95" y="70"/>
                </a:cxn>
                <a:cxn ang="0">
                  <a:pos x="89" y="79"/>
                </a:cxn>
                <a:cxn ang="0">
                  <a:pos x="83" y="88"/>
                </a:cxn>
                <a:cxn ang="0">
                  <a:pos x="75" y="99"/>
                </a:cxn>
                <a:cxn ang="0">
                  <a:pos x="0" y="47"/>
                </a:cxn>
                <a:cxn ang="0">
                  <a:pos x="13" y="24"/>
                </a:cxn>
                <a:cxn ang="0">
                  <a:pos x="19" y="15"/>
                </a:cxn>
                <a:cxn ang="0">
                  <a:pos x="24" y="7"/>
                </a:cxn>
                <a:cxn ang="0">
                  <a:pos x="27" y="2"/>
                </a:cxn>
                <a:cxn ang="0">
                  <a:pos x="28" y="0"/>
                </a:cxn>
              </a:cxnLst>
              <a:rect l="0" t="0" r="r" b="b"/>
              <a:pathLst>
                <a:path w="105" h="99">
                  <a:moveTo>
                    <a:pt x="28" y="0"/>
                  </a:moveTo>
                  <a:lnTo>
                    <a:pt x="105" y="57"/>
                  </a:lnTo>
                  <a:lnTo>
                    <a:pt x="104" y="59"/>
                  </a:lnTo>
                  <a:lnTo>
                    <a:pt x="101" y="63"/>
                  </a:lnTo>
                  <a:lnTo>
                    <a:pt x="95" y="70"/>
                  </a:lnTo>
                  <a:lnTo>
                    <a:pt x="89" y="79"/>
                  </a:lnTo>
                  <a:lnTo>
                    <a:pt x="83" y="88"/>
                  </a:lnTo>
                  <a:lnTo>
                    <a:pt x="75" y="99"/>
                  </a:lnTo>
                  <a:lnTo>
                    <a:pt x="0" y="47"/>
                  </a:lnTo>
                  <a:lnTo>
                    <a:pt x="13" y="24"/>
                  </a:lnTo>
                  <a:lnTo>
                    <a:pt x="19" y="15"/>
                  </a:lnTo>
                  <a:lnTo>
                    <a:pt x="24" y="7"/>
                  </a:lnTo>
                  <a:lnTo>
                    <a:pt x="27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97D3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"/>
            <p:cNvSpPr>
              <a:spLocks/>
            </p:cNvSpPr>
            <p:nvPr/>
          </p:nvSpPr>
          <p:spPr bwMode="auto">
            <a:xfrm>
              <a:off x="4864101" y="2219325"/>
              <a:ext cx="784225" cy="596900"/>
            </a:xfrm>
            <a:custGeom>
              <a:avLst/>
              <a:gdLst/>
              <a:ahLst/>
              <a:cxnLst>
                <a:cxn ang="0">
                  <a:pos x="457" y="10"/>
                </a:cxn>
                <a:cxn ang="0">
                  <a:pos x="469" y="31"/>
                </a:cxn>
                <a:cxn ang="0">
                  <a:pos x="483" y="54"/>
                </a:cxn>
                <a:cxn ang="0">
                  <a:pos x="494" y="74"/>
                </a:cxn>
                <a:cxn ang="0">
                  <a:pos x="485" y="96"/>
                </a:cxn>
                <a:cxn ang="0">
                  <a:pos x="471" y="122"/>
                </a:cxn>
                <a:cxn ang="0">
                  <a:pos x="458" y="145"/>
                </a:cxn>
                <a:cxn ang="0">
                  <a:pos x="449" y="160"/>
                </a:cxn>
                <a:cxn ang="0">
                  <a:pos x="442" y="162"/>
                </a:cxn>
                <a:cxn ang="0">
                  <a:pos x="414" y="167"/>
                </a:cxn>
                <a:cxn ang="0">
                  <a:pos x="372" y="176"/>
                </a:cxn>
                <a:cxn ang="0">
                  <a:pos x="326" y="185"/>
                </a:cxn>
                <a:cxn ang="0">
                  <a:pos x="286" y="195"/>
                </a:cxn>
                <a:cxn ang="0">
                  <a:pos x="259" y="201"/>
                </a:cxn>
                <a:cxn ang="0">
                  <a:pos x="248" y="207"/>
                </a:cxn>
                <a:cxn ang="0">
                  <a:pos x="220" y="238"/>
                </a:cxn>
                <a:cxn ang="0">
                  <a:pos x="195" y="268"/>
                </a:cxn>
                <a:cxn ang="0">
                  <a:pos x="155" y="318"/>
                </a:cxn>
                <a:cxn ang="0">
                  <a:pos x="132" y="347"/>
                </a:cxn>
                <a:cxn ang="0">
                  <a:pos x="112" y="374"/>
                </a:cxn>
                <a:cxn ang="0">
                  <a:pos x="0" y="301"/>
                </a:cxn>
                <a:cxn ang="0">
                  <a:pos x="59" y="219"/>
                </a:cxn>
                <a:cxn ang="0">
                  <a:pos x="109" y="156"/>
                </a:cxn>
                <a:cxn ang="0">
                  <a:pos x="149" y="109"/>
                </a:cxn>
                <a:cxn ang="0">
                  <a:pos x="179" y="79"/>
                </a:cxn>
                <a:cxn ang="0">
                  <a:pos x="198" y="63"/>
                </a:cxn>
                <a:cxn ang="0">
                  <a:pos x="226" y="54"/>
                </a:cxn>
                <a:cxn ang="0">
                  <a:pos x="278" y="41"/>
                </a:cxn>
                <a:cxn ang="0">
                  <a:pos x="334" y="29"/>
                </a:cxn>
                <a:cxn ang="0">
                  <a:pos x="387" y="17"/>
                </a:cxn>
                <a:cxn ang="0">
                  <a:pos x="428" y="8"/>
                </a:cxn>
                <a:cxn ang="0">
                  <a:pos x="450" y="0"/>
                </a:cxn>
              </a:cxnLst>
              <a:rect l="0" t="0" r="r" b="b"/>
              <a:pathLst>
                <a:path w="494" h="376">
                  <a:moveTo>
                    <a:pt x="450" y="0"/>
                  </a:moveTo>
                  <a:lnTo>
                    <a:pt x="457" y="10"/>
                  </a:lnTo>
                  <a:lnTo>
                    <a:pt x="462" y="20"/>
                  </a:lnTo>
                  <a:lnTo>
                    <a:pt x="469" y="31"/>
                  </a:lnTo>
                  <a:lnTo>
                    <a:pt x="475" y="43"/>
                  </a:lnTo>
                  <a:lnTo>
                    <a:pt x="483" y="54"/>
                  </a:lnTo>
                  <a:lnTo>
                    <a:pt x="488" y="64"/>
                  </a:lnTo>
                  <a:lnTo>
                    <a:pt x="494" y="74"/>
                  </a:lnTo>
                  <a:lnTo>
                    <a:pt x="490" y="84"/>
                  </a:lnTo>
                  <a:lnTo>
                    <a:pt x="485" y="96"/>
                  </a:lnTo>
                  <a:lnTo>
                    <a:pt x="479" y="109"/>
                  </a:lnTo>
                  <a:lnTo>
                    <a:pt x="471" y="122"/>
                  </a:lnTo>
                  <a:lnTo>
                    <a:pt x="464" y="135"/>
                  </a:lnTo>
                  <a:lnTo>
                    <a:pt x="458" y="145"/>
                  </a:lnTo>
                  <a:lnTo>
                    <a:pt x="453" y="154"/>
                  </a:lnTo>
                  <a:lnTo>
                    <a:pt x="449" y="160"/>
                  </a:lnTo>
                  <a:lnTo>
                    <a:pt x="448" y="162"/>
                  </a:lnTo>
                  <a:lnTo>
                    <a:pt x="442" y="162"/>
                  </a:lnTo>
                  <a:lnTo>
                    <a:pt x="429" y="164"/>
                  </a:lnTo>
                  <a:lnTo>
                    <a:pt x="414" y="167"/>
                  </a:lnTo>
                  <a:lnTo>
                    <a:pt x="394" y="171"/>
                  </a:lnTo>
                  <a:lnTo>
                    <a:pt x="372" y="176"/>
                  </a:lnTo>
                  <a:lnTo>
                    <a:pt x="349" y="181"/>
                  </a:lnTo>
                  <a:lnTo>
                    <a:pt x="326" y="185"/>
                  </a:lnTo>
                  <a:lnTo>
                    <a:pt x="305" y="190"/>
                  </a:lnTo>
                  <a:lnTo>
                    <a:pt x="286" y="195"/>
                  </a:lnTo>
                  <a:lnTo>
                    <a:pt x="270" y="199"/>
                  </a:lnTo>
                  <a:lnTo>
                    <a:pt x="259" y="201"/>
                  </a:lnTo>
                  <a:lnTo>
                    <a:pt x="253" y="203"/>
                  </a:lnTo>
                  <a:lnTo>
                    <a:pt x="248" y="207"/>
                  </a:lnTo>
                  <a:lnTo>
                    <a:pt x="230" y="225"/>
                  </a:lnTo>
                  <a:lnTo>
                    <a:pt x="220" y="238"/>
                  </a:lnTo>
                  <a:lnTo>
                    <a:pt x="207" y="252"/>
                  </a:lnTo>
                  <a:lnTo>
                    <a:pt x="195" y="268"/>
                  </a:lnTo>
                  <a:lnTo>
                    <a:pt x="167" y="302"/>
                  </a:lnTo>
                  <a:lnTo>
                    <a:pt x="155" y="318"/>
                  </a:lnTo>
                  <a:lnTo>
                    <a:pt x="142" y="333"/>
                  </a:lnTo>
                  <a:lnTo>
                    <a:pt x="132" y="347"/>
                  </a:lnTo>
                  <a:lnTo>
                    <a:pt x="116" y="368"/>
                  </a:lnTo>
                  <a:lnTo>
                    <a:pt x="112" y="374"/>
                  </a:lnTo>
                  <a:lnTo>
                    <a:pt x="110" y="376"/>
                  </a:lnTo>
                  <a:lnTo>
                    <a:pt x="0" y="301"/>
                  </a:lnTo>
                  <a:lnTo>
                    <a:pt x="30" y="258"/>
                  </a:lnTo>
                  <a:lnTo>
                    <a:pt x="59" y="219"/>
                  </a:lnTo>
                  <a:lnTo>
                    <a:pt x="85" y="185"/>
                  </a:lnTo>
                  <a:lnTo>
                    <a:pt x="109" y="156"/>
                  </a:lnTo>
                  <a:lnTo>
                    <a:pt x="130" y="131"/>
                  </a:lnTo>
                  <a:lnTo>
                    <a:pt x="149" y="109"/>
                  </a:lnTo>
                  <a:lnTo>
                    <a:pt x="165" y="92"/>
                  </a:lnTo>
                  <a:lnTo>
                    <a:pt x="179" y="79"/>
                  </a:lnTo>
                  <a:lnTo>
                    <a:pt x="189" y="69"/>
                  </a:lnTo>
                  <a:lnTo>
                    <a:pt x="198" y="63"/>
                  </a:lnTo>
                  <a:lnTo>
                    <a:pt x="203" y="60"/>
                  </a:lnTo>
                  <a:lnTo>
                    <a:pt x="226" y="54"/>
                  </a:lnTo>
                  <a:lnTo>
                    <a:pt x="251" y="48"/>
                  </a:lnTo>
                  <a:lnTo>
                    <a:pt x="278" y="41"/>
                  </a:lnTo>
                  <a:lnTo>
                    <a:pt x="307" y="35"/>
                  </a:lnTo>
                  <a:lnTo>
                    <a:pt x="334" y="29"/>
                  </a:lnTo>
                  <a:lnTo>
                    <a:pt x="361" y="24"/>
                  </a:lnTo>
                  <a:lnTo>
                    <a:pt x="387" y="17"/>
                  </a:lnTo>
                  <a:lnTo>
                    <a:pt x="409" y="13"/>
                  </a:lnTo>
                  <a:lnTo>
                    <a:pt x="428" y="8"/>
                  </a:lnTo>
                  <a:lnTo>
                    <a:pt x="442" y="4"/>
                  </a:lnTo>
                  <a:lnTo>
                    <a:pt x="4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1"/>
            <p:cNvSpPr>
              <a:spLocks/>
            </p:cNvSpPr>
            <p:nvPr/>
          </p:nvSpPr>
          <p:spPr bwMode="auto">
            <a:xfrm>
              <a:off x="5291138" y="2338388"/>
              <a:ext cx="212725" cy="196850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96" y="103"/>
                </a:cxn>
                <a:cxn ang="0">
                  <a:pos x="69" y="108"/>
                </a:cxn>
                <a:cxn ang="0">
                  <a:pos x="43" y="114"/>
                </a:cxn>
                <a:cxn ang="0">
                  <a:pos x="19" y="120"/>
                </a:cxn>
                <a:cxn ang="0">
                  <a:pos x="0" y="124"/>
                </a:cxn>
                <a:cxn ang="0">
                  <a:pos x="13" y="116"/>
                </a:cxn>
                <a:cxn ang="0">
                  <a:pos x="28" y="106"/>
                </a:cxn>
                <a:cxn ang="0">
                  <a:pos x="46" y="93"/>
                </a:cxn>
                <a:cxn ang="0">
                  <a:pos x="65" y="79"/>
                </a:cxn>
                <a:cxn ang="0">
                  <a:pos x="85" y="61"/>
                </a:cxn>
                <a:cxn ang="0">
                  <a:pos x="104" y="42"/>
                </a:cxn>
                <a:cxn ang="0">
                  <a:pos x="120" y="22"/>
                </a:cxn>
                <a:cxn ang="0">
                  <a:pos x="134" y="0"/>
                </a:cxn>
              </a:cxnLst>
              <a:rect l="0" t="0" r="r" b="b"/>
              <a:pathLst>
                <a:path w="134" h="124">
                  <a:moveTo>
                    <a:pt x="134" y="0"/>
                  </a:moveTo>
                  <a:lnTo>
                    <a:pt x="96" y="103"/>
                  </a:lnTo>
                  <a:lnTo>
                    <a:pt x="69" y="108"/>
                  </a:lnTo>
                  <a:lnTo>
                    <a:pt x="43" y="114"/>
                  </a:lnTo>
                  <a:lnTo>
                    <a:pt x="19" y="120"/>
                  </a:lnTo>
                  <a:lnTo>
                    <a:pt x="0" y="124"/>
                  </a:lnTo>
                  <a:lnTo>
                    <a:pt x="13" y="116"/>
                  </a:lnTo>
                  <a:lnTo>
                    <a:pt x="28" y="106"/>
                  </a:lnTo>
                  <a:lnTo>
                    <a:pt x="46" y="93"/>
                  </a:lnTo>
                  <a:lnTo>
                    <a:pt x="65" y="79"/>
                  </a:lnTo>
                  <a:lnTo>
                    <a:pt x="85" y="61"/>
                  </a:lnTo>
                  <a:lnTo>
                    <a:pt x="104" y="42"/>
                  </a:lnTo>
                  <a:lnTo>
                    <a:pt x="120" y="22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2"/>
            <p:cNvSpPr>
              <a:spLocks/>
            </p:cNvSpPr>
            <p:nvPr/>
          </p:nvSpPr>
          <p:spPr bwMode="auto">
            <a:xfrm>
              <a:off x="5035551" y="2219325"/>
              <a:ext cx="984250" cy="1189038"/>
            </a:xfrm>
            <a:custGeom>
              <a:avLst/>
              <a:gdLst/>
              <a:ahLst/>
              <a:cxnLst>
                <a:cxn ang="0">
                  <a:pos x="353" y="13"/>
                </a:cxn>
                <a:cxn ang="0">
                  <a:pos x="379" y="39"/>
                </a:cxn>
                <a:cxn ang="0">
                  <a:pos x="416" y="68"/>
                </a:cxn>
                <a:cxn ang="0">
                  <a:pos x="466" y="94"/>
                </a:cxn>
                <a:cxn ang="0">
                  <a:pos x="533" y="120"/>
                </a:cxn>
                <a:cxn ang="0">
                  <a:pos x="620" y="142"/>
                </a:cxn>
                <a:cxn ang="0">
                  <a:pos x="597" y="245"/>
                </a:cxn>
                <a:cxn ang="0">
                  <a:pos x="551" y="433"/>
                </a:cxn>
                <a:cxn ang="0">
                  <a:pos x="538" y="476"/>
                </a:cxn>
                <a:cxn ang="0">
                  <a:pos x="532" y="498"/>
                </a:cxn>
                <a:cxn ang="0">
                  <a:pos x="506" y="593"/>
                </a:cxn>
                <a:cxn ang="0">
                  <a:pos x="433" y="736"/>
                </a:cxn>
                <a:cxn ang="0">
                  <a:pos x="421" y="739"/>
                </a:cxn>
                <a:cxn ang="0">
                  <a:pos x="394" y="744"/>
                </a:cxn>
                <a:cxn ang="0">
                  <a:pos x="352" y="749"/>
                </a:cxn>
                <a:cxn ang="0">
                  <a:pos x="293" y="748"/>
                </a:cxn>
                <a:cxn ang="0">
                  <a:pos x="217" y="738"/>
                </a:cxn>
                <a:cxn ang="0">
                  <a:pos x="160" y="725"/>
                </a:cxn>
                <a:cxn ang="0">
                  <a:pos x="109" y="705"/>
                </a:cxn>
                <a:cxn ang="0">
                  <a:pos x="65" y="682"/>
                </a:cxn>
                <a:cxn ang="0">
                  <a:pos x="18" y="651"/>
                </a:cxn>
                <a:cxn ang="0">
                  <a:pos x="2" y="640"/>
                </a:cxn>
                <a:cxn ang="0">
                  <a:pos x="7" y="619"/>
                </a:cxn>
                <a:cxn ang="0">
                  <a:pos x="29" y="566"/>
                </a:cxn>
                <a:cxn ang="0">
                  <a:pos x="60" y="501"/>
                </a:cxn>
                <a:cxn ang="0">
                  <a:pos x="96" y="425"/>
                </a:cxn>
                <a:cxn ang="0">
                  <a:pos x="137" y="346"/>
                </a:cxn>
                <a:cxn ang="0">
                  <a:pos x="180" y="264"/>
                </a:cxn>
                <a:cxn ang="0">
                  <a:pos x="223" y="186"/>
                </a:cxn>
                <a:cxn ang="0">
                  <a:pos x="263" y="116"/>
                </a:cxn>
                <a:cxn ang="0">
                  <a:pos x="299" y="57"/>
                </a:cxn>
                <a:cxn ang="0">
                  <a:pos x="330" y="14"/>
                </a:cxn>
              </a:cxnLst>
              <a:rect l="0" t="0" r="r" b="b"/>
              <a:pathLst>
                <a:path w="620" h="749">
                  <a:moveTo>
                    <a:pt x="342" y="0"/>
                  </a:moveTo>
                  <a:lnTo>
                    <a:pt x="353" y="13"/>
                  </a:lnTo>
                  <a:lnTo>
                    <a:pt x="365" y="27"/>
                  </a:lnTo>
                  <a:lnTo>
                    <a:pt x="379" y="39"/>
                  </a:lnTo>
                  <a:lnTo>
                    <a:pt x="396" y="53"/>
                  </a:lnTo>
                  <a:lnTo>
                    <a:pt x="416" y="68"/>
                  </a:lnTo>
                  <a:lnTo>
                    <a:pt x="439" y="81"/>
                  </a:lnTo>
                  <a:lnTo>
                    <a:pt x="466" y="94"/>
                  </a:lnTo>
                  <a:lnTo>
                    <a:pt x="496" y="107"/>
                  </a:lnTo>
                  <a:lnTo>
                    <a:pt x="533" y="120"/>
                  </a:lnTo>
                  <a:lnTo>
                    <a:pt x="574" y="132"/>
                  </a:lnTo>
                  <a:lnTo>
                    <a:pt x="620" y="142"/>
                  </a:lnTo>
                  <a:lnTo>
                    <a:pt x="608" y="195"/>
                  </a:lnTo>
                  <a:lnTo>
                    <a:pt x="597" y="245"/>
                  </a:lnTo>
                  <a:lnTo>
                    <a:pt x="586" y="290"/>
                  </a:lnTo>
                  <a:lnTo>
                    <a:pt x="551" y="433"/>
                  </a:lnTo>
                  <a:lnTo>
                    <a:pt x="543" y="457"/>
                  </a:lnTo>
                  <a:lnTo>
                    <a:pt x="538" y="476"/>
                  </a:lnTo>
                  <a:lnTo>
                    <a:pt x="534" y="489"/>
                  </a:lnTo>
                  <a:lnTo>
                    <a:pt x="532" y="498"/>
                  </a:lnTo>
                  <a:lnTo>
                    <a:pt x="531" y="501"/>
                  </a:lnTo>
                  <a:lnTo>
                    <a:pt x="506" y="593"/>
                  </a:lnTo>
                  <a:lnTo>
                    <a:pt x="434" y="735"/>
                  </a:lnTo>
                  <a:lnTo>
                    <a:pt x="433" y="736"/>
                  </a:lnTo>
                  <a:lnTo>
                    <a:pt x="428" y="737"/>
                  </a:lnTo>
                  <a:lnTo>
                    <a:pt x="421" y="739"/>
                  </a:lnTo>
                  <a:lnTo>
                    <a:pt x="409" y="742"/>
                  </a:lnTo>
                  <a:lnTo>
                    <a:pt x="394" y="744"/>
                  </a:lnTo>
                  <a:lnTo>
                    <a:pt x="375" y="747"/>
                  </a:lnTo>
                  <a:lnTo>
                    <a:pt x="352" y="749"/>
                  </a:lnTo>
                  <a:lnTo>
                    <a:pt x="324" y="749"/>
                  </a:lnTo>
                  <a:lnTo>
                    <a:pt x="293" y="748"/>
                  </a:lnTo>
                  <a:lnTo>
                    <a:pt x="257" y="743"/>
                  </a:lnTo>
                  <a:lnTo>
                    <a:pt x="217" y="738"/>
                  </a:lnTo>
                  <a:lnTo>
                    <a:pt x="188" y="733"/>
                  </a:lnTo>
                  <a:lnTo>
                    <a:pt x="160" y="725"/>
                  </a:lnTo>
                  <a:lnTo>
                    <a:pt x="134" y="715"/>
                  </a:lnTo>
                  <a:lnTo>
                    <a:pt x="109" y="705"/>
                  </a:lnTo>
                  <a:lnTo>
                    <a:pt x="86" y="693"/>
                  </a:lnTo>
                  <a:lnTo>
                    <a:pt x="65" y="682"/>
                  </a:lnTo>
                  <a:lnTo>
                    <a:pt x="46" y="670"/>
                  </a:lnTo>
                  <a:lnTo>
                    <a:pt x="18" y="651"/>
                  </a:lnTo>
                  <a:lnTo>
                    <a:pt x="8" y="644"/>
                  </a:lnTo>
                  <a:lnTo>
                    <a:pt x="2" y="640"/>
                  </a:lnTo>
                  <a:lnTo>
                    <a:pt x="0" y="637"/>
                  </a:lnTo>
                  <a:lnTo>
                    <a:pt x="7" y="619"/>
                  </a:lnTo>
                  <a:lnTo>
                    <a:pt x="18" y="594"/>
                  </a:lnTo>
                  <a:lnTo>
                    <a:pt x="29" y="566"/>
                  </a:lnTo>
                  <a:lnTo>
                    <a:pt x="44" y="536"/>
                  </a:lnTo>
                  <a:lnTo>
                    <a:pt x="60" y="501"/>
                  </a:lnTo>
                  <a:lnTo>
                    <a:pt x="77" y="464"/>
                  </a:lnTo>
                  <a:lnTo>
                    <a:pt x="96" y="425"/>
                  </a:lnTo>
                  <a:lnTo>
                    <a:pt x="117" y="387"/>
                  </a:lnTo>
                  <a:lnTo>
                    <a:pt x="137" y="346"/>
                  </a:lnTo>
                  <a:lnTo>
                    <a:pt x="158" y="305"/>
                  </a:lnTo>
                  <a:lnTo>
                    <a:pt x="180" y="264"/>
                  </a:lnTo>
                  <a:lnTo>
                    <a:pt x="201" y="225"/>
                  </a:lnTo>
                  <a:lnTo>
                    <a:pt x="223" y="186"/>
                  </a:lnTo>
                  <a:lnTo>
                    <a:pt x="243" y="149"/>
                  </a:lnTo>
                  <a:lnTo>
                    <a:pt x="263" y="116"/>
                  </a:lnTo>
                  <a:lnTo>
                    <a:pt x="281" y="84"/>
                  </a:lnTo>
                  <a:lnTo>
                    <a:pt x="299" y="57"/>
                  </a:lnTo>
                  <a:lnTo>
                    <a:pt x="316" y="33"/>
                  </a:lnTo>
                  <a:lnTo>
                    <a:pt x="330" y="14"/>
                  </a:lnTo>
                  <a:lnTo>
                    <a:pt x="34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3"/>
            <p:cNvSpPr>
              <a:spLocks/>
            </p:cNvSpPr>
            <p:nvPr/>
          </p:nvSpPr>
          <p:spPr bwMode="auto">
            <a:xfrm>
              <a:off x="5865813" y="2419350"/>
              <a:ext cx="160338" cy="63500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6" y="8"/>
                </a:cxn>
                <a:cxn ang="0">
                  <a:pos x="101" y="16"/>
                </a:cxn>
                <a:cxn ang="0">
                  <a:pos x="90" y="65"/>
                </a:cxn>
                <a:cxn ang="0">
                  <a:pos x="80" y="113"/>
                </a:cxn>
                <a:cxn ang="0">
                  <a:pos x="68" y="158"/>
                </a:cxn>
                <a:cxn ang="0">
                  <a:pos x="59" y="200"/>
                </a:cxn>
                <a:cxn ang="0">
                  <a:pos x="49" y="239"/>
                </a:cxn>
                <a:cxn ang="0">
                  <a:pos x="39" y="273"/>
                </a:cxn>
                <a:cxn ang="0">
                  <a:pos x="31" y="306"/>
                </a:cxn>
                <a:cxn ang="0">
                  <a:pos x="23" y="333"/>
                </a:cxn>
                <a:cxn ang="0">
                  <a:pos x="16" y="356"/>
                </a:cxn>
                <a:cxn ang="0">
                  <a:pos x="11" y="375"/>
                </a:cxn>
                <a:cxn ang="0">
                  <a:pos x="7" y="389"/>
                </a:cxn>
                <a:cxn ang="0">
                  <a:pos x="5" y="397"/>
                </a:cxn>
                <a:cxn ang="0">
                  <a:pos x="4" y="400"/>
                </a:cxn>
                <a:cxn ang="0">
                  <a:pos x="0" y="129"/>
                </a:cxn>
                <a:cxn ang="0">
                  <a:pos x="35" y="0"/>
                </a:cxn>
              </a:cxnLst>
              <a:rect l="0" t="0" r="r" b="b"/>
              <a:pathLst>
                <a:path w="101" h="400">
                  <a:moveTo>
                    <a:pt x="35" y="0"/>
                  </a:moveTo>
                  <a:lnTo>
                    <a:pt x="66" y="8"/>
                  </a:lnTo>
                  <a:lnTo>
                    <a:pt x="101" y="16"/>
                  </a:lnTo>
                  <a:lnTo>
                    <a:pt x="90" y="65"/>
                  </a:lnTo>
                  <a:lnTo>
                    <a:pt x="80" y="113"/>
                  </a:lnTo>
                  <a:lnTo>
                    <a:pt x="68" y="158"/>
                  </a:lnTo>
                  <a:lnTo>
                    <a:pt x="59" y="200"/>
                  </a:lnTo>
                  <a:lnTo>
                    <a:pt x="49" y="239"/>
                  </a:lnTo>
                  <a:lnTo>
                    <a:pt x="39" y="273"/>
                  </a:lnTo>
                  <a:lnTo>
                    <a:pt x="31" y="306"/>
                  </a:lnTo>
                  <a:lnTo>
                    <a:pt x="23" y="333"/>
                  </a:lnTo>
                  <a:lnTo>
                    <a:pt x="16" y="356"/>
                  </a:lnTo>
                  <a:lnTo>
                    <a:pt x="11" y="375"/>
                  </a:lnTo>
                  <a:lnTo>
                    <a:pt x="7" y="389"/>
                  </a:lnTo>
                  <a:lnTo>
                    <a:pt x="5" y="397"/>
                  </a:lnTo>
                  <a:lnTo>
                    <a:pt x="4" y="400"/>
                  </a:lnTo>
                  <a:lnTo>
                    <a:pt x="0" y="12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AFC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4"/>
            <p:cNvSpPr>
              <a:spLocks/>
            </p:cNvSpPr>
            <p:nvPr/>
          </p:nvSpPr>
          <p:spPr bwMode="auto">
            <a:xfrm>
              <a:off x="5843588" y="2430463"/>
              <a:ext cx="182563" cy="700088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115" y="9"/>
                </a:cxn>
                <a:cxn ang="0">
                  <a:pos x="103" y="62"/>
                </a:cxn>
                <a:cxn ang="0">
                  <a:pos x="92" y="112"/>
                </a:cxn>
                <a:cxn ang="0">
                  <a:pos x="81" y="157"/>
                </a:cxn>
                <a:cxn ang="0">
                  <a:pos x="46" y="300"/>
                </a:cxn>
                <a:cxn ang="0">
                  <a:pos x="38" y="324"/>
                </a:cxn>
                <a:cxn ang="0">
                  <a:pos x="33" y="343"/>
                </a:cxn>
                <a:cxn ang="0">
                  <a:pos x="29" y="356"/>
                </a:cxn>
                <a:cxn ang="0">
                  <a:pos x="27" y="365"/>
                </a:cxn>
                <a:cxn ang="0">
                  <a:pos x="26" y="368"/>
                </a:cxn>
                <a:cxn ang="0">
                  <a:pos x="0" y="441"/>
                </a:cxn>
                <a:cxn ang="0">
                  <a:pos x="10" y="310"/>
                </a:cxn>
                <a:cxn ang="0">
                  <a:pos x="80" y="83"/>
                </a:cxn>
                <a:cxn ang="0">
                  <a:pos x="73" y="0"/>
                </a:cxn>
              </a:cxnLst>
              <a:rect l="0" t="0" r="r" b="b"/>
              <a:pathLst>
                <a:path w="115" h="441">
                  <a:moveTo>
                    <a:pt x="73" y="0"/>
                  </a:moveTo>
                  <a:lnTo>
                    <a:pt x="115" y="9"/>
                  </a:lnTo>
                  <a:lnTo>
                    <a:pt x="103" y="62"/>
                  </a:lnTo>
                  <a:lnTo>
                    <a:pt x="92" y="112"/>
                  </a:lnTo>
                  <a:lnTo>
                    <a:pt x="81" y="157"/>
                  </a:lnTo>
                  <a:lnTo>
                    <a:pt x="46" y="300"/>
                  </a:lnTo>
                  <a:lnTo>
                    <a:pt x="38" y="324"/>
                  </a:lnTo>
                  <a:lnTo>
                    <a:pt x="33" y="343"/>
                  </a:lnTo>
                  <a:lnTo>
                    <a:pt x="29" y="356"/>
                  </a:lnTo>
                  <a:lnTo>
                    <a:pt x="27" y="365"/>
                  </a:lnTo>
                  <a:lnTo>
                    <a:pt x="26" y="368"/>
                  </a:lnTo>
                  <a:lnTo>
                    <a:pt x="0" y="441"/>
                  </a:lnTo>
                  <a:lnTo>
                    <a:pt x="10" y="310"/>
                  </a:lnTo>
                  <a:lnTo>
                    <a:pt x="80" y="8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8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5"/>
            <p:cNvSpPr>
              <a:spLocks/>
            </p:cNvSpPr>
            <p:nvPr/>
          </p:nvSpPr>
          <p:spPr bwMode="auto">
            <a:xfrm>
              <a:off x="5837238" y="2403475"/>
              <a:ext cx="125413" cy="7588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5" y="6"/>
                </a:cxn>
                <a:cxn ang="0">
                  <a:pos x="57" y="11"/>
                </a:cxn>
                <a:cxn ang="0">
                  <a:pos x="79" y="15"/>
                </a:cxn>
                <a:cxn ang="0">
                  <a:pos x="21" y="417"/>
                </a:cxn>
                <a:cxn ang="0">
                  <a:pos x="0" y="478"/>
                </a:cxn>
                <a:cxn ang="0">
                  <a:pos x="15" y="0"/>
                </a:cxn>
              </a:cxnLst>
              <a:rect l="0" t="0" r="r" b="b"/>
              <a:pathLst>
                <a:path w="79" h="478">
                  <a:moveTo>
                    <a:pt x="15" y="0"/>
                  </a:moveTo>
                  <a:lnTo>
                    <a:pt x="35" y="6"/>
                  </a:lnTo>
                  <a:lnTo>
                    <a:pt x="57" y="11"/>
                  </a:lnTo>
                  <a:lnTo>
                    <a:pt x="79" y="15"/>
                  </a:lnTo>
                  <a:lnTo>
                    <a:pt x="21" y="417"/>
                  </a:lnTo>
                  <a:lnTo>
                    <a:pt x="0" y="478"/>
                  </a:lnTo>
                  <a:lnTo>
                    <a:pt x="1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6"/>
            <p:cNvSpPr>
              <a:spLocks/>
            </p:cNvSpPr>
            <p:nvPr/>
          </p:nvSpPr>
          <p:spPr bwMode="auto">
            <a:xfrm>
              <a:off x="5700713" y="2884488"/>
              <a:ext cx="142875" cy="50958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90" y="18"/>
                </a:cxn>
                <a:cxn ang="0">
                  <a:pos x="87" y="174"/>
                </a:cxn>
                <a:cxn ang="0">
                  <a:pos x="15" y="316"/>
                </a:cxn>
                <a:cxn ang="0">
                  <a:pos x="0" y="321"/>
                </a:cxn>
                <a:cxn ang="0">
                  <a:pos x="72" y="183"/>
                </a:cxn>
                <a:cxn ang="0">
                  <a:pos x="79" y="0"/>
                </a:cxn>
              </a:cxnLst>
              <a:rect l="0" t="0" r="r" b="b"/>
              <a:pathLst>
                <a:path w="90" h="321">
                  <a:moveTo>
                    <a:pt x="79" y="0"/>
                  </a:moveTo>
                  <a:lnTo>
                    <a:pt x="90" y="18"/>
                  </a:lnTo>
                  <a:lnTo>
                    <a:pt x="87" y="174"/>
                  </a:lnTo>
                  <a:lnTo>
                    <a:pt x="15" y="316"/>
                  </a:lnTo>
                  <a:lnTo>
                    <a:pt x="0" y="321"/>
                  </a:lnTo>
                  <a:lnTo>
                    <a:pt x="72" y="18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7"/>
            <p:cNvSpPr>
              <a:spLocks/>
            </p:cNvSpPr>
            <p:nvPr/>
          </p:nvSpPr>
          <p:spPr bwMode="auto">
            <a:xfrm>
              <a:off x="6237288" y="2527300"/>
              <a:ext cx="207963" cy="21907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6" y="1"/>
                </a:cxn>
                <a:cxn ang="0">
                  <a:pos x="95" y="4"/>
                </a:cxn>
                <a:cxn ang="0">
                  <a:pos x="105" y="9"/>
                </a:cxn>
                <a:cxn ang="0">
                  <a:pos x="113" y="15"/>
                </a:cxn>
                <a:cxn ang="0">
                  <a:pos x="119" y="22"/>
                </a:cxn>
                <a:cxn ang="0">
                  <a:pos x="124" y="27"/>
                </a:cxn>
                <a:cxn ang="0">
                  <a:pos x="127" y="31"/>
                </a:cxn>
                <a:cxn ang="0">
                  <a:pos x="130" y="36"/>
                </a:cxn>
                <a:cxn ang="0">
                  <a:pos x="131" y="42"/>
                </a:cxn>
                <a:cxn ang="0">
                  <a:pos x="130" y="49"/>
                </a:cxn>
                <a:cxn ang="0">
                  <a:pos x="126" y="58"/>
                </a:cxn>
                <a:cxn ang="0">
                  <a:pos x="119" y="70"/>
                </a:cxn>
                <a:cxn ang="0">
                  <a:pos x="113" y="80"/>
                </a:cxn>
                <a:cxn ang="0">
                  <a:pos x="105" y="92"/>
                </a:cxn>
                <a:cxn ang="0">
                  <a:pos x="95" y="103"/>
                </a:cxn>
                <a:cxn ang="0">
                  <a:pos x="87" y="114"/>
                </a:cxn>
                <a:cxn ang="0">
                  <a:pos x="79" y="123"/>
                </a:cxn>
                <a:cxn ang="0">
                  <a:pos x="72" y="131"/>
                </a:cxn>
                <a:cxn ang="0">
                  <a:pos x="68" y="136"/>
                </a:cxn>
                <a:cxn ang="0">
                  <a:pos x="66" y="138"/>
                </a:cxn>
                <a:cxn ang="0">
                  <a:pos x="0" y="69"/>
                </a:cxn>
                <a:cxn ang="0">
                  <a:pos x="51" y="17"/>
                </a:cxn>
                <a:cxn ang="0">
                  <a:pos x="61" y="10"/>
                </a:cxn>
                <a:cxn ang="0">
                  <a:pos x="68" y="4"/>
                </a:cxn>
                <a:cxn ang="0">
                  <a:pos x="76" y="0"/>
                </a:cxn>
              </a:cxnLst>
              <a:rect l="0" t="0" r="r" b="b"/>
              <a:pathLst>
                <a:path w="131" h="138">
                  <a:moveTo>
                    <a:pt x="76" y="0"/>
                  </a:moveTo>
                  <a:lnTo>
                    <a:pt x="86" y="1"/>
                  </a:lnTo>
                  <a:lnTo>
                    <a:pt x="95" y="4"/>
                  </a:lnTo>
                  <a:lnTo>
                    <a:pt x="105" y="9"/>
                  </a:lnTo>
                  <a:lnTo>
                    <a:pt x="113" y="15"/>
                  </a:lnTo>
                  <a:lnTo>
                    <a:pt x="119" y="22"/>
                  </a:lnTo>
                  <a:lnTo>
                    <a:pt x="124" y="27"/>
                  </a:lnTo>
                  <a:lnTo>
                    <a:pt x="127" y="31"/>
                  </a:lnTo>
                  <a:lnTo>
                    <a:pt x="130" y="36"/>
                  </a:lnTo>
                  <a:lnTo>
                    <a:pt x="131" y="42"/>
                  </a:lnTo>
                  <a:lnTo>
                    <a:pt x="130" y="49"/>
                  </a:lnTo>
                  <a:lnTo>
                    <a:pt x="126" y="58"/>
                  </a:lnTo>
                  <a:lnTo>
                    <a:pt x="119" y="70"/>
                  </a:lnTo>
                  <a:lnTo>
                    <a:pt x="113" y="80"/>
                  </a:lnTo>
                  <a:lnTo>
                    <a:pt x="105" y="92"/>
                  </a:lnTo>
                  <a:lnTo>
                    <a:pt x="95" y="103"/>
                  </a:lnTo>
                  <a:lnTo>
                    <a:pt x="87" y="114"/>
                  </a:lnTo>
                  <a:lnTo>
                    <a:pt x="79" y="123"/>
                  </a:lnTo>
                  <a:lnTo>
                    <a:pt x="72" y="131"/>
                  </a:lnTo>
                  <a:lnTo>
                    <a:pt x="68" y="136"/>
                  </a:lnTo>
                  <a:lnTo>
                    <a:pt x="66" y="138"/>
                  </a:lnTo>
                  <a:lnTo>
                    <a:pt x="0" y="69"/>
                  </a:lnTo>
                  <a:lnTo>
                    <a:pt x="51" y="17"/>
                  </a:lnTo>
                  <a:lnTo>
                    <a:pt x="61" y="10"/>
                  </a:lnTo>
                  <a:lnTo>
                    <a:pt x="68" y="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C9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8"/>
            <p:cNvSpPr>
              <a:spLocks/>
            </p:cNvSpPr>
            <p:nvPr/>
          </p:nvSpPr>
          <p:spPr bwMode="auto">
            <a:xfrm>
              <a:off x="6237288" y="2578100"/>
              <a:ext cx="161925" cy="16827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02" y="64"/>
                </a:cxn>
                <a:cxn ang="0">
                  <a:pos x="85" y="85"/>
                </a:cxn>
                <a:cxn ang="0">
                  <a:pos x="77" y="93"/>
                </a:cxn>
                <a:cxn ang="0">
                  <a:pos x="67" y="104"/>
                </a:cxn>
                <a:cxn ang="0">
                  <a:pos x="66" y="106"/>
                </a:cxn>
                <a:cxn ang="0">
                  <a:pos x="0" y="37"/>
                </a:cxn>
                <a:cxn ang="0">
                  <a:pos x="19" y="18"/>
                </a:cxn>
                <a:cxn ang="0">
                  <a:pos x="27" y="8"/>
                </a:cxn>
                <a:cxn ang="0">
                  <a:pos x="37" y="0"/>
                </a:cxn>
              </a:cxnLst>
              <a:rect l="0" t="0" r="r" b="b"/>
              <a:pathLst>
                <a:path w="102" h="106">
                  <a:moveTo>
                    <a:pt x="37" y="0"/>
                  </a:moveTo>
                  <a:lnTo>
                    <a:pt x="102" y="64"/>
                  </a:lnTo>
                  <a:lnTo>
                    <a:pt x="85" y="85"/>
                  </a:lnTo>
                  <a:lnTo>
                    <a:pt x="77" y="93"/>
                  </a:lnTo>
                  <a:lnTo>
                    <a:pt x="67" y="104"/>
                  </a:lnTo>
                  <a:lnTo>
                    <a:pt x="66" y="106"/>
                  </a:lnTo>
                  <a:lnTo>
                    <a:pt x="0" y="37"/>
                  </a:lnTo>
                  <a:lnTo>
                    <a:pt x="19" y="18"/>
                  </a:lnTo>
                  <a:lnTo>
                    <a:pt x="27" y="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97D3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9"/>
            <p:cNvSpPr>
              <a:spLocks/>
            </p:cNvSpPr>
            <p:nvPr/>
          </p:nvSpPr>
          <p:spPr bwMode="auto">
            <a:xfrm>
              <a:off x="5680076" y="2425700"/>
              <a:ext cx="711200" cy="60166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0"/>
                </a:cxn>
                <a:cxn ang="0">
                  <a:pos x="100" y="1"/>
                </a:cxn>
                <a:cxn ang="0">
                  <a:pos x="104" y="11"/>
                </a:cxn>
                <a:cxn ang="0">
                  <a:pos x="110" y="26"/>
                </a:cxn>
                <a:cxn ang="0">
                  <a:pos x="116" y="44"/>
                </a:cxn>
                <a:cxn ang="0">
                  <a:pos x="125" y="62"/>
                </a:cxn>
                <a:cxn ang="0">
                  <a:pos x="133" y="83"/>
                </a:cxn>
                <a:cxn ang="0">
                  <a:pos x="141" y="106"/>
                </a:cxn>
                <a:cxn ang="0">
                  <a:pos x="151" y="128"/>
                </a:cxn>
                <a:cxn ang="0">
                  <a:pos x="159" y="149"/>
                </a:cxn>
                <a:cxn ang="0">
                  <a:pos x="169" y="168"/>
                </a:cxn>
                <a:cxn ang="0">
                  <a:pos x="176" y="186"/>
                </a:cxn>
                <a:cxn ang="0">
                  <a:pos x="183" y="201"/>
                </a:cxn>
                <a:cxn ang="0">
                  <a:pos x="189" y="213"/>
                </a:cxn>
                <a:cxn ang="0">
                  <a:pos x="193" y="220"/>
                </a:cxn>
                <a:cxn ang="0">
                  <a:pos x="196" y="222"/>
                </a:cxn>
                <a:cxn ang="0">
                  <a:pos x="211" y="218"/>
                </a:cxn>
                <a:cxn ang="0">
                  <a:pos x="226" y="212"/>
                </a:cxn>
                <a:cxn ang="0">
                  <a:pos x="242" y="202"/>
                </a:cxn>
                <a:cxn ang="0">
                  <a:pos x="258" y="191"/>
                </a:cxn>
                <a:cxn ang="0">
                  <a:pos x="275" y="179"/>
                </a:cxn>
                <a:cxn ang="0">
                  <a:pos x="289" y="165"/>
                </a:cxn>
                <a:cxn ang="0">
                  <a:pos x="304" y="153"/>
                </a:cxn>
                <a:cxn ang="0">
                  <a:pos x="317" y="140"/>
                </a:cxn>
                <a:cxn ang="0">
                  <a:pos x="346" y="112"/>
                </a:cxn>
                <a:cxn ang="0">
                  <a:pos x="350" y="107"/>
                </a:cxn>
                <a:cxn ang="0">
                  <a:pos x="352" y="104"/>
                </a:cxn>
                <a:cxn ang="0">
                  <a:pos x="448" y="198"/>
                </a:cxn>
                <a:cxn ang="0">
                  <a:pos x="421" y="232"/>
                </a:cxn>
                <a:cxn ang="0">
                  <a:pos x="392" y="262"/>
                </a:cxn>
                <a:cxn ang="0">
                  <a:pos x="361" y="288"/>
                </a:cxn>
                <a:cxn ang="0">
                  <a:pos x="332" y="310"/>
                </a:cxn>
                <a:cxn ang="0">
                  <a:pos x="302" y="329"/>
                </a:cxn>
                <a:cxn ang="0">
                  <a:pos x="273" y="344"/>
                </a:cxn>
                <a:cxn ang="0">
                  <a:pos x="247" y="356"/>
                </a:cxn>
                <a:cxn ang="0">
                  <a:pos x="224" y="366"/>
                </a:cxn>
                <a:cxn ang="0">
                  <a:pos x="203" y="372"/>
                </a:cxn>
                <a:cxn ang="0">
                  <a:pos x="188" y="376"/>
                </a:cxn>
                <a:cxn ang="0">
                  <a:pos x="169" y="379"/>
                </a:cxn>
                <a:cxn ang="0">
                  <a:pos x="158" y="375"/>
                </a:cxn>
                <a:cxn ang="0">
                  <a:pos x="147" y="367"/>
                </a:cxn>
                <a:cxn ang="0">
                  <a:pos x="134" y="354"/>
                </a:cxn>
                <a:cxn ang="0">
                  <a:pos x="121" y="338"/>
                </a:cxn>
                <a:cxn ang="0">
                  <a:pos x="107" y="320"/>
                </a:cxn>
                <a:cxn ang="0">
                  <a:pos x="92" y="299"/>
                </a:cxn>
                <a:cxn ang="0">
                  <a:pos x="51" y="232"/>
                </a:cxn>
                <a:cxn ang="0">
                  <a:pos x="40" y="210"/>
                </a:cxn>
                <a:cxn ang="0">
                  <a:pos x="28" y="191"/>
                </a:cxn>
                <a:cxn ang="0">
                  <a:pos x="12" y="157"/>
                </a:cxn>
                <a:cxn ang="0">
                  <a:pos x="5" y="145"/>
                </a:cxn>
                <a:cxn ang="0">
                  <a:pos x="1" y="138"/>
                </a:cxn>
                <a:cxn ang="0">
                  <a:pos x="0" y="135"/>
                </a:cxn>
                <a:cxn ang="0">
                  <a:pos x="18" y="108"/>
                </a:cxn>
                <a:cxn ang="0">
                  <a:pos x="34" y="82"/>
                </a:cxn>
                <a:cxn ang="0">
                  <a:pos x="49" y="59"/>
                </a:cxn>
                <a:cxn ang="0">
                  <a:pos x="63" y="39"/>
                </a:cxn>
                <a:cxn ang="0">
                  <a:pos x="74" y="23"/>
                </a:cxn>
                <a:cxn ang="0">
                  <a:pos x="84" y="9"/>
                </a:cxn>
                <a:cxn ang="0">
                  <a:pos x="90" y="0"/>
                </a:cxn>
              </a:cxnLst>
              <a:rect l="0" t="0" r="r" b="b"/>
              <a:pathLst>
                <a:path w="448" h="379">
                  <a:moveTo>
                    <a:pt x="90" y="0"/>
                  </a:moveTo>
                  <a:lnTo>
                    <a:pt x="94" y="0"/>
                  </a:lnTo>
                  <a:lnTo>
                    <a:pt x="100" y="1"/>
                  </a:lnTo>
                  <a:lnTo>
                    <a:pt x="104" y="11"/>
                  </a:lnTo>
                  <a:lnTo>
                    <a:pt x="110" y="26"/>
                  </a:lnTo>
                  <a:lnTo>
                    <a:pt x="116" y="44"/>
                  </a:lnTo>
                  <a:lnTo>
                    <a:pt x="125" y="62"/>
                  </a:lnTo>
                  <a:lnTo>
                    <a:pt x="133" y="83"/>
                  </a:lnTo>
                  <a:lnTo>
                    <a:pt x="141" y="106"/>
                  </a:lnTo>
                  <a:lnTo>
                    <a:pt x="151" y="128"/>
                  </a:lnTo>
                  <a:lnTo>
                    <a:pt x="159" y="149"/>
                  </a:lnTo>
                  <a:lnTo>
                    <a:pt x="169" y="168"/>
                  </a:lnTo>
                  <a:lnTo>
                    <a:pt x="176" y="186"/>
                  </a:lnTo>
                  <a:lnTo>
                    <a:pt x="183" y="201"/>
                  </a:lnTo>
                  <a:lnTo>
                    <a:pt x="189" y="213"/>
                  </a:lnTo>
                  <a:lnTo>
                    <a:pt x="193" y="220"/>
                  </a:lnTo>
                  <a:lnTo>
                    <a:pt x="196" y="222"/>
                  </a:lnTo>
                  <a:lnTo>
                    <a:pt x="211" y="218"/>
                  </a:lnTo>
                  <a:lnTo>
                    <a:pt x="226" y="212"/>
                  </a:lnTo>
                  <a:lnTo>
                    <a:pt x="242" y="202"/>
                  </a:lnTo>
                  <a:lnTo>
                    <a:pt x="258" y="191"/>
                  </a:lnTo>
                  <a:lnTo>
                    <a:pt x="275" y="179"/>
                  </a:lnTo>
                  <a:lnTo>
                    <a:pt x="289" y="165"/>
                  </a:lnTo>
                  <a:lnTo>
                    <a:pt x="304" y="153"/>
                  </a:lnTo>
                  <a:lnTo>
                    <a:pt x="317" y="140"/>
                  </a:lnTo>
                  <a:lnTo>
                    <a:pt x="346" y="112"/>
                  </a:lnTo>
                  <a:lnTo>
                    <a:pt x="350" y="107"/>
                  </a:lnTo>
                  <a:lnTo>
                    <a:pt x="352" y="104"/>
                  </a:lnTo>
                  <a:lnTo>
                    <a:pt x="448" y="198"/>
                  </a:lnTo>
                  <a:lnTo>
                    <a:pt x="421" y="232"/>
                  </a:lnTo>
                  <a:lnTo>
                    <a:pt x="392" y="262"/>
                  </a:lnTo>
                  <a:lnTo>
                    <a:pt x="361" y="288"/>
                  </a:lnTo>
                  <a:lnTo>
                    <a:pt x="332" y="310"/>
                  </a:lnTo>
                  <a:lnTo>
                    <a:pt x="302" y="329"/>
                  </a:lnTo>
                  <a:lnTo>
                    <a:pt x="273" y="344"/>
                  </a:lnTo>
                  <a:lnTo>
                    <a:pt x="247" y="356"/>
                  </a:lnTo>
                  <a:lnTo>
                    <a:pt x="224" y="366"/>
                  </a:lnTo>
                  <a:lnTo>
                    <a:pt x="203" y="372"/>
                  </a:lnTo>
                  <a:lnTo>
                    <a:pt x="188" y="376"/>
                  </a:lnTo>
                  <a:lnTo>
                    <a:pt x="169" y="379"/>
                  </a:lnTo>
                  <a:lnTo>
                    <a:pt x="158" y="375"/>
                  </a:lnTo>
                  <a:lnTo>
                    <a:pt x="147" y="367"/>
                  </a:lnTo>
                  <a:lnTo>
                    <a:pt x="134" y="354"/>
                  </a:lnTo>
                  <a:lnTo>
                    <a:pt x="121" y="338"/>
                  </a:lnTo>
                  <a:lnTo>
                    <a:pt x="107" y="320"/>
                  </a:lnTo>
                  <a:lnTo>
                    <a:pt x="92" y="299"/>
                  </a:lnTo>
                  <a:lnTo>
                    <a:pt x="51" y="232"/>
                  </a:lnTo>
                  <a:lnTo>
                    <a:pt x="40" y="210"/>
                  </a:lnTo>
                  <a:lnTo>
                    <a:pt x="28" y="191"/>
                  </a:lnTo>
                  <a:lnTo>
                    <a:pt x="12" y="157"/>
                  </a:lnTo>
                  <a:lnTo>
                    <a:pt x="5" y="145"/>
                  </a:lnTo>
                  <a:lnTo>
                    <a:pt x="1" y="138"/>
                  </a:lnTo>
                  <a:lnTo>
                    <a:pt x="0" y="135"/>
                  </a:lnTo>
                  <a:lnTo>
                    <a:pt x="18" y="108"/>
                  </a:lnTo>
                  <a:lnTo>
                    <a:pt x="34" y="82"/>
                  </a:lnTo>
                  <a:lnTo>
                    <a:pt x="49" y="59"/>
                  </a:lnTo>
                  <a:lnTo>
                    <a:pt x="63" y="39"/>
                  </a:lnTo>
                  <a:lnTo>
                    <a:pt x="74" y="23"/>
                  </a:lnTo>
                  <a:lnTo>
                    <a:pt x="84" y="9"/>
                  </a:lnTo>
                  <a:lnTo>
                    <a:pt x="9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0"/>
            <p:cNvSpPr>
              <a:spLocks/>
            </p:cNvSpPr>
            <p:nvPr/>
          </p:nvSpPr>
          <p:spPr bwMode="auto">
            <a:xfrm>
              <a:off x="5616576" y="2654300"/>
              <a:ext cx="214313" cy="3016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6" y="0"/>
                </a:cxn>
                <a:cxn ang="0">
                  <a:pos x="38" y="3"/>
                </a:cxn>
                <a:cxn ang="0">
                  <a:pos x="48" y="11"/>
                </a:cxn>
                <a:cxn ang="0">
                  <a:pos x="55" y="17"/>
                </a:cxn>
                <a:cxn ang="0">
                  <a:pos x="62" y="28"/>
                </a:cxn>
                <a:cxn ang="0">
                  <a:pos x="70" y="41"/>
                </a:cxn>
                <a:cxn ang="0">
                  <a:pos x="80" y="57"/>
                </a:cxn>
                <a:cxn ang="0">
                  <a:pos x="90" y="74"/>
                </a:cxn>
                <a:cxn ang="0">
                  <a:pos x="100" y="92"/>
                </a:cxn>
                <a:cxn ang="0">
                  <a:pos x="109" y="108"/>
                </a:cxn>
                <a:cxn ang="0">
                  <a:pos x="118" y="124"/>
                </a:cxn>
                <a:cxn ang="0">
                  <a:pos x="125" y="138"/>
                </a:cxn>
                <a:cxn ang="0">
                  <a:pos x="130" y="149"/>
                </a:cxn>
                <a:cxn ang="0">
                  <a:pos x="134" y="157"/>
                </a:cxn>
                <a:cxn ang="0">
                  <a:pos x="135" y="159"/>
                </a:cxn>
                <a:cxn ang="0">
                  <a:pos x="134" y="190"/>
                </a:cxn>
                <a:cxn ang="0">
                  <a:pos x="130" y="182"/>
                </a:cxn>
                <a:cxn ang="0">
                  <a:pos x="124" y="172"/>
                </a:cxn>
                <a:cxn ang="0">
                  <a:pos x="118" y="160"/>
                </a:cxn>
                <a:cxn ang="0">
                  <a:pos x="109" y="146"/>
                </a:cxn>
                <a:cxn ang="0">
                  <a:pos x="101" y="129"/>
                </a:cxn>
                <a:cxn ang="0">
                  <a:pos x="91" y="114"/>
                </a:cxn>
                <a:cxn ang="0">
                  <a:pos x="73" y="80"/>
                </a:cxn>
                <a:cxn ang="0">
                  <a:pos x="64" y="64"/>
                </a:cxn>
                <a:cxn ang="0">
                  <a:pos x="56" y="52"/>
                </a:cxn>
                <a:cxn ang="0">
                  <a:pos x="50" y="40"/>
                </a:cxn>
                <a:cxn ang="0">
                  <a:pos x="44" y="32"/>
                </a:cxn>
                <a:cxn ang="0">
                  <a:pos x="35" y="19"/>
                </a:cxn>
                <a:cxn ang="0">
                  <a:pos x="25" y="12"/>
                </a:cxn>
                <a:cxn ang="0">
                  <a:pos x="16" y="7"/>
                </a:cxn>
                <a:cxn ang="0">
                  <a:pos x="8" y="5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8" y="1"/>
                </a:cxn>
                <a:cxn ang="0">
                  <a:pos x="16" y="0"/>
                </a:cxn>
              </a:cxnLst>
              <a:rect l="0" t="0" r="r" b="b"/>
              <a:pathLst>
                <a:path w="135" h="190">
                  <a:moveTo>
                    <a:pt x="16" y="0"/>
                  </a:moveTo>
                  <a:lnTo>
                    <a:pt x="26" y="0"/>
                  </a:lnTo>
                  <a:lnTo>
                    <a:pt x="38" y="3"/>
                  </a:lnTo>
                  <a:lnTo>
                    <a:pt x="48" y="11"/>
                  </a:lnTo>
                  <a:lnTo>
                    <a:pt x="55" y="17"/>
                  </a:lnTo>
                  <a:lnTo>
                    <a:pt x="62" y="28"/>
                  </a:lnTo>
                  <a:lnTo>
                    <a:pt x="70" y="41"/>
                  </a:lnTo>
                  <a:lnTo>
                    <a:pt x="80" y="57"/>
                  </a:lnTo>
                  <a:lnTo>
                    <a:pt x="90" y="74"/>
                  </a:lnTo>
                  <a:lnTo>
                    <a:pt x="100" y="92"/>
                  </a:lnTo>
                  <a:lnTo>
                    <a:pt x="109" y="108"/>
                  </a:lnTo>
                  <a:lnTo>
                    <a:pt x="118" y="124"/>
                  </a:lnTo>
                  <a:lnTo>
                    <a:pt x="125" y="138"/>
                  </a:lnTo>
                  <a:lnTo>
                    <a:pt x="130" y="149"/>
                  </a:lnTo>
                  <a:lnTo>
                    <a:pt x="134" y="157"/>
                  </a:lnTo>
                  <a:lnTo>
                    <a:pt x="135" y="159"/>
                  </a:lnTo>
                  <a:lnTo>
                    <a:pt x="134" y="190"/>
                  </a:lnTo>
                  <a:lnTo>
                    <a:pt x="130" y="182"/>
                  </a:lnTo>
                  <a:lnTo>
                    <a:pt x="124" y="172"/>
                  </a:lnTo>
                  <a:lnTo>
                    <a:pt x="118" y="160"/>
                  </a:lnTo>
                  <a:lnTo>
                    <a:pt x="109" y="146"/>
                  </a:lnTo>
                  <a:lnTo>
                    <a:pt x="101" y="129"/>
                  </a:lnTo>
                  <a:lnTo>
                    <a:pt x="91" y="114"/>
                  </a:lnTo>
                  <a:lnTo>
                    <a:pt x="73" y="80"/>
                  </a:lnTo>
                  <a:lnTo>
                    <a:pt x="64" y="64"/>
                  </a:lnTo>
                  <a:lnTo>
                    <a:pt x="56" y="52"/>
                  </a:lnTo>
                  <a:lnTo>
                    <a:pt x="50" y="40"/>
                  </a:lnTo>
                  <a:lnTo>
                    <a:pt x="44" y="32"/>
                  </a:lnTo>
                  <a:lnTo>
                    <a:pt x="35" y="19"/>
                  </a:lnTo>
                  <a:lnTo>
                    <a:pt x="25" y="12"/>
                  </a:lnTo>
                  <a:lnTo>
                    <a:pt x="16" y="7"/>
                  </a:lnTo>
                  <a:lnTo>
                    <a:pt x="8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2" y="2"/>
                  </a:lnTo>
                  <a:lnTo>
                    <a:pt x="8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2626321" y="2773551"/>
            <a:ext cx="8229599" cy="4358701"/>
            <a:chOff x="2956719" y="2217738"/>
            <a:chExt cx="6973264" cy="4358701"/>
          </a:xfrm>
        </p:grpSpPr>
        <p:sp>
          <p:nvSpPr>
            <p:cNvPr id="24" name="Freeform 23"/>
            <p:cNvSpPr/>
            <p:nvPr/>
          </p:nvSpPr>
          <p:spPr>
            <a:xfrm>
              <a:off x="4354544" y="4015296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094082" y="4600177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527593" y="3477181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684269" y="3166705"/>
              <a:ext cx="1936635" cy="2075375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6329" h="4253216">
                  <a:moveTo>
                    <a:pt x="3152517" y="0"/>
                  </a:moveTo>
                  <a:lnTo>
                    <a:pt x="0" y="310447"/>
                  </a:lnTo>
                  <a:lnTo>
                    <a:pt x="2707009" y="4253216"/>
                  </a:lnTo>
                  <a:lnTo>
                    <a:pt x="4996329" y="2466725"/>
                  </a:lnTo>
                  <a:lnTo>
                    <a:pt x="31525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26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966360" y="2553927"/>
              <a:ext cx="1963623" cy="2075375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5955" h="4253216">
                  <a:moveTo>
                    <a:pt x="3222143" y="0"/>
                  </a:moveTo>
                  <a:lnTo>
                    <a:pt x="0" y="314451"/>
                  </a:lnTo>
                  <a:lnTo>
                    <a:pt x="2776635" y="4253216"/>
                  </a:lnTo>
                  <a:lnTo>
                    <a:pt x="5065955" y="2466725"/>
                  </a:lnTo>
                  <a:lnTo>
                    <a:pt x="32221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9"/>
            <p:cNvGrpSpPr/>
            <p:nvPr/>
          </p:nvGrpSpPr>
          <p:grpSpPr>
            <a:xfrm>
              <a:off x="2956719" y="2217738"/>
              <a:ext cx="6275387" cy="2876550"/>
              <a:chOff x="2970213" y="2217738"/>
              <a:chExt cx="6275387" cy="2876550"/>
            </a:xfrm>
          </p:grpSpPr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2970213" y="4770438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2970213" y="4589463"/>
                <a:ext cx="1296987" cy="182563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817" y="0"/>
                  </a:cxn>
                  <a:cxn ang="0">
                    <a:pos x="736" y="115"/>
                  </a:cxn>
                  <a:cxn ang="0">
                    <a:pos x="0" y="115"/>
                  </a:cxn>
                  <a:cxn ang="0">
                    <a:pos x="169" y="0"/>
                  </a:cxn>
                </a:cxnLst>
                <a:rect l="0" t="0" r="r" b="b"/>
                <a:pathLst>
                  <a:path w="817" h="115">
                    <a:moveTo>
                      <a:pt x="169" y="0"/>
                    </a:moveTo>
                    <a:lnTo>
                      <a:pt x="817" y="0"/>
                    </a:lnTo>
                    <a:lnTo>
                      <a:pt x="736" y="115"/>
                    </a:lnTo>
                    <a:lnTo>
                      <a:pt x="0" y="115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008DF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4137025" y="4589463"/>
                <a:ext cx="130175" cy="504825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82" y="204"/>
                  </a:cxn>
                  <a:cxn ang="0">
                    <a:pos x="0" y="318"/>
                  </a:cxn>
                  <a:cxn ang="0">
                    <a:pos x="0" y="114"/>
                  </a:cxn>
                  <a:cxn ang="0">
                    <a:pos x="82" y="0"/>
                  </a:cxn>
                </a:cxnLst>
                <a:rect l="0" t="0" r="r" b="b"/>
                <a:pathLst>
                  <a:path w="82" h="318">
                    <a:moveTo>
                      <a:pt x="82" y="0"/>
                    </a:moveTo>
                    <a:lnTo>
                      <a:pt x="82" y="204"/>
                    </a:lnTo>
                    <a:lnTo>
                      <a:pt x="0" y="318"/>
                    </a:lnTo>
                    <a:lnTo>
                      <a:pt x="0" y="11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18396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5532438" y="3475038"/>
                <a:ext cx="1168400" cy="325438"/>
              </a:xfrm>
              <a:prstGeom prst="rect">
                <a:avLst/>
              </a:prstGeom>
              <a:gradFill flip="none" rotWithShape="1">
                <a:gsLst>
                  <a:gs pos="0">
                    <a:srgbClr val="E60000">
                      <a:shade val="67500"/>
                      <a:satMod val="115000"/>
                    </a:srgbClr>
                  </a:gs>
                  <a:gs pos="100000">
                    <a:srgbClr val="E6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6759575" y="2882900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auto">
              <a:xfrm>
                <a:off x="6696075" y="2885324"/>
                <a:ext cx="63500" cy="4445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204"/>
                  </a:cxn>
                  <a:cxn ang="0">
                    <a:pos x="0" y="280"/>
                  </a:cxn>
                  <a:cxn ang="0">
                    <a:pos x="0" y="125"/>
                  </a:cxn>
                  <a:cxn ang="0">
                    <a:pos x="40" y="0"/>
                  </a:cxn>
                </a:cxnLst>
                <a:rect l="0" t="0" r="r" b="b"/>
                <a:pathLst>
                  <a:path w="40" h="280">
                    <a:moveTo>
                      <a:pt x="40" y="0"/>
                    </a:moveTo>
                    <a:lnTo>
                      <a:pt x="40" y="204"/>
                    </a:lnTo>
                    <a:lnTo>
                      <a:pt x="0" y="280"/>
                    </a:lnTo>
                    <a:lnTo>
                      <a:pt x="0" y="12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E2A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auto">
              <a:xfrm>
                <a:off x="6699250" y="3203575"/>
                <a:ext cx="1228725" cy="119063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774" y="0"/>
                  </a:cxn>
                  <a:cxn ang="0">
                    <a:pos x="606" y="75"/>
                  </a:cxn>
                  <a:cxn ang="0">
                    <a:pos x="0" y="75"/>
                  </a:cxn>
                  <a:cxn ang="0">
                    <a:pos x="38" y="0"/>
                  </a:cxn>
                </a:cxnLst>
                <a:rect l="0" t="0" r="r" b="b"/>
                <a:pathLst>
                  <a:path w="774" h="75">
                    <a:moveTo>
                      <a:pt x="38" y="0"/>
                    </a:moveTo>
                    <a:lnTo>
                      <a:pt x="774" y="0"/>
                    </a:lnTo>
                    <a:lnTo>
                      <a:pt x="606" y="75"/>
                    </a:lnTo>
                    <a:lnTo>
                      <a:pt x="0" y="7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C8F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7959919" y="2219786"/>
                <a:ext cx="117475" cy="503238"/>
              </a:xfrm>
              <a:custGeom>
                <a:avLst/>
                <a:gdLst>
                  <a:gd name="connsiteX0" fmla="*/ 150 w 150"/>
                  <a:gd name="connsiteY0" fmla="*/ 0 h 314"/>
                  <a:gd name="connsiteX1" fmla="*/ 150 w 150"/>
                  <a:gd name="connsiteY1" fmla="*/ 203 h 314"/>
                  <a:gd name="connsiteX2" fmla="*/ 0 w 150"/>
                  <a:gd name="connsiteY2" fmla="*/ 314 h 314"/>
                  <a:gd name="connsiteX3" fmla="*/ 76 w 150"/>
                  <a:gd name="connsiteY3" fmla="*/ 128 h 314"/>
                  <a:gd name="connsiteX4" fmla="*/ 150 w 150"/>
                  <a:gd name="connsiteY4" fmla="*/ 0 h 314"/>
                  <a:gd name="connsiteX0" fmla="*/ 74 w 74"/>
                  <a:gd name="connsiteY0" fmla="*/ 0 h 313"/>
                  <a:gd name="connsiteX1" fmla="*/ 74 w 74"/>
                  <a:gd name="connsiteY1" fmla="*/ 203 h 313"/>
                  <a:gd name="connsiteX2" fmla="*/ 1 w 74"/>
                  <a:gd name="connsiteY2" fmla="*/ 313 h 313"/>
                  <a:gd name="connsiteX3" fmla="*/ 0 w 74"/>
                  <a:gd name="connsiteY3" fmla="*/ 128 h 313"/>
                  <a:gd name="connsiteX4" fmla="*/ 74 w 74"/>
                  <a:gd name="connsiteY4" fmla="*/ 0 h 313"/>
                  <a:gd name="connsiteX0" fmla="*/ 10 w 74"/>
                  <a:gd name="connsiteY0" fmla="*/ 0 h 344"/>
                  <a:gd name="connsiteX1" fmla="*/ 74 w 74"/>
                  <a:gd name="connsiteY1" fmla="*/ 234 h 344"/>
                  <a:gd name="connsiteX2" fmla="*/ 1 w 74"/>
                  <a:gd name="connsiteY2" fmla="*/ 344 h 344"/>
                  <a:gd name="connsiteX3" fmla="*/ 0 w 74"/>
                  <a:gd name="connsiteY3" fmla="*/ 159 h 344"/>
                  <a:gd name="connsiteX4" fmla="*/ 10 w 74"/>
                  <a:gd name="connsiteY4" fmla="*/ 0 h 344"/>
                  <a:gd name="connsiteX0" fmla="*/ 74 w 95"/>
                  <a:gd name="connsiteY0" fmla="*/ 0 h 317"/>
                  <a:gd name="connsiteX1" fmla="*/ 74 w 95"/>
                  <a:gd name="connsiteY1" fmla="*/ 207 h 317"/>
                  <a:gd name="connsiteX2" fmla="*/ 1 w 95"/>
                  <a:gd name="connsiteY2" fmla="*/ 317 h 317"/>
                  <a:gd name="connsiteX3" fmla="*/ 0 w 95"/>
                  <a:gd name="connsiteY3" fmla="*/ 132 h 317"/>
                  <a:gd name="connsiteX4" fmla="*/ 74 w 95"/>
                  <a:gd name="connsiteY4" fmla="*/ 0 h 317"/>
                  <a:gd name="connsiteX0" fmla="*/ 74 w 95"/>
                  <a:gd name="connsiteY0" fmla="*/ 0 h 317"/>
                  <a:gd name="connsiteX1" fmla="*/ 74 w 95"/>
                  <a:gd name="connsiteY1" fmla="*/ 207 h 317"/>
                  <a:gd name="connsiteX2" fmla="*/ 1 w 95"/>
                  <a:gd name="connsiteY2" fmla="*/ 317 h 317"/>
                  <a:gd name="connsiteX3" fmla="*/ 0 w 95"/>
                  <a:gd name="connsiteY3" fmla="*/ 132 h 317"/>
                  <a:gd name="connsiteX4" fmla="*/ 74 w 95"/>
                  <a:gd name="connsiteY4" fmla="*/ 0 h 317"/>
                  <a:gd name="connsiteX0" fmla="*/ 74 w 74"/>
                  <a:gd name="connsiteY0" fmla="*/ 0 h 317"/>
                  <a:gd name="connsiteX1" fmla="*/ 74 w 74"/>
                  <a:gd name="connsiteY1" fmla="*/ 207 h 317"/>
                  <a:gd name="connsiteX2" fmla="*/ 1 w 74"/>
                  <a:gd name="connsiteY2" fmla="*/ 317 h 317"/>
                  <a:gd name="connsiteX3" fmla="*/ 0 w 74"/>
                  <a:gd name="connsiteY3" fmla="*/ 132 h 317"/>
                  <a:gd name="connsiteX4" fmla="*/ 74 w 74"/>
                  <a:gd name="connsiteY4" fmla="*/ 0 h 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" h="317">
                    <a:moveTo>
                      <a:pt x="74" y="0"/>
                    </a:moveTo>
                    <a:lnTo>
                      <a:pt x="74" y="207"/>
                    </a:lnTo>
                    <a:cubicBezTo>
                      <a:pt x="50" y="245"/>
                      <a:pt x="25" y="279"/>
                      <a:pt x="1" y="317"/>
                    </a:cubicBezTo>
                    <a:cubicBezTo>
                      <a:pt x="1" y="254"/>
                      <a:pt x="0" y="195"/>
                      <a:pt x="0" y="132"/>
                    </a:cubicBezTo>
                    <a:cubicBezTo>
                      <a:pt x="25" y="88"/>
                      <a:pt x="49" y="44"/>
                      <a:pt x="74" y="0"/>
                    </a:cubicBezTo>
                    <a:close/>
                  </a:path>
                </a:pathLst>
              </a:custGeom>
              <a:solidFill>
                <a:srgbClr val="2C77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7961313" y="2540000"/>
                <a:ext cx="1284287" cy="182563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09" y="0"/>
                  </a:cxn>
                  <a:cxn ang="0">
                    <a:pos x="647" y="115"/>
                  </a:cxn>
                  <a:cxn ang="0">
                    <a:pos x="0" y="114"/>
                  </a:cxn>
                  <a:cxn ang="0">
                    <a:pos x="73" y="0"/>
                  </a:cxn>
                </a:cxnLst>
                <a:rect l="0" t="0" r="r" b="b"/>
                <a:pathLst>
                  <a:path w="809" h="115">
                    <a:moveTo>
                      <a:pt x="73" y="0"/>
                    </a:moveTo>
                    <a:lnTo>
                      <a:pt x="809" y="0"/>
                    </a:lnTo>
                    <a:lnTo>
                      <a:pt x="647" y="115"/>
                    </a:lnTo>
                    <a:lnTo>
                      <a:pt x="0" y="11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8075613" y="2217738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auto">
              <a:xfrm>
                <a:off x="4278313" y="3986213"/>
                <a:ext cx="1241425" cy="120650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782" y="0"/>
                  </a:cxn>
                  <a:cxn ang="0">
                    <a:pos x="736" y="76"/>
                  </a:cxn>
                  <a:cxn ang="0">
                    <a:pos x="0" y="76"/>
                  </a:cxn>
                  <a:cxn ang="0">
                    <a:pos x="171" y="0"/>
                  </a:cxn>
                </a:cxnLst>
                <a:rect l="0" t="0" r="r" b="b"/>
                <a:pathLst>
                  <a:path w="782" h="76">
                    <a:moveTo>
                      <a:pt x="171" y="0"/>
                    </a:moveTo>
                    <a:lnTo>
                      <a:pt x="782" y="0"/>
                    </a:lnTo>
                    <a:lnTo>
                      <a:pt x="736" y="76"/>
                    </a:lnTo>
                    <a:lnTo>
                      <a:pt x="0" y="76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92D0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17"/>
              <p:cNvSpPr>
                <a:spLocks/>
              </p:cNvSpPr>
              <p:nvPr/>
            </p:nvSpPr>
            <p:spPr bwMode="auto">
              <a:xfrm>
                <a:off x="5442107" y="3986213"/>
                <a:ext cx="76200" cy="44291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131"/>
                  </a:cxn>
                  <a:cxn ang="0">
                    <a:pos x="0" y="279"/>
                  </a:cxn>
                  <a:cxn ang="0">
                    <a:pos x="0" y="75"/>
                  </a:cxn>
                  <a:cxn ang="0">
                    <a:pos x="47" y="0"/>
                  </a:cxn>
                </a:cxnLst>
                <a:rect l="0" t="0" r="r" b="b"/>
                <a:pathLst>
                  <a:path w="48" h="279">
                    <a:moveTo>
                      <a:pt x="47" y="0"/>
                    </a:moveTo>
                    <a:lnTo>
                      <a:pt x="48" y="131"/>
                    </a:lnTo>
                    <a:lnTo>
                      <a:pt x="0" y="279"/>
                    </a:lnTo>
                    <a:lnTo>
                      <a:pt x="0" y="75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5F91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4275138" y="4106863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78B832">
                      <a:shade val="67500"/>
                      <a:satMod val="115000"/>
                    </a:srgbClr>
                  </a:gs>
                  <a:gs pos="100000">
                    <a:srgbClr val="78B83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57"/>
          <p:cNvGrpSpPr/>
          <p:nvPr/>
        </p:nvGrpSpPr>
        <p:grpSpPr>
          <a:xfrm>
            <a:off x="3863450" y="2451848"/>
            <a:ext cx="1247281" cy="2363787"/>
            <a:chOff x="5131594" y="1722438"/>
            <a:chExt cx="1408112" cy="2668587"/>
          </a:xfrm>
        </p:grpSpPr>
        <p:sp>
          <p:nvSpPr>
            <p:cNvPr id="59" name="Freeform 6"/>
            <p:cNvSpPr>
              <a:spLocks/>
            </p:cNvSpPr>
            <p:nvPr/>
          </p:nvSpPr>
          <p:spPr bwMode="auto">
            <a:xfrm>
              <a:off x="5361781" y="2555875"/>
              <a:ext cx="666750" cy="800100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99" y="12"/>
                </a:cxn>
                <a:cxn ang="0">
                  <a:pos x="218" y="24"/>
                </a:cxn>
                <a:cxn ang="0">
                  <a:pos x="238" y="38"/>
                </a:cxn>
                <a:cxn ang="0">
                  <a:pos x="260" y="52"/>
                </a:cxn>
                <a:cxn ang="0">
                  <a:pos x="294" y="73"/>
                </a:cxn>
                <a:cxn ang="0">
                  <a:pos x="332" y="97"/>
                </a:cxn>
                <a:cxn ang="0">
                  <a:pos x="374" y="120"/>
                </a:cxn>
                <a:cxn ang="0">
                  <a:pos x="420" y="143"/>
                </a:cxn>
                <a:cxn ang="0">
                  <a:pos x="413" y="166"/>
                </a:cxn>
                <a:cxn ang="0">
                  <a:pos x="401" y="194"/>
                </a:cxn>
                <a:cxn ang="0">
                  <a:pos x="388" y="223"/>
                </a:cxn>
                <a:cxn ang="0">
                  <a:pos x="373" y="255"/>
                </a:cxn>
                <a:cxn ang="0">
                  <a:pos x="355" y="288"/>
                </a:cxn>
                <a:cxn ang="0">
                  <a:pos x="336" y="322"/>
                </a:cxn>
                <a:cxn ang="0">
                  <a:pos x="316" y="355"/>
                </a:cxn>
                <a:cxn ang="0">
                  <a:pos x="273" y="421"/>
                </a:cxn>
                <a:cxn ang="0">
                  <a:pos x="251" y="450"/>
                </a:cxn>
                <a:cxn ang="0">
                  <a:pos x="250" y="452"/>
                </a:cxn>
                <a:cxn ang="0">
                  <a:pos x="247" y="459"/>
                </a:cxn>
                <a:cxn ang="0">
                  <a:pos x="241" y="468"/>
                </a:cxn>
                <a:cxn ang="0">
                  <a:pos x="232" y="478"/>
                </a:cxn>
                <a:cxn ang="0">
                  <a:pos x="220" y="488"/>
                </a:cxn>
                <a:cxn ang="0">
                  <a:pos x="205" y="495"/>
                </a:cxn>
                <a:cxn ang="0">
                  <a:pos x="181" y="501"/>
                </a:cxn>
                <a:cxn ang="0">
                  <a:pos x="155" y="504"/>
                </a:cxn>
                <a:cxn ang="0">
                  <a:pos x="125" y="504"/>
                </a:cxn>
                <a:cxn ang="0">
                  <a:pos x="94" y="501"/>
                </a:cxn>
                <a:cxn ang="0">
                  <a:pos x="63" y="494"/>
                </a:cxn>
                <a:cxn ang="0">
                  <a:pos x="31" y="484"/>
                </a:cxn>
                <a:cxn ang="0">
                  <a:pos x="0" y="469"/>
                </a:cxn>
                <a:cxn ang="0">
                  <a:pos x="183" y="0"/>
                </a:cxn>
              </a:cxnLst>
              <a:rect l="0" t="0" r="r" b="b"/>
              <a:pathLst>
                <a:path w="420" h="504">
                  <a:moveTo>
                    <a:pt x="183" y="0"/>
                  </a:moveTo>
                  <a:lnTo>
                    <a:pt x="199" y="12"/>
                  </a:lnTo>
                  <a:lnTo>
                    <a:pt x="218" y="24"/>
                  </a:lnTo>
                  <a:lnTo>
                    <a:pt x="238" y="38"/>
                  </a:lnTo>
                  <a:lnTo>
                    <a:pt x="260" y="52"/>
                  </a:lnTo>
                  <a:lnTo>
                    <a:pt x="294" y="73"/>
                  </a:lnTo>
                  <a:lnTo>
                    <a:pt x="332" y="97"/>
                  </a:lnTo>
                  <a:lnTo>
                    <a:pt x="374" y="120"/>
                  </a:lnTo>
                  <a:lnTo>
                    <a:pt x="420" y="143"/>
                  </a:lnTo>
                  <a:lnTo>
                    <a:pt x="413" y="166"/>
                  </a:lnTo>
                  <a:lnTo>
                    <a:pt x="401" y="194"/>
                  </a:lnTo>
                  <a:lnTo>
                    <a:pt x="388" y="223"/>
                  </a:lnTo>
                  <a:lnTo>
                    <a:pt x="373" y="255"/>
                  </a:lnTo>
                  <a:lnTo>
                    <a:pt x="355" y="288"/>
                  </a:lnTo>
                  <a:lnTo>
                    <a:pt x="336" y="322"/>
                  </a:lnTo>
                  <a:lnTo>
                    <a:pt x="316" y="355"/>
                  </a:lnTo>
                  <a:lnTo>
                    <a:pt x="273" y="421"/>
                  </a:lnTo>
                  <a:lnTo>
                    <a:pt x="251" y="450"/>
                  </a:lnTo>
                  <a:lnTo>
                    <a:pt x="250" y="452"/>
                  </a:lnTo>
                  <a:lnTo>
                    <a:pt x="247" y="459"/>
                  </a:lnTo>
                  <a:lnTo>
                    <a:pt x="241" y="468"/>
                  </a:lnTo>
                  <a:lnTo>
                    <a:pt x="232" y="478"/>
                  </a:lnTo>
                  <a:lnTo>
                    <a:pt x="220" y="488"/>
                  </a:lnTo>
                  <a:lnTo>
                    <a:pt x="205" y="495"/>
                  </a:lnTo>
                  <a:lnTo>
                    <a:pt x="181" y="501"/>
                  </a:lnTo>
                  <a:lnTo>
                    <a:pt x="155" y="504"/>
                  </a:lnTo>
                  <a:lnTo>
                    <a:pt x="125" y="504"/>
                  </a:lnTo>
                  <a:lnTo>
                    <a:pt x="94" y="501"/>
                  </a:lnTo>
                  <a:lnTo>
                    <a:pt x="63" y="494"/>
                  </a:lnTo>
                  <a:lnTo>
                    <a:pt x="31" y="484"/>
                  </a:lnTo>
                  <a:lnTo>
                    <a:pt x="0" y="469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5F8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/>
            </p:cNvSpPr>
            <p:nvPr/>
          </p:nvSpPr>
          <p:spPr bwMode="auto">
            <a:xfrm>
              <a:off x="5745956" y="3565525"/>
              <a:ext cx="298450" cy="587375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143" y="7"/>
                </a:cxn>
                <a:cxn ang="0">
                  <a:pos x="158" y="17"/>
                </a:cxn>
                <a:cxn ang="0">
                  <a:pos x="170" y="28"/>
                </a:cxn>
                <a:cxn ang="0">
                  <a:pos x="177" y="42"/>
                </a:cxn>
                <a:cxn ang="0">
                  <a:pos x="182" y="59"/>
                </a:cxn>
                <a:cxn ang="0">
                  <a:pos x="185" y="81"/>
                </a:cxn>
                <a:cxn ang="0">
                  <a:pos x="188" y="124"/>
                </a:cxn>
                <a:cxn ang="0">
                  <a:pos x="188" y="164"/>
                </a:cxn>
                <a:cxn ang="0">
                  <a:pos x="185" y="200"/>
                </a:cxn>
                <a:cxn ang="0">
                  <a:pos x="180" y="233"/>
                </a:cxn>
                <a:cxn ang="0">
                  <a:pos x="175" y="262"/>
                </a:cxn>
                <a:cxn ang="0">
                  <a:pos x="168" y="287"/>
                </a:cxn>
                <a:cxn ang="0">
                  <a:pos x="160" y="308"/>
                </a:cxn>
                <a:cxn ang="0">
                  <a:pos x="154" y="324"/>
                </a:cxn>
                <a:cxn ang="0">
                  <a:pos x="149" y="335"/>
                </a:cxn>
                <a:cxn ang="0">
                  <a:pos x="144" y="345"/>
                </a:cxn>
                <a:cxn ang="0">
                  <a:pos x="67" y="370"/>
                </a:cxn>
                <a:cxn ang="0">
                  <a:pos x="55" y="334"/>
                </a:cxn>
                <a:cxn ang="0">
                  <a:pos x="45" y="302"/>
                </a:cxn>
                <a:cxn ang="0">
                  <a:pos x="38" y="272"/>
                </a:cxn>
                <a:cxn ang="0">
                  <a:pos x="34" y="243"/>
                </a:cxn>
                <a:cxn ang="0">
                  <a:pos x="31" y="216"/>
                </a:cxn>
                <a:cxn ang="0">
                  <a:pos x="31" y="188"/>
                </a:cxn>
                <a:cxn ang="0">
                  <a:pos x="32" y="160"/>
                </a:cxn>
                <a:cxn ang="0">
                  <a:pos x="36" y="129"/>
                </a:cxn>
                <a:cxn ang="0">
                  <a:pos x="41" y="96"/>
                </a:cxn>
                <a:cxn ang="0">
                  <a:pos x="41" y="84"/>
                </a:cxn>
                <a:cxn ang="0">
                  <a:pos x="37" y="73"/>
                </a:cxn>
                <a:cxn ang="0">
                  <a:pos x="31" y="62"/>
                </a:cxn>
                <a:cxn ang="0">
                  <a:pos x="23" y="54"/>
                </a:cxn>
                <a:cxn ang="0">
                  <a:pos x="15" y="47"/>
                </a:cxn>
                <a:cxn ang="0">
                  <a:pos x="7" y="41"/>
                </a:cxn>
                <a:cxn ang="0">
                  <a:pos x="2" y="38"/>
                </a:cxn>
                <a:cxn ang="0">
                  <a:pos x="0" y="37"/>
                </a:cxn>
                <a:cxn ang="0">
                  <a:pos x="122" y="0"/>
                </a:cxn>
              </a:cxnLst>
              <a:rect l="0" t="0" r="r" b="b"/>
              <a:pathLst>
                <a:path w="188" h="370">
                  <a:moveTo>
                    <a:pt x="122" y="0"/>
                  </a:moveTo>
                  <a:lnTo>
                    <a:pt x="143" y="7"/>
                  </a:lnTo>
                  <a:lnTo>
                    <a:pt x="158" y="17"/>
                  </a:lnTo>
                  <a:lnTo>
                    <a:pt x="170" y="28"/>
                  </a:lnTo>
                  <a:lnTo>
                    <a:pt x="177" y="42"/>
                  </a:lnTo>
                  <a:lnTo>
                    <a:pt x="182" y="59"/>
                  </a:lnTo>
                  <a:lnTo>
                    <a:pt x="185" y="81"/>
                  </a:lnTo>
                  <a:lnTo>
                    <a:pt x="188" y="124"/>
                  </a:lnTo>
                  <a:lnTo>
                    <a:pt x="188" y="164"/>
                  </a:lnTo>
                  <a:lnTo>
                    <a:pt x="185" y="200"/>
                  </a:lnTo>
                  <a:lnTo>
                    <a:pt x="180" y="233"/>
                  </a:lnTo>
                  <a:lnTo>
                    <a:pt x="175" y="262"/>
                  </a:lnTo>
                  <a:lnTo>
                    <a:pt x="168" y="287"/>
                  </a:lnTo>
                  <a:lnTo>
                    <a:pt x="160" y="308"/>
                  </a:lnTo>
                  <a:lnTo>
                    <a:pt x="154" y="324"/>
                  </a:lnTo>
                  <a:lnTo>
                    <a:pt x="149" y="335"/>
                  </a:lnTo>
                  <a:lnTo>
                    <a:pt x="144" y="345"/>
                  </a:lnTo>
                  <a:lnTo>
                    <a:pt x="67" y="370"/>
                  </a:lnTo>
                  <a:lnTo>
                    <a:pt x="55" y="334"/>
                  </a:lnTo>
                  <a:lnTo>
                    <a:pt x="45" y="302"/>
                  </a:lnTo>
                  <a:lnTo>
                    <a:pt x="38" y="272"/>
                  </a:lnTo>
                  <a:lnTo>
                    <a:pt x="34" y="243"/>
                  </a:lnTo>
                  <a:lnTo>
                    <a:pt x="31" y="216"/>
                  </a:lnTo>
                  <a:lnTo>
                    <a:pt x="31" y="188"/>
                  </a:lnTo>
                  <a:lnTo>
                    <a:pt x="32" y="160"/>
                  </a:lnTo>
                  <a:lnTo>
                    <a:pt x="36" y="129"/>
                  </a:lnTo>
                  <a:lnTo>
                    <a:pt x="41" y="96"/>
                  </a:lnTo>
                  <a:lnTo>
                    <a:pt x="41" y="84"/>
                  </a:lnTo>
                  <a:lnTo>
                    <a:pt x="37" y="73"/>
                  </a:lnTo>
                  <a:lnTo>
                    <a:pt x="31" y="62"/>
                  </a:lnTo>
                  <a:lnTo>
                    <a:pt x="23" y="54"/>
                  </a:lnTo>
                  <a:lnTo>
                    <a:pt x="15" y="47"/>
                  </a:lnTo>
                  <a:lnTo>
                    <a:pt x="7" y="41"/>
                  </a:lnTo>
                  <a:lnTo>
                    <a:pt x="2" y="38"/>
                  </a:lnTo>
                  <a:lnTo>
                    <a:pt x="0" y="37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5131594" y="3636963"/>
              <a:ext cx="444500" cy="666750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275" y="45"/>
                </a:cxn>
                <a:cxn ang="0">
                  <a:pos x="276" y="70"/>
                </a:cxn>
                <a:cxn ang="0">
                  <a:pos x="278" y="90"/>
                </a:cxn>
                <a:cxn ang="0">
                  <a:pos x="279" y="107"/>
                </a:cxn>
                <a:cxn ang="0">
                  <a:pos x="280" y="124"/>
                </a:cxn>
                <a:cxn ang="0">
                  <a:pos x="279" y="139"/>
                </a:cxn>
                <a:cxn ang="0">
                  <a:pos x="277" y="154"/>
                </a:cxn>
                <a:cxn ang="0">
                  <a:pos x="271" y="173"/>
                </a:cxn>
                <a:cxn ang="0">
                  <a:pos x="261" y="195"/>
                </a:cxn>
                <a:cxn ang="0">
                  <a:pos x="248" y="219"/>
                </a:cxn>
                <a:cxn ang="0">
                  <a:pos x="233" y="242"/>
                </a:cxn>
                <a:cxn ang="0">
                  <a:pos x="217" y="265"/>
                </a:cxn>
                <a:cxn ang="0">
                  <a:pos x="200" y="287"/>
                </a:cxn>
                <a:cxn ang="0">
                  <a:pos x="182" y="309"/>
                </a:cxn>
                <a:cxn ang="0">
                  <a:pos x="165" y="329"/>
                </a:cxn>
                <a:cxn ang="0">
                  <a:pos x="148" y="348"/>
                </a:cxn>
                <a:cxn ang="0">
                  <a:pos x="131" y="366"/>
                </a:cxn>
                <a:cxn ang="0">
                  <a:pos x="117" y="381"/>
                </a:cxn>
                <a:cxn ang="0">
                  <a:pos x="103" y="394"/>
                </a:cxn>
                <a:cxn ang="0">
                  <a:pos x="93" y="405"/>
                </a:cxn>
                <a:cxn ang="0">
                  <a:pos x="83" y="413"/>
                </a:cxn>
                <a:cxn ang="0">
                  <a:pos x="76" y="420"/>
                </a:cxn>
                <a:cxn ang="0">
                  <a:pos x="0" y="345"/>
                </a:cxn>
                <a:cxn ang="0">
                  <a:pos x="3" y="315"/>
                </a:cxn>
                <a:cxn ang="0">
                  <a:pos x="10" y="288"/>
                </a:cxn>
                <a:cxn ang="0">
                  <a:pos x="20" y="264"/>
                </a:cxn>
                <a:cxn ang="0">
                  <a:pos x="32" y="241"/>
                </a:cxn>
                <a:cxn ang="0">
                  <a:pos x="46" y="221"/>
                </a:cxn>
                <a:cxn ang="0">
                  <a:pos x="61" y="202"/>
                </a:cxn>
                <a:cxn ang="0">
                  <a:pos x="76" y="185"/>
                </a:cxn>
                <a:cxn ang="0">
                  <a:pos x="91" y="169"/>
                </a:cxn>
                <a:cxn ang="0">
                  <a:pos x="105" y="153"/>
                </a:cxn>
                <a:cxn ang="0">
                  <a:pos x="117" y="138"/>
                </a:cxn>
                <a:cxn ang="0">
                  <a:pos x="127" y="123"/>
                </a:cxn>
                <a:cxn ang="0">
                  <a:pos x="135" y="105"/>
                </a:cxn>
                <a:cxn ang="0">
                  <a:pos x="138" y="88"/>
                </a:cxn>
                <a:cxn ang="0">
                  <a:pos x="140" y="72"/>
                </a:cxn>
                <a:cxn ang="0">
                  <a:pos x="137" y="55"/>
                </a:cxn>
                <a:cxn ang="0">
                  <a:pos x="133" y="40"/>
                </a:cxn>
                <a:cxn ang="0">
                  <a:pos x="129" y="27"/>
                </a:cxn>
                <a:cxn ang="0">
                  <a:pos x="124" y="16"/>
                </a:cxn>
                <a:cxn ang="0">
                  <a:pos x="119" y="7"/>
                </a:cxn>
                <a:cxn ang="0">
                  <a:pos x="116" y="2"/>
                </a:cxn>
                <a:cxn ang="0">
                  <a:pos x="115" y="0"/>
                </a:cxn>
              </a:cxnLst>
              <a:rect l="0" t="0" r="r" b="b"/>
              <a:pathLst>
                <a:path w="280" h="420">
                  <a:moveTo>
                    <a:pt x="115" y="0"/>
                  </a:moveTo>
                  <a:lnTo>
                    <a:pt x="275" y="45"/>
                  </a:lnTo>
                  <a:lnTo>
                    <a:pt x="276" y="70"/>
                  </a:lnTo>
                  <a:lnTo>
                    <a:pt x="278" y="90"/>
                  </a:lnTo>
                  <a:lnTo>
                    <a:pt x="279" y="107"/>
                  </a:lnTo>
                  <a:lnTo>
                    <a:pt x="280" y="124"/>
                  </a:lnTo>
                  <a:lnTo>
                    <a:pt x="279" y="139"/>
                  </a:lnTo>
                  <a:lnTo>
                    <a:pt x="277" y="154"/>
                  </a:lnTo>
                  <a:lnTo>
                    <a:pt x="271" y="173"/>
                  </a:lnTo>
                  <a:lnTo>
                    <a:pt x="261" y="195"/>
                  </a:lnTo>
                  <a:lnTo>
                    <a:pt x="248" y="219"/>
                  </a:lnTo>
                  <a:lnTo>
                    <a:pt x="233" y="242"/>
                  </a:lnTo>
                  <a:lnTo>
                    <a:pt x="217" y="265"/>
                  </a:lnTo>
                  <a:lnTo>
                    <a:pt x="200" y="287"/>
                  </a:lnTo>
                  <a:lnTo>
                    <a:pt x="182" y="309"/>
                  </a:lnTo>
                  <a:lnTo>
                    <a:pt x="165" y="329"/>
                  </a:lnTo>
                  <a:lnTo>
                    <a:pt x="148" y="348"/>
                  </a:lnTo>
                  <a:lnTo>
                    <a:pt x="131" y="366"/>
                  </a:lnTo>
                  <a:lnTo>
                    <a:pt x="117" y="381"/>
                  </a:lnTo>
                  <a:lnTo>
                    <a:pt x="103" y="394"/>
                  </a:lnTo>
                  <a:lnTo>
                    <a:pt x="93" y="405"/>
                  </a:lnTo>
                  <a:lnTo>
                    <a:pt x="83" y="413"/>
                  </a:lnTo>
                  <a:lnTo>
                    <a:pt x="76" y="420"/>
                  </a:lnTo>
                  <a:lnTo>
                    <a:pt x="0" y="345"/>
                  </a:lnTo>
                  <a:lnTo>
                    <a:pt x="3" y="315"/>
                  </a:lnTo>
                  <a:lnTo>
                    <a:pt x="10" y="288"/>
                  </a:lnTo>
                  <a:lnTo>
                    <a:pt x="20" y="264"/>
                  </a:lnTo>
                  <a:lnTo>
                    <a:pt x="32" y="241"/>
                  </a:lnTo>
                  <a:lnTo>
                    <a:pt x="46" y="221"/>
                  </a:lnTo>
                  <a:lnTo>
                    <a:pt x="61" y="202"/>
                  </a:lnTo>
                  <a:lnTo>
                    <a:pt x="76" y="185"/>
                  </a:lnTo>
                  <a:lnTo>
                    <a:pt x="91" y="169"/>
                  </a:lnTo>
                  <a:lnTo>
                    <a:pt x="105" y="153"/>
                  </a:lnTo>
                  <a:lnTo>
                    <a:pt x="117" y="138"/>
                  </a:lnTo>
                  <a:lnTo>
                    <a:pt x="127" y="123"/>
                  </a:lnTo>
                  <a:lnTo>
                    <a:pt x="135" y="105"/>
                  </a:lnTo>
                  <a:lnTo>
                    <a:pt x="138" y="88"/>
                  </a:lnTo>
                  <a:lnTo>
                    <a:pt x="140" y="72"/>
                  </a:lnTo>
                  <a:lnTo>
                    <a:pt x="137" y="55"/>
                  </a:lnTo>
                  <a:lnTo>
                    <a:pt x="133" y="40"/>
                  </a:lnTo>
                  <a:lnTo>
                    <a:pt x="129" y="27"/>
                  </a:lnTo>
                  <a:lnTo>
                    <a:pt x="124" y="16"/>
                  </a:lnTo>
                  <a:lnTo>
                    <a:pt x="119" y="7"/>
                  </a:lnTo>
                  <a:lnTo>
                    <a:pt x="116" y="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5334794" y="3757613"/>
              <a:ext cx="241300" cy="96838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149" y="3"/>
                </a:cxn>
                <a:cxn ang="0">
                  <a:pos x="149" y="13"/>
                </a:cxn>
                <a:cxn ang="0">
                  <a:pos x="151" y="33"/>
                </a:cxn>
                <a:cxn ang="0">
                  <a:pos x="152" y="51"/>
                </a:cxn>
                <a:cxn ang="0">
                  <a:pos x="130" y="57"/>
                </a:cxn>
                <a:cxn ang="0">
                  <a:pos x="104" y="60"/>
                </a:cxn>
                <a:cxn ang="0">
                  <a:pos x="79" y="61"/>
                </a:cxn>
                <a:cxn ang="0">
                  <a:pos x="54" y="59"/>
                </a:cxn>
                <a:cxn ang="0">
                  <a:pos x="32" y="55"/>
                </a:cxn>
                <a:cxn ang="0">
                  <a:pos x="14" y="51"/>
                </a:cxn>
                <a:cxn ang="0">
                  <a:pos x="0" y="47"/>
                </a:cxn>
                <a:cxn ang="0">
                  <a:pos x="8" y="26"/>
                </a:cxn>
                <a:cxn ang="0">
                  <a:pos x="12" y="6"/>
                </a:cxn>
                <a:cxn ang="0">
                  <a:pos x="148" y="0"/>
                </a:cxn>
              </a:cxnLst>
              <a:rect l="0" t="0" r="r" b="b"/>
              <a:pathLst>
                <a:path w="152" h="61">
                  <a:moveTo>
                    <a:pt x="148" y="0"/>
                  </a:moveTo>
                  <a:lnTo>
                    <a:pt x="149" y="3"/>
                  </a:lnTo>
                  <a:lnTo>
                    <a:pt x="149" y="13"/>
                  </a:lnTo>
                  <a:lnTo>
                    <a:pt x="151" y="33"/>
                  </a:lnTo>
                  <a:lnTo>
                    <a:pt x="152" y="51"/>
                  </a:lnTo>
                  <a:lnTo>
                    <a:pt x="130" y="57"/>
                  </a:lnTo>
                  <a:lnTo>
                    <a:pt x="104" y="60"/>
                  </a:lnTo>
                  <a:lnTo>
                    <a:pt x="79" y="61"/>
                  </a:lnTo>
                  <a:lnTo>
                    <a:pt x="54" y="59"/>
                  </a:lnTo>
                  <a:lnTo>
                    <a:pt x="32" y="55"/>
                  </a:lnTo>
                  <a:lnTo>
                    <a:pt x="14" y="51"/>
                  </a:lnTo>
                  <a:lnTo>
                    <a:pt x="0" y="47"/>
                  </a:lnTo>
                  <a:lnTo>
                    <a:pt x="8" y="26"/>
                  </a:lnTo>
                  <a:lnTo>
                    <a:pt x="12" y="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5745956" y="3565525"/>
              <a:ext cx="274638" cy="222250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140" y="6"/>
                </a:cxn>
                <a:cxn ang="0">
                  <a:pos x="153" y="13"/>
                </a:cxn>
                <a:cxn ang="0">
                  <a:pos x="164" y="23"/>
                </a:cxn>
                <a:cxn ang="0">
                  <a:pos x="173" y="33"/>
                </a:cxn>
                <a:cxn ang="0">
                  <a:pos x="159" y="57"/>
                </a:cxn>
                <a:cxn ang="0">
                  <a:pos x="141" y="80"/>
                </a:cxn>
                <a:cxn ang="0">
                  <a:pos x="119" y="100"/>
                </a:cxn>
                <a:cxn ang="0">
                  <a:pos x="93" y="117"/>
                </a:cxn>
                <a:cxn ang="0">
                  <a:pos x="65" y="130"/>
                </a:cxn>
                <a:cxn ang="0">
                  <a:pos x="34" y="140"/>
                </a:cxn>
                <a:cxn ang="0">
                  <a:pos x="37" y="119"/>
                </a:cxn>
                <a:cxn ang="0">
                  <a:pos x="41" y="96"/>
                </a:cxn>
                <a:cxn ang="0">
                  <a:pos x="41" y="83"/>
                </a:cxn>
                <a:cxn ang="0">
                  <a:pos x="36" y="70"/>
                </a:cxn>
                <a:cxn ang="0">
                  <a:pos x="29" y="59"/>
                </a:cxn>
                <a:cxn ang="0">
                  <a:pos x="20" y="50"/>
                </a:cxn>
                <a:cxn ang="0">
                  <a:pos x="10" y="44"/>
                </a:cxn>
                <a:cxn ang="0">
                  <a:pos x="3" y="39"/>
                </a:cxn>
                <a:cxn ang="0">
                  <a:pos x="0" y="37"/>
                </a:cxn>
                <a:cxn ang="0">
                  <a:pos x="122" y="0"/>
                </a:cxn>
              </a:cxnLst>
              <a:rect l="0" t="0" r="r" b="b"/>
              <a:pathLst>
                <a:path w="173" h="140">
                  <a:moveTo>
                    <a:pt x="122" y="0"/>
                  </a:moveTo>
                  <a:lnTo>
                    <a:pt x="140" y="6"/>
                  </a:lnTo>
                  <a:lnTo>
                    <a:pt x="153" y="13"/>
                  </a:lnTo>
                  <a:lnTo>
                    <a:pt x="164" y="23"/>
                  </a:lnTo>
                  <a:lnTo>
                    <a:pt x="173" y="33"/>
                  </a:lnTo>
                  <a:lnTo>
                    <a:pt x="159" y="57"/>
                  </a:lnTo>
                  <a:lnTo>
                    <a:pt x="141" y="80"/>
                  </a:lnTo>
                  <a:lnTo>
                    <a:pt x="119" y="100"/>
                  </a:lnTo>
                  <a:lnTo>
                    <a:pt x="93" y="117"/>
                  </a:lnTo>
                  <a:lnTo>
                    <a:pt x="65" y="130"/>
                  </a:lnTo>
                  <a:lnTo>
                    <a:pt x="34" y="140"/>
                  </a:lnTo>
                  <a:lnTo>
                    <a:pt x="37" y="119"/>
                  </a:lnTo>
                  <a:lnTo>
                    <a:pt x="41" y="96"/>
                  </a:lnTo>
                  <a:lnTo>
                    <a:pt x="41" y="83"/>
                  </a:lnTo>
                  <a:lnTo>
                    <a:pt x="36" y="70"/>
                  </a:lnTo>
                  <a:lnTo>
                    <a:pt x="29" y="59"/>
                  </a:lnTo>
                  <a:lnTo>
                    <a:pt x="20" y="50"/>
                  </a:lnTo>
                  <a:lnTo>
                    <a:pt x="10" y="44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5145881" y="3148013"/>
              <a:ext cx="865188" cy="674688"/>
            </a:xfrm>
            <a:custGeom>
              <a:avLst/>
              <a:gdLst/>
              <a:ahLst/>
              <a:cxnLst>
                <a:cxn ang="0">
                  <a:pos x="61" y="7"/>
                </a:cxn>
                <a:cxn ang="0">
                  <a:pos x="81" y="23"/>
                </a:cxn>
                <a:cxn ang="0">
                  <a:pos x="111" y="47"/>
                </a:cxn>
                <a:cxn ang="0">
                  <a:pos x="151" y="70"/>
                </a:cxn>
                <a:cxn ang="0">
                  <a:pos x="198" y="92"/>
                </a:cxn>
                <a:cxn ang="0">
                  <a:pos x="250" y="106"/>
                </a:cxn>
                <a:cxn ang="0">
                  <a:pos x="304" y="107"/>
                </a:cxn>
                <a:cxn ang="0">
                  <a:pos x="360" y="93"/>
                </a:cxn>
                <a:cxn ang="0">
                  <a:pos x="390" y="79"/>
                </a:cxn>
                <a:cxn ang="0">
                  <a:pos x="407" y="93"/>
                </a:cxn>
                <a:cxn ang="0">
                  <a:pos x="437" y="121"/>
                </a:cxn>
                <a:cxn ang="0">
                  <a:pos x="477" y="169"/>
                </a:cxn>
                <a:cxn ang="0">
                  <a:pos x="521" y="239"/>
                </a:cxn>
                <a:cxn ang="0">
                  <a:pos x="545" y="283"/>
                </a:cxn>
                <a:cxn ang="0">
                  <a:pos x="540" y="292"/>
                </a:cxn>
                <a:cxn ang="0">
                  <a:pos x="522" y="316"/>
                </a:cxn>
                <a:cxn ang="0">
                  <a:pos x="498" y="338"/>
                </a:cxn>
                <a:cxn ang="0">
                  <a:pos x="461" y="360"/>
                </a:cxn>
                <a:cxn ang="0">
                  <a:pos x="409" y="383"/>
                </a:cxn>
                <a:cxn ang="0">
                  <a:pos x="341" y="403"/>
                </a:cxn>
                <a:cxn ang="0">
                  <a:pos x="252" y="418"/>
                </a:cxn>
                <a:cxn ang="0">
                  <a:pos x="179" y="425"/>
                </a:cxn>
                <a:cxn ang="0">
                  <a:pos x="134" y="424"/>
                </a:cxn>
                <a:cxn ang="0">
                  <a:pos x="94" y="417"/>
                </a:cxn>
                <a:cxn ang="0">
                  <a:pos x="96" y="413"/>
                </a:cxn>
                <a:cxn ang="0">
                  <a:pos x="100" y="402"/>
                </a:cxn>
                <a:cxn ang="0">
                  <a:pos x="97" y="381"/>
                </a:cxn>
                <a:cxn ang="0">
                  <a:pos x="82" y="348"/>
                </a:cxn>
                <a:cxn ang="0">
                  <a:pos x="58" y="311"/>
                </a:cxn>
                <a:cxn ang="0">
                  <a:pos x="34" y="269"/>
                </a:cxn>
                <a:cxn ang="0">
                  <a:pos x="14" y="224"/>
                </a:cxn>
                <a:cxn ang="0">
                  <a:pos x="2" y="174"/>
                </a:cxn>
                <a:cxn ang="0">
                  <a:pos x="2" y="120"/>
                </a:cxn>
                <a:cxn ang="0">
                  <a:pos x="17" y="62"/>
                </a:cxn>
                <a:cxn ang="0">
                  <a:pos x="54" y="0"/>
                </a:cxn>
              </a:cxnLst>
              <a:rect l="0" t="0" r="r" b="b"/>
              <a:pathLst>
                <a:path w="545" h="425">
                  <a:moveTo>
                    <a:pt x="54" y="0"/>
                  </a:moveTo>
                  <a:lnTo>
                    <a:pt x="61" y="7"/>
                  </a:lnTo>
                  <a:lnTo>
                    <a:pt x="69" y="14"/>
                  </a:lnTo>
                  <a:lnTo>
                    <a:pt x="81" y="23"/>
                  </a:lnTo>
                  <a:lnTo>
                    <a:pt x="95" y="34"/>
                  </a:lnTo>
                  <a:lnTo>
                    <a:pt x="111" y="47"/>
                  </a:lnTo>
                  <a:lnTo>
                    <a:pt x="131" y="59"/>
                  </a:lnTo>
                  <a:lnTo>
                    <a:pt x="151" y="70"/>
                  </a:lnTo>
                  <a:lnTo>
                    <a:pt x="173" y="82"/>
                  </a:lnTo>
                  <a:lnTo>
                    <a:pt x="198" y="92"/>
                  </a:lnTo>
                  <a:lnTo>
                    <a:pt x="223" y="100"/>
                  </a:lnTo>
                  <a:lnTo>
                    <a:pt x="250" y="106"/>
                  </a:lnTo>
                  <a:lnTo>
                    <a:pt x="276" y="108"/>
                  </a:lnTo>
                  <a:lnTo>
                    <a:pt x="304" y="107"/>
                  </a:lnTo>
                  <a:lnTo>
                    <a:pt x="331" y="102"/>
                  </a:lnTo>
                  <a:lnTo>
                    <a:pt x="360" y="93"/>
                  </a:lnTo>
                  <a:lnTo>
                    <a:pt x="387" y="77"/>
                  </a:lnTo>
                  <a:lnTo>
                    <a:pt x="390" y="79"/>
                  </a:lnTo>
                  <a:lnTo>
                    <a:pt x="397" y="83"/>
                  </a:lnTo>
                  <a:lnTo>
                    <a:pt x="407" y="93"/>
                  </a:lnTo>
                  <a:lnTo>
                    <a:pt x="421" y="105"/>
                  </a:lnTo>
                  <a:lnTo>
                    <a:pt x="437" y="121"/>
                  </a:lnTo>
                  <a:lnTo>
                    <a:pt x="456" y="143"/>
                  </a:lnTo>
                  <a:lnTo>
                    <a:pt x="477" y="169"/>
                  </a:lnTo>
                  <a:lnTo>
                    <a:pt x="499" y="201"/>
                  </a:lnTo>
                  <a:lnTo>
                    <a:pt x="521" y="239"/>
                  </a:lnTo>
                  <a:lnTo>
                    <a:pt x="545" y="282"/>
                  </a:lnTo>
                  <a:lnTo>
                    <a:pt x="545" y="283"/>
                  </a:lnTo>
                  <a:lnTo>
                    <a:pt x="542" y="286"/>
                  </a:lnTo>
                  <a:lnTo>
                    <a:pt x="540" y="292"/>
                  </a:lnTo>
                  <a:lnTo>
                    <a:pt x="530" y="307"/>
                  </a:lnTo>
                  <a:lnTo>
                    <a:pt x="522" y="316"/>
                  </a:lnTo>
                  <a:lnTo>
                    <a:pt x="511" y="327"/>
                  </a:lnTo>
                  <a:lnTo>
                    <a:pt x="498" y="338"/>
                  </a:lnTo>
                  <a:lnTo>
                    <a:pt x="481" y="349"/>
                  </a:lnTo>
                  <a:lnTo>
                    <a:pt x="461" y="360"/>
                  </a:lnTo>
                  <a:lnTo>
                    <a:pt x="437" y="372"/>
                  </a:lnTo>
                  <a:lnTo>
                    <a:pt x="409" y="383"/>
                  </a:lnTo>
                  <a:lnTo>
                    <a:pt x="377" y="394"/>
                  </a:lnTo>
                  <a:lnTo>
                    <a:pt x="341" y="403"/>
                  </a:lnTo>
                  <a:lnTo>
                    <a:pt x="299" y="411"/>
                  </a:lnTo>
                  <a:lnTo>
                    <a:pt x="252" y="418"/>
                  </a:lnTo>
                  <a:lnTo>
                    <a:pt x="200" y="424"/>
                  </a:lnTo>
                  <a:lnTo>
                    <a:pt x="179" y="425"/>
                  </a:lnTo>
                  <a:lnTo>
                    <a:pt x="157" y="425"/>
                  </a:lnTo>
                  <a:lnTo>
                    <a:pt x="134" y="424"/>
                  </a:lnTo>
                  <a:lnTo>
                    <a:pt x="112" y="420"/>
                  </a:lnTo>
                  <a:lnTo>
                    <a:pt x="94" y="417"/>
                  </a:lnTo>
                  <a:lnTo>
                    <a:pt x="95" y="416"/>
                  </a:lnTo>
                  <a:lnTo>
                    <a:pt x="96" y="413"/>
                  </a:lnTo>
                  <a:lnTo>
                    <a:pt x="98" y="409"/>
                  </a:lnTo>
                  <a:lnTo>
                    <a:pt x="100" y="402"/>
                  </a:lnTo>
                  <a:lnTo>
                    <a:pt x="99" y="392"/>
                  </a:lnTo>
                  <a:lnTo>
                    <a:pt x="97" y="381"/>
                  </a:lnTo>
                  <a:lnTo>
                    <a:pt x="91" y="365"/>
                  </a:lnTo>
                  <a:lnTo>
                    <a:pt x="82" y="348"/>
                  </a:lnTo>
                  <a:lnTo>
                    <a:pt x="70" y="330"/>
                  </a:lnTo>
                  <a:lnTo>
                    <a:pt x="58" y="311"/>
                  </a:lnTo>
                  <a:lnTo>
                    <a:pt x="46" y="291"/>
                  </a:lnTo>
                  <a:lnTo>
                    <a:pt x="34" y="269"/>
                  </a:lnTo>
                  <a:lnTo>
                    <a:pt x="23" y="248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4"/>
                  </a:lnTo>
                  <a:lnTo>
                    <a:pt x="0" y="148"/>
                  </a:lnTo>
                  <a:lnTo>
                    <a:pt x="2" y="120"/>
                  </a:lnTo>
                  <a:lnTo>
                    <a:pt x="7" y="92"/>
                  </a:lnTo>
                  <a:lnTo>
                    <a:pt x="17" y="62"/>
                  </a:lnTo>
                  <a:lnTo>
                    <a:pt x="34" y="31"/>
                  </a:lnTo>
                  <a:lnTo>
                    <a:pt x="5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6647C">
                    <a:shade val="30000"/>
                    <a:satMod val="115000"/>
                  </a:srgbClr>
                </a:gs>
                <a:gs pos="50000">
                  <a:srgbClr val="26647C">
                    <a:shade val="67500"/>
                    <a:satMod val="115000"/>
                  </a:srgbClr>
                </a:gs>
                <a:gs pos="100000">
                  <a:srgbClr val="26647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5131594" y="4171950"/>
              <a:ext cx="196850" cy="21907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56" y="2"/>
                </a:cxn>
                <a:cxn ang="0">
                  <a:pos x="72" y="7"/>
                </a:cxn>
                <a:cxn ang="0">
                  <a:pos x="88" y="16"/>
                </a:cxn>
                <a:cxn ang="0">
                  <a:pos x="103" y="30"/>
                </a:cxn>
                <a:cxn ang="0">
                  <a:pos x="115" y="47"/>
                </a:cxn>
                <a:cxn ang="0">
                  <a:pos x="121" y="64"/>
                </a:cxn>
                <a:cxn ang="0">
                  <a:pos x="124" y="80"/>
                </a:cxn>
                <a:cxn ang="0">
                  <a:pos x="122" y="95"/>
                </a:cxn>
                <a:cxn ang="0">
                  <a:pos x="119" y="110"/>
                </a:cxn>
                <a:cxn ang="0">
                  <a:pos x="114" y="121"/>
                </a:cxn>
                <a:cxn ang="0">
                  <a:pos x="110" y="130"/>
                </a:cxn>
                <a:cxn ang="0">
                  <a:pos x="106" y="136"/>
                </a:cxn>
                <a:cxn ang="0">
                  <a:pos x="105" y="138"/>
                </a:cxn>
                <a:cxn ang="0">
                  <a:pos x="0" y="8"/>
                </a:cxn>
                <a:cxn ang="0">
                  <a:pos x="2" y="7"/>
                </a:cxn>
                <a:cxn ang="0">
                  <a:pos x="8" y="5"/>
                </a:cxn>
                <a:cxn ang="0">
                  <a:pos x="16" y="3"/>
                </a:cxn>
                <a:cxn ang="0">
                  <a:pos x="28" y="1"/>
                </a:cxn>
                <a:cxn ang="0">
                  <a:pos x="42" y="0"/>
                </a:cxn>
              </a:cxnLst>
              <a:rect l="0" t="0" r="r" b="b"/>
              <a:pathLst>
                <a:path w="124" h="138">
                  <a:moveTo>
                    <a:pt x="42" y="0"/>
                  </a:moveTo>
                  <a:lnTo>
                    <a:pt x="56" y="2"/>
                  </a:lnTo>
                  <a:lnTo>
                    <a:pt x="72" y="7"/>
                  </a:lnTo>
                  <a:lnTo>
                    <a:pt x="88" y="16"/>
                  </a:lnTo>
                  <a:lnTo>
                    <a:pt x="103" y="30"/>
                  </a:lnTo>
                  <a:lnTo>
                    <a:pt x="115" y="47"/>
                  </a:lnTo>
                  <a:lnTo>
                    <a:pt x="121" y="64"/>
                  </a:lnTo>
                  <a:lnTo>
                    <a:pt x="124" y="80"/>
                  </a:lnTo>
                  <a:lnTo>
                    <a:pt x="122" y="95"/>
                  </a:lnTo>
                  <a:lnTo>
                    <a:pt x="119" y="110"/>
                  </a:lnTo>
                  <a:lnTo>
                    <a:pt x="114" y="121"/>
                  </a:lnTo>
                  <a:lnTo>
                    <a:pt x="110" y="130"/>
                  </a:lnTo>
                  <a:lnTo>
                    <a:pt x="106" y="136"/>
                  </a:lnTo>
                  <a:lnTo>
                    <a:pt x="105" y="138"/>
                  </a:lnTo>
                  <a:lnTo>
                    <a:pt x="0" y="8"/>
                  </a:lnTo>
                  <a:lnTo>
                    <a:pt x="2" y="7"/>
                  </a:lnTo>
                  <a:lnTo>
                    <a:pt x="8" y="5"/>
                  </a:lnTo>
                  <a:lnTo>
                    <a:pt x="16" y="3"/>
                  </a:lnTo>
                  <a:lnTo>
                    <a:pt x="28" y="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5852319" y="4021138"/>
              <a:ext cx="260350" cy="1317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9" y="3"/>
                </a:cxn>
                <a:cxn ang="0">
                  <a:pos x="124" y="9"/>
                </a:cxn>
                <a:cxn ang="0">
                  <a:pos x="137" y="18"/>
                </a:cxn>
                <a:cxn ang="0">
                  <a:pos x="146" y="27"/>
                </a:cxn>
                <a:cxn ang="0">
                  <a:pos x="155" y="36"/>
                </a:cxn>
                <a:cxn ang="0">
                  <a:pos x="160" y="43"/>
                </a:cxn>
                <a:cxn ang="0">
                  <a:pos x="163" y="48"/>
                </a:cxn>
                <a:cxn ang="0">
                  <a:pos x="164" y="50"/>
                </a:cxn>
                <a:cxn ang="0">
                  <a:pos x="0" y="83"/>
                </a:cxn>
                <a:cxn ang="0">
                  <a:pos x="0" y="81"/>
                </a:cxn>
                <a:cxn ang="0">
                  <a:pos x="1" y="76"/>
                </a:cxn>
                <a:cxn ang="0">
                  <a:pos x="3" y="67"/>
                </a:cxn>
                <a:cxn ang="0">
                  <a:pos x="6" y="56"/>
                </a:cxn>
                <a:cxn ang="0">
                  <a:pos x="10" y="45"/>
                </a:cxn>
                <a:cxn ang="0">
                  <a:pos x="17" y="34"/>
                </a:cxn>
                <a:cxn ang="0">
                  <a:pos x="25" y="23"/>
                </a:cxn>
                <a:cxn ang="0">
                  <a:pos x="37" y="14"/>
                </a:cxn>
                <a:cxn ang="0">
                  <a:pos x="52" y="5"/>
                </a:cxn>
                <a:cxn ang="0">
                  <a:pos x="70" y="1"/>
                </a:cxn>
                <a:cxn ang="0">
                  <a:pos x="91" y="0"/>
                </a:cxn>
              </a:cxnLst>
              <a:rect l="0" t="0" r="r" b="b"/>
              <a:pathLst>
                <a:path w="164" h="83">
                  <a:moveTo>
                    <a:pt x="91" y="0"/>
                  </a:moveTo>
                  <a:lnTo>
                    <a:pt x="109" y="3"/>
                  </a:lnTo>
                  <a:lnTo>
                    <a:pt x="124" y="9"/>
                  </a:lnTo>
                  <a:lnTo>
                    <a:pt x="137" y="18"/>
                  </a:lnTo>
                  <a:lnTo>
                    <a:pt x="146" y="27"/>
                  </a:lnTo>
                  <a:lnTo>
                    <a:pt x="155" y="36"/>
                  </a:lnTo>
                  <a:lnTo>
                    <a:pt x="160" y="43"/>
                  </a:lnTo>
                  <a:lnTo>
                    <a:pt x="163" y="48"/>
                  </a:lnTo>
                  <a:lnTo>
                    <a:pt x="164" y="50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1" y="76"/>
                  </a:lnTo>
                  <a:lnTo>
                    <a:pt x="3" y="67"/>
                  </a:lnTo>
                  <a:lnTo>
                    <a:pt x="6" y="56"/>
                  </a:lnTo>
                  <a:lnTo>
                    <a:pt x="10" y="45"/>
                  </a:lnTo>
                  <a:lnTo>
                    <a:pt x="17" y="34"/>
                  </a:lnTo>
                  <a:lnTo>
                    <a:pt x="25" y="23"/>
                  </a:lnTo>
                  <a:lnTo>
                    <a:pt x="37" y="14"/>
                  </a:lnTo>
                  <a:lnTo>
                    <a:pt x="52" y="5"/>
                  </a:lnTo>
                  <a:lnTo>
                    <a:pt x="70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6377781" y="2782888"/>
              <a:ext cx="161925" cy="188913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88" y="1"/>
                </a:cxn>
                <a:cxn ang="0">
                  <a:pos x="94" y="6"/>
                </a:cxn>
                <a:cxn ang="0">
                  <a:pos x="98" y="15"/>
                </a:cxn>
                <a:cxn ang="0">
                  <a:pos x="101" y="25"/>
                </a:cxn>
                <a:cxn ang="0">
                  <a:pos x="102" y="34"/>
                </a:cxn>
                <a:cxn ang="0">
                  <a:pos x="102" y="44"/>
                </a:cxn>
                <a:cxn ang="0">
                  <a:pos x="100" y="54"/>
                </a:cxn>
                <a:cxn ang="0">
                  <a:pos x="95" y="65"/>
                </a:cxn>
                <a:cxn ang="0">
                  <a:pos x="86" y="79"/>
                </a:cxn>
                <a:cxn ang="0">
                  <a:pos x="76" y="91"/>
                </a:cxn>
                <a:cxn ang="0">
                  <a:pos x="65" y="100"/>
                </a:cxn>
                <a:cxn ang="0">
                  <a:pos x="54" y="107"/>
                </a:cxn>
                <a:cxn ang="0">
                  <a:pos x="44" y="112"/>
                </a:cxn>
                <a:cxn ang="0">
                  <a:pos x="35" y="116"/>
                </a:cxn>
                <a:cxn ang="0">
                  <a:pos x="28" y="118"/>
                </a:cxn>
                <a:cxn ang="0">
                  <a:pos x="25" y="119"/>
                </a:cxn>
                <a:cxn ang="0">
                  <a:pos x="0" y="33"/>
                </a:cxn>
                <a:cxn ang="0">
                  <a:pos x="2" y="32"/>
                </a:cxn>
                <a:cxn ang="0">
                  <a:pos x="9" y="30"/>
                </a:cxn>
                <a:cxn ang="0">
                  <a:pos x="19" y="25"/>
                </a:cxn>
                <a:cxn ang="0">
                  <a:pos x="33" y="19"/>
                </a:cxn>
                <a:cxn ang="0">
                  <a:pos x="42" y="14"/>
                </a:cxn>
                <a:cxn ang="0">
                  <a:pos x="52" y="8"/>
                </a:cxn>
                <a:cxn ang="0">
                  <a:pos x="62" y="4"/>
                </a:cxn>
                <a:cxn ang="0">
                  <a:pos x="71" y="1"/>
                </a:cxn>
                <a:cxn ang="0">
                  <a:pos x="81" y="0"/>
                </a:cxn>
              </a:cxnLst>
              <a:rect l="0" t="0" r="r" b="b"/>
              <a:pathLst>
                <a:path w="102" h="119">
                  <a:moveTo>
                    <a:pt x="81" y="0"/>
                  </a:moveTo>
                  <a:lnTo>
                    <a:pt x="88" y="1"/>
                  </a:lnTo>
                  <a:lnTo>
                    <a:pt x="94" y="6"/>
                  </a:lnTo>
                  <a:lnTo>
                    <a:pt x="98" y="15"/>
                  </a:lnTo>
                  <a:lnTo>
                    <a:pt x="101" y="25"/>
                  </a:lnTo>
                  <a:lnTo>
                    <a:pt x="102" y="34"/>
                  </a:lnTo>
                  <a:lnTo>
                    <a:pt x="102" y="44"/>
                  </a:lnTo>
                  <a:lnTo>
                    <a:pt x="100" y="54"/>
                  </a:lnTo>
                  <a:lnTo>
                    <a:pt x="95" y="65"/>
                  </a:lnTo>
                  <a:lnTo>
                    <a:pt x="86" y="79"/>
                  </a:lnTo>
                  <a:lnTo>
                    <a:pt x="76" y="91"/>
                  </a:lnTo>
                  <a:lnTo>
                    <a:pt x="65" y="100"/>
                  </a:lnTo>
                  <a:lnTo>
                    <a:pt x="54" y="107"/>
                  </a:lnTo>
                  <a:lnTo>
                    <a:pt x="44" y="112"/>
                  </a:lnTo>
                  <a:lnTo>
                    <a:pt x="35" y="116"/>
                  </a:lnTo>
                  <a:lnTo>
                    <a:pt x="28" y="118"/>
                  </a:lnTo>
                  <a:lnTo>
                    <a:pt x="25" y="119"/>
                  </a:lnTo>
                  <a:lnTo>
                    <a:pt x="0" y="33"/>
                  </a:lnTo>
                  <a:lnTo>
                    <a:pt x="2" y="32"/>
                  </a:lnTo>
                  <a:lnTo>
                    <a:pt x="9" y="30"/>
                  </a:lnTo>
                  <a:lnTo>
                    <a:pt x="19" y="25"/>
                  </a:lnTo>
                  <a:lnTo>
                    <a:pt x="33" y="19"/>
                  </a:lnTo>
                  <a:lnTo>
                    <a:pt x="42" y="14"/>
                  </a:lnTo>
                  <a:lnTo>
                    <a:pt x="52" y="8"/>
                  </a:lnTo>
                  <a:lnTo>
                    <a:pt x="62" y="4"/>
                  </a:lnTo>
                  <a:lnTo>
                    <a:pt x="71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5441156" y="2733675"/>
              <a:ext cx="584200" cy="563563"/>
            </a:xfrm>
            <a:custGeom>
              <a:avLst/>
              <a:gdLst/>
              <a:ahLst/>
              <a:cxnLst>
                <a:cxn ang="0">
                  <a:pos x="181" y="3"/>
                </a:cxn>
                <a:cxn ang="0">
                  <a:pos x="173" y="24"/>
                </a:cxn>
                <a:cxn ang="0">
                  <a:pos x="158" y="61"/>
                </a:cxn>
                <a:cxn ang="0">
                  <a:pos x="137" y="110"/>
                </a:cxn>
                <a:cxn ang="0">
                  <a:pos x="112" y="169"/>
                </a:cxn>
                <a:cxn ang="0">
                  <a:pos x="153" y="194"/>
                </a:cxn>
                <a:cxn ang="0">
                  <a:pos x="193" y="214"/>
                </a:cxn>
                <a:cxn ang="0">
                  <a:pos x="226" y="227"/>
                </a:cxn>
                <a:cxn ang="0">
                  <a:pos x="242" y="234"/>
                </a:cxn>
                <a:cxn ang="0">
                  <a:pos x="264" y="190"/>
                </a:cxn>
                <a:cxn ang="0">
                  <a:pos x="286" y="139"/>
                </a:cxn>
                <a:cxn ang="0">
                  <a:pos x="308" y="89"/>
                </a:cxn>
                <a:cxn ang="0">
                  <a:pos x="326" y="44"/>
                </a:cxn>
                <a:cxn ang="0">
                  <a:pos x="336" y="14"/>
                </a:cxn>
                <a:cxn ang="0">
                  <a:pos x="368" y="29"/>
                </a:cxn>
                <a:cxn ang="0">
                  <a:pos x="348" y="79"/>
                </a:cxn>
                <a:cxn ang="0">
                  <a:pos x="320" y="142"/>
                </a:cxn>
                <a:cxn ang="0">
                  <a:pos x="201" y="338"/>
                </a:cxn>
                <a:cxn ang="0">
                  <a:pos x="196" y="330"/>
                </a:cxn>
                <a:cxn ang="0">
                  <a:pos x="198" y="325"/>
                </a:cxn>
                <a:cxn ang="0">
                  <a:pos x="206" y="312"/>
                </a:cxn>
                <a:cxn ang="0">
                  <a:pos x="199" y="294"/>
                </a:cxn>
                <a:cxn ang="0">
                  <a:pos x="184" y="281"/>
                </a:cxn>
                <a:cxn ang="0">
                  <a:pos x="168" y="264"/>
                </a:cxn>
                <a:cxn ang="0">
                  <a:pos x="156" y="249"/>
                </a:cxn>
                <a:cxn ang="0">
                  <a:pos x="137" y="226"/>
                </a:cxn>
                <a:cxn ang="0">
                  <a:pos x="116" y="197"/>
                </a:cxn>
                <a:cxn ang="0">
                  <a:pos x="85" y="228"/>
                </a:cxn>
                <a:cxn ang="0">
                  <a:pos x="40" y="315"/>
                </a:cxn>
                <a:cxn ang="0">
                  <a:pos x="0" y="348"/>
                </a:cxn>
                <a:cxn ang="0">
                  <a:pos x="86" y="156"/>
                </a:cxn>
                <a:cxn ang="0">
                  <a:pos x="75" y="141"/>
                </a:cxn>
                <a:cxn ang="0">
                  <a:pos x="75" y="140"/>
                </a:cxn>
                <a:cxn ang="0">
                  <a:pos x="88" y="150"/>
                </a:cxn>
                <a:cxn ang="0">
                  <a:pos x="182" y="0"/>
                </a:cxn>
              </a:cxnLst>
              <a:rect l="0" t="0" r="r" b="b"/>
              <a:pathLst>
                <a:path w="368" h="355">
                  <a:moveTo>
                    <a:pt x="182" y="0"/>
                  </a:moveTo>
                  <a:lnTo>
                    <a:pt x="181" y="3"/>
                  </a:lnTo>
                  <a:lnTo>
                    <a:pt x="178" y="11"/>
                  </a:lnTo>
                  <a:lnTo>
                    <a:pt x="173" y="24"/>
                  </a:lnTo>
                  <a:lnTo>
                    <a:pt x="166" y="41"/>
                  </a:lnTo>
                  <a:lnTo>
                    <a:pt x="158" y="61"/>
                  </a:lnTo>
                  <a:lnTo>
                    <a:pt x="148" y="85"/>
                  </a:lnTo>
                  <a:lnTo>
                    <a:pt x="137" y="110"/>
                  </a:lnTo>
                  <a:lnTo>
                    <a:pt x="125" y="139"/>
                  </a:lnTo>
                  <a:lnTo>
                    <a:pt x="112" y="169"/>
                  </a:lnTo>
                  <a:lnTo>
                    <a:pt x="131" y="182"/>
                  </a:lnTo>
                  <a:lnTo>
                    <a:pt x="153" y="194"/>
                  </a:lnTo>
                  <a:lnTo>
                    <a:pt x="173" y="204"/>
                  </a:lnTo>
                  <a:lnTo>
                    <a:pt x="193" y="214"/>
                  </a:lnTo>
                  <a:lnTo>
                    <a:pt x="212" y="221"/>
                  </a:lnTo>
                  <a:lnTo>
                    <a:pt x="226" y="227"/>
                  </a:lnTo>
                  <a:lnTo>
                    <a:pt x="237" y="231"/>
                  </a:lnTo>
                  <a:lnTo>
                    <a:pt x="242" y="234"/>
                  </a:lnTo>
                  <a:lnTo>
                    <a:pt x="252" y="214"/>
                  </a:lnTo>
                  <a:lnTo>
                    <a:pt x="264" y="190"/>
                  </a:lnTo>
                  <a:lnTo>
                    <a:pt x="275" y="166"/>
                  </a:lnTo>
                  <a:lnTo>
                    <a:pt x="286" y="139"/>
                  </a:lnTo>
                  <a:lnTo>
                    <a:pt x="297" y="113"/>
                  </a:lnTo>
                  <a:lnTo>
                    <a:pt x="308" y="89"/>
                  </a:lnTo>
                  <a:lnTo>
                    <a:pt x="318" y="65"/>
                  </a:lnTo>
                  <a:lnTo>
                    <a:pt x="326" y="44"/>
                  </a:lnTo>
                  <a:lnTo>
                    <a:pt x="332" y="28"/>
                  </a:lnTo>
                  <a:lnTo>
                    <a:pt x="336" y="14"/>
                  </a:lnTo>
                  <a:lnTo>
                    <a:pt x="351" y="22"/>
                  </a:lnTo>
                  <a:lnTo>
                    <a:pt x="368" y="29"/>
                  </a:lnTo>
                  <a:lnTo>
                    <a:pt x="360" y="52"/>
                  </a:lnTo>
                  <a:lnTo>
                    <a:pt x="348" y="79"/>
                  </a:lnTo>
                  <a:lnTo>
                    <a:pt x="334" y="108"/>
                  </a:lnTo>
                  <a:lnTo>
                    <a:pt x="320" y="142"/>
                  </a:lnTo>
                  <a:lnTo>
                    <a:pt x="304" y="181"/>
                  </a:lnTo>
                  <a:lnTo>
                    <a:pt x="201" y="338"/>
                  </a:lnTo>
                  <a:lnTo>
                    <a:pt x="188" y="346"/>
                  </a:lnTo>
                  <a:lnTo>
                    <a:pt x="196" y="330"/>
                  </a:lnTo>
                  <a:lnTo>
                    <a:pt x="197" y="327"/>
                  </a:lnTo>
                  <a:lnTo>
                    <a:pt x="198" y="325"/>
                  </a:lnTo>
                  <a:lnTo>
                    <a:pt x="199" y="324"/>
                  </a:lnTo>
                  <a:lnTo>
                    <a:pt x="206" y="312"/>
                  </a:lnTo>
                  <a:lnTo>
                    <a:pt x="210" y="301"/>
                  </a:lnTo>
                  <a:lnTo>
                    <a:pt x="199" y="294"/>
                  </a:lnTo>
                  <a:lnTo>
                    <a:pt x="191" y="287"/>
                  </a:lnTo>
                  <a:lnTo>
                    <a:pt x="184" y="281"/>
                  </a:lnTo>
                  <a:lnTo>
                    <a:pt x="177" y="273"/>
                  </a:lnTo>
                  <a:lnTo>
                    <a:pt x="168" y="264"/>
                  </a:lnTo>
                  <a:lnTo>
                    <a:pt x="163" y="258"/>
                  </a:lnTo>
                  <a:lnTo>
                    <a:pt x="156" y="249"/>
                  </a:lnTo>
                  <a:lnTo>
                    <a:pt x="146" y="238"/>
                  </a:lnTo>
                  <a:lnTo>
                    <a:pt x="137" y="226"/>
                  </a:lnTo>
                  <a:lnTo>
                    <a:pt x="127" y="212"/>
                  </a:lnTo>
                  <a:lnTo>
                    <a:pt x="116" y="197"/>
                  </a:lnTo>
                  <a:lnTo>
                    <a:pt x="106" y="183"/>
                  </a:lnTo>
                  <a:lnTo>
                    <a:pt x="85" y="228"/>
                  </a:lnTo>
                  <a:lnTo>
                    <a:pt x="63" y="272"/>
                  </a:lnTo>
                  <a:lnTo>
                    <a:pt x="40" y="315"/>
                  </a:lnTo>
                  <a:lnTo>
                    <a:pt x="18" y="355"/>
                  </a:lnTo>
                  <a:lnTo>
                    <a:pt x="0" y="348"/>
                  </a:lnTo>
                  <a:lnTo>
                    <a:pt x="94" y="168"/>
                  </a:lnTo>
                  <a:lnTo>
                    <a:pt x="86" y="156"/>
                  </a:lnTo>
                  <a:lnTo>
                    <a:pt x="79" y="147"/>
                  </a:lnTo>
                  <a:lnTo>
                    <a:pt x="75" y="141"/>
                  </a:lnTo>
                  <a:lnTo>
                    <a:pt x="73" y="139"/>
                  </a:lnTo>
                  <a:lnTo>
                    <a:pt x="75" y="140"/>
                  </a:lnTo>
                  <a:lnTo>
                    <a:pt x="80" y="144"/>
                  </a:lnTo>
                  <a:lnTo>
                    <a:pt x="88" y="150"/>
                  </a:lnTo>
                  <a:lnTo>
                    <a:pt x="100" y="15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B2D2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/>
            <p:cNvSpPr>
              <a:spLocks/>
            </p:cNvSpPr>
            <p:nvPr/>
          </p:nvSpPr>
          <p:spPr bwMode="auto">
            <a:xfrm>
              <a:off x="5612606" y="2736850"/>
              <a:ext cx="265113" cy="519113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52" y="1"/>
                </a:cxn>
                <a:cxn ang="0">
                  <a:pos x="159" y="2"/>
                </a:cxn>
                <a:cxn ang="0">
                  <a:pos x="165" y="4"/>
                </a:cxn>
                <a:cxn ang="0">
                  <a:pos x="167" y="5"/>
                </a:cxn>
                <a:cxn ang="0">
                  <a:pos x="161" y="29"/>
                </a:cxn>
                <a:cxn ang="0">
                  <a:pos x="154" y="54"/>
                </a:cxn>
                <a:cxn ang="0">
                  <a:pos x="137" y="107"/>
                </a:cxn>
                <a:cxn ang="0">
                  <a:pos x="129" y="135"/>
                </a:cxn>
                <a:cxn ang="0">
                  <a:pos x="120" y="161"/>
                </a:cxn>
                <a:cxn ang="0">
                  <a:pos x="112" y="186"/>
                </a:cxn>
                <a:cxn ang="0">
                  <a:pos x="105" y="210"/>
                </a:cxn>
                <a:cxn ang="0">
                  <a:pos x="91" y="249"/>
                </a:cxn>
                <a:cxn ang="0">
                  <a:pos x="85" y="266"/>
                </a:cxn>
                <a:cxn ang="0">
                  <a:pos x="81" y="277"/>
                </a:cxn>
                <a:cxn ang="0">
                  <a:pos x="79" y="284"/>
                </a:cxn>
                <a:cxn ang="0">
                  <a:pos x="78" y="287"/>
                </a:cxn>
                <a:cxn ang="0">
                  <a:pos x="11" y="327"/>
                </a:cxn>
                <a:cxn ang="0">
                  <a:pos x="0" y="250"/>
                </a:cxn>
                <a:cxn ang="0">
                  <a:pos x="13" y="233"/>
                </a:cxn>
                <a:cxn ang="0">
                  <a:pos x="27" y="213"/>
                </a:cxn>
                <a:cxn ang="0">
                  <a:pos x="41" y="191"/>
                </a:cxn>
                <a:cxn ang="0">
                  <a:pos x="56" y="169"/>
                </a:cxn>
                <a:cxn ang="0">
                  <a:pos x="70" y="144"/>
                </a:cxn>
                <a:cxn ang="0">
                  <a:pos x="97" y="97"/>
                </a:cxn>
                <a:cxn ang="0">
                  <a:pos x="109" y="75"/>
                </a:cxn>
                <a:cxn ang="0">
                  <a:pos x="119" y="54"/>
                </a:cxn>
                <a:cxn ang="0">
                  <a:pos x="128" y="37"/>
                </a:cxn>
                <a:cxn ang="0">
                  <a:pos x="136" y="22"/>
                </a:cxn>
                <a:cxn ang="0">
                  <a:pos x="141" y="10"/>
                </a:cxn>
                <a:cxn ang="0">
                  <a:pos x="145" y="3"/>
                </a:cxn>
                <a:cxn ang="0">
                  <a:pos x="147" y="0"/>
                </a:cxn>
              </a:cxnLst>
              <a:rect l="0" t="0" r="r" b="b"/>
              <a:pathLst>
                <a:path w="167" h="327">
                  <a:moveTo>
                    <a:pt x="147" y="0"/>
                  </a:moveTo>
                  <a:lnTo>
                    <a:pt x="152" y="1"/>
                  </a:lnTo>
                  <a:lnTo>
                    <a:pt x="159" y="2"/>
                  </a:lnTo>
                  <a:lnTo>
                    <a:pt x="165" y="4"/>
                  </a:lnTo>
                  <a:lnTo>
                    <a:pt x="167" y="5"/>
                  </a:lnTo>
                  <a:lnTo>
                    <a:pt x="161" y="29"/>
                  </a:lnTo>
                  <a:lnTo>
                    <a:pt x="154" y="54"/>
                  </a:lnTo>
                  <a:lnTo>
                    <a:pt x="137" y="107"/>
                  </a:lnTo>
                  <a:lnTo>
                    <a:pt x="129" y="135"/>
                  </a:lnTo>
                  <a:lnTo>
                    <a:pt x="120" y="161"/>
                  </a:lnTo>
                  <a:lnTo>
                    <a:pt x="112" y="186"/>
                  </a:lnTo>
                  <a:lnTo>
                    <a:pt x="105" y="210"/>
                  </a:lnTo>
                  <a:lnTo>
                    <a:pt x="91" y="249"/>
                  </a:lnTo>
                  <a:lnTo>
                    <a:pt x="85" y="266"/>
                  </a:lnTo>
                  <a:lnTo>
                    <a:pt x="81" y="277"/>
                  </a:lnTo>
                  <a:lnTo>
                    <a:pt x="79" y="284"/>
                  </a:lnTo>
                  <a:lnTo>
                    <a:pt x="78" y="287"/>
                  </a:lnTo>
                  <a:lnTo>
                    <a:pt x="11" y="327"/>
                  </a:lnTo>
                  <a:lnTo>
                    <a:pt x="0" y="250"/>
                  </a:lnTo>
                  <a:lnTo>
                    <a:pt x="13" y="233"/>
                  </a:lnTo>
                  <a:lnTo>
                    <a:pt x="27" y="213"/>
                  </a:lnTo>
                  <a:lnTo>
                    <a:pt x="41" y="191"/>
                  </a:lnTo>
                  <a:lnTo>
                    <a:pt x="56" y="169"/>
                  </a:lnTo>
                  <a:lnTo>
                    <a:pt x="70" y="144"/>
                  </a:lnTo>
                  <a:lnTo>
                    <a:pt x="97" y="97"/>
                  </a:lnTo>
                  <a:lnTo>
                    <a:pt x="109" y="75"/>
                  </a:lnTo>
                  <a:lnTo>
                    <a:pt x="119" y="54"/>
                  </a:lnTo>
                  <a:lnTo>
                    <a:pt x="128" y="37"/>
                  </a:lnTo>
                  <a:lnTo>
                    <a:pt x="136" y="22"/>
                  </a:lnTo>
                  <a:lnTo>
                    <a:pt x="141" y="10"/>
                  </a:lnTo>
                  <a:lnTo>
                    <a:pt x="145" y="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D31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8"/>
            <p:cNvSpPr>
              <a:spLocks/>
            </p:cNvSpPr>
            <p:nvPr/>
          </p:nvSpPr>
          <p:spPr bwMode="auto">
            <a:xfrm>
              <a:off x="5628481" y="27320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DE6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9"/>
            <p:cNvSpPr>
              <a:spLocks/>
            </p:cNvSpPr>
            <p:nvPr/>
          </p:nvSpPr>
          <p:spPr bwMode="auto">
            <a:xfrm>
              <a:off x="5623719" y="2736850"/>
              <a:ext cx="6350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1"/>
                </a:cxn>
                <a:cxn ang="0">
                  <a:pos x="2" y="8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4" h="8">
                  <a:moveTo>
                    <a:pt x="3" y="0"/>
                  </a:moveTo>
                  <a:lnTo>
                    <a:pt x="4" y="1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E6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0"/>
            <p:cNvSpPr>
              <a:spLocks/>
            </p:cNvSpPr>
            <p:nvPr/>
          </p:nvSpPr>
          <p:spPr bwMode="auto">
            <a:xfrm>
              <a:off x="5618956" y="2749550"/>
              <a:ext cx="7938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lnTo>
                    <a:pt x="5" y="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E6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1"/>
            <p:cNvSpPr>
              <a:spLocks/>
            </p:cNvSpPr>
            <p:nvPr/>
          </p:nvSpPr>
          <p:spPr bwMode="auto">
            <a:xfrm>
              <a:off x="5612606" y="2759075"/>
              <a:ext cx="11113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2"/>
                </a:cxn>
                <a:cxn ang="0">
                  <a:pos x="5" y="8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4" y="0"/>
                </a:cxn>
              </a:cxnLst>
              <a:rect l="0" t="0" r="r" b="b"/>
              <a:pathLst>
                <a:path w="7" h="10">
                  <a:moveTo>
                    <a:pt x="4" y="0"/>
                  </a:moveTo>
                  <a:lnTo>
                    <a:pt x="7" y="2"/>
                  </a:lnTo>
                  <a:lnTo>
                    <a:pt x="5" y="8"/>
                  </a:lnTo>
                  <a:lnTo>
                    <a:pt x="4" y="10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BE5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"/>
            <p:cNvSpPr>
              <a:spLocks/>
            </p:cNvSpPr>
            <p:nvPr/>
          </p:nvSpPr>
          <p:spPr bwMode="auto">
            <a:xfrm>
              <a:off x="5607844" y="2771775"/>
              <a:ext cx="11113" cy="158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3"/>
                </a:cxn>
                <a:cxn ang="0">
                  <a:pos x="5" y="10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3"/>
                  </a:lnTo>
                  <a:lnTo>
                    <a:pt x="5" y="10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AE4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3"/>
            <p:cNvSpPr>
              <a:spLocks/>
            </p:cNvSpPr>
            <p:nvPr/>
          </p:nvSpPr>
          <p:spPr bwMode="auto">
            <a:xfrm>
              <a:off x="5601494" y="2782888"/>
              <a:ext cx="14288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3"/>
                </a:cxn>
                <a:cxn ang="0">
                  <a:pos x="7" y="10"/>
                </a:cxn>
                <a:cxn ang="0">
                  <a:pos x="0" y="6"/>
                </a:cxn>
                <a:cxn ang="0">
                  <a:pos x="4" y="0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lnTo>
                    <a:pt x="9" y="3"/>
                  </a:lnTo>
                  <a:lnTo>
                    <a:pt x="7" y="1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8E3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4"/>
            <p:cNvSpPr>
              <a:spLocks/>
            </p:cNvSpPr>
            <p:nvPr/>
          </p:nvSpPr>
          <p:spPr bwMode="auto">
            <a:xfrm>
              <a:off x="5595144" y="2792413"/>
              <a:ext cx="17463" cy="174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1" y="4"/>
                </a:cxn>
                <a:cxn ang="0">
                  <a:pos x="9" y="11"/>
                </a:cxn>
                <a:cxn ang="0">
                  <a:pos x="0" y="7"/>
                </a:cxn>
                <a:cxn ang="0">
                  <a:pos x="4" y="0"/>
                </a:cxn>
              </a:cxnLst>
              <a:rect l="0" t="0" r="r" b="b"/>
              <a:pathLst>
                <a:path w="11" h="11">
                  <a:moveTo>
                    <a:pt x="4" y="0"/>
                  </a:moveTo>
                  <a:lnTo>
                    <a:pt x="11" y="4"/>
                  </a:lnTo>
                  <a:lnTo>
                    <a:pt x="9" y="11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7E2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5"/>
            <p:cNvSpPr>
              <a:spLocks/>
            </p:cNvSpPr>
            <p:nvPr/>
          </p:nvSpPr>
          <p:spPr bwMode="auto">
            <a:xfrm>
              <a:off x="5590381" y="2805113"/>
              <a:ext cx="17463" cy="1746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4"/>
                </a:cxn>
                <a:cxn ang="0">
                  <a:pos x="9" y="11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11" h="11">
                  <a:moveTo>
                    <a:pt x="3" y="0"/>
                  </a:moveTo>
                  <a:lnTo>
                    <a:pt x="11" y="4"/>
                  </a:lnTo>
                  <a:lnTo>
                    <a:pt x="9" y="11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6E1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6"/>
            <p:cNvSpPr>
              <a:spLocks/>
            </p:cNvSpPr>
            <p:nvPr/>
          </p:nvSpPr>
          <p:spPr bwMode="auto">
            <a:xfrm>
              <a:off x="5584031" y="2814638"/>
              <a:ext cx="20638" cy="206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6"/>
                </a:cxn>
                <a:cxn ang="0">
                  <a:pos x="10" y="13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13" h="13">
                  <a:moveTo>
                    <a:pt x="3" y="0"/>
                  </a:moveTo>
                  <a:lnTo>
                    <a:pt x="13" y="6"/>
                  </a:lnTo>
                  <a:lnTo>
                    <a:pt x="10" y="13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4E0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7"/>
            <p:cNvSpPr>
              <a:spLocks/>
            </p:cNvSpPr>
            <p:nvPr/>
          </p:nvSpPr>
          <p:spPr bwMode="auto">
            <a:xfrm>
              <a:off x="5579269" y="2827338"/>
              <a:ext cx="20638" cy="222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6"/>
                </a:cxn>
                <a:cxn ang="0">
                  <a:pos x="10" y="14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13" h="14">
                  <a:moveTo>
                    <a:pt x="3" y="0"/>
                  </a:moveTo>
                  <a:lnTo>
                    <a:pt x="13" y="6"/>
                  </a:lnTo>
                  <a:lnTo>
                    <a:pt x="10" y="14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3DFE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8"/>
            <p:cNvSpPr>
              <a:spLocks/>
            </p:cNvSpPr>
            <p:nvPr/>
          </p:nvSpPr>
          <p:spPr bwMode="auto">
            <a:xfrm>
              <a:off x="5572919" y="2836863"/>
              <a:ext cx="22225" cy="238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4" y="8"/>
                </a:cxn>
                <a:cxn ang="0">
                  <a:pos x="11" y="15"/>
                </a:cxn>
                <a:cxn ang="0">
                  <a:pos x="0" y="8"/>
                </a:cxn>
                <a:cxn ang="0">
                  <a:pos x="4" y="0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14" y="8"/>
                  </a:lnTo>
                  <a:lnTo>
                    <a:pt x="11" y="15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2DEE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9"/>
            <p:cNvSpPr>
              <a:spLocks/>
            </p:cNvSpPr>
            <p:nvPr/>
          </p:nvSpPr>
          <p:spPr bwMode="auto">
            <a:xfrm>
              <a:off x="5568156" y="2849563"/>
              <a:ext cx="22225" cy="238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4" y="8"/>
                </a:cxn>
                <a:cxn ang="0">
                  <a:pos x="12" y="15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14" h="15">
                  <a:moveTo>
                    <a:pt x="3" y="0"/>
                  </a:moveTo>
                  <a:lnTo>
                    <a:pt x="14" y="8"/>
                  </a:lnTo>
                  <a:lnTo>
                    <a:pt x="12" y="15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1DD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5561806" y="2860675"/>
              <a:ext cx="25400" cy="238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6" y="8"/>
                </a:cxn>
                <a:cxn ang="0">
                  <a:pos x="13" y="15"/>
                </a:cxn>
                <a:cxn ang="0">
                  <a:pos x="0" y="6"/>
                </a:cxn>
                <a:cxn ang="0">
                  <a:pos x="4" y="0"/>
                </a:cxn>
              </a:cxnLst>
              <a:rect l="0" t="0" r="r" b="b"/>
              <a:pathLst>
                <a:path w="16" h="15">
                  <a:moveTo>
                    <a:pt x="4" y="0"/>
                  </a:moveTo>
                  <a:lnTo>
                    <a:pt x="16" y="8"/>
                  </a:lnTo>
                  <a:lnTo>
                    <a:pt x="13" y="15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DCE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1"/>
            <p:cNvSpPr>
              <a:spLocks/>
            </p:cNvSpPr>
            <p:nvPr/>
          </p:nvSpPr>
          <p:spPr bwMode="auto">
            <a:xfrm>
              <a:off x="5557044" y="2871788"/>
              <a:ext cx="25400" cy="254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16" h="16">
                  <a:moveTo>
                    <a:pt x="3" y="0"/>
                  </a:moveTo>
                  <a:lnTo>
                    <a:pt x="16" y="8"/>
                  </a:lnTo>
                  <a:lnTo>
                    <a:pt x="14" y="16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EDB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2"/>
            <p:cNvSpPr>
              <a:spLocks/>
            </p:cNvSpPr>
            <p:nvPr/>
          </p:nvSpPr>
          <p:spPr bwMode="auto">
            <a:xfrm>
              <a:off x="5552281" y="2882900"/>
              <a:ext cx="26988" cy="254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7" y="9"/>
                </a:cxn>
                <a:cxn ang="0">
                  <a:pos x="14" y="16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17" h="16">
                  <a:moveTo>
                    <a:pt x="3" y="0"/>
                  </a:moveTo>
                  <a:lnTo>
                    <a:pt x="17" y="9"/>
                  </a:lnTo>
                  <a:lnTo>
                    <a:pt x="14" y="16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D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"/>
            <p:cNvSpPr>
              <a:spLocks/>
            </p:cNvSpPr>
            <p:nvPr/>
          </p:nvSpPr>
          <p:spPr bwMode="auto">
            <a:xfrm>
              <a:off x="5545931" y="2892425"/>
              <a:ext cx="28575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10"/>
                </a:cxn>
                <a:cxn ang="0">
                  <a:pos x="16" y="18"/>
                </a:cxn>
                <a:cxn ang="0">
                  <a:pos x="0" y="7"/>
                </a:cxn>
                <a:cxn ang="0">
                  <a:pos x="4" y="0"/>
                </a:cxn>
              </a:cxnLst>
              <a:rect l="0" t="0" r="r" b="b"/>
              <a:pathLst>
                <a:path w="18" h="18">
                  <a:moveTo>
                    <a:pt x="4" y="0"/>
                  </a:moveTo>
                  <a:lnTo>
                    <a:pt x="18" y="10"/>
                  </a:lnTo>
                  <a:lnTo>
                    <a:pt x="16" y="18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BDAE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4"/>
            <p:cNvSpPr>
              <a:spLocks/>
            </p:cNvSpPr>
            <p:nvPr/>
          </p:nvSpPr>
          <p:spPr bwMode="auto">
            <a:xfrm>
              <a:off x="5541169" y="2903538"/>
              <a:ext cx="30163" cy="285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9" y="11"/>
                </a:cxn>
                <a:cxn ang="0">
                  <a:pos x="17" y="18"/>
                </a:cxn>
                <a:cxn ang="0">
                  <a:pos x="0" y="8"/>
                </a:cxn>
                <a:cxn ang="0">
                  <a:pos x="3" y="0"/>
                </a:cxn>
              </a:cxnLst>
              <a:rect l="0" t="0" r="r" b="b"/>
              <a:pathLst>
                <a:path w="19" h="18">
                  <a:moveTo>
                    <a:pt x="3" y="0"/>
                  </a:moveTo>
                  <a:lnTo>
                    <a:pt x="19" y="11"/>
                  </a:lnTo>
                  <a:lnTo>
                    <a:pt x="17" y="18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AD9E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5"/>
            <p:cNvSpPr>
              <a:spLocks/>
            </p:cNvSpPr>
            <p:nvPr/>
          </p:nvSpPr>
          <p:spPr bwMode="auto">
            <a:xfrm>
              <a:off x="5536406" y="2916238"/>
              <a:ext cx="31750" cy="285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0" y="10"/>
                </a:cxn>
                <a:cxn ang="0">
                  <a:pos x="17" y="18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20" h="18">
                  <a:moveTo>
                    <a:pt x="3" y="0"/>
                  </a:moveTo>
                  <a:lnTo>
                    <a:pt x="20" y="10"/>
                  </a:lnTo>
                  <a:lnTo>
                    <a:pt x="17" y="18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9D8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auto">
            <a:xfrm>
              <a:off x="5530056" y="2927350"/>
              <a:ext cx="33338" cy="285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1" y="11"/>
                </a:cxn>
                <a:cxn ang="0">
                  <a:pos x="19" y="18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21" h="18">
                  <a:moveTo>
                    <a:pt x="3" y="0"/>
                  </a:moveTo>
                  <a:lnTo>
                    <a:pt x="21" y="11"/>
                  </a:lnTo>
                  <a:lnTo>
                    <a:pt x="19" y="18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8D7E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7"/>
            <p:cNvSpPr>
              <a:spLocks/>
            </p:cNvSpPr>
            <p:nvPr/>
          </p:nvSpPr>
          <p:spPr bwMode="auto">
            <a:xfrm>
              <a:off x="5525294" y="2938463"/>
              <a:ext cx="34925" cy="285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11"/>
                </a:cxn>
                <a:cxn ang="0">
                  <a:pos x="20" y="16"/>
                </a:cxn>
                <a:cxn ang="0">
                  <a:pos x="19" y="18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22" h="18">
                  <a:moveTo>
                    <a:pt x="3" y="0"/>
                  </a:moveTo>
                  <a:lnTo>
                    <a:pt x="22" y="11"/>
                  </a:lnTo>
                  <a:lnTo>
                    <a:pt x="20" y="16"/>
                  </a:lnTo>
                  <a:lnTo>
                    <a:pt x="19" y="18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6D6E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8"/>
            <p:cNvSpPr>
              <a:spLocks/>
            </p:cNvSpPr>
            <p:nvPr/>
          </p:nvSpPr>
          <p:spPr bwMode="auto">
            <a:xfrm>
              <a:off x="5518944" y="2949575"/>
              <a:ext cx="36513" cy="3016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3" y="12"/>
                </a:cxn>
                <a:cxn ang="0">
                  <a:pos x="20" y="19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23" h="19">
                  <a:moveTo>
                    <a:pt x="3" y="0"/>
                  </a:moveTo>
                  <a:lnTo>
                    <a:pt x="23" y="12"/>
                  </a:lnTo>
                  <a:lnTo>
                    <a:pt x="20" y="19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5D5E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9"/>
            <p:cNvSpPr>
              <a:spLocks/>
            </p:cNvSpPr>
            <p:nvPr/>
          </p:nvSpPr>
          <p:spPr bwMode="auto">
            <a:xfrm>
              <a:off x="5512594" y="2959100"/>
              <a:ext cx="38100" cy="333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4" y="13"/>
                </a:cxn>
                <a:cxn ang="0">
                  <a:pos x="22" y="21"/>
                </a:cxn>
                <a:cxn ang="0">
                  <a:pos x="0" y="7"/>
                </a:cxn>
                <a:cxn ang="0">
                  <a:pos x="4" y="0"/>
                </a:cxn>
              </a:cxnLst>
              <a:rect l="0" t="0" r="r" b="b"/>
              <a:pathLst>
                <a:path w="24" h="21">
                  <a:moveTo>
                    <a:pt x="4" y="0"/>
                  </a:moveTo>
                  <a:lnTo>
                    <a:pt x="24" y="13"/>
                  </a:lnTo>
                  <a:lnTo>
                    <a:pt x="22" y="21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4D5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0"/>
            <p:cNvSpPr>
              <a:spLocks/>
            </p:cNvSpPr>
            <p:nvPr/>
          </p:nvSpPr>
          <p:spPr bwMode="auto">
            <a:xfrm>
              <a:off x="5506244" y="2971800"/>
              <a:ext cx="39688" cy="333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5" y="14"/>
                </a:cxn>
                <a:cxn ang="0">
                  <a:pos x="23" y="21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25" h="21">
                  <a:moveTo>
                    <a:pt x="3" y="0"/>
                  </a:moveTo>
                  <a:lnTo>
                    <a:pt x="25" y="14"/>
                  </a:lnTo>
                  <a:lnTo>
                    <a:pt x="23" y="21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3D4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1"/>
            <p:cNvSpPr>
              <a:spLocks/>
            </p:cNvSpPr>
            <p:nvPr/>
          </p:nvSpPr>
          <p:spPr bwMode="auto">
            <a:xfrm>
              <a:off x="5501481" y="2982913"/>
              <a:ext cx="41275" cy="333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6" y="14"/>
                </a:cxn>
                <a:cxn ang="0">
                  <a:pos x="23" y="21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26" h="21">
                  <a:moveTo>
                    <a:pt x="3" y="0"/>
                  </a:moveTo>
                  <a:lnTo>
                    <a:pt x="26" y="14"/>
                  </a:lnTo>
                  <a:lnTo>
                    <a:pt x="23" y="21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1D3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2"/>
            <p:cNvSpPr>
              <a:spLocks/>
            </p:cNvSpPr>
            <p:nvPr/>
          </p:nvSpPr>
          <p:spPr bwMode="auto">
            <a:xfrm>
              <a:off x="5496719" y="2994025"/>
              <a:ext cx="41275" cy="333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6" y="14"/>
                </a:cxn>
                <a:cxn ang="0">
                  <a:pos x="23" y="21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26" h="21">
                  <a:moveTo>
                    <a:pt x="3" y="0"/>
                  </a:moveTo>
                  <a:lnTo>
                    <a:pt x="26" y="14"/>
                  </a:lnTo>
                  <a:lnTo>
                    <a:pt x="23" y="21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0D2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3"/>
            <p:cNvSpPr>
              <a:spLocks/>
            </p:cNvSpPr>
            <p:nvPr/>
          </p:nvSpPr>
          <p:spPr bwMode="auto">
            <a:xfrm>
              <a:off x="5490369" y="3005138"/>
              <a:ext cx="42863" cy="349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7" y="15"/>
                </a:cxn>
                <a:cxn ang="0">
                  <a:pos x="24" y="22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27" h="22">
                  <a:moveTo>
                    <a:pt x="3" y="0"/>
                  </a:moveTo>
                  <a:lnTo>
                    <a:pt x="27" y="15"/>
                  </a:lnTo>
                  <a:lnTo>
                    <a:pt x="24" y="22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FD1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4"/>
            <p:cNvSpPr>
              <a:spLocks/>
            </p:cNvSpPr>
            <p:nvPr/>
          </p:nvSpPr>
          <p:spPr bwMode="auto">
            <a:xfrm>
              <a:off x="5485606" y="3016250"/>
              <a:ext cx="42863" cy="349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7" y="15"/>
                </a:cxn>
                <a:cxn ang="0">
                  <a:pos x="25" y="22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27" h="22">
                  <a:moveTo>
                    <a:pt x="3" y="0"/>
                  </a:moveTo>
                  <a:lnTo>
                    <a:pt x="27" y="15"/>
                  </a:lnTo>
                  <a:lnTo>
                    <a:pt x="25" y="22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ED0D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5"/>
            <p:cNvSpPr>
              <a:spLocks/>
            </p:cNvSpPr>
            <p:nvPr/>
          </p:nvSpPr>
          <p:spPr bwMode="auto">
            <a:xfrm>
              <a:off x="5479256" y="3027363"/>
              <a:ext cx="44450" cy="349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8" y="15"/>
                </a:cxn>
                <a:cxn ang="0">
                  <a:pos x="26" y="22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28" h="22">
                  <a:moveTo>
                    <a:pt x="3" y="0"/>
                  </a:moveTo>
                  <a:lnTo>
                    <a:pt x="28" y="15"/>
                  </a:lnTo>
                  <a:lnTo>
                    <a:pt x="26" y="22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D0D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6"/>
            <p:cNvSpPr>
              <a:spLocks/>
            </p:cNvSpPr>
            <p:nvPr/>
          </p:nvSpPr>
          <p:spPr bwMode="auto">
            <a:xfrm>
              <a:off x="5474494" y="3038475"/>
              <a:ext cx="46038" cy="365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9" y="15"/>
                </a:cxn>
                <a:cxn ang="0">
                  <a:pos x="27" y="21"/>
                </a:cxn>
                <a:cxn ang="0">
                  <a:pos x="25" y="23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29" h="23">
                  <a:moveTo>
                    <a:pt x="3" y="0"/>
                  </a:moveTo>
                  <a:lnTo>
                    <a:pt x="29" y="15"/>
                  </a:lnTo>
                  <a:lnTo>
                    <a:pt x="27" y="21"/>
                  </a:lnTo>
                  <a:lnTo>
                    <a:pt x="25" y="23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BCF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7"/>
            <p:cNvSpPr>
              <a:spLocks/>
            </p:cNvSpPr>
            <p:nvPr/>
          </p:nvSpPr>
          <p:spPr bwMode="auto">
            <a:xfrm>
              <a:off x="5468144" y="3049588"/>
              <a:ext cx="46038" cy="381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9" y="17"/>
                </a:cxn>
                <a:cxn ang="0">
                  <a:pos x="26" y="24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29" h="24">
                  <a:moveTo>
                    <a:pt x="3" y="0"/>
                  </a:moveTo>
                  <a:lnTo>
                    <a:pt x="29" y="17"/>
                  </a:lnTo>
                  <a:lnTo>
                    <a:pt x="26" y="24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CED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8"/>
            <p:cNvSpPr>
              <a:spLocks/>
            </p:cNvSpPr>
            <p:nvPr/>
          </p:nvSpPr>
          <p:spPr bwMode="auto">
            <a:xfrm>
              <a:off x="5463381" y="3059113"/>
              <a:ext cx="46038" cy="381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9" y="18"/>
                </a:cxn>
                <a:cxn ang="0">
                  <a:pos x="26" y="24"/>
                </a:cxn>
                <a:cxn ang="0">
                  <a:pos x="0" y="8"/>
                </a:cxn>
                <a:cxn ang="0">
                  <a:pos x="3" y="0"/>
                </a:cxn>
              </a:cxnLst>
              <a:rect l="0" t="0" r="r" b="b"/>
              <a:pathLst>
                <a:path w="29" h="24">
                  <a:moveTo>
                    <a:pt x="3" y="0"/>
                  </a:moveTo>
                  <a:lnTo>
                    <a:pt x="29" y="18"/>
                  </a:lnTo>
                  <a:lnTo>
                    <a:pt x="26" y="24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9CD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"/>
            <p:cNvSpPr>
              <a:spLocks/>
            </p:cNvSpPr>
            <p:nvPr/>
          </p:nvSpPr>
          <p:spPr bwMode="auto">
            <a:xfrm>
              <a:off x="5457031" y="3071813"/>
              <a:ext cx="47625" cy="381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0" y="17"/>
                </a:cxn>
                <a:cxn ang="0">
                  <a:pos x="27" y="24"/>
                </a:cxn>
                <a:cxn ang="0">
                  <a:pos x="0" y="7"/>
                </a:cxn>
                <a:cxn ang="0">
                  <a:pos x="4" y="0"/>
                </a:cxn>
              </a:cxnLst>
              <a:rect l="0" t="0" r="r" b="b"/>
              <a:pathLst>
                <a:path w="30" h="24">
                  <a:moveTo>
                    <a:pt x="4" y="0"/>
                  </a:moveTo>
                  <a:lnTo>
                    <a:pt x="30" y="17"/>
                  </a:lnTo>
                  <a:lnTo>
                    <a:pt x="27" y="24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8CC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0"/>
            <p:cNvSpPr>
              <a:spLocks/>
            </p:cNvSpPr>
            <p:nvPr/>
          </p:nvSpPr>
          <p:spPr bwMode="auto">
            <a:xfrm>
              <a:off x="5452269" y="3082925"/>
              <a:ext cx="47625" cy="381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0" y="17"/>
                </a:cxn>
                <a:cxn ang="0">
                  <a:pos x="28" y="24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30" h="24">
                  <a:moveTo>
                    <a:pt x="3" y="0"/>
                  </a:moveTo>
                  <a:lnTo>
                    <a:pt x="30" y="17"/>
                  </a:lnTo>
                  <a:lnTo>
                    <a:pt x="28" y="24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6C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1"/>
            <p:cNvSpPr>
              <a:spLocks/>
            </p:cNvSpPr>
            <p:nvPr/>
          </p:nvSpPr>
          <p:spPr bwMode="auto">
            <a:xfrm>
              <a:off x="5447506" y="3092450"/>
              <a:ext cx="49213" cy="396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1" y="18"/>
                </a:cxn>
                <a:cxn ang="0">
                  <a:pos x="28" y="25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31" h="25">
                  <a:moveTo>
                    <a:pt x="3" y="0"/>
                  </a:moveTo>
                  <a:lnTo>
                    <a:pt x="31" y="18"/>
                  </a:lnTo>
                  <a:lnTo>
                    <a:pt x="28" y="25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5CA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2"/>
            <p:cNvSpPr>
              <a:spLocks/>
            </p:cNvSpPr>
            <p:nvPr/>
          </p:nvSpPr>
          <p:spPr bwMode="auto">
            <a:xfrm>
              <a:off x="5441156" y="3105150"/>
              <a:ext cx="50800" cy="396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17"/>
                </a:cxn>
                <a:cxn ang="0">
                  <a:pos x="29" y="25"/>
                </a:cxn>
                <a:cxn ang="0">
                  <a:pos x="0" y="6"/>
                </a:cxn>
                <a:cxn ang="0">
                  <a:pos x="4" y="0"/>
                </a:cxn>
              </a:cxnLst>
              <a:rect l="0" t="0" r="r" b="b"/>
              <a:pathLst>
                <a:path w="32" h="25">
                  <a:moveTo>
                    <a:pt x="4" y="0"/>
                  </a:moveTo>
                  <a:lnTo>
                    <a:pt x="32" y="17"/>
                  </a:lnTo>
                  <a:lnTo>
                    <a:pt x="29" y="25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4C9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3"/>
            <p:cNvSpPr>
              <a:spLocks/>
            </p:cNvSpPr>
            <p:nvPr/>
          </p:nvSpPr>
          <p:spPr bwMode="auto">
            <a:xfrm>
              <a:off x="5436394" y="3114675"/>
              <a:ext cx="5080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2" y="19"/>
                </a:cxn>
                <a:cxn ang="0">
                  <a:pos x="29" y="2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32" h="26">
                  <a:moveTo>
                    <a:pt x="3" y="0"/>
                  </a:moveTo>
                  <a:lnTo>
                    <a:pt x="32" y="19"/>
                  </a:lnTo>
                  <a:lnTo>
                    <a:pt x="29" y="26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3C8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4"/>
            <p:cNvSpPr>
              <a:spLocks/>
            </p:cNvSpPr>
            <p:nvPr/>
          </p:nvSpPr>
          <p:spPr bwMode="auto">
            <a:xfrm>
              <a:off x="5428456" y="3127375"/>
              <a:ext cx="53975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4" y="19"/>
                </a:cxn>
                <a:cxn ang="0">
                  <a:pos x="31" y="26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34" h="26">
                  <a:moveTo>
                    <a:pt x="3" y="0"/>
                  </a:moveTo>
                  <a:lnTo>
                    <a:pt x="34" y="19"/>
                  </a:lnTo>
                  <a:lnTo>
                    <a:pt x="31" y="26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1C7D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5"/>
            <p:cNvSpPr>
              <a:spLocks/>
            </p:cNvSpPr>
            <p:nvPr/>
          </p:nvSpPr>
          <p:spPr bwMode="auto">
            <a:xfrm>
              <a:off x="5423694" y="3136900"/>
              <a:ext cx="53975" cy="4286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4" y="20"/>
                </a:cxn>
                <a:cxn ang="0">
                  <a:pos x="31" y="27"/>
                </a:cxn>
                <a:cxn ang="0">
                  <a:pos x="0" y="8"/>
                </a:cxn>
                <a:cxn ang="0">
                  <a:pos x="3" y="0"/>
                </a:cxn>
              </a:cxnLst>
              <a:rect l="0" t="0" r="r" b="b"/>
              <a:pathLst>
                <a:path w="34" h="27">
                  <a:moveTo>
                    <a:pt x="3" y="0"/>
                  </a:moveTo>
                  <a:lnTo>
                    <a:pt x="34" y="20"/>
                  </a:lnTo>
                  <a:lnTo>
                    <a:pt x="31" y="27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0C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6"/>
            <p:cNvSpPr>
              <a:spLocks/>
            </p:cNvSpPr>
            <p:nvPr/>
          </p:nvSpPr>
          <p:spPr bwMode="auto">
            <a:xfrm>
              <a:off x="5417344" y="3151188"/>
              <a:ext cx="55563" cy="396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5" y="19"/>
                </a:cxn>
                <a:cxn ang="0">
                  <a:pos x="32" y="25"/>
                </a:cxn>
                <a:cxn ang="0">
                  <a:pos x="0" y="6"/>
                </a:cxn>
                <a:cxn ang="0">
                  <a:pos x="4" y="0"/>
                </a:cxn>
              </a:cxnLst>
              <a:rect l="0" t="0" r="r" b="b"/>
              <a:pathLst>
                <a:path w="35" h="25">
                  <a:moveTo>
                    <a:pt x="4" y="0"/>
                  </a:moveTo>
                  <a:lnTo>
                    <a:pt x="35" y="19"/>
                  </a:lnTo>
                  <a:lnTo>
                    <a:pt x="32" y="25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FC5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7"/>
            <p:cNvSpPr>
              <a:spLocks/>
            </p:cNvSpPr>
            <p:nvPr/>
          </p:nvSpPr>
          <p:spPr bwMode="auto">
            <a:xfrm>
              <a:off x="5412581" y="3160713"/>
              <a:ext cx="55563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5" y="19"/>
                </a:cxn>
                <a:cxn ang="0">
                  <a:pos x="32" y="2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35" h="26">
                  <a:moveTo>
                    <a:pt x="3" y="0"/>
                  </a:moveTo>
                  <a:lnTo>
                    <a:pt x="35" y="19"/>
                  </a:lnTo>
                  <a:lnTo>
                    <a:pt x="32" y="26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EC4D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8"/>
            <p:cNvSpPr>
              <a:spLocks/>
            </p:cNvSpPr>
            <p:nvPr/>
          </p:nvSpPr>
          <p:spPr bwMode="auto">
            <a:xfrm>
              <a:off x="5407819" y="3171825"/>
              <a:ext cx="55563" cy="444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5" y="20"/>
                </a:cxn>
                <a:cxn ang="0">
                  <a:pos x="32" y="28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35" h="28">
                  <a:moveTo>
                    <a:pt x="3" y="0"/>
                  </a:moveTo>
                  <a:lnTo>
                    <a:pt x="35" y="20"/>
                  </a:lnTo>
                  <a:lnTo>
                    <a:pt x="32" y="28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CC4D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9"/>
            <p:cNvSpPr>
              <a:spLocks/>
            </p:cNvSpPr>
            <p:nvPr/>
          </p:nvSpPr>
          <p:spPr bwMode="auto">
            <a:xfrm>
              <a:off x="5403056" y="3182938"/>
              <a:ext cx="55563" cy="4286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5" y="21"/>
                </a:cxn>
                <a:cxn ang="0">
                  <a:pos x="32" y="27"/>
                </a:cxn>
                <a:cxn ang="0">
                  <a:pos x="0" y="7"/>
                </a:cxn>
                <a:cxn ang="0">
                  <a:pos x="2" y="1"/>
                </a:cxn>
                <a:cxn ang="0">
                  <a:pos x="3" y="0"/>
                </a:cxn>
              </a:cxnLst>
              <a:rect l="0" t="0" r="r" b="b"/>
              <a:pathLst>
                <a:path w="35" h="27">
                  <a:moveTo>
                    <a:pt x="3" y="0"/>
                  </a:moveTo>
                  <a:lnTo>
                    <a:pt x="35" y="21"/>
                  </a:lnTo>
                  <a:lnTo>
                    <a:pt x="32" y="27"/>
                  </a:lnTo>
                  <a:lnTo>
                    <a:pt x="0" y="7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BC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0"/>
            <p:cNvSpPr>
              <a:spLocks/>
            </p:cNvSpPr>
            <p:nvPr/>
          </p:nvSpPr>
          <p:spPr bwMode="auto">
            <a:xfrm>
              <a:off x="5398294" y="3194050"/>
              <a:ext cx="55563" cy="4286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5" y="20"/>
                </a:cxn>
                <a:cxn ang="0">
                  <a:pos x="32" y="2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35" h="27">
                  <a:moveTo>
                    <a:pt x="3" y="0"/>
                  </a:moveTo>
                  <a:lnTo>
                    <a:pt x="35" y="20"/>
                  </a:lnTo>
                  <a:lnTo>
                    <a:pt x="32" y="2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AC2D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1"/>
            <p:cNvSpPr>
              <a:spLocks/>
            </p:cNvSpPr>
            <p:nvPr/>
          </p:nvSpPr>
          <p:spPr bwMode="auto">
            <a:xfrm>
              <a:off x="5393531" y="3205163"/>
              <a:ext cx="53975" cy="4286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4" y="21"/>
                </a:cxn>
                <a:cxn ang="0">
                  <a:pos x="33" y="24"/>
                </a:cxn>
                <a:cxn ang="0">
                  <a:pos x="31" y="27"/>
                </a:cxn>
                <a:cxn ang="0">
                  <a:pos x="0" y="8"/>
                </a:cxn>
                <a:cxn ang="0">
                  <a:pos x="3" y="0"/>
                </a:cxn>
              </a:cxnLst>
              <a:rect l="0" t="0" r="r" b="b"/>
              <a:pathLst>
                <a:path w="34" h="27">
                  <a:moveTo>
                    <a:pt x="3" y="0"/>
                  </a:moveTo>
                  <a:lnTo>
                    <a:pt x="34" y="21"/>
                  </a:lnTo>
                  <a:lnTo>
                    <a:pt x="33" y="24"/>
                  </a:lnTo>
                  <a:lnTo>
                    <a:pt x="31" y="27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8C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2"/>
            <p:cNvSpPr>
              <a:spLocks/>
            </p:cNvSpPr>
            <p:nvPr/>
          </p:nvSpPr>
          <p:spPr bwMode="auto">
            <a:xfrm>
              <a:off x="5390356" y="3217863"/>
              <a:ext cx="52388" cy="412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3" y="19"/>
                </a:cxn>
                <a:cxn ang="0">
                  <a:pos x="30" y="26"/>
                </a:cxn>
                <a:cxn ang="0">
                  <a:pos x="0" y="7"/>
                </a:cxn>
                <a:cxn ang="0">
                  <a:pos x="2" y="0"/>
                </a:cxn>
              </a:cxnLst>
              <a:rect l="0" t="0" r="r" b="b"/>
              <a:pathLst>
                <a:path w="33" h="26">
                  <a:moveTo>
                    <a:pt x="2" y="0"/>
                  </a:moveTo>
                  <a:lnTo>
                    <a:pt x="33" y="19"/>
                  </a:lnTo>
                  <a:lnTo>
                    <a:pt x="30" y="26"/>
                  </a:lnTo>
                  <a:lnTo>
                    <a:pt x="0" y="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7BFC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3"/>
            <p:cNvSpPr>
              <a:spLocks/>
            </p:cNvSpPr>
            <p:nvPr/>
          </p:nvSpPr>
          <p:spPr bwMode="auto">
            <a:xfrm>
              <a:off x="5385594" y="3230563"/>
              <a:ext cx="52388" cy="396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3" y="19"/>
                </a:cxn>
                <a:cxn ang="0">
                  <a:pos x="29" y="25"/>
                </a:cxn>
                <a:cxn ang="0">
                  <a:pos x="0" y="7"/>
                </a:cxn>
                <a:cxn ang="0">
                  <a:pos x="2" y="0"/>
                </a:cxn>
              </a:cxnLst>
              <a:rect l="0" t="0" r="r" b="b"/>
              <a:pathLst>
                <a:path w="33" h="25">
                  <a:moveTo>
                    <a:pt x="2" y="0"/>
                  </a:moveTo>
                  <a:lnTo>
                    <a:pt x="33" y="19"/>
                  </a:lnTo>
                  <a:lnTo>
                    <a:pt x="29" y="25"/>
                  </a:lnTo>
                  <a:lnTo>
                    <a:pt x="0" y="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5BEC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4"/>
            <p:cNvSpPr>
              <a:spLocks/>
            </p:cNvSpPr>
            <p:nvPr/>
          </p:nvSpPr>
          <p:spPr bwMode="auto">
            <a:xfrm>
              <a:off x="5380831" y="3241675"/>
              <a:ext cx="50800" cy="396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2" y="18"/>
                </a:cxn>
                <a:cxn ang="0">
                  <a:pos x="29" y="25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32" h="25">
                  <a:moveTo>
                    <a:pt x="3" y="0"/>
                  </a:moveTo>
                  <a:lnTo>
                    <a:pt x="32" y="18"/>
                  </a:lnTo>
                  <a:lnTo>
                    <a:pt x="29" y="25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3BD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5"/>
            <p:cNvSpPr>
              <a:spLocks/>
            </p:cNvSpPr>
            <p:nvPr/>
          </p:nvSpPr>
          <p:spPr bwMode="auto">
            <a:xfrm>
              <a:off x="5376069" y="3252788"/>
              <a:ext cx="49213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1" y="18"/>
                </a:cxn>
                <a:cxn ang="0">
                  <a:pos x="28" y="2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31" h="26">
                  <a:moveTo>
                    <a:pt x="3" y="0"/>
                  </a:moveTo>
                  <a:lnTo>
                    <a:pt x="31" y="18"/>
                  </a:lnTo>
                  <a:lnTo>
                    <a:pt x="28" y="26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2B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6"/>
            <p:cNvSpPr>
              <a:spLocks/>
            </p:cNvSpPr>
            <p:nvPr/>
          </p:nvSpPr>
          <p:spPr bwMode="auto">
            <a:xfrm>
              <a:off x="5372894" y="3263900"/>
              <a:ext cx="47625" cy="365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0" y="19"/>
                </a:cxn>
                <a:cxn ang="0">
                  <a:pos x="28" y="23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30" h="23">
                  <a:moveTo>
                    <a:pt x="2" y="0"/>
                  </a:moveTo>
                  <a:lnTo>
                    <a:pt x="30" y="19"/>
                  </a:lnTo>
                  <a:lnTo>
                    <a:pt x="28" y="23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0BAC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7"/>
            <p:cNvSpPr>
              <a:spLocks/>
            </p:cNvSpPr>
            <p:nvPr/>
          </p:nvSpPr>
          <p:spPr bwMode="auto">
            <a:xfrm>
              <a:off x="5185569" y="3154363"/>
              <a:ext cx="284163" cy="19526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0" y="7"/>
                </a:cxn>
                <a:cxn ang="0">
                  <a:pos x="52" y="16"/>
                </a:cxn>
                <a:cxn ang="0">
                  <a:pos x="67" y="27"/>
                </a:cxn>
                <a:cxn ang="0">
                  <a:pos x="84" y="41"/>
                </a:cxn>
                <a:cxn ang="0">
                  <a:pos x="104" y="54"/>
                </a:cxn>
                <a:cxn ang="0">
                  <a:pos x="127" y="67"/>
                </a:cxn>
                <a:cxn ang="0">
                  <a:pos x="151" y="79"/>
                </a:cxn>
                <a:cxn ang="0">
                  <a:pos x="178" y="90"/>
                </a:cxn>
                <a:cxn ang="0">
                  <a:pos x="179" y="90"/>
                </a:cxn>
                <a:cxn ang="0">
                  <a:pos x="173" y="99"/>
                </a:cxn>
                <a:cxn ang="0">
                  <a:pos x="169" y="106"/>
                </a:cxn>
                <a:cxn ang="0">
                  <a:pos x="163" y="114"/>
                </a:cxn>
                <a:cxn ang="0">
                  <a:pos x="161" y="116"/>
                </a:cxn>
                <a:cxn ang="0">
                  <a:pos x="159" y="119"/>
                </a:cxn>
                <a:cxn ang="0">
                  <a:pos x="154" y="123"/>
                </a:cxn>
                <a:cxn ang="0">
                  <a:pos x="151" y="122"/>
                </a:cxn>
                <a:cxn ang="0">
                  <a:pos x="143" y="120"/>
                </a:cxn>
                <a:cxn ang="0">
                  <a:pos x="130" y="117"/>
                </a:cxn>
                <a:cxn ang="0">
                  <a:pos x="115" y="112"/>
                </a:cxn>
                <a:cxn ang="0">
                  <a:pos x="95" y="105"/>
                </a:cxn>
                <a:cxn ang="0">
                  <a:pos x="76" y="96"/>
                </a:cxn>
                <a:cxn ang="0">
                  <a:pos x="56" y="85"/>
                </a:cxn>
                <a:cxn ang="0">
                  <a:pos x="35" y="73"/>
                </a:cxn>
                <a:cxn ang="0">
                  <a:pos x="17" y="59"/>
                </a:cxn>
                <a:cxn ang="0">
                  <a:pos x="0" y="43"/>
                </a:cxn>
                <a:cxn ang="0">
                  <a:pos x="15" y="16"/>
                </a:cxn>
                <a:cxn ang="0">
                  <a:pos x="20" y="12"/>
                </a:cxn>
                <a:cxn ang="0">
                  <a:pos x="26" y="7"/>
                </a:cxn>
                <a:cxn ang="0">
                  <a:pos x="33" y="0"/>
                </a:cxn>
              </a:cxnLst>
              <a:rect l="0" t="0" r="r" b="b"/>
              <a:pathLst>
                <a:path w="179" h="123">
                  <a:moveTo>
                    <a:pt x="33" y="0"/>
                  </a:moveTo>
                  <a:lnTo>
                    <a:pt x="40" y="7"/>
                  </a:lnTo>
                  <a:lnTo>
                    <a:pt x="52" y="16"/>
                  </a:lnTo>
                  <a:lnTo>
                    <a:pt x="67" y="27"/>
                  </a:lnTo>
                  <a:lnTo>
                    <a:pt x="84" y="41"/>
                  </a:lnTo>
                  <a:lnTo>
                    <a:pt x="104" y="54"/>
                  </a:lnTo>
                  <a:lnTo>
                    <a:pt x="127" y="67"/>
                  </a:lnTo>
                  <a:lnTo>
                    <a:pt x="151" y="79"/>
                  </a:lnTo>
                  <a:lnTo>
                    <a:pt x="178" y="90"/>
                  </a:lnTo>
                  <a:lnTo>
                    <a:pt x="179" y="90"/>
                  </a:lnTo>
                  <a:lnTo>
                    <a:pt x="173" y="99"/>
                  </a:lnTo>
                  <a:lnTo>
                    <a:pt x="169" y="106"/>
                  </a:lnTo>
                  <a:lnTo>
                    <a:pt x="163" y="114"/>
                  </a:lnTo>
                  <a:lnTo>
                    <a:pt x="161" y="116"/>
                  </a:lnTo>
                  <a:lnTo>
                    <a:pt x="159" y="119"/>
                  </a:lnTo>
                  <a:lnTo>
                    <a:pt x="154" y="123"/>
                  </a:lnTo>
                  <a:lnTo>
                    <a:pt x="151" y="122"/>
                  </a:lnTo>
                  <a:lnTo>
                    <a:pt x="143" y="120"/>
                  </a:lnTo>
                  <a:lnTo>
                    <a:pt x="130" y="117"/>
                  </a:lnTo>
                  <a:lnTo>
                    <a:pt x="115" y="112"/>
                  </a:lnTo>
                  <a:lnTo>
                    <a:pt x="95" y="105"/>
                  </a:lnTo>
                  <a:lnTo>
                    <a:pt x="76" y="96"/>
                  </a:lnTo>
                  <a:lnTo>
                    <a:pt x="56" y="85"/>
                  </a:lnTo>
                  <a:lnTo>
                    <a:pt x="35" y="73"/>
                  </a:lnTo>
                  <a:lnTo>
                    <a:pt x="17" y="59"/>
                  </a:lnTo>
                  <a:lnTo>
                    <a:pt x="0" y="43"/>
                  </a:lnTo>
                  <a:lnTo>
                    <a:pt x="15" y="16"/>
                  </a:lnTo>
                  <a:lnTo>
                    <a:pt x="20" y="12"/>
                  </a:lnTo>
                  <a:lnTo>
                    <a:pt x="26" y="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8"/>
            <p:cNvSpPr>
              <a:spLocks/>
            </p:cNvSpPr>
            <p:nvPr/>
          </p:nvSpPr>
          <p:spPr bwMode="auto">
            <a:xfrm>
              <a:off x="5706269" y="3270250"/>
              <a:ext cx="120650" cy="8413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7" y="1"/>
                </a:cxn>
                <a:cxn ang="0">
                  <a:pos x="42" y="5"/>
                </a:cxn>
                <a:cxn ang="0">
                  <a:pos x="51" y="12"/>
                </a:cxn>
                <a:cxn ang="0">
                  <a:pos x="62" y="23"/>
                </a:cxn>
                <a:cxn ang="0">
                  <a:pos x="76" y="36"/>
                </a:cxn>
                <a:cxn ang="0">
                  <a:pos x="58" y="42"/>
                </a:cxn>
                <a:cxn ang="0">
                  <a:pos x="41" y="47"/>
                </a:cxn>
                <a:cxn ang="0">
                  <a:pos x="24" y="50"/>
                </a:cxn>
                <a:cxn ang="0">
                  <a:pos x="12" y="52"/>
                </a:cxn>
                <a:cxn ang="0">
                  <a:pos x="3" y="53"/>
                </a:cxn>
                <a:cxn ang="0">
                  <a:pos x="0" y="53"/>
                </a:cxn>
                <a:cxn ang="0">
                  <a:pos x="3" y="47"/>
                </a:cxn>
                <a:cxn ang="0">
                  <a:pos x="7" y="38"/>
                </a:cxn>
                <a:cxn ang="0">
                  <a:pos x="17" y="18"/>
                </a:cxn>
                <a:cxn ang="0">
                  <a:pos x="21" y="8"/>
                </a:cxn>
                <a:cxn ang="0">
                  <a:pos x="25" y="6"/>
                </a:cxn>
                <a:cxn ang="0">
                  <a:pos x="29" y="3"/>
                </a:cxn>
                <a:cxn ang="0">
                  <a:pos x="32" y="1"/>
                </a:cxn>
                <a:cxn ang="0">
                  <a:pos x="33" y="1"/>
                </a:cxn>
                <a:cxn ang="0">
                  <a:pos x="34" y="0"/>
                </a:cxn>
              </a:cxnLst>
              <a:rect l="0" t="0" r="r" b="b"/>
              <a:pathLst>
                <a:path w="76" h="53">
                  <a:moveTo>
                    <a:pt x="34" y="0"/>
                  </a:moveTo>
                  <a:lnTo>
                    <a:pt x="37" y="1"/>
                  </a:lnTo>
                  <a:lnTo>
                    <a:pt x="42" y="5"/>
                  </a:lnTo>
                  <a:lnTo>
                    <a:pt x="51" y="12"/>
                  </a:lnTo>
                  <a:lnTo>
                    <a:pt x="62" y="23"/>
                  </a:lnTo>
                  <a:lnTo>
                    <a:pt x="76" y="36"/>
                  </a:lnTo>
                  <a:lnTo>
                    <a:pt x="58" y="42"/>
                  </a:lnTo>
                  <a:lnTo>
                    <a:pt x="41" y="47"/>
                  </a:lnTo>
                  <a:lnTo>
                    <a:pt x="24" y="50"/>
                  </a:lnTo>
                  <a:lnTo>
                    <a:pt x="12" y="52"/>
                  </a:lnTo>
                  <a:lnTo>
                    <a:pt x="3" y="53"/>
                  </a:lnTo>
                  <a:lnTo>
                    <a:pt x="0" y="53"/>
                  </a:lnTo>
                  <a:lnTo>
                    <a:pt x="3" y="47"/>
                  </a:lnTo>
                  <a:lnTo>
                    <a:pt x="7" y="38"/>
                  </a:lnTo>
                  <a:lnTo>
                    <a:pt x="17" y="18"/>
                  </a:lnTo>
                  <a:lnTo>
                    <a:pt x="21" y="8"/>
                  </a:lnTo>
                  <a:lnTo>
                    <a:pt x="25" y="6"/>
                  </a:lnTo>
                  <a:lnTo>
                    <a:pt x="29" y="3"/>
                  </a:lnTo>
                  <a:lnTo>
                    <a:pt x="32" y="1"/>
                  </a:lnTo>
                  <a:lnTo>
                    <a:pt x="33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9"/>
            <p:cNvSpPr>
              <a:spLocks/>
            </p:cNvSpPr>
            <p:nvPr/>
          </p:nvSpPr>
          <p:spPr bwMode="auto">
            <a:xfrm>
              <a:off x="5726906" y="2765425"/>
              <a:ext cx="323850" cy="566738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175" y="4"/>
                </a:cxn>
                <a:cxn ang="0">
                  <a:pos x="181" y="6"/>
                </a:cxn>
                <a:cxn ang="0">
                  <a:pos x="184" y="8"/>
                </a:cxn>
                <a:cxn ang="0">
                  <a:pos x="190" y="10"/>
                </a:cxn>
                <a:cxn ang="0">
                  <a:pos x="195" y="13"/>
                </a:cxn>
                <a:cxn ang="0">
                  <a:pos x="204" y="16"/>
                </a:cxn>
                <a:cxn ang="0">
                  <a:pos x="199" y="42"/>
                </a:cxn>
                <a:cxn ang="0">
                  <a:pos x="192" y="69"/>
                </a:cxn>
                <a:cxn ang="0">
                  <a:pos x="184" y="98"/>
                </a:cxn>
                <a:cxn ang="0">
                  <a:pos x="173" y="126"/>
                </a:cxn>
                <a:cxn ang="0">
                  <a:pos x="163" y="154"/>
                </a:cxn>
                <a:cxn ang="0">
                  <a:pos x="152" y="181"/>
                </a:cxn>
                <a:cxn ang="0">
                  <a:pos x="141" y="208"/>
                </a:cxn>
                <a:cxn ang="0">
                  <a:pos x="129" y="232"/>
                </a:cxn>
                <a:cxn ang="0">
                  <a:pos x="117" y="256"/>
                </a:cxn>
                <a:cxn ang="0">
                  <a:pos x="91" y="309"/>
                </a:cxn>
                <a:cxn ang="0">
                  <a:pos x="85" y="320"/>
                </a:cxn>
                <a:cxn ang="0">
                  <a:pos x="81" y="327"/>
                </a:cxn>
                <a:cxn ang="0">
                  <a:pos x="80" y="329"/>
                </a:cxn>
                <a:cxn ang="0">
                  <a:pos x="78" y="330"/>
                </a:cxn>
                <a:cxn ang="0">
                  <a:pos x="72" y="335"/>
                </a:cxn>
                <a:cxn ang="0">
                  <a:pos x="62" y="341"/>
                </a:cxn>
                <a:cxn ang="0">
                  <a:pos x="45" y="347"/>
                </a:cxn>
                <a:cxn ang="0">
                  <a:pos x="24" y="353"/>
                </a:cxn>
                <a:cxn ang="0">
                  <a:pos x="0" y="357"/>
                </a:cxn>
                <a:cxn ang="0">
                  <a:pos x="28" y="305"/>
                </a:cxn>
                <a:cxn ang="0">
                  <a:pos x="78" y="205"/>
                </a:cxn>
                <a:cxn ang="0">
                  <a:pos x="99" y="157"/>
                </a:cxn>
                <a:cxn ang="0">
                  <a:pos x="119" y="112"/>
                </a:cxn>
                <a:cxn ang="0">
                  <a:pos x="137" y="71"/>
                </a:cxn>
                <a:cxn ang="0">
                  <a:pos x="153" y="33"/>
                </a:cxn>
                <a:cxn ang="0">
                  <a:pos x="167" y="0"/>
                </a:cxn>
              </a:cxnLst>
              <a:rect l="0" t="0" r="r" b="b"/>
              <a:pathLst>
                <a:path w="204" h="357">
                  <a:moveTo>
                    <a:pt x="167" y="0"/>
                  </a:moveTo>
                  <a:lnTo>
                    <a:pt x="175" y="4"/>
                  </a:lnTo>
                  <a:lnTo>
                    <a:pt x="181" y="6"/>
                  </a:lnTo>
                  <a:lnTo>
                    <a:pt x="184" y="8"/>
                  </a:lnTo>
                  <a:lnTo>
                    <a:pt x="190" y="10"/>
                  </a:lnTo>
                  <a:lnTo>
                    <a:pt x="195" y="13"/>
                  </a:lnTo>
                  <a:lnTo>
                    <a:pt x="204" y="16"/>
                  </a:lnTo>
                  <a:lnTo>
                    <a:pt x="199" y="42"/>
                  </a:lnTo>
                  <a:lnTo>
                    <a:pt x="192" y="69"/>
                  </a:lnTo>
                  <a:lnTo>
                    <a:pt x="184" y="98"/>
                  </a:lnTo>
                  <a:lnTo>
                    <a:pt x="173" y="126"/>
                  </a:lnTo>
                  <a:lnTo>
                    <a:pt x="163" y="154"/>
                  </a:lnTo>
                  <a:lnTo>
                    <a:pt x="152" y="181"/>
                  </a:lnTo>
                  <a:lnTo>
                    <a:pt x="141" y="208"/>
                  </a:lnTo>
                  <a:lnTo>
                    <a:pt x="129" y="232"/>
                  </a:lnTo>
                  <a:lnTo>
                    <a:pt x="117" y="256"/>
                  </a:lnTo>
                  <a:lnTo>
                    <a:pt x="91" y="309"/>
                  </a:lnTo>
                  <a:lnTo>
                    <a:pt x="85" y="320"/>
                  </a:lnTo>
                  <a:lnTo>
                    <a:pt x="81" y="327"/>
                  </a:lnTo>
                  <a:lnTo>
                    <a:pt x="80" y="329"/>
                  </a:lnTo>
                  <a:lnTo>
                    <a:pt x="78" y="330"/>
                  </a:lnTo>
                  <a:lnTo>
                    <a:pt x="72" y="335"/>
                  </a:lnTo>
                  <a:lnTo>
                    <a:pt x="62" y="341"/>
                  </a:lnTo>
                  <a:lnTo>
                    <a:pt x="45" y="347"/>
                  </a:lnTo>
                  <a:lnTo>
                    <a:pt x="24" y="353"/>
                  </a:lnTo>
                  <a:lnTo>
                    <a:pt x="0" y="357"/>
                  </a:lnTo>
                  <a:lnTo>
                    <a:pt x="28" y="305"/>
                  </a:lnTo>
                  <a:lnTo>
                    <a:pt x="78" y="205"/>
                  </a:lnTo>
                  <a:lnTo>
                    <a:pt x="99" y="157"/>
                  </a:lnTo>
                  <a:lnTo>
                    <a:pt x="119" y="112"/>
                  </a:lnTo>
                  <a:lnTo>
                    <a:pt x="137" y="71"/>
                  </a:lnTo>
                  <a:lnTo>
                    <a:pt x="153" y="3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664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0"/>
            <p:cNvSpPr>
              <a:spLocks/>
            </p:cNvSpPr>
            <p:nvPr/>
          </p:nvSpPr>
          <p:spPr bwMode="auto">
            <a:xfrm>
              <a:off x="5823744" y="2668588"/>
              <a:ext cx="109538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21"/>
                </a:cxn>
                <a:cxn ang="0">
                  <a:pos x="69" y="41"/>
                </a:cxn>
                <a:cxn ang="0">
                  <a:pos x="17" y="69"/>
                </a:cxn>
                <a:cxn ang="0">
                  <a:pos x="0" y="0"/>
                </a:cxn>
              </a:cxnLst>
              <a:rect l="0" t="0" r="r" b="b"/>
              <a:pathLst>
                <a:path w="69" h="69">
                  <a:moveTo>
                    <a:pt x="0" y="0"/>
                  </a:moveTo>
                  <a:lnTo>
                    <a:pt x="33" y="21"/>
                  </a:lnTo>
                  <a:lnTo>
                    <a:pt x="69" y="41"/>
                  </a:lnTo>
                  <a:lnTo>
                    <a:pt x="17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1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1"/>
            <p:cNvSpPr>
              <a:spLocks/>
            </p:cNvSpPr>
            <p:nvPr/>
          </p:nvSpPr>
          <p:spPr bwMode="auto">
            <a:xfrm>
              <a:off x="6377781" y="2819400"/>
              <a:ext cx="76200" cy="152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0" y="10"/>
                </a:cxn>
                <a:cxn ang="0">
                  <a:pos x="36" y="25"/>
                </a:cxn>
                <a:cxn ang="0">
                  <a:pos x="42" y="43"/>
                </a:cxn>
                <a:cxn ang="0">
                  <a:pos x="47" y="65"/>
                </a:cxn>
                <a:cxn ang="0">
                  <a:pos x="48" y="87"/>
                </a:cxn>
                <a:cxn ang="0">
                  <a:pos x="40" y="91"/>
                </a:cxn>
                <a:cxn ang="0">
                  <a:pos x="33" y="94"/>
                </a:cxn>
                <a:cxn ang="0">
                  <a:pos x="28" y="95"/>
                </a:cxn>
                <a:cxn ang="0">
                  <a:pos x="25" y="96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7" y="8"/>
                </a:cxn>
                <a:cxn ang="0">
                  <a:pos x="14" y="5"/>
                </a:cxn>
                <a:cxn ang="0">
                  <a:pos x="24" y="0"/>
                </a:cxn>
              </a:cxnLst>
              <a:rect l="0" t="0" r="r" b="b"/>
              <a:pathLst>
                <a:path w="48" h="96">
                  <a:moveTo>
                    <a:pt x="24" y="0"/>
                  </a:moveTo>
                  <a:lnTo>
                    <a:pt x="30" y="10"/>
                  </a:lnTo>
                  <a:lnTo>
                    <a:pt x="36" y="25"/>
                  </a:lnTo>
                  <a:lnTo>
                    <a:pt x="42" y="43"/>
                  </a:lnTo>
                  <a:lnTo>
                    <a:pt x="47" y="65"/>
                  </a:lnTo>
                  <a:lnTo>
                    <a:pt x="48" y="87"/>
                  </a:lnTo>
                  <a:lnTo>
                    <a:pt x="40" y="91"/>
                  </a:lnTo>
                  <a:lnTo>
                    <a:pt x="33" y="94"/>
                  </a:lnTo>
                  <a:lnTo>
                    <a:pt x="28" y="95"/>
                  </a:lnTo>
                  <a:lnTo>
                    <a:pt x="25" y="96"/>
                  </a:lnTo>
                  <a:lnTo>
                    <a:pt x="0" y="10"/>
                  </a:lnTo>
                  <a:lnTo>
                    <a:pt x="2" y="9"/>
                  </a:lnTo>
                  <a:lnTo>
                    <a:pt x="7" y="8"/>
                  </a:lnTo>
                  <a:lnTo>
                    <a:pt x="14" y="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2"/>
            <p:cNvSpPr>
              <a:spLocks/>
            </p:cNvSpPr>
            <p:nvPr/>
          </p:nvSpPr>
          <p:spPr bwMode="auto">
            <a:xfrm>
              <a:off x="5650706" y="2855913"/>
              <a:ext cx="166688" cy="327025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90" y="20"/>
                </a:cxn>
                <a:cxn ang="0">
                  <a:pos x="95" y="35"/>
                </a:cxn>
                <a:cxn ang="0">
                  <a:pos x="100" y="49"/>
                </a:cxn>
                <a:cxn ang="0">
                  <a:pos x="105" y="60"/>
                </a:cxn>
                <a:cxn ang="0">
                  <a:pos x="103" y="64"/>
                </a:cxn>
                <a:cxn ang="0">
                  <a:pos x="102" y="69"/>
                </a:cxn>
                <a:cxn ang="0">
                  <a:pos x="100" y="73"/>
                </a:cxn>
                <a:cxn ang="0">
                  <a:pos x="100" y="74"/>
                </a:cxn>
                <a:cxn ang="0">
                  <a:pos x="92" y="99"/>
                </a:cxn>
                <a:cxn ang="0">
                  <a:pos x="85" y="122"/>
                </a:cxn>
                <a:cxn ang="0">
                  <a:pos x="78" y="144"/>
                </a:cxn>
                <a:cxn ang="0">
                  <a:pos x="70" y="164"/>
                </a:cxn>
                <a:cxn ang="0">
                  <a:pos x="64" y="183"/>
                </a:cxn>
                <a:cxn ang="0">
                  <a:pos x="59" y="196"/>
                </a:cxn>
                <a:cxn ang="0">
                  <a:pos x="56" y="206"/>
                </a:cxn>
                <a:cxn ang="0">
                  <a:pos x="46" y="197"/>
                </a:cxn>
                <a:cxn ang="0">
                  <a:pos x="30" y="181"/>
                </a:cxn>
                <a:cxn ang="0">
                  <a:pos x="22" y="170"/>
                </a:cxn>
                <a:cxn ang="0">
                  <a:pos x="11" y="157"/>
                </a:cxn>
                <a:cxn ang="0">
                  <a:pos x="0" y="142"/>
                </a:cxn>
                <a:cxn ang="0">
                  <a:pos x="8" y="129"/>
                </a:cxn>
                <a:cxn ang="0">
                  <a:pos x="17" y="116"/>
                </a:cxn>
                <a:cxn ang="0">
                  <a:pos x="36" y="87"/>
                </a:cxn>
                <a:cxn ang="0">
                  <a:pos x="53" y="57"/>
                </a:cxn>
                <a:cxn ang="0">
                  <a:pos x="69" y="27"/>
                </a:cxn>
                <a:cxn ang="0">
                  <a:pos x="84" y="0"/>
                </a:cxn>
              </a:cxnLst>
              <a:rect l="0" t="0" r="r" b="b"/>
              <a:pathLst>
                <a:path w="105" h="206">
                  <a:moveTo>
                    <a:pt x="84" y="0"/>
                  </a:moveTo>
                  <a:lnTo>
                    <a:pt x="90" y="20"/>
                  </a:lnTo>
                  <a:lnTo>
                    <a:pt x="95" y="35"/>
                  </a:lnTo>
                  <a:lnTo>
                    <a:pt x="100" y="49"/>
                  </a:lnTo>
                  <a:lnTo>
                    <a:pt x="105" y="60"/>
                  </a:lnTo>
                  <a:lnTo>
                    <a:pt x="103" y="64"/>
                  </a:lnTo>
                  <a:lnTo>
                    <a:pt x="102" y="69"/>
                  </a:lnTo>
                  <a:lnTo>
                    <a:pt x="100" y="73"/>
                  </a:lnTo>
                  <a:lnTo>
                    <a:pt x="100" y="74"/>
                  </a:lnTo>
                  <a:lnTo>
                    <a:pt x="92" y="99"/>
                  </a:lnTo>
                  <a:lnTo>
                    <a:pt x="85" y="122"/>
                  </a:lnTo>
                  <a:lnTo>
                    <a:pt x="78" y="144"/>
                  </a:lnTo>
                  <a:lnTo>
                    <a:pt x="70" y="164"/>
                  </a:lnTo>
                  <a:lnTo>
                    <a:pt x="64" y="183"/>
                  </a:lnTo>
                  <a:lnTo>
                    <a:pt x="59" y="196"/>
                  </a:lnTo>
                  <a:lnTo>
                    <a:pt x="56" y="206"/>
                  </a:lnTo>
                  <a:lnTo>
                    <a:pt x="46" y="197"/>
                  </a:lnTo>
                  <a:lnTo>
                    <a:pt x="30" y="181"/>
                  </a:lnTo>
                  <a:lnTo>
                    <a:pt x="22" y="170"/>
                  </a:lnTo>
                  <a:lnTo>
                    <a:pt x="11" y="157"/>
                  </a:lnTo>
                  <a:lnTo>
                    <a:pt x="0" y="142"/>
                  </a:lnTo>
                  <a:lnTo>
                    <a:pt x="8" y="129"/>
                  </a:lnTo>
                  <a:lnTo>
                    <a:pt x="17" y="116"/>
                  </a:lnTo>
                  <a:lnTo>
                    <a:pt x="36" y="87"/>
                  </a:lnTo>
                  <a:lnTo>
                    <a:pt x="53" y="57"/>
                  </a:lnTo>
                  <a:lnTo>
                    <a:pt x="69" y="2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3"/>
            <p:cNvSpPr>
              <a:spLocks/>
            </p:cNvSpPr>
            <p:nvPr/>
          </p:nvSpPr>
          <p:spPr bwMode="auto">
            <a:xfrm>
              <a:off x="5187156" y="2546350"/>
              <a:ext cx="587375" cy="787400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303" y="11"/>
                </a:cxn>
                <a:cxn ang="0">
                  <a:pos x="322" y="25"/>
                </a:cxn>
                <a:cxn ang="0">
                  <a:pos x="344" y="40"/>
                </a:cxn>
                <a:cxn ang="0">
                  <a:pos x="370" y="58"/>
                </a:cxn>
                <a:cxn ang="0">
                  <a:pos x="361" y="79"/>
                </a:cxn>
                <a:cxn ang="0">
                  <a:pos x="351" y="106"/>
                </a:cxn>
                <a:cxn ang="0">
                  <a:pos x="340" y="136"/>
                </a:cxn>
                <a:cxn ang="0">
                  <a:pos x="327" y="171"/>
                </a:cxn>
                <a:cxn ang="0">
                  <a:pos x="312" y="209"/>
                </a:cxn>
                <a:cxn ang="0">
                  <a:pos x="294" y="248"/>
                </a:cxn>
                <a:cxn ang="0">
                  <a:pos x="276" y="290"/>
                </a:cxn>
                <a:cxn ang="0">
                  <a:pos x="255" y="332"/>
                </a:cxn>
                <a:cxn ang="0">
                  <a:pos x="233" y="375"/>
                </a:cxn>
                <a:cxn ang="0">
                  <a:pos x="210" y="416"/>
                </a:cxn>
                <a:cxn ang="0">
                  <a:pos x="183" y="457"/>
                </a:cxn>
                <a:cxn ang="0">
                  <a:pos x="155" y="496"/>
                </a:cxn>
                <a:cxn ang="0">
                  <a:pos x="152" y="495"/>
                </a:cxn>
                <a:cxn ang="0">
                  <a:pos x="145" y="493"/>
                </a:cxn>
                <a:cxn ang="0">
                  <a:pos x="134" y="489"/>
                </a:cxn>
                <a:cxn ang="0">
                  <a:pos x="119" y="484"/>
                </a:cxn>
                <a:cxn ang="0">
                  <a:pos x="102" y="478"/>
                </a:cxn>
                <a:cxn ang="0">
                  <a:pos x="83" y="471"/>
                </a:cxn>
                <a:cxn ang="0">
                  <a:pos x="65" y="461"/>
                </a:cxn>
                <a:cxn ang="0">
                  <a:pos x="28" y="439"/>
                </a:cxn>
                <a:cxn ang="0">
                  <a:pos x="13" y="427"/>
                </a:cxn>
                <a:cxn ang="0">
                  <a:pos x="0" y="412"/>
                </a:cxn>
                <a:cxn ang="0">
                  <a:pos x="0" y="411"/>
                </a:cxn>
                <a:cxn ang="0">
                  <a:pos x="2" y="409"/>
                </a:cxn>
                <a:cxn ang="0">
                  <a:pos x="5" y="405"/>
                </a:cxn>
                <a:cxn ang="0">
                  <a:pos x="12" y="391"/>
                </a:cxn>
                <a:cxn ang="0">
                  <a:pos x="18" y="382"/>
                </a:cxn>
                <a:cxn ang="0">
                  <a:pos x="25" y="369"/>
                </a:cxn>
                <a:cxn ang="0">
                  <a:pos x="34" y="354"/>
                </a:cxn>
                <a:cxn ang="0">
                  <a:pos x="45" y="338"/>
                </a:cxn>
                <a:cxn ang="0">
                  <a:pos x="58" y="317"/>
                </a:cxn>
                <a:cxn ang="0">
                  <a:pos x="73" y="295"/>
                </a:cxn>
                <a:cxn ang="0">
                  <a:pos x="90" y="269"/>
                </a:cxn>
                <a:cxn ang="0">
                  <a:pos x="111" y="241"/>
                </a:cxn>
                <a:cxn ang="0">
                  <a:pos x="133" y="210"/>
                </a:cxn>
                <a:cxn ang="0">
                  <a:pos x="158" y="174"/>
                </a:cxn>
                <a:cxn ang="0">
                  <a:pos x="186" y="136"/>
                </a:cxn>
                <a:cxn ang="0">
                  <a:pos x="217" y="95"/>
                </a:cxn>
                <a:cxn ang="0">
                  <a:pos x="251" y="49"/>
                </a:cxn>
                <a:cxn ang="0">
                  <a:pos x="289" y="0"/>
                </a:cxn>
              </a:cxnLst>
              <a:rect l="0" t="0" r="r" b="b"/>
              <a:pathLst>
                <a:path w="370" h="496">
                  <a:moveTo>
                    <a:pt x="289" y="0"/>
                  </a:moveTo>
                  <a:lnTo>
                    <a:pt x="303" y="11"/>
                  </a:lnTo>
                  <a:lnTo>
                    <a:pt x="322" y="25"/>
                  </a:lnTo>
                  <a:lnTo>
                    <a:pt x="344" y="40"/>
                  </a:lnTo>
                  <a:lnTo>
                    <a:pt x="370" y="58"/>
                  </a:lnTo>
                  <a:lnTo>
                    <a:pt x="361" y="79"/>
                  </a:lnTo>
                  <a:lnTo>
                    <a:pt x="351" y="106"/>
                  </a:lnTo>
                  <a:lnTo>
                    <a:pt x="340" y="136"/>
                  </a:lnTo>
                  <a:lnTo>
                    <a:pt x="327" y="171"/>
                  </a:lnTo>
                  <a:lnTo>
                    <a:pt x="312" y="209"/>
                  </a:lnTo>
                  <a:lnTo>
                    <a:pt x="294" y="248"/>
                  </a:lnTo>
                  <a:lnTo>
                    <a:pt x="276" y="290"/>
                  </a:lnTo>
                  <a:lnTo>
                    <a:pt x="255" y="332"/>
                  </a:lnTo>
                  <a:lnTo>
                    <a:pt x="233" y="375"/>
                  </a:lnTo>
                  <a:lnTo>
                    <a:pt x="210" y="416"/>
                  </a:lnTo>
                  <a:lnTo>
                    <a:pt x="183" y="457"/>
                  </a:lnTo>
                  <a:lnTo>
                    <a:pt x="155" y="496"/>
                  </a:lnTo>
                  <a:lnTo>
                    <a:pt x="152" y="495"/>
                  </a:lnTo>
                  <a:lnTo>
                    <a:pt x="145" y="493"/>
                  </a:lnTo>
                  <a:lnTo>
                    <a:pt x="134" y="489"/>
                  </a:lnTo>
                  <a:lnTo>
                    <a:pt x="119" y="484"/>
                  </a:lnTo>
                  <a:lnTo>
                    <a:pt x="102" y="478"/>
                  </a:lnTo>
                  <a:lnTo>
                    <a:pt x="83" y="471"/>
                  </a:lnTo>
                  <a:lnTo>
                    <a:pt x="65" y="461"/>
                  </a:lnTo>
                  <a:lnTo>
                    <a:pt x="28" y="439"/>
                  </a:lnTo>
                  <a:lnTo>
                    <a:pt x="13" y="427"/>
                  </a:lnTo>
                  <a:lnTo>
                    <a:pt x="0" y="412"/>
                  </a:lnTo>
                  <a:lnTo>
                    <a:pt x="0" y="411"/>
                  </a:lnTo>
                  <a:lnTo>
                    <a:pt x="2" y="409"/>
                  </a:lnTo>
                  <a:lnTo>
                    <a:pt x="5" y="405"/>
                  </a:lnTo>
                  <a:lnTo>
                    <a:pt x="12" y="391"/>
                  </a:lnTo>
                  <a:lnTo>
                    <a:pt x="18" y="382"/>
                  </a:lnTo>
                  <a:lnTo>
                    <a:pt x="25" y="369"/>
                  </a:lnTo>
                  <a:lnTo>
                    <a:pt x="34" y="354"/>
                  </a:lnTo>
                  <a:lnTo>
                    <a:pt x="45" y="338"/>
                  </a:lnTo>
                  <a:lnTo>
                    <a:pt x="58" y="317"/>
                  </a:lnTo>
                  <a:lnTo>
                    <a:pt x="73" y="295"/>
                  </a:lnTo>
                  <a:lnTo>
                    <a:pt x="90" y="269"/>
                  </a:lnTo>
                  <a:lnTo>
                    <a:pt x="111" y="241"/>
                  </a:lnTo>
                  <a:lnTo>
                    <a:pt x="133" y="210"/>
                  </a:lnTo>
                  <a:lnTo>
                    <a:pt x="158" y="174"/>
                  </a:lnTo>
                  <a:lnTo>
                    <a:pt x="186" y="136"/>
                  </a:lnTo>
                  <a:lnTo>
                    <a:pt x="217" y="95"/>
                  </a:lnTo>
                  <a:lnTo>
                    <a:pt x="251" y="49"/>
                  </a:lnTo>
                  <a:lnTo>
                    <a:pt x="28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6647C">
                    <a:shade val="30000"/>
                    <a:satMod val="115000"/>
                  </a:srgbClr>
                </a:gs>
                <a:gs pos="50000">
                  <a:srgbClr val="26647C">
                    <a:shade val="67500"/>
                    <a:satMod val="115000"/>
                  </a:srgbClr>
                </a:gs>
                <a:gs pos="100000">
                  <a:srgbClr val="26647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4"/>
            <p:cNvSpPr>
              <a:spLocks/>
            </p:cNvSpPr>
            <p:nvPr/>
          </p:nvSpPr>
          <p:spPr bwMode="auto">
            <a:xfrm>
              <a:off x="5987256" y="2790825"/>
              <a:ext cx="450850" cy="2444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2" y="1"/>
                </a:cxn>
                <a:cxn ang="0">
                  <a:pos x="49" y="4"/>
                </a:cxn>
                <a:cxn ang="0">
                  <a:pos x="59" y="8"/>
                </a:cxn>
                <a:cxn ang="0">
                  <a:pos x="72" y="13"/>
                </a:cxn>
                <a:cxn ang="0">
                  <a:pos x="87" y="19"/>
                </a:cxn>
                <a:cxn ang="0">
                  <a:pos x="104" y="24"/>
                </a:cxn>
                <a:cxn ang="0">
                  <a:pos x="122" y="28"/>
                </a:cxn>
                <a:cxn ang="0">
                  <a:pos x="140" y="31"/>
                </a:cxn>
                <a:cxn ang="0">
                  <a:pos x="155" y="31"/>
                </a:cxn>
                <a:cxn ang="0">
                  <a:pos x="173" y="29"/>
                </a:cxn>
                <a:cxn ang="0">
                  <a:pos x="190" y="27"/>
                </a:cxn>
                <a:cxn ang="0">
                  <a:pos x="206" y="25"/>
                </a:cxn>
                <a:cxn ang="0">
                  <a:pos x="223" y="22"/>
                </a:cxn>
                <a:cxn ang="0">
                  <a:pos x="236" y="20"/>
                </a:cxn>
                <a:cxn ang="0">
                  <a:pos x="247" y="17"/>
                </a:cxn>
                <a:cxn ang="0">
                  <a:pos x="254" y="16"/>
                </a:cxn>
                <a:cxn ang="0">
                  <a:pos x="256" y="15"/>
                </a:cxn>
                <a:cxn ang="0">
                  <a:pos x="257" y="17"/>
                </a:cxn>
                <a:cxn ang="0">
                  <a:pos x="260" y="24"/>
                </a:cxn>
                <a:cxn ang="0">
                  <a:pos x="264" y="35"/>
                </a:cxn>
                <a:cxn ang="0">
                  <a:pos x="268" y="48"/>
                </a:cxn>
                <a:cxn ang="0">
                  <a:pos x="274" y="64"/>
                </a:cxn>
                <a:cxn ang="0">
                  <a:pos x="279" y="83"/>
                </a:cxn>
                <a:cxn ang="0">
                  <a:pos x="282" y="103"/>
                </a:cxn>
                <a:cxn ang="0">
                  <a:pos x="284" y="124"/>
                </a:cxn>
                <a:cxn ang="0">
                  <a:pos x="281" y="126"/>
                </a:cxn>
                <a:cxn ang="0">
                  <a:pos x="274" y="128"/>
                </a:cxn>
                <a:cxn ang="0">
                  <a:pos x="262" y="131"/>
                </a:cxn>
                <a:cxn ang="0">
                  <a:pos x="248" y="135"/>
                </a:cxn>
                <a:cxn ang="0">
                  <a:pos x="232" y="139"/>
                </a:cxn>
                <a:cxn ang="0">
                  <a:pos x="214" y="143"/>
                </a:cxn>
                <a:cxn ang="0">
                  <a:pos x="196" y="147"/>
                </a:cxn>
                <a:cxn ang="0">
                  <a:pos x="178" y="150"/>
                </a:cxn>
                <a:cxn ang="0">
                  <a:pos x="161" y="153"/>
                </a:cxn>
                <a:cxn ang="0">
                  <a:pos x="146" y="154"/>
                </a:cxn>
                <a:cxn ang="0">
                  <a:pos x="119" y="154"/>
                </a:cxn>
                <a:cxn ang="0">
                  <a:pos x="94" y="152"/>
                </a:cxn>
                <a:cxn ang="0">
                  <a:pos x="71" y="149"/>
                </a:cxn>
                <a:cxn ang="0">
                  <a:pos x="51" y="146"/>
                </a:cxn>
                <a:cxn ang="0">
                  <a:pos x="34" y="142"/>
                </a:cxn>
                <a:cxn ang="0">
                  <a:pos x="20" y="138"/>
                </a:cxn>
                <a:cxn ang="0">
                  <a:pos x="9" y="134"/>
                </a:cxn>
                <a:cxn ang="0">
                  <a:pos x="2" y="132"/>
                </a:cxn>
                <a:cxn ang="0">
                  <a:pos x="0" y="131"/>
                </a:cxn>
                <a:cxn ang="0">
                  <a:pos x="40" y="0"/>
                </a:cxn>
              </a:cxnLst>
              <a:rect l="0" t="0" r="r" b="b"/>
              <a:pathLst>
                <a:path w="284" h="154">
                  <a:moveTo>
                    <a:pt x="40" y="0"/>
                  </a:moveTo>
                  <a:lnTo>
                    <a:pt x="42" y="1"/>
                  </a:lnTo>
                  <a:lnTo>
                    <a:pt x="49" y="4"/>
                  </a:lnTo>
                  <a:lnTo>
                    <a:pt x="59" y="8"/>
                  </a:lnTo>
                  <a:lnTo>
                    <a:pt x="72" y="13"/>
                  </a:lnTo>
                  <a:lnTo>
                    <a:pt x="87" y="19"/>
                  </a:lnTo>
                  <a:lnTo>
                    <a:pt x="104" y="24"/>
                  </a:lnTo>
                  <a:lnTo>
                    <a:pt x="122" y="28"/>
                  </a:lnTo>
                  <a:lnTo>
                    <a:pt x="140" y="31"/>
                  </a:lnTo>
                  <a:lnTo>
                    <a:pt x="155" y="31"/>
                  </a:lnTo>
                  <a:lnTo>
                    <a:pt x="173" y="29"/>
                  </a:lnTo>
                  <a:lnTo>
                    <a:pt x="190" y="27"/>
                  </a:lnTo>
                  <a:lnTo>
                    <a:pt x="206" y="25"/>
                  </a:lnTo>
                  <a:lnTo>
                    <a:pt x="223" y="22"/>
                  </a:lnTo>
                  <a:lnTo>
                    <a:pt x="236" y="20"/>
                  </a:lnTo>
                  <a:lnTo>
                    <a:pt x="247" y="17"/>
                  </a:lnTo>
                  <a:lnTo>
                    <a:pt x="254" y="16"/>
                  </a:lnTo>
                  <a:lnTo>
                    <a:pt x="256" y="15"/>
                  </a:lnTo>
                  <a:lnTo>
                    <a:pt x="257" y="17"/>
                  </a:lnTo>
                  <a:lnTo>
                    <a:pt x="260" y="24"/>
                  </a:lnTo>
                  <a:lnTo>
                    <a:pt x="264" y="35"/>
                  </a:lnTo>
                  <a:lnTo>
                    <a:pt x="268" y="48"/>
                  </a:lnTo>
                  <a:lnTo>
                    <a:pt x="274" y="64"/>
                  </a:lnTo>
                  <a:lnTo>
                    <a:pt x="279" y="83"/>
                  </a:lnTo>
                  <a:lnTo>
                    <a:pt x="282" y="103"/>
                  </a:lnTo>
                  <a:lnTo>
                    <a:pt x="284" y="124"/>
                  </a:lnTo>
                  <a:lnTo>
                    <a:pt x="281" y="126"/>
                  </a:lnTo>
                  <a:lnTo>
                    <a:pt x="274" y="128"/>
                  </a:lnTo>
                  <a:lnTo>
                    <a:pt x="262" y="131"/>
                  </a:lnTo>
                  <a:lnTo>
                    <a:pt x="248" y="135"/>
                  </a:lnTo>
                  <a:lnTo>
                    <a:pt x="232" y="139"/>
                  </a:lnTo>
                  <a:lnTo>
                    <a:pt x="214" y="143"/>
                  </a:lnTo>
                  <a:lnTo>
                    <a:pt x="196" y="147"/>
                  </a:lnTo>
                  <a:lnTo>
                    <a:pt x="178" y="150"/>
                  </a:lnTo>
                  <a:lnTo>
                    <a:pt x="161" y="153"/>
                  </a:lnTo>
                  <a:lnTo>
                    <a:pt x="146" y="154"/>
                  </a:lnTo>
                  <a:lnTo>
                    <a:pt x="119" y="154"/>
                  </a:lnTo>
                  <a:lnTo>
                    <a:pt x="94" y="152"/>
                  </a:lnTo>
                  <a:lnTo>
                    <a:pt x="71" y="149"/>
                  </a:lnTo>
                  <a:lnTo>
                    <a:pt x="51" y="146"/>
                  </a:lnTo>
                  <a:lnTo>
                    <a:pt x="34" y="142"/>
                  </a:lnTo>
                  <a:lnTo>
                    <a:pt x="20" y="138"/>
                  </a:lnTo>
                  <a:lnTo>
                    <a:pt x="9" y="134"/>
                  </a:lnTo>
                  <a:lnTo>
                    <a:pt x="2" y="132"/>
                  </a:lnTo>
                  <a:lnTo>
                    <a:pt x="0" y="131"/>
                  </a:lnTo>
                  <a:lnTo>
                    <a:pt x="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6647C">
                    <a:shade val="30000"/>
                    <a:satMod val="115000"/>
                  </a:srgbClr>
                </a:gs>
                <a:gs pos="50000">
                  <a:srgbClr val="26647C">
                    <a:shade val="67500"/>
                    <a:satMod val="115000"/>
                  </a:srgbClr>
                </a:gs>
                <a:gs pos="100000">
                  <a:srgbClr val="26647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5"/>
            <p:cNvSpPr>
              <a:spLocks/>
            </p:cNvSpPr>
            <p:nvPr/>
          </p:nvSpPr>
          <p:spPr bwMode="auto">
            <a:xfrm>
              <a:off x="5985669" y="3154363"/>
              <a:ext cx="206375" cy="1714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7" y="1"/>
                </a:cxn>
                <a:cxn ang="0">
                  <a:pos x="41" y="4"/>
                </a:cxn>
                <a:cxn ang="0">
                  <a:pos x="48" y="8"/>
                </a:cxn>
                <a:cxn ang="0">
                  <a:pos x="56" y="13"/>
                </a:cxn>
                <a:cxn ang="0">
                  <a:pos x="67" y="17"/>
                </a:cxn>
                <a:cxn ang="0">
                  <a:pos x="77" y="19"/>
                </a:cxn>
                <a:cxn ang="0">
                  <a:pos x="113" y="19"/>
                </a:cxn>
                <a:cxn ang="0">
                  <a:pos x="120" y="21"/>
                </a:cxn>
                <a:cxn ang="0">
                  <a:pos x="125" y="25"/>
                </a:cxn>
                <a:cxn ang="0">
                  <a:pos x="128" y="31"/>
                </a:cxn>
                <a:cxn ang="0">
                  <a:pos x="130" y="41"/>
                </a:cxn>
                <a:cxn ang="0">
                  <a:pos x="129" y="54"/>
                </a:cxn>
                <a:cxn ang="0">
                  <a:pos x="126" y="67"/>
                </a:cxn>
                <a:cxn ang="0">
                  <a:pos x="120" y="79"/>
                </a:cxn>
                <a:cxn ang="0">
                  <a:pos x="111" y="91"/>
                </a:cxn>
                <a:cxn ang="0">
                  <a:pos x="100" y="100"/>
                </a:cxn>
                <a:cxn ang="0">
                  <a:pos x="88" y="106"/>
                </a:cxn>
                <a:cxn ang="0">
                  <a:pos x="75" y="108"/>
                </a:cxn>
                <a:cxn ang="0">
                  <a:pos x="59" y="108"/>
                </a:cxn>
                <a:cxn ang="0">
                  <a:pos x="45" y="106"/>
                </a:cxn>
                <a:cxn ang="0">
                  <a:pos x="31" y="103"/>
                </a:cxn>
                <a:cxn ang="0">
                  <a:pos x="9" y="96"/>
                </a:cxn>
                <a:cxn ang="0">
                  <a:pos x="2" y="93"/>
                </a:cxn>
                <a:cxn ang="0">
                  <a:pos x="0" y="92"/>
                </a:cxn>
                <a:cxn ang="0">
                  <a:pos x="35" y="0"/>
                </a:cxn>
              </a:cxnLst>
              <a:rect l="0" t="0" r="r" b="b"/>
              <a:pathLst>
                <a:path w="130" h="108">
                  <a:moveTo>
                    <a:pt x="35" y="0"/>
                  </a:moveTo>
                  <a:lnTo>
                    <a:pt x="37" y="1"/>
                  </a:lnTo>
                  <a:lnTo>
                    <a:pt x="41" y="4"/>
                  </a:lnTo>
                  <a:lnTo>
                    <a:pt x="48" y="8"/>
                  </a:lnTo>
                  <a:lnTo>
                    <a:pt x="56" y="13"/>
                  </a:lnTo>
                  <a:lnTo>
                    <a:pt x="67" y="17"/>
                  </a:lnTo>
                  <a:lnTo>
                    <a:pt x="77" y="19"/>
                  </a:lnTo>
                  <a:lnTo>
                    <a:pt x="113" y="19"/>
                  </a:lnTo>
                  <a:lnTo>
                    <a:pt x="120" y="21"/>
                  </a:lnTo>
                  <a:lnTo>
                    <a:pt x="125" y="25"/>
                  </a:lnTo>
                  <a:lnTo>
                    <a:pt x="128" y="31"/>
                  </a:lnTo>
                  <a:lnTo>
                    <a:pt x="130" y="41"/>
                  </a:lnTo>
                  <a:lnTo>
                    <a:pt x="129" y="54"/>
                  </a:lnTo>
                  <a:lnTo>
                    <a:pt x="126" y="67"/>
                  </a:lnTo>
                  <a:lnTo>
                    <a:pt x="120" y="79"/>
                  </a:lnTo>
                  <a:lnTo>
                    <a:pt x="111" y="91"/>
                  </a:lnTo>
                  <a:lnTo>
                    <a:pt x="100" y="100"/>
                  </a:lnTo>
                  <a:lnTo>
                    <a:pt x="88" y="106"/>
                  </a:lnTo>
                  <a:lnTo>
                    <a:pt x="75" y="108"/>
                  </a:lnTo>
                  <a:lnTo>
                    <a:pt x="59" y="108"/>
                  </a:lnTo>
                  <a:lnTo>
                    <a:pt x="45" y="106"/>
                  </a:lnTo>
                  <a:lnTo>
                    <a:pt x="31" y="103"/>
                  </a:lnTo>
                  <a:lnTo>
                    <a:pt x="9" y="96"/>
                  </a:lnTo>
                  <a:lnTo>
                    <a:pt x="2" y="93"/>
                  </a:lnTo>
                  <a:lnTo>
                    <a:pt x="0" y="9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6"/>
            <p:cNvSpPr>
              <a:spLocks/>
            </p:cNvSpPr>
            <p:nvPr/>
          </p:nvSpPr>
          <p:spPr bwMode="auto">
            <a:xfrm>
              <a:off x="5985669" y="3154363"/>
              <a:ext cx="180975" cy="1714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6" y="1"/>
                </a:cxn>
                <a:cxn ang="0">
                  <a:pos x="40" y="4"/>
                </a:cxn>
                <a:cxn ang="0">
                  <a:pos x="46" y="8"/>
                </a:cxn>
                <a:cxn ang="0">
                  <a:pos x="54" y="12"/>
                </a:cxn>
                <a:cxn ang="0">
                  <a:pos x="48" y="34"/>
                </a:cxn>
                <a:cxn ang="0">
                  <a:pos x="41" y="56"/>
                </a:cxn>
                <a:cxn ang="0">
                  <a:pos x="33" y="73"/>
                </a:cxn>
                <a:cxn ang="0">
                  <a:pos x="25" y="87"/>
                </a:cxn>
                <a:cxn ang="0">
                  <a:pos x="28" y="88"/>
                </a:cxn>
                <a:cxn ang="0">
                  <a:pos x="35" y="90"/>
                </a:cxn>
                <a:cxn ang="0">
                  <a:pos x="47" y="93"/>
                </a:cxn>
                <a:cxn ang="0">
                  <a:pos x="60" y="95"/>
                </a:cxn>
                <a:cxn ang="0">
                  <a:pos x="76" y="96"/>
                </a:cxn>
                <a:cxn ang="0">
                  <a:pos x="90" y="96"/>
                </a:cxn>
                <a:cxn ang="0">
                  <a:pos x="103" y="93"/>
                </a:cxn>
                <a:cxn ang="0">
                  <a:pos x="114" y="87"/>
                </a:cxn>
                <a:cxn ang="0">
                  <a:pos x="111" y="92"/>
                </a:cxn>
                <a:cxn ang="0">
                  <a:pos x="107" y="96"/>
                </a:cxn>
                <a:cxn ang="0">
                  <a:pos x="102" y="99"/>
                </a:cxn>
                <a:cxn ang="0">
                  <a:pos x="98" y="102"/>
                </a:cxn>
                <a:cxn ang="0">
                  <a:pos x="88" y="106"/>
                </a:cxn>
                <a:cxn ang="0">
                  <a:pos x="75" y="108"/>
                </a:cxn>
                <a:cxn ang="0">
                  <a:pos x="59" y="108"/>
                </a:cxn>
                <a:cxn ang="0">
                  <a:pos x="45" y="106"/>
                </a:cxn>
                <a:cxn ang="0">
                  <a:pos x="31" y="103"/>
                </a:cxn>
                <a:cxn ang="0">
                  <a:pos x="9" y="96"/>
                </a:cxn>
                <a:cxn ang="0">
                  <a:pos x="2" y="93"/>
                </a:cxn>
                <a:cxn ang="0">
                  <a:pos x="0" y="92"/>
                </a:cxn>
                <a:cxn ang="0">
                  <a:pos x="35" y="0"/>
                </a:cxn>
              </a:cxnLst>
              <a:rect l="0" t="0" r="r" b="b"/>
              <a:pathLst>
                <a:path w="114" h="108">
                  <a:moveTo>
                    <a:pt x="35" y="0"/>
                  </a:moveTo>
                  <a:lnTo>
                    <a:pt x="36" y="1"/>
                  </a:lnTo>
                  <a:lnTo>
                    <a:pt x="40" y="4"/>
                  </a:lnTo>
                  <a:lnTo>
                    <a:pt x="46" y="8"/>
                  </a:lnTo>
                  <a:lnTo>
                    <a:pt x="54" y="12"/>
                  </a:lnTo>
                  <a:lnTo>
                    <a:pt x="48" y="34"/>
                  </a:lnTo>
                  <a:lnTo>
                    <a:pt x="41" y="56"/>
                  </a:lnTo>
                  <a:lnTo>
                    <a:pt x="33" y="73"/>
                  </a:lnTo>
                  <a:lnTo>
                    <a:pt x="25" y="87"/>
                  </a:lnTo>
                  <a:lnTo>
                    <a:pt x="28" y="88"/>
                  </a:lnTo>
                  <a:lnTo>
                    <a:pt x="35" y="90"/>
                  </a:lnTo>
                  <a:lnTo>
                    <a:pt x="47" y="93"/>
                  </a:lnTo>
                  <a:lnTo>
                    <a:pt x="60" y="95"/>
                  </a:lnTo>
                  <a:lnTo>
                    <a:pt x="76" y="96"/>
                  </a:lnTo>
                  <a:lnTo>
                    <a:pt x="90" y="96"/>
                  </a:lnTo>
                  <a:lnTo>
                    <a:pt x="103" y="93"/>
                  </a:lnTo>
                  <a:lnTo>
                    <a:pt x="114" y="87"/>
                  </a:lnTo>
                  <a:lnTo>
                    <a:pt x="111" y="92"/>
                  </a:lnTo>
                  <a:lnTo>
                    <a:pt x="107" y="96"/>
                  </a:lnTo>
                  <a:lnTo>
                    <a:pt x="102" y="99"/>
                  </a:lnTo>
                  <a:lnTo>
                    <a:pt x="98" y="102"/>
                  </a:lnTo>
                  <a:lnTo>
                    <a:pt x="88" y="106"/>
                  </a:lnTo>
                  <a:lnTo>
                    <a:pt x="75" y="108"/>
                  </a:lnTo>
                  <a:lnTo>
                    <a:pt x="59" y="108"/>
                  </a:lnTo>
                  <a:lnTo>
                    <a:pt x="45" y="106"/>
                  </a:lnTo>
                  <a:lnTo>
                    <a:pt x="31" y="103"/>
                  </a:lnTo>
                  <a:lnTo>
                    <a:pt x="9" y="96"/>
                  </a:lnTo>
                  <a:lnTo>
                    <a:pt x="2" y="93"/>
                  </a:lnTo>
                  <a:lnTo>
                    <a:pt x="0" y="9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7"/>
            <p:cNvSpPr>
              <a:spLocks/>
            </p:cNvSpPr>
            <p:nvPr/>
          </p:nvSpPr>
          <p:spPr bwMode="auto">
            <a:xfrm>
              <a:off x="5568156" y="2654300"/>
              <a:ext cx="485775" cy="66198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19" y="35"/>
                </a:cxn>
                <a:cxn ang="0">
                  <a:pos x="128" y="63"/>
                </a:cxn>
                <a:cxn ang="0">
                  <a:pos x="135" y="88"/>
                </a:cxn>
                <a:cxn ang="0">
                  <a:pos x="141" y="108"/>
                </a:cxn>
                <a:cxn ang="0">
                  <a:pos x="146" y="126"/>
                </a:cxn>
                <a:cxn ang="0">
                  <a:pos x="150" y="140"/>
                </a:cxn>
                <a:cxn ang="0">
                  <a:pos x="154" y="152"/>
                </a:cxn>
                <a:cxn ang="0">
                  <a:pos x="157" y="162"/>
                </a:cxn>
                <a:cxn ang="0">
                  <a:pos x="161" y="171"/>
                </a:cxn>
                <a:cxn ang="0">
                  <a:pos x="164" y="179"/>
                </a:cxn>
                <a:cxn ang="0">
                  <a:pos x="172" y="195"/>
                </a:cxn>
                <a:cxn ang="0">
                  <a:pos x="178" y="204"/>
                </a:cxn>
                <a:cxn ang="0">
                  <a:pos x="184" y="215"/>
                </a:cxn>
                <a:cxn ang="0">
                  <a:pos x="189" y="221"/>
                </a:cxn>
                <a:cxn ang="0">
                  <a:pos x="197" y="228"/>
                </a:cxn>
                <a:cxn ang="0">
                  <a:pos x="207" y="236"/>
                </a:cxn>
                <a:cxn ang="0">
                  <a:pos x="220" y="246"/>
                </a:cxn>
                <a:cxn ang="0">
                  <a:pos x="235" y="255"/>
                </a:cxn>
                <a:cxn ang="0">
                  <a:pos x="249" y="266"/>
                </a:cxn>
                <a:cxn ang="0">
                  <a:pos x="263" y="275"/>
                </a:cxn>
                <a:cxn ang="0">
                  <a:pos x="276" y="284"/>
                </a:cxn>
                <a:cxn ang="0">
                  <a:pos x="289" y="291"/>
                </a:cxn>
                <a:cxn ang="0">
                  <a:pos x="304" y="301"/>
                </a:cxn>
                <a:cxn ang="0">
                  <a:pos x="306" y="302"/>
                </a:cxn>
                <a:cxn ang="0">
                  <a:pos x="306" y="305"/>
                </a:cxn>
                <a:cxn ang="0">
                  <a:pos x="304" y="314"/>
                </a:cxn>
                <a:cxn ang="0">
                  <a:pos x="301" y="327"/>
                </a:cxn>
                <a:cxn ang="0">
                  <a:pos x="297" y="342"/>
                </a:cxn>
                <a:cxn ang="0">
                  <a:pos x="292" y="360"/>
                </a:cxn>
                <a:cxn ang="0">
                  <a:pos x="287" y="372"/>
                </a:cxn>
                <a:cxn ang="0">
                  <a:pos x="281" y="384"/>
                </a:cxn>
                <a:cxn ang="0">
                  <a:pos x="274" y="394"/>
                </a:cxn>
                <a:cxn ang="0">
                  <a:pos x="268" y="404"/>
                </a:cxn>
                <a:cxn ang="0">
                  <a:pos x="263" y="411"/>
                </a:cxn>
                <a:cxn ang="0">
                  <a:pos x="260" y="415"/>
                </a:cxn>
                <a:cxn ang="0">
                  <a:pos x="259" y="417"/>
                </a:cxn>
                <a:cxn ang="0">
                  <a:pos x="257" y="416"/>
                </a:cxn>
                <a:cxn ang="0">
                  <a:pos x="250" y="413"/>
                </a:cxn>
                <a:cxn ang="0">
                  <a:pos x="240" y="408"/>
                </a:cxn>
                <a:cxn ang="0">
                  <a:pos x="227" y="400"/>
                </a:cxn>
                <a:cxn ang="0">
                  <a:pos x="211" y="391"/>
                </a:cxn>
                <a:cxn ang="0">
                  <a:pos x="194" y="381"/>
                </a:cxn>
                <a:cxn ang="0">
                  <a:pos x="175" y="368"/>
                </a:cxn>
                <a:cxn ang="0">
                  <a:pos x="154" y="355"/>
                </a:cxn>
                <a:cxn ang="0">
                  <a:pos x="134" y="339"/>
                </a:cxn>
                <a:cxn ang="0">
                  <a:pos x="113" y="322"/>
                </a:cxn>
                <a:cxn ang="0">
                  <a:pos x="94" y="303"/>
                </a:cxn>
                <a:cxn ang="0">
                  <a:pos x="89" y="297"/>
                </a:cxn>
                <a:cxn ang="0">
                  <a:pos x="82" y="288"/>
                </a:cxn>
                <a:cxn ang="0">
                  <a:pos x="73" y="277"/>
                </a:cxn>
                <a:cxn ang="0">
                  <a:pos x="62" y="264"/>
                </a:cxn>
                <a:cxn ang="0">
                  <a:pos x="52" y="249"/>
                </a:cxn>
                <a:cxn ang="0">
                  <a:pos x="41" y="234"/>
                </a:cxn>
                <a:cxn ang="0">
                  <a:pos x="31" y="220"/>
                </a:cxn>
                <a:cxn ang="0">
                  <a:pos x="21" y="206"/>
                </a:cxn>
                <a:cxn ang="0">
                  <a:pos x="12" y="195"/>
                </a:cxn>
                <a:cxn ang="0">
                  <a:pos x="2" y="180"/>
                </a:cxn>
                <a:cxn ang="0">
                  <a:pos x="0" y="178"/>
                </a:cxn>
                <a:cxn ang="0">
                  <a:pos x="110" y="0"/>
                </a:cxn>
              </a:cxnLst>
              <a:rect l="0" t="0" r="r" b="b"/>
              <a:pathLst>
                <a:path w="306" h="417">
                  <a:moveTo>
                    <a:pt x="110" y="0"/>
                  </a:moveTo>
                  <a:lnTo>
                    <a:pt x="119" y="35"/>
                  </a:lnTo>
                  <a:lnTo>
                    <a:pt x="128" y="63"/>
                  </a:lnTo>
                  <a:lnTo>
                    <a:pt x="135" y="88"/>
                  </a:lnTo>
                  <a:lnTo>
                    <a:pt x="141" y="108"/>
                  </a:lnTo>
                  <a:lnTo>
                    <a:pt x="146" y="126"/>
                  </a:lnTo>
                  <a:lnTo>
                    <a:pt x="150" y="140"/>
                  </a:lnTo>
                  <a:lnTo>
                    <a:pt x="154" y="152"/>
                  </a:lnTo>
                  <a:lnTo>
                    <a:pt x="157" y="162"/>
                  </a:lnTo>
                  <a:lnTo>
                    <a:pt x="161" y="171"/>
                  </a:lnTo>
                  <a:lnTo>
                    <a:pt x="164" y="179"/>
                  </a:lnTo>
                  <a:lnTo>
                    <a:pt x="172" y="195"/>
                  </a:lnTo>
                  <a:lnTo>
                    <a:pt x="178" y="204"/>
                  </a:lnTo>
                  <a:lnTo>
                    <a:pt x="184" y="215"/>
                  </a:lnTo>
                  <a:lnTo>
                    <a:pt x="189" y="221"/>
                  </a:lnTo>
                  <a:lnTo>
                    <a:pt x="197" y="228"/>
                  </a:lnTo>
                  <a:lnTo>
                    <a:pt x="207" y="236"/>
                  </a:lnTo>
                  <a:lnTo>
                    <a:pt x="220" y="246"/>
                  </a:lnTo>
                  <a:lnTo>
                    <a:pt x="235" y="255"/>
                  </a:lnTo>
                  <a:lnTo>
                    <a:pt x="249" y="266"/>
                  </a:lnTo>
                  <a:lnTo>
                    <a:pt x="263" y="275"/>
                  </a:lnTo>
                  <a:lnTo>
                    <a:pt x="276" y="284"/>
                  </a:lnTo>
                  <a:lnTo>
                    <a:pt x="289" y="291"/>
                  </a:lnTo>
                  <a:lnTo>
                    <a:pt x="304" y="301"/>
                  </a:lnTo>
                  <a:lnTo>
                    <a:pt x="306" y="302"/>
                  </a:lnTo>
                  <a:lnTo>
                    <a:pt x="306" y="305"/>
                  </a:lnTo>
                  <a:lnTo>
                    <a:pt x="304" y="314"/>
                  </a:lnTo>
                  <a:lnTo>
                    <a:pt x="301" y="327"/>
                  </a:lnTo>
                  <a:lnTo>
                    <a:pt x="297" y="342"/>
                  </a:lnTo>
                  <a:lnTo>
                    <a:pt x="292" y="360"/>
                  </a:lnTo>
                  <a:lnTo>
                    <a:pt x="287" y="372"/>
                  </a:lnTo>
                  <a:lnTo>
                    <a:pt x="281" y="384"/>
                  </a:lnTo>
                  <a:lnTo>
                    <a:pt x="274" y="394"/>
                  </a:lnTo>
                  <a:lnTo>
                    <a:pt x="268" y="404"/>
                  </a:lnTo>
                  <a:lnTo>
                    <a:pt x="263" y="411"/>
                  </a:lnTo>
                  <a:lnTo>
                    <a:pt x="260" y="415"/>
                  </a:lnTo>
                  <a:lnTo>
                    <a:pt x="259" y="417"/>
                  </a:lnTo>
                  <a:lnTo>
                    <a:pt x="257" y="416"/>
                  </a:lnTo>
                  <a:lnTo>
                    <a:pt x="250" y="413"/>
                  </a:lnTo>
                  <a:lnTo>
                    <a:pt x="240" y="408"/>
                  </a:lnTo>
                  <a:lnTo>
                    <a:pt x="227" y="400"/>
                  </a:lnTo>
                  <a:lnTo>
                    <a:pt x="211" y="391"/>
                  </a:lnTo>
                  <a:lnTo>
                    <a:pt x="194" y="381"/>
                  </a:lnTo>
                  <a:lnTo>
                    <a:pt x="175" y="368"/>
                  </a:lnTo>
                  <a:lnTo>
                    <a:pt x="154" y="355"/>
                  </a:lnTo>
                  <a:lnTo>
                    <a:pt x="134" y="339"/>
                  </a:lnTo>
                  <a:lnTo>
                    <a:pt x="113" y="322"/>
                  </a:lnTo>
                  <a:lnTo>
                    <a:pt x="94" y="303"/>
                  </a:lnTo>
                  <a:lnTo>
                    <a:pt x="89" y="297"/>
                  </a:lnTo>
                  <a:lnTo>
                    <a:pt x="82" y="288"/>
                  </a:lnTo>
                  <a:lnTo>
                    <a:pt x="73" y="277"/>
                  </a:lnTo>
                  <a:lnTo>
                    <a:pt x="62" y="264"/>
                  </a:lnTo>
                  <a:lnTo>
                    <a:pt x="52" y="249"/>
                  </a:lnTo>
                  <a:lnTo>
                    <a:pt x="41" y="234"/>
                  </a:lnTo>
                  <a:lnTo>
                    <a:pt x="31" y="220"/>
                  </a:lnTo>
                  <a:lnTo>
                    <a:pt x="21" y="206"/>
                  </a:lnTo>
                  <a:lnTo>
                    <a:pt x="12" y="195"/>
                  </a:lnTo>
                  <a:lnTo>
                    <a:pt x="2" y="180"/>
                  </a:lnTo>
                  <a:lnTo>
                    <a:pt x="0" y="178"/>
                  </a:lnTo>
                  <a:lnTo>
                    <a:pt x="11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6647C">
                    <a:shade val="30000"/>
                    <a:satMod val="115000"/>
                  </a:srgbClr>
                </a:gs>
                <a:gs pos="50000">
                  <a:srgbClr val="26647C">
                    <a:shade val="67500"/>
                    <a:satMod val="115000"/>
                  </a:srgbClr>
                </a:gs>
                <a:gs pos="100000">
                  <a:srgbClr val="26647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8"/>
            <p:cNvSpPr>
              <a:spLocks/>
            </p:cNvSpPr>
            <p:nvPr/>
          </p:nvSpPr>
          <p:spPr bwMode="auto">
            <a:xfrm>
              <a:off x="5525294" y="2936875"/>
              <a:ext cx="90488" cy="87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26" y="8"/>
                </a:cxn>
                <a:cxn ang="0">
                  <a:pos x="36" y="16"/>
                </a:cxn>
                <a:cxn ang="0">
                  <a:pos x="45" y="25"/>
                </a:cxn>
                <a:cxn ang="0">
                  <a:pos x="52" y="34"/>
                </a:cxn>
                <a:cxn ang="0">
                  <a:pos x="56" y="40"/>
                </a:cxn>
                <a:cxn ang="0">
                  <a:pos x="57" y="42"/>
                </a:cxn>
                <a:cxn ang="0">
                  <a:pos x="51" y="55"/>
                </a:cxn>
                <a:cxn ang="0">
                  <a:pos x="43" y="43"/>
                </a:cxn>
                <a:cxn ang="0">
                  <a:pos x="35" y="31"/>
                </a:cxn>
                <a:cxn ang="0">
                  <a:pos x="16" y="12"/>
                </a:cxn>
                <a:cxn ang="0">
                  <a:pos x="8" y="6"/>
                </a:cxn>
                <a:cxn ang="0">
                  <a:pos x="2" y="1"/>
                </a:cxn>
                <a:cxn ang="0">
                  <a:pos x="0" y="0"/>
                </a:cxn>
              </a:cxnLst>
              <a:rect l="0" t="0" r="r" b="b"/>
              <a:pathLst>
                <a:path w="57" h="55">
                  <a:moveTo>
                    <a:pt x="0" y="0"/>
                  </a:moveTo>
                  <a:lnTo>
                    <a:pt x="14" y="2"/>
                  </a:lnTo>
                  <a:lnTo>
                    <a:pt x="26" y="8"/>
                  </a:lnTo>
                  <a:lnTo>
                    <a:pt x="36" y="16"/>
                  </a:lnTo>
                  <a:lnTo>
                    <a:pt x="45" y="25"/>
                  </a:lnTo>
                  <a:lnTo>
                    <a:pt x="52" y="34"/>
                  </a:lnTo>
                  <a:lnTo>
                    <a:pt x="56" y="40"/>
                  </a:lnTo>
                  <a:lnTo>
                    <a:pt x="57" y="42"/>
                  </a:lnTo>
                  <a:lnTo>
                    <a:pt x="51" y="55"/>
                  </a:lnTo>
                  <a:lnTo>
                    <a:pt x="43" y="43"/>
                  </a:lnTo>
                  <a:lnTo>
                    <a:pt x="35" y="31"/>
                  </a:lnTo>
                  <a:lnTo>
                    <a:pt x="16" y="12"/>
                  </a:lnTo>
                  <a:lnTo>
                    <a:pt x="8" y="6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9"/>
            <p:cNvSpPr>
              <a:spLocks/>
            </p:cNvSpPr>
            <p:nvPr/>
          </p:nvSpPr>
          <p:spPr bwMode="auto">
            <a:xfrm>
              <a:off x="6220619" y="2379663"/>
              <a:ext cx="312738" cy="222250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23" y="2"/>
                </a:cxn>
                <a:cxn ang="0">
                  <a:pos x="124" y="8"/>
                </a:cxn>
                <a:cxn ang="0">
                  <a:pos x="126" y="16"/>
                </a:cxn>
                <a:cxn ang="0">
                  <a:pos x="129" y="25"/>
                </a:cxn>
                <a:cxn ang="0">
                  <a:pos x="132" y="36"/>
                </a:cxn>
                <a:cxn ang="0">
                  <a:pos x="136" y="47"/>
                </a:cxn>
                <a:cxn ang="0">
                  <a:pos x="142" y="58"/>
                </a:cxn>
                <a:cxn ang="0">
                  <a:pos x="149" y="68"/>
                </a:cxn>
                <a:cxn ang="0">
                  <a:pos x="158" y="76"/>
                </a:cxn>
                <a:cxn ang="0">
                  <a:pos x="169" y="82"/>
                </a:cxn>
                <a:cxn ang="0">
                  <a:pos x="182" y="84"/>
                </a:cxn>
                <a:cxn ang="0">
                  <a:pos x="197" y="83"/>
                </a:cxn>
                <a:cxn ang="0">
                  <a:pos x="196" y="85"/>
                </a:cxn>
                <a:cxn ang="0">
                  <a:pos x="191" y="89"/>
                </a:cxn>
                <a:cxn ang="0">
                  <a:pos x="184" y="96"/>
                </a:cxn>
                <a:cxn ang="0">
                  <a:pos x="174" y="105"/>
                </a:cxn>
                <a:cxn ang="0">
                  <a:pos x="161" y="114"/>
                </a:cxn>
                <a:cxn ang="0">
                  <a:pos x="146" y="122"/>
                </a:cxn>
                <a:cxn ang="0">
                  <a:pos x="128" y="130"/>
                </a:cxn>
                <a:cxn ang="0">
                  <a:pos x="107" y="136"/>
                </a:cxn>
                <a:cxn ang="0">
                  <a:pos x="84" y="139"/>
                </a:cxn>
                <a:cxn ang="0">
                  <a:pos x="58" y="140"/>
                </a:cxn>
                <a:cxn ang="0">
                  <a:pos x="31" y="136"/>
                </a:cxn>
                <a:cxn ang="0">
                  <a:pos x="0" y="128"/>
                </a:cxn>
                <a:cxn ang="0">
                  <a:pos x="123" y="0"/>
                </a:cxn>
              </a:cxnLst>
              <a:rect l="0" t="0" r="r" b="b"/>
              <a:pathLst>
                <a:path w="197" h="140">
                  <a:moveTo>
                    <a:pt x="123" y="0"/>
                  </a:moveTo>
                  <a:lnTo>
                    <a:pt x="123" y="2"/>
                  </a:lnTo>
                  <a:lnTo>
                    <a:pt x="124" y="8"/>
                  </a:lnTo>
                  <a:lnTo>
                    <a:pt x="126" y="16"/>
                  </a:lnTo>
                  <a:lnTo>
                    <a:pt x="129" y="25"/>
                  </a:lnTo>
                  <a:lnTo>
                    <a:pt x="132" y="36"/>
                  </a:lnTo>
                  <a:lnTo>
                    <a:pt x="136" y="47"/>
                  </a:lnTo>
                  <a:lnTo>
                    <a:pt x="142" y="58"/>
                  </a:lnTo>
                  <a:lnTo>
                    <a:pt x="149" y="68"/>
                  </a:lnTo>
                  <a:lnTo>
                    <a:pt x="158" y="76"/>
                  </a:lnTo>
                  <a:lnTo>
                    <a:pt x="169" y="82"/>
                  </a:lnTo>
                  <a:lnTo>
                    <a:pt x="182" y="84"/>
                  </a:lnTo>
                  <a:lnTo>
                    <a:pt x="197" y="83"/>
                  </a:lnTo>
                  <a:lnTo>
                    <a:pt x="196" y="85"/>
                  </a:lnTo>
                  <a:lnTo>
                    <a:pt x="191" y="89"/>
                  </a:lnTo>
                  <a:lnTo>
                    <a:pt x="184" y="96"/>
                  </a:lnTo>
                  <a:lnTo>
                    <a:pt x="174" y="105"/>
                  </a:lnTo>
                  <a:lnTo>
                    <a:pt x="161" y="114"/>
                  </a:lnTo>
                  <a:lnTo>
                    <a:pt x="146" y="122"/>
                  </a:lnTo>
                  <a:lnTo>
                    <a:pt x="128" y="130"/>
                  </a:lnTo>
                  <a:lnTo>
                    <a:pt x="107" y="136"/>
                  </a:lnTo>
                  <a:lnTo>
                    <a:pt x="84" y="139"/>
                  </a:lnTo>
                  <a:lnTo>
                    <a:pt x="58" y="140"/>
                  </a:lnTo>
                  <a:lnTo>
                    <a:pt x="31" y="136"/>
                  </a:lnTo>
                  <a:lnTo>
                    <a:pt x="0" y="128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4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0"/>
            <p:cNvSpPr>
              <a:spLocks/>
            </p:cNvSpPr>
            <p:nvPr/>
          </p:nvSpPr>
          <p:spPr bwMode="auto">
            <a:xfrm>
              <a:off x="5607844" y="1795463"/>
              <a:ext cx="873125" cy="866775"/>
            </a:xfrm>
            <a:custGeom>
              <a:avLst/>
              <a:gdLst/>
              <a:ahLst/>
              <a:cxnLst>
                <a:cxn ang="0">
                  <a:pos x="266" y="0"/>
                </a:cxn>
                <a:cxn ang="0">
                  <a:pos x="301" y="3"/>
                </a:cxn>
                <a:cxn ang="0">
                  <a:pos x="337" y="11"/>
                </a:cxn>
                <a:cxn ang="0">
                  <a:pos x="373" y="23"/>
                </a:cxn>
                <a:cxn ang="0">
                  <a:pos x="407" y="40"/>
                </a:cxn>
                <a:cxn ang="0">
                  <a:pos x="437" y="61"/>
                </a:cxn>
                <a:cxn ang="0">
                  <a:pos x="464" y="84"/>
                </a:cxn>
                <a:cxn ang="0">
                  <a:pos x="487" y="112"/>
                </a:cxn>
                <a:cxn ang="0">
                  <a:pos x="506" y="142"/>
                </a:cxn>
                <a:cxn ang="0">
                  <a:pos x="522" y="173"/>
                </a:cxn>
                <a:cxn ang="0">
                  <a:pos x="534" y="207"/>
                </a:cxn>
                <a:cxn ang="0">
                  <a:pos x="543" y="241"/>
                </a:cxn>
                <a:cxn ang="0">
                  <a:pos x="549" y="275"/>
                </a:cxn>
                <a:cxn ang="0">
                  <a:pos x="550" y="309"/>
                </a:cxn>
                <a:cxn ang="0">
                  <a:pos x="549" y="343"/>
                </a:cxn>
                <a:cxn ang="0">
                  <a:pos x="544" y="375"/>
                </a:cxn>
                <a:cxn ang="0">
                  <a:pos x="535" y="403"/>
                </a:cxn>
                <a:cxn ang="0">
                  <a:pos x="523" y="430"/>
                </a:cxn>
                <a:cxn ang="0">
                  <a:pos x="503" y="458"/>
                </a:cxn>
                <a:cxn ang="0">
                  <a:pos x="481" y="484"/>
                </a:cxn>
                <a:cxn ang="0">
                  <a:pos x="454" y="504"/>
                </a:cxn>
                <a:cxn ang="0">
                  <a:pos x="426" y="521"/>
                </a:cxn>
                <a:cxn ang="0">
                  <a:pos x="395" y="534"/>
                </a:cxn>
                <a:cxn ang="0">
                  <a:pos x="363" y="542"/>
                </a:cxn>
                <a:cxn ang="0">
                  <a:pos x="329" y="546"/>
                </a:cxn>
                <a:cxn ang="0">
                  <a:pos x="294" y="546"/>
                </a:cxn>
                <a:cxn ang="0">
                  <a:pos x="259" y="541"/>
                </a:cxn>
                <a:cxn ang="0">
                  <a:pos x="224" y="533"/>
                </a:cxn>
                <a:cxn ang="0">
                  <a:pos x="188" y="520"/>
                </a:cxn>
                <a:cxn ang="0">
                  <a:pos x="154" y="502"/>
                </a:cxn>
                <a:cxn ang="0">
                  <a:pos x="121" y="481"/>
                </a:cxn>
                <a:cxn ang="0">
                  <a:pos x="92" y="456"/>
                </a:cxn>
                <a:cxn ang="0">
                  <a:pos x="66" y="430"/>
                </a:cxn>
                <a:cxn ang="0">
                  <a:pos x="44" y="400"/>
                </a:cxn>
                <a:cxn ang="0">
                  <a:pos x="27" y="368"/>
                </a:cxn>
                <a:cxn ang="0">
                  <a:pos x="13" y="335"/>
                </a:cxn>
                <a:cxn ang="0">
                  <a:pos x="4" y="301"/>
                </a:cxn>
                <a:cxn ang="0">
                  <a:pos x="0" y="266"/>
                </a:cxn>
                <a:cxn ang="0">
                  <a:pos x="0" y="230"/>
                </a:cxn>
                <a:cxn ang="0">
                  <a:pos x="5" y="196"/>
                </a:cxn>
                <a:cxn ang="0">
                  <a:pos x="15" y="162"/>
                </a:cxn>
                <a:cxn ang="0">
                  <a:pos x="31" y="128"/>
                </a:cxn>
                <a:cxn ang="0">
                  <a:pos x="52" y="98"/>
                </a:cxn>
                <a:cxn ang="0">
                  <a:pos x="75" y="71"/>
                </a:cxn>
                <a:cxn ang="0">
                  <a:pos x="103" y="49"/>
                </a:cxn>
                <a:cxn ang="0">
                  <a:pos x="131" y="30"/>
                </a:cxn>
                <a:cxn ang="0">
                  <a:pos x="163" y="16"/>
                </a:cxn>
                <a:cxn ang="0">
                  <a:pos x="196" y="6"/>
                </a:cxn>
                <a:cxn ang="0">
                  <a:pos x="230" y="1"/>
                </a:cxn>
                <a:cxn ang="0">
                  <a:pos x="266" y="0"/>
                </a:cxn>
              </a:cxnLst>
              <a:rect l="0" t="0" r="r" b="b"/>
              <a:pathLst>
                <a:path w="550" h="546">
                  <a:moveTo>
                    <a:pt x="266" y="0"/>
                  </a:moveTo>
                  <a:lnTo>
                    <a:pt x="301" y="3"/>
                  </a:lnTo>
                  <a:lnTo>
                    <a:pt x="337" y="11"/>
                  </a:lnTo>
                  <a:lnTo>
                    <a:pt x="373" y="23"/>
                  </a:lnTo>
                  <a:lnTo>
                    <a:pt x="407" y="40"/>
                  </a:lnTo>
                  <a:lnTo>
                    <a:pt x="437" y="61"/>
                  </a:lnTo>
                  <a:lnTo>
                    <a:pt x="464" y="84"/>
                  </a:lnTo>
                  <a:lnTo>
                    <a:pt x="487" y="112"/>
                  </a:lnTo>
                  <a:lnTo>
                    <a:pt x="506" y="142"/>
                  </a:lnTo>
                  <a:lnTo>
                    <a:pt x="522" y="173"/>
                  </a:lnTo>
                  <a:lnTo>
                    <a:pt x="534" y="207"/>
                  </a:lnTo>
                  <a:lnTo>
                    <a:pt x="543" y="241"/>
                  </a:lnTo>
                  <a:lnTo>
                    <a:pt x="549" y="275"/>
                  </a:lnTo>
                  <a:lnTo>
                    <a:pt x="550" y="309"/>
                  </a:lnTo>
                  <a:lnTo>
                    <a:pt x="549" y="343"/>
                  </a:lnTo>
                  <a:lnTo>
                    <a:pt x="544" y="375"/>
                  </a:lnTo>
                  <a:lnTo>
                    <a:pt x="535" y="403"/>
                  </a:lnTo>
                  <a:lnTo>
                    <a:pt x="523" y="430"/>
                  </a:lnTo>
                  <a:lnTo>
                    <a:pt x="503" y="458"/>
                  </a:lnTo>
                  <a:lnTo>
                    <a:pt x="481" y="484"/>
                  </a:lnTo>
                  <a:lnTo>
                    <a:pt x="454" y="504"/>
                  </a:lnTo>
                  <a:lnTo>
                    <a:pt x="426" y="521"/>
                  </a:lnTo>
                  <a:lnTo>
                    <a:pt x="395" y="534"/>
                  </a:lnTo>
                  <a:lnTo>
                    <a:pt x="363" y="542"/>
                  </a:lnTo>
                  <a:lnTo>
                    <a:pt x="329" y="546"/>
                  </a:lnTo>
                  <a:lnTo>
                    <a:pt x="294" y="546"/>
                  </a:lnTo>
                  <a:lnTo>
                    <a:pt x="259" y="541"/>
                  </a:lnTo>
                  <a:lnTo>
                    <a:pt x="224" y="533"/>
                  </a:lnTo>
                  <a:lnTo>
                    <a:pt x="188" y="520"/>
                  </a:lnTo>
                  <a:lnTo>
                    <a:pt x="154" y="502"/>
                  </a:lnTo>
                  <a:lnTo>
                    <a:pt x="121" y="481"/>
                  </a:lnTo>
                  <a:lnTo>
                    <a:pt x="92" y="456"/>
                  </a:lnTo>
                  <a:lnTo>
                    <a:pt x="66" y="430"/>
                  </a:lnTo>
                  <a:lnTo>
                    <a:pt x="44" y="400"/>
                  </a:lnTo>
                  <a:lnTo>
                    <a:pt x="27" y="368"/>
                  </a:lnTo>
                  <a:lnTo>
                    <a:pt x="13" y="335"/>
                  </a:lnTo>
                  <a:lnTo>
                    <a:pt x="4" y="301"/>
                  </a:lnTo>
                  <a:lnTo>
                    <a:pt x="0" y="266"/>
                  </a:lnTo>
                  <a:lnTo>
                    <a:pt x="0" y="230"/>
                  </a:lnTo>
                  <a:lnTo>
                    <a:pt x="5" y="196"/>
                  </a:lnTo>
                  <a:lnTo>
                    <a:pt x="15" y="162"/>
                  </a:lnTo>
                  <a:lnTo>
                    <a:pt x="31" y="128"/>
                  </a:lnTo>
                  <a:lnTo>
                    <a:pt x="52" y="98"/>
                  </a:lnTo>
                  <a:lnTo>
                    <a:pt x="75" y="71"/>
                  </a:lnTo>
                  <a:lnTo>
                    <a:pt x="103" y="49"/>
                  </a:lnTo>
                  <a:lnTo>
                    <a:pt x="131" y="30"/>
                  </a:lnTo>
                  <a:lnTo>
                    <a:pt x="163" y="16"/>
                  </a:lnTo>
                  <a:lnTo>
                    <a:pt x="196" y="6"/>
                  </a:lnTo>
                  <a:lnTo>
                    <a:pt x="230" y="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1"/>
            <p:cNvSpPr>
              <a:spLocks/>
            </p:cNvSpPr>
            <p:nvPr/>
          </p:nvSpPr>
          <p:spPr bwMode="auto">
            <a:xfrm>
              <a:off x="5690394" y="1847850"/>
              <a:ext cx="762000" cy="757238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55" y="2"/>
                </a:cxn>
                <a:cxn ang="0">
                  <a:pos x="288" y="8"/>
                </a:cxn>
                <a:cxn ang="0">
                  <a:pos x="323" y="20"/>
                </a:cxn>
                <a:cxn ang="0">
                  <a:pos x="355" y="36"/>
                </a:cxn>
                <a:cxn ang="0">
                  <a:pos x="384" y="55"/>
                </a:cxn>
                <a:cxn ang="0">
                  <a:pos x="409" y="78"/>
                </a:cxn>
                <a:cxn ang="0">
                  <a:pos x="429" y="105"/>
                </a:cxn>
                <a:cxn ang="0">
                  <a:pos x="446" y="133"/>
                </a:cxn>
                <a:cxn ang="0">
                  <a:pos x="461" y="164"/>
                </a:cxn>
                <a:cxn ang="0">
                  <a:pos x="471" y="195"/>
                </a:cxn>
                <a:cxn ang="0">
                  <a:pos x="477" y="228"/>
                </a:cxn>
                <a:cxn ang="0">
                  <a:pos x="480" y="261"/>
                </a:cxn>
                <a:cxn ang="0">
                  <a:pos x="480" y="292"/>
                </a:cxn>
                <a:cxn ang="0">
                  <a:pos x="476" y="322"/>
                </a:cxn>
                <a:cxn ang="0">
                  <a:pos x="468" y="350"/>
                </a:cxn>
                <a:cxn ang="0">
                  <a:pos x="456" y="375"/>
                </a:cxn>
                <a:cxn ang="0">
                  <a:pos x="438" y="403"/>
                </a:cxn>
                <a:cxn ang="0">
                  <a:pos x="416" y="426"/>
                </a:cxn>
                <a:cxn ang="0">
                  <a:pos x="390" y="445"/>
                </a:cxn>
                <a:cxn ang="0">
                  <a:pos x="363" y="459"/>
                </a:cxn>
                <a:cxn ang="0">
                  <a:pos x="332" y="469"/>
                </a:cxn>
                <a:cxn ang="0">
                  <a:pos x="300" y="475"/>
                </a:cxn>
                <a:cxn ang="0">
                  <a:pos x="268" y="477"/>
                </a:cxn>
                <a:cxn ang="0">
                  <a:pos x="234" y="474"/>
                </a:cxn>
                <a:cxn ang="0">
                  <a:pos x="200" y="467"/>
                </a:cxn>
                <a:cxn ang="0">
                  <a:pos x="167" y="455"/>
                </a:cxn>
                <a:cxn ang="0">
                  <a:pos x="134" y="439"/>
                </a:cxn>
                <a:cxn ang="0">
                  <a:pos x="104" y="418"/>
                </a:cxn>
                <a:cxn ang="0">
                  <a:pos x="76" y="395"/>
                </a:cxn>
                <a:cxn ang="0">
                  <a:pos x="53" y="368"/>
                </a:cxn>
                <a:cxn ang="0">
                  <a:pos x="33" y="339"/>
                </a:cxn>
                <a:cxn ang="0">
                  <a:pos x="18" y="309"/>
                </a:cxn>
                <a:cxn ang="0">
                  <a:pos x="7" y="276"/>
                </a:cxn>
                <a:cxn ang="0">
                  <a:pos x="1" y="243"/>
                </a:cxn>
                <a:cxn ang="0">
                  <a:pos x="0" y="210"/>
                </a:cxn>
                <a:cxn ang="0">
                  <a:pos x="4" y="177"/>
                </a:cxn>
                <a:cxn ang="0">
                  <a:pos x="13" y="144"/>
                </a:cxn>
                <a:cxn ang="0">
                  <a:pos x="28" y="113"/>
                </a:cxn>
                <a:cxn ang="0">
                  <a:pos x="48" y="83"/>
                </a:cxn>
                <a:cxn ang="0">
                  <a:pos x="70" y="59"/>
                </a:cxn>
                <a:cxn ang="0">
                  <a:pos x="96" y="38"/>
                </a:cxn>
                <a:cxn ang="0">
                  <a:pos x="125" y="22"/>
                </a:cxn>
                <a:cxn ang="0">
                  <a:pos x="156" y="11"/>
                </a:cxn>
                <a:cxn ang="0">
                  <a:pos x="187" y="2"/>
                </a:cxn>
                <a:cxn ang="0">
                  <a:pos x="221" y="0"/>
                </a:cxn>
              </a:cxnLst>
              <a:rect l="0" t="0" r="r" b="b"/>
              <a:pathLst>
                <a:path w="480" h="477">
                  <a:moveTo>
                    <a:pt x="221" y="0"/>
                  </a:moveTo>
                  <a:lnTo>
                    <a:pt x="255" y="2"/>
                  </a:lnTo>
                  <a:lnTo>
                    <a:pt x="288" y="8"/>
                  </a:lnTo>
                  <a:lnTo>
                    <a:pt x="323" y="20"/>
                  </a:lnTo>
                  <a:lnTo>
                    <a:pt x="355" y="36"/>
                  </a:lnTo>
                  <a:lnTo>
                    <a:pt x="384" y="55"/>
                  </a:lnTo>
                  <a:lnTo>
                    <a:pt x="409" y="78"/>
                  </a:lnTo>
                  <a:lnTo>
                    <a:pt x="429" y="105"/>
                  </a:lnTo>
                  <a:lnTo>
                    <a:pt x="446" y="133"/>
                  </a:lnTo>
                  <a:lnTo>
                    <a:pt x="461" y="164"/>
                  </a:lnTo>
                  <a:lnTo>
                    <a:pt x="471" y="195"/>
                  </a:lnTo>
                  <a:lnTo>
                    <a:pt x="477" y="228"/>
                  </a:lnTo>
                  <a:lnTo>
                    <a:pt x="480" y="261"/>
                  </a:lnTo>
                  <a:lnTo>
                    <a:pt x="480" y="292"/>
                  </a:lnTo>
                  <a:lnTo>
                    <a:pt x="476" y="322"/>
                  </a:lnTo>
                  <a:lnTo>
                    <a:pt x="468" y="350"/>
                  </a:lnTo>
                  <a:lnTo>
                    <a:pt x="456" y="375"/>
                  </a:lnTo>
                  <a:lnTo>
                    <a:pt x="438" y="403"/>
                  </a:lnTo>
                  <a:lnTo>
                    <a:pt x="416" y="426"/>
                  </a:lnTo>
                  <a:lnTo>
                    <a:pt x="390" y="445"/>
                  </a:lnTo>
                  <a:lnTo>
                    <a:pt x="363" y="459"/>
                  </a:lnTo>
                  <a:lnTo>
                    <a:pt x="332" y="469"/>
                  </a:lnTo>
                  <a:lnTo>
                    <a:pt x="300" y="475"/>
                  </a:lnTo>
                  <a:lnTo>
                    <a:pt x="268" y="477"/>
                  </a:lnTo>
                  <a:lnTo>
                    <a:pt x="234" y="474"/>
                  </a:lnTo>
                  <a:lnTo>
                    <a:pt x="200" y="467"/>
                  </a:lnTo>
                  <a:lnTo>
                    <a:pt x="167" y="455"/>
                  </a:lnTo>
                  <a:lnTo>
                    <a:pt x="134" y="439"/>
                  </a:lnTo>
                  <a:lnTo>
                    <a:pt x="104" y="418"/>
                  </a:lnTo>
                  <a:lnTo>
                    <a:pt x="76" y="395"/>
                  </a:lnTo>
                  <a:lnTo>
                    <a:pt x="53" y="368"/>
                  </a:lnTo>
                  <a:lnTo>
                    <a:pt x="33" y="339"/>
                  </a:lnTo>
                  <a:lnTo>
                    <a:pt x="18" y="309"/>
                  </a:lnTo>
                  <a:lnTo>
                    <a:pt x="7" y="276"/>
                  </a:lnTo>
                  <a:lnTo>
                    <a:pt x="1" y="243"/>
                  </a:lnTo>
                  <a:lnTo>
                    <a:pt x="0" y="210"/>
                  </a:lnTo>
                  <a:lnTo>
                    <a:pt x="4" y="177"/>
                  </a:lnTo>
                  <a:lnTo>
                    <a:pt x="13" y="144"/>
                  </a:lnTo>
                  <a:lnTo>
                    <a:pt x="28" y="113"/>
                  </a:lnTo>
                  <a:lnTo>
                    <a:pt x="48" y="83"/>
                  </a:lnTo>
                  <a:lnTo>
                    <a:pt x="70" y="59"/>
                  </a:lnTo>
                  <a:lnTo>
                    <a:pt x="96" y="38"/>
                  </a:lnTo>
                  <a:lnTo>
                    <a:pt x="125" y="22"/>
                  </a:lnTo>
                  <a:lnTo>
                    <a:pt x="156" y="11"/>
                  </a:lnTo>
                  <a:lnTo>
                    <a:pt x="187" y="2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FDAA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2"/>
            <p:cNvSpPr>
              <a:spLocks noEditPoints="1"/>
            </p:cNvSpPr>
            <p:nvPr/>
          </p:nvSpPr>
          <p:spPr bwMode="auto">
            <a:xfrm>
              <a:off x="6417469" y="2103438"/>
              <a:ext cx="38100" cy="309563"/>
            </a:xfrm>
            <a:custGeom>
              <a:avLst/>
              <a:gdLst/>
              <a:ahLst/>
              <a:cxnLst>
                <a:cxn ang="0">
                  <a:pos x="7" y="190"/>
                </a:cxn>
                <a:cxn ang="0">
                  <a:pos x="7" y="192"/>
                </a:cxn>
                <a:cxn ang="0">
                  <a:pos x="6" y="195"/>
                </a:cxn>
                <a:cxn ang="0">
                  <a:pos x="7" y="19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9"/>
                </a:cxn>
                <a:cxn ang="0">
                  <a:pos x="10" y="20"/>
                </a:cxn>
                <a:cxn ang="0">
                  <a:pos x="15" y="34"/>
                </a:cxn>
                <a:cxn ang="0">
                  <a:pos x="20" y="53"/>
                </a:cxn>
                <a:cxn ang="0">
                  <a:pos x="23" y="75"/>
                </a:cxn>
                <a:cxn ang="0">
                  <a:pos x="24" y="101"/>
                </a:cxn>
                <a:cxn ang="0">
                  <a:pos x="22" y="129"/>
                </a:cxn>
                <a:cxn ang="0">
                  <a:pos x="16" y="161"/>
                </a:cxn>
                <a:cxn ang="0">
                  <a:pos x="7" y="190"/>
                </a:cxn>
                <a:cxn ang="0">
                  <a:pos x="9" y="184"/>
                </a:cxn>
                <a:cxn ang="0">
                  <a:pos x="11" y="171"/>
                </a:cxn>
                <a:cxn ang="0">
                  <a:pos x="13" y="155"/>
                </a:cxn>
                <a:cxn ang="0">
                  <a:pos x="16" y="135"/>
                </a:cxn>
                <a:cxn ang="0">
                  <a:pos x="17" y="111"/>
                </a:cxn>
                <a:cxn ang="0">
                  <a:pos x="16" y="86"/>
                </a:cxn>
                <a:cxn ang="0">
                  <a:pos x="14" y="58"/>
                </a:cxn>
                <a:cxn ang="0">
                  <a:pos x="9" y="29"/>
                </a:cxn>
                <a:cxn ang="0">
                  <a:pos x="0" y="0"/>
                </a:cxn>
              </a:cxnLst>
              <a:rect l="0" t="0" r="r" b="b"/>
              <a:pathLst>
                <a:path w="24" h="195">
                  <a:moveTo>
                    <a:pt x="7" y="190"/>
                  </a:moveTo>
                  <a:lnTo>
                    <a:pt x="7" y="192"/>
                  </a:lnTo>
                  <a:lnTo>
                    <a:pt x="6" y="195"/>
                  </a:lnTo>
                  <a:lnTo>
                    <a:pt x="7" y="190"/>
                  </a:lnTo>
                  <a:close/>
                  <a:moveTo>
                    <a:pt x="0" y="0"/>
                  </a:moveTo>
                  <a:lnTo>
                    <a:pt x="2" y="2"/>
                  </a:lnTo>
                  <a:lnTo>
                    <a:pt x="6" y="9"/>
                  </a:lnTo>
                  <a:lnTo>
                    <a:pt x="10" y="20"/>
                  </a:lnTo>
                  <a:lnTo>
                    <a:pt x="15" y="34"/>
                  </a:lnTo>
                  <a:lnTo>
                    <a:pt x="20" y="53"/>
                  </a:lnTo>
                  <a:lnTo>
                    <a:pt x="23" y="75"/>
                  </a:lnTo>
                  <a:lnTo>
                    <a:pt x="24" y="101"/>
                  </a:lnTo>
                  <a:lnTo>
                    <a:pt x="22" y="129"/>
                  </a:lnTo>
                  <a:lnTo>
                    <a:pt x="16" y="161"/>
                  </a:lnTo>
                  <a:lnTo>
                    <a:pt x="7" y="190"/>
                  </a:lnTo>
                  <a:lnTo>
                    <a:pt x="9" y="184"/>
                  </a:lnTo>
                  <a:lnTo>
                    <a:pt x="11" y="171"/>
                  </a:lnTo>
                  <a:lnTo>
                    <a:pt x="13" y="155"/>
                  </a:lnTo>
                  <a:lnTo>
                    <a:pt x="16" y="135"/>
                  </a:lnTo>
                  <a:lnTo>
                    <a:pt x="17" y="111"/>
                  </a:lnTo>
                  <a:lnTo>
                    <a:pt x="16" y="86"/>
                  </a:lnTo>
                  <a:lnTo>
                    <a:pt x="14" y="58"/>
                  </a:lnTo>
                  <a:lnTo>
                    <a:pt x="9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3"/>
            <p:cNvSpPr>
              <a:spLocks/>
            </p:cNvSpPr>
            <p:nvPr/>
          </p:nvSpPr>
          <p:spPr bwMode="auto">
            <a:xfrm>
              <a:off x="5447506" y="1722438"/>
              <a:ext cx="995363" cy="831850"/>
            </a:xfrm>
            <a:custGeom>
              <a:avLst/>
              <a:gdLst/>
              <a:ahLst/>
              <a:cxnLst>
                <a:cxn ang="0">
                  <a:pos x="412" y="1"/>
                </a:cxn>
                <a:cxn ang="0">
                  <a:pos x="478" y="10"/>
                </a:cxn>
                <a:cxn ang="0">
                  <a:pos x="537" y="30"/>
                </a:cxn>
                <a:cxn ang="0">
                  <a:pos x="583" y="61"/>
                </a:cxn>
                <a:cxn ang="0">
                  <a:pos x="614" y="101"/>
                </a:cxn>
                <a:cxn ang="0">
                  <a:pos x="627" y="147"/>
                </a:cxn>
                <a:cxn ang="0">
                  <a:pos x="621" y="197"/>
                </a:cxn>
                <a:cxn ang="0">
                  <a:pos x="593" y="248"/>
                </a:cxn>
                <a:cxn ang="0">
                  <a:pos x="548" y="291"/>
                </a:cxn>
                <a:cxn ang="0">
                  <a:pos x="499" y="315"/>
                </a:cxn>
                <a:cxn ang="0">
                  <a:pos x="449" y="326"/>
                </a:cxn>
                <a:cxn ang="0">
                  <a:pos x="402" y="327"/>
                </a:cxn>
                <a:cxn ang="0">
                  <a:pos x="364" y="322"/>
                </a:cxn>
                <a:cxn ang="0">
                  <a:pos x="337" y="317"/>
                </a:cxn>
                <a:cxn ang="0">
                  <a:pos x="327" y="314"/>
                </a:cxn>
                <a:cxn ang="0">
                  <a:pos x="349" y="280"/>
                </a:cxn>
                <a:cxn ang="0">
                  <a:pos x="351" y="248"/>
                </a:cxn>
                <a:cxn ang="0">
                  <a:pos x="340" y="220"/>
                </a:cxn>
                <a:cxn ang="0">
                  <a:pos x="321" y="198"/>
                </a:cxn>
                <a:cxn ang="0">
                  <a:pos x="299" y="180"/>
                </a:cxn>
                <a:cxn ang="0">
                  <a:pos x="282" y="170"/>
                </a:cxn>
                <a:cxn ang="0">
                  <a:pos x="275" y="166"/>
                </a:cxn>
                <a:cxn ang="0">
                  <a:pos x="285" y="239"/>
                </a:cxn>
                <a:cxn ang="0">
                  <a:pos x="278" y="303"/>
                </a:cxn>
                <a:cxn ang="0">
                  <a:pos x="258" y="360"/>
                </a:cxn>
                <a:cxn ang="0">
                  <a:pos x="228" y="409"/>
                </a:cxn>
                <a:cxn ang="0">
                  <a:pos x="193" y="449"/>
                </a:cxn>
                <a:cxn ang="0">
                  <a:pos x="159" y="482"/>
                </a:cxn>
                <a:cxn ang="0">
                  <a:pos x="129" y="505"/>
                </a:cxn>
                <a:cxn ang="0">
                  <a:pos x="108" y="519"/>
                </a:cxn>
                <a:cxn ang="0">
                  <a:pos x="100" y="524"/>
                </a:cxn>
                <a:cxn ang="0">
                  <a:pos x="61" y="481"/>
                </a:cxn>
                <a:cxn ang="0">
                  <a:pos x="32" y="434"/>
                </a:cxn>
                <a:cxn ang="0">
                  <a:pos x="15" y="388"/>
                </a:cxn>
                <a:cxn ang="0">
                  <a:pos x="5" y="350"/>
                </a:cxn>
                <a:cxn ang="0">
                  <a:pos x="0" y="329"/>
                </a:cxn>
                <a:cxn ang="0">
                  <a:pos x="4" y="331"/>
                </a:cxn>
                <a:cxn ang="0">
                  <a:pos x="21" y="338"/>
                </a:cxn>
                <a:cxn ang="0">
                  <a:pos x="46" y="337"/>
                </a:cxn>
                <a:cxn ang="0">
                  <a:pos x="71" y="320"/>
                </a:cxn>
                <a:cxn ang="0">
                  <a:pos x="87" y="291"/>
                </a:cxn>
                <a:cxn ang="0">
                  <a:pos x="98" y="251"/>
                </a:cxn>
                <a:cxn ang="0">
                  <a:pos x="109" y="203"/>
                </a:cxn>
                <a:cxn ang="0">
                  <a:pos x="130" y="149"/>
                </a:cxn>
                <a:cxn ang="0">
                  <a:pos x="167" y="93"/>
                </a:cxn>
                <a:cxn ang="0">
                  <a:pos x="218" y="45"/>
                </a:cxn>
                <a:cxn ang="0">
                  <a:pos x="276" y="17"/>
                </a:cxn>
                <a:cxn ang="0">
                  <a:pos x="342" y="3"/>
                </a:cxn>
              </a:cxnLst>
              <a:rect l="0" t="0" r="r" b="b"/>
              <a:pathLst>
                <a:path w="627" h="524">
                  <a:moveTo>
                    <a:pt x="377" y="0"/>
                  </a:moveTo>
                  <a:lnTo>
                    <a:pt x="412" y="1"/>
                  </a:lnTo>
                  <a:lnTo>
                    <a:pt x="445" y="4"/>
                  </a:lnTo>
                  <a:lnTo>
                    <a:pt x="478" y="10"/>
                  </a:lnTo>
                  <a:lnTo>
                    <a:pt x="508" y="19"/>
                  </a:lnTo>
                  <a:lnTo>
                    <a:pt x="537" y="30"/>
                  </a:lnTo>
                  <a:lnTo>
                    <a:pt x="562" y="45"/>
                  </a:lnTo>
                  <a:lnTo>
                    <a:pt x="583" y="61"/>
                  </a:lnTo>
                  <a:lnTo>
                    <a:pt x="600" y="80"/>
                  </a:lnTo>
                  <a:lnTo>
                    <a:pt x="614" y="101"/>
                  </a:lnTo>
                  <a:lnTo>
                    <a:pt x="623" y="123"/>
                  </a:lnTo>
                  <a:lnTo>
                    <a:pt x="627" y="147"/>
                  </a:lnTo>
                  <a:lnTo>
                    <a:pt x="627" y="172"/>
                  </a:lnTo>
                  <a:lnTo>
                    <a:pt x="621" y="197"/>
                  </a:lnTo>
                  <a:lnTo>
                    <a:pt x="609" y="222"/>
                  </a:lnTo>
                  <a:lnTo>
                    <a:pt x="593" y="248"/>
                  </a:lnTo>
                  <a:lnTo>
                    <a:pt x="571" y="272"/>
                  </a:lnTo>
                  <a:lnTo>
                    <a:pt x="548" y="291"/>
                  </a:lnTo>
                  <a:lnTo>
                    <a:pt x="524" y="305"/>
                  </a:lnTo>
                  <a:lnTo>
                    <a:pt x="499" y="315"/>
                  </a:lnTo>
                  <a:lnTo>
                    <a:pt x="474" y="322"/>
                  </a:lnTo>
                  <a:lnTo>
                    <a:pt x="449" y="326"/>
                  </a:lnTo>
                  <a:lnTo>
                    <a:pt x="425" y="328"/>
                  </a:lnTo>
                  <a:lnTo>
                    <a:pt x="402" y="327"/>
                  </a:lnTo>
                  <a:lnTo>
                    <a:pt x="382" y="326"/>
                  </a:lnTo>
                  <a:lnTo>
                    <a:pt x="364" y="322"/>
                  </a:lnTo>
                  <a:lnTo>
                    <a:pt x="348" y="319"/>
                  </a:lnTo>
                  <a:lnTo>
                    <a:pt x="337" y="317"/>
                  </a:lnTo>
                  <a:lnTo>
                    <a:pt x="330" y="315"/>
                  </a:lnTo>
                  <a:lnTo>
                    <a:pt x="327" y="314"/>
                  </a:lnTo>
                  <a:lnTo>
                    <a:pt x="341" y="296"/>
                  </a:lnTo>
                  <a:lnTo>
                    <a:pt x="349" y="280"/>
                  </a:lnTo>
                  <a:lnTo>
                    <a:pt x="352" y="263"/>
                  </a:lnTo>
                  <a:lnTo>
                    <a:pt x="351" y="248"/>
                  </a:lnTo>
                  <a:lnTo>
                    <a:pt x="347" y="234"/>
                  </a:lnTo>
                  <a:lnTo>
                    <a:pt x="340" y="220"/>
                  </a:lnTo>
                  <a:lnTo>
                    <a:pt x="331" y="208"/>
                  </a:lnTo>
                  <a:lnTo>
                    <a:pt x="321" y="198"/>
                  </a:lnTo>
                  <a:lnTo>
                    <a:pt x="310" y="189"/>
                  </a:lnTo>
                  <a:lnTo>
                    <a:pt x="299" y="180"/>
                  </a:lnTo>
                  <a:lnTo>
                    <a:pt x="289" y="174"/>
                  </a:lnTo>
                  <a:lnTo>
                    <a:pt x="282" y="170"/>
                  </a:lnTo>
                  <a:lnTo>
                    <a:pt x="277" y="167"/>
                  </a:lnTo>
                  <a:lnTo>
                    <a:pt x="275" y="166"/>
                  </a:lnTo>
                  <a:lnTo>
                    <a:pt x="283" y="203"/>
                  </a:lnTo>
                  <a:lnTo>
                    <a:pt x="285" y="239"/>
                  </a:lnTo>
                  <a:lnTo>
                    <a:pt x="284" y="271"/>
                  </a:lnTo>
                  <a:lnTo>
                    <a:pt x="278" y="303"/>
                  </a:lnTo>
                  <a:lnTo>
                    <a:pt x="270" y="333"/>
                  </a:lnTo>
                  <a:lnTo>
                    <a:pt x="258" y="360"/>
                  </a:lnTo>
                  <a:lnTo>
                    <a:pt x="243" y="386"/>
                  </a:lnTo>
                  <a:lnTo>
                    <a:pt x="228" y="409"/>
                  </a:lnTo>
                  <a:lnTo>
                    <a:pt x="211" y="431"/>
                  </a:lnTo>
                  <a:lnTo>
                    <a:pt x="193" y="449"/>
                  </a:lnTo>
                  <a:lnTo>
                    <a:pt x="176" y="466"/>
                  </a:lnTo>
                  <a:lnTo>
                    <a:pt x="159" y="482"/>
                  </a:lnTo>
                  <a:lnTo>
                    <a:pt x="143" y="494"/>
                  </a:lnTo>
                  <a:lnTo>
                    <a:pt x="129" y="505"/>
                  </a:lnTo>
                  <a:lnTo>
                    <a:pt x="117" y="513"/>
                  </a:lnTo>
                  <a:lnTo>
                    <a:pt x="108" y="519"/>
                  </a:lnTo>
                  <a:lnTo>
                    <a:pt x="102" y="523"/>
                  </a:lnTo>
                  <a:lnTo>
                    <a:pt x="100" y="524"/>
                  </a:lnTo>
                  <a:lnTo>
                    <a:pt x="78" y="503"/>
                  </a:lnTo>
                  <a:lnTo>
                    <a:pt x="61" y="481"/>
                  </a:lnTo>
                  <a:lnTo>
                    <a:pt x="46" y="457"/>
                  </a:lnTo>
                  <a:lnTo>
                    <a:pt x="32" y="434"/>
                  </a:lnTo>
                  <a:lnTo>
                    <a:pt x="22" y="410"/>
                  </a:lnTo>
                  <a:lnTo>
                    <a:pt x="15" y="388"/>
                  </a:lnTo>
                  <a:lnTo>
                    <a:pt x="9" y="367"/>
                  </a:lnTo>
                  <a:lnTo>
                    <a:pt x="5" y="350"/>
                  </a:lnTo>
                  <a:lnTo>
                    <a:pt x="2" y="337"/>
                  </a:lnTo>
                  <a:lnTo>
                    <a:pt x="0" y="329"/>
                  </a:lnTo>
                  <a:lnTo>
                    <a:pt x="0" y="326"/>
                  </a:lnTo>
                  <a:lnTo>
                    <a:pt x="4" y="331"/>
                  </a:lnTo>
                  <a:lnTo>
                    <a:pt x="11" y="336"/>
                  </a:lnTo>
                  <a:lnTo>
                    <a:pt x="21" y="338"/>
                  </a:lnTo>
                  <a:lnTo>
                    <a:pt x="32" y="339"/>
                  </a:lnTo>
                  <a:lnTo>
                    <a:pt x="46" y="337"/>
                  </a:lnTo>
                  <a:lnTo>
                    <a:pt x="59" y="331"/>
                  </a:lnTo>
                  <a:lnTo>
                    <a:pt x="71" y="320"/>
                  </a:lnTo>
                  <a:lnTo>
                    <a:pt x="81" y="306"/>
                  </a:lnTo>
                  <a:lnTo>
                    <a:pt x="87" y="291"/>
                  </a:lnTo>
                  <a:lnTo>
                    <a:pt x="92" y="272"/>
                  </a:lnTo>
                  <a:lnTo>
                    <a:pt x="98" y="251"/>
                  </a:lnTo>
                  <a:lnTo>
                    <a:pt x="103" y="227"/>
                  </a:lnTo>
                  <a:lnTo>
                    <a:pt x="109" y="203"/>
                  </a:lnTo>
                  <a:lnTo>
                    <a:pt x="118" y="176"/>
                  </a:lnTo>
                  <a:lnTo>
                    <a:pt x="130" y="149"/>
                  </a:lnTo>
                  <a:lnTo>
                    <a:pt x="145" y="120"/>
                  </a:lnTo>
                  <a:lnTo>
                    <a:pt x="167" y="93"/>
                  </a:lnTo>
                  <a:lnTo>
                    <a:pt x="193" y="64"/>
                  </a:lnTo>
                  <a:lnTo>
                    <a:pt x="218" y="45"/>
                  </a:lnTo>
                  <a:lnTo>
                    <a:pt x="245" y="29"/>
                  </a:lnTo>
                  <a:lnTo>
                    <a:pt x="276" y="17"/>
                  </a:lnTo>
                  <a:lnTo>
                    <a:pt x="309" y="8"/>
                  </a:lnTo>
                  <a:lnTo>
                    <a:pt x="342" y="3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04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1" name="TextBox 160"/>
          <p:cNvSpPr txBox="1"/>
          <p:nvPr/>
        </p:nvSpPr>
        <p:spPr>
          <a:xfrm flipH="1">
            <a:off x="873721" y="1950662"/>
            <a:ext cx="2401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" name="Group 167"/>
          <p:cNvGrpSpPr/>
          <p:nvPr/>
        </p:nvGrpSpPr>
        <p:grpSpPr>
          <a:xfrm>
            <a:off x="2016721" y="3004015"/>
            <a:ext cx="1865504" cy="483722"/>
            <a:chOff x="1903412" y="3186953"/>
            <a:chExt cx="1865504" cy="483722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1903412" y="3657600"/>
              <a:ext cx="1865504" cy="1588"/>
            </a:xfrm>
            <a:prstGeom prst="straightConnector1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rot="16200000">
              <a:off x="1666829" y="3428020"/>
              <a:ext cx="483722" cy="1588"/>
            </a:xfrm>
            <a:prstGeom prst="straightConnector1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68"/>
          <p:cNvGrpSpPr/>
          <p:nvPr/>
        </p:nvGrpSpPr>
        <p:grpSpPr>
          <a:xfrm rot="16200000" flipH="1">
            <a:off x="5381272" y="4583754"/>
            <a:ext cx="1980105" cy="282389"/>
            <a:chOff x="1895172" y="3186954"/>
            <a:chExt cx="1873744" cy="485681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1903412" y="3671047"/>
              <a:ext cx="1865504" cy="1588"/>
            </a:xfrm>
            <a:prstGeom prst="straightConnector1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rot="16200000">
              <a:off x="1654105" y="3428021"/>
              <a:ext cx="483721" cy="1588"/>
            </a:xfrm>
            <a:prstGeom prst="straightConnector1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 flipH="1">
            <a:off x="6817321" y="5244353"/>
            <a:ext cx="2401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Group 172"/>
          <p:cNvGrpSpPr/>
          <p:nvPr/>
        </p:nvGrpSpPr>
        <p:grpSpPr>
          <a:xfrm rot="16200000" flipH="1">
            <a:off x="8490451" y="2892331"/>
            <a:ext cx="1536609" cy="298730"/>
            <a:chOff x="1903412" y="3186953"/>
            <a:chExt cx="1865504" cy="485682"/>
          </a:xfrm>
        </p:grpSpPr>
        <p:cxnSp>
          <p:nvCxnSpPr>
            <p:cNvPr id="174" name="Straight Arrow Connector 173"/>
            <p:cNvCxnSpPr/>
            <p:nvPr/>
          </p:nvCxnSpPr>
          <p:spPr>
            <a:xfrm>
              <a:off x="1903412" y="3671047"/>
              <a:ext cx="1865504" cy="1588"/>
            </a:xfrm>
            <a:prstGeom prst="straightConnector1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rot="16200000">
              <a:off x="1666829" y="3428020"/>
              <a:ext cx="483722" cy="1588"/>
            </a:xfrm>
            <a:prstGeom prst="straightConnector1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TextBox 175"/>
          <p:cNvSpPr txBox="1"/>
          <p:nvPr/>
        </p:nvSpPr>
        <p:spPr>
          <a:xfrm flipH="1">
            <a:off x="8722321" y="3962400"/>
            <a:ext cx="2401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 Diagrams &amp; Cartoon 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Group 31"/>
          <p:cNvGrpSpPr/>
          <p:nvPr/>
        </p:nvGrpSpPr>
        <p:grpSpPr>
          <a:xfrm>
            <a:off x="4979556" y="1945342"/>
            <a:ext cx="1453442" cy="2455863"/>
            <a:chOff x="4967288" y="1666875"/>
            <a:chExt cx="1724025" cy="2913063"/>
          </a:xfrm>
        </p:grpSpPr>
        <p:sp>
          <p:nvSpPr>
            <p:cNvPr id="33" name="Freeform 442"/>
            <p:cNvSpPr>
              <a:spLocks/>
            </p:cNvSpPr>
            <p:nvPr/>
          </p:nvSpPr>
          <p:spPr bwMode="auto">
            <a:xfrm>
              <a:off x="5453063" y="2595563"/>
              <a:ext cx="777875" cy="107315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206" y="15"/>
                </a:cxn>
                <a:cxn ang="0">
                  <a:pos x="235" y="30"/>
                </a:cxn>
                <a:cxn ang="0">
                  <a:pos x="268" y="45"/>
                </a:cxn>
                <a:cxn ang="0">
                  <a:pos x="304" y="59"/>
                </a:cxn>
                <a:cxn ang="0">
                  <a:pos x="344" y="72"/>
                </a:cxn>
                <a:cxn ang="0">
                  <a:pos x="389" y="84"/>
                </a:cxn>
                <a:cxn ang="0">
                  <a:pos x="438" y="94"/>
                </a:cxn>
                <a:cxn ang="0">
                  <a:pos x="490" y="102"/>
                </a:cxn>
                <a:cxn ang="0">
                  <a:pos x="275" y="676"/>
                </a:cxn>
                <a:cxn ang="0">
                  <a:pos x="0" y="613"/>
                </a:cxn>
                <a:cxn ang="0">
                  <a:pos x="180" y="0"/>
                </a:cxn>
              </a:cxnLst>
              <a:rect l="0" t="0" r="r" b="b"/>
              <a:pathLst>
                <a:path w="490" h="676">
                  <a:moveTo>
                    <a:pt x="180" y="0"/>
                  </a:moveTo>
                  <a:lnTo>
                    <a:pt x="206" y="15"/>
                  </a:lnTo>
                  <a:lnTo>
                    <a:pt x="235" y="30"/>
                  </a:lnTo>
                  <a:lnTo>
                    <a:pt x="268" y="45"/>
                  </a:lnTo>
                  <a:lnTo>
                    <a:pt x="304" y="59"/>
                  </a:lnTo>
                  <a:lnTo>
                    <a:pt x="344" y="72"/>
                  </a:lnTo>
                  <a:lnTo>
                    <a:pt x="389" y="84"/>
                  </a:lnTo>
                  <a:lnTo>
                    <a:pt x="438" y="94"/>
                  </a:lnTo>
                  <a:lnTo>
                    <a:pt x="490" y="102"/>
                  </a:lnTo>
                  <a:lnTo>
                    <a:pt x="275" y="676"/>
                  </a:lnTo>
                  <a:lnTo>
                    <a:pt x="0" y="613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8F0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44"/>
            <p:cNvSpPr>
              <a:spLocks/>
            </p:cNvSpPr>
            <p:nvPr/>
          </p:nvSpPr>
          <p:spPr bwMode="auto">
            <a:xfrm>
              <a:off x="5110163" y="3363913"/>
              <a:ext cx="1169988" cy="1141413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30" y="13"/>
                </a:cxn>
                <a:cxn ang="0">
                  <a:pos x="162" y="31"/>
                </a:cxn>
                <a:cxn ang="0">
                  <a:pos x="207" y="53"/>
                </a:cxn>
                <a:cxn ang="0">
                  <a:pos x="262" y="74"/>
                </a:cxn>
                <a:cxn ang="0">
                  <a:pos x="324" y="90"/>
                </a:cxn>
                <a:cxn ang="0">
                  <a:pos x="390" y="96"/>
                </a:cxn>
                <a:cxn ang="0">
                  <a:pos x="458" y="90"/>
                </a:cxn>
                <a:cxn ang="0">
                  <a:pos x="525" y="66"/>
                </a:cxn>
                <a:cxn ang="0">
                  <a:pos x="526" y="75"/>
                </a:cxn>
                <a:cxn ang="0">
                  <a:pos x="535" y="109"/>
                </a:cxn>
                <a:cxn ang="0">
                  <a:pos x="547" y="110"/>
                </a:cxn>
                <a:cxn ang="0">
                  <a:pos x="574" y="112"/>
                </a:cxn>
                <a:cxn ang="0">
                  <a:pos x="612" y="117"/>
                </a:cxn>
                <a:cxn ang="0">
                  <a:pos x="654" y="126"/>
                </a:cxn>
                <a:cxn ang="0">
                  <a:pos x="692" y="141"/>
                </a:cxn>
                <a:cxn ang="0">
                  <a:pos x="722" y="165"/>
                </a:cxn>
                <a:cxn ang="0">
                  <a:pos x="735" y="195"/>
                </a:cxn>
                <a:cxn ang="0">
                  <a:pos x="736" y="237"/>
                </a:cxn>
                <a:cxn ang="0">
                  <a:pos x="728" y="286"/>
                </a:cxn>
                <a:cxn ang="0">
                  <a:pos x="704" y="361"/>
                </a:cxn>
                <a:cxn ang="0">
                  <a:pos x="686" y="404"/>
                </a:cxn>
                <a:cxn ang="0">
                  <a:pos x="669" y="435"/>
                </a:cxn>
                <a:cxn ang="0">
                  <a:pos x="521" y="532"/>
                </a:cxn>
                <a:cxn ang="0">
                  <a:pos x="516" y="525"/>
                </a:cxn>
                <a:cxn ang="0">
                  <a:pos x="506" y="505"/>
                </a:cxn>
                <a:cxn ang="0">
                  <a:pos x="498" y="470"/>
                </a:cxn>
                <a:cxn ang="0">
                  <a:pos x="497" y="419"/>
                </a:cxn>
                <a:cxn ang="0">
                  <a:pos x="505" y="362"/>
                </a:cxn>
                <a:cxn ang="0">
                  <a:pos x="519" y="320"/>
                </a:cxn>
                <a:cxn ang="0">
                  <a:pos x="536" y="289"/>
                </a:cxn>
                <a:cxn ang="0">
                  <a:pos x="363" y="287"/>
                </a:cxn>
                <a:cxn ang="0">
                  <a:pos x="365" y="297"/>
                </a:cxn>
                <a:cxn ang="0">
                  <a:pos x="371" y="325"/>
                </a:cxn>
                <a:cxn ang="0">
                  <a:pos x="377" y="361"/>
                </a:cxn>
                <a:cxn ang="0">
                  <a:pos x="380" y="402"/>
                </a:cxn>
                <a:cxn ang="0">
                  <a:pos x="376" y="450"/>
                </a:cxn>
                <a:cxn ang="0">
                  <a:pos x="368" y="491"/>
                </a:cxn>
                <a:cxn ang="0">
                  <a:pos x="359" y="515"/>
                </a:cxn>
                <a:cxn ang="0">
                  <a:pos x="350" y="527"/>
                </a:cxn>
                <a:cxn ang="0">
                  <a:pos x="343" y="533"/>
                </a:cxn>
                <a:cxn ang="0">
                  <a:pos x="0" y="552"/>
                </a:cxn>
                <a:cxn ang="0">
                  <a:pos x="1" y="550"/>
                </a:cxn>
                <a:cxn ang="0">
                  <a:pos x="5" y="542"/>
                </a:cxn>
                <a:cxn ang="0">
                  <a:pos x="26" y="519"/>
                </a:cxn>
                <a:cxn ang="0">
                  <a:pos x="57" y="496"/>
                </a:cxn>
                <a:cxn ang="0">
                  <a:pos x="102" y="465"/>
                </a:cxn>
                <a:cxn ang="0">
                  <a:pos x="134" y="444"/>
                </a:cxn>
                <a:cxn ang="0">
                  <a:pos x="136" y="427"/>
                </a:cxn>
                <a:cxn ang="0">
                  <a:pos x="140" y="385"/>
                </a:cxn>
                <a:cxn ang="0">
                  <a:pos x="138" y="362"/>
                </a:cxn>
                <a:cxn ang="0">
                  <a:pos x="128" y="342"/>
                </a:cxn>
                <a:cxn ang="0">
                  <a:pos x="110" y="310"/>
                </a:cxn>
                <a:cxn ang="0">
                  <a:pos x="89" y="271"/>
                </a:cxn>
                <a:cxn ang="0">
                  <a:pos x="72" y="222"/>
                </a:cxn>
                <a:cxn ang="0">
                  <a:pos x="62" y="166"/>
                </a:cxn>
                <a:cxn ang="0">
                  <a:pos x="66" y="104"/>
                </a:cxn>
                <a:cxn ang="0">
                  <a:pos x="89" y="35"/>
                </a:cxn>
              </a:cxnLst>
              <a:rect l="0" t="0" r="r" b="b"/>
              <a:pathLst>
                <a:path w="737" h="719">
                  <a:moveTo>
                    <a:pt x="110" y="0"/>
                  </a:moveTo>
                  <a:lnTo>
                    <a:pt x="112" y="2"/>
                  </a:lnTo>
                  <a:lnTo>
                    <a:pt x="119" y="6"/>
                  </a:lnTo>
                  <a:lnTo>
                    <a:pt x="130" y="13"/>
                  </a:lnTo>
                  <a:lnTo>
                    <a:pt x="144" y="21"/>
                  </a:lnTo>
                  <a:lnTo>
                    <a:pt x="162" y="31"/>
                  </a:lnTo>
                  <a:lnTo>
                    <a:pt x="183" y="42"/>
                  </a:lnTo>
                  <a:lnTo>
                    <a:pt x="207" y="53"/>
                  </a:lnTo>
                  <a:lnTo>
                    <a:pt x="234" y="64"/>
                  </a:lnTo>
                  <a:lnTo>
                    <a:pt x="262" y="74"/>
                  </a:lnTo>
                  <a:lnTo>
                    <a:pt x="292" y="83"/>
                  </a:lnTo>
                  <a:lnTo>
                    <a:pt x="324" y="90"/>
                  </a:lnTo>
                  <a:lnTo>
                    <a:pt x="357" y="94"/>
                  </a:lnTo>
                  <a:lnTo>
                    <a:pt x="390" y="96"/>
                  </a:lnTo>
                  <a:lnTo>
                    <a:pt x="424" y="95"/>
                  </a:lnTo>
                  <a:lnTo>
                    <a:pt x="458" y="90"/>
                  </a:lnTo>
                  <a:lnTo>
                    <a:pt x="492" y="80"/>
                  </a:lnTo>
                  <a:lnTo>
                    <a:pt x="525" y="66"/>
                  </a:lnTo>
                  <a:lnTo>
                    <a:pt x="525" y="69"/>
                  </a:lnTo>
                  <a:lnTo>
                    <a:pt x="526" y="75"/>
                  </a:lnTo>
                  <a:lnTo>
                    <a:pt x="533" y="103"/>
                  </a:lnTo>
                  <a:lnTo>
                    <a:pt x="535" y="109"/>
                  </a:lnTo>
                  <a:lnTo>
                    <a:pt x="537" y="110"/>
                  </a:lnTo>
                  <a:lnTo>
                    <a:pt x="547" y="110"/>
                  </a:lnTo>
                  <a:lnTo>
                    <a:pt x="559" y="111"/>
                  </a:lnTo>
                  <a:lnTo>
                    <a:pt x="574" y="112"/>
                  </a:lnTo>
                  <a:lnTo>
                    <a:pt x="593" y="114"/>
                  </a:lnTo>
                  <a:lnTo>
                    <a:pt x="612" y="117"/>
                  </a:lnTo>
                  <a:lnTo>
                    <a:pt x="632" y="121"/>
                  </a:lnTo>
                  <a:lnTo>
                    <a:pt x="654" y="126"/>
                  </a:lnTo>
                  <a:lnTo>
                    <a:pt x="674" y="133"/>
                  </a:lnTo>
                  <a:lnTo>
                    <a:pt x="692" y="141"/>
                  </a:lnTo>
                  <a:lnTo>
                    <a:pt x="709" y="152"/>
                  </a:lnTo>
                  <a:lnTo>
                    <a:pt x="722" y="165"/>
                  </a:lnTo>
                  <a:lnTo>
                    <a:pt x="731" y="180"/>
                  </a:lnTo>
                  <a:lnTo>
                    <a:pt x="735" y="195"/>
                  </a:lnTo>
                  <a:lnTo>
                    <a:pt x="737" y="215"/>
                  </a:lnTo>
                  <a:lnTo>
                    <a:pt x="736" y="237"/>
                  </a:lnTo>
                  <a:lnTo>
                    <a:pt x="733" y="260"/>
                  </a:lnTo>
                  <a:lnTo>
                    <a:pt x="728" y="286"/>
                  </a:lnTo>
                  <a:lnTo>
                    <a:pt x="714" y="337"/>
                  </a:lnTo>
                  <a:lnTo>
                    <a:pt x="704" y="361"/>
                  </a:lnTo>
                  <a:lnTo>
                    <a:pt x="695" y="384"/>
                  </a:lnTo>
                  <a:lnTo>
                    <a:pt x="686" y="404"/>
                  </a:lnTo>
                  <a:lnTo>
                    <a:pt x="677" y="421"/>
                  </a:lnTo>
                  <a:lnTo>
                    <a:pt x="669" y="435"/>
                  </a:lnTo>
                  <a:lnTo>
                    <a:pt x="661" y="444"/>
                  </a:lnTo>
                  <a:lnTo>
                    <a:pt x="521" y="532"/>
                  </a:lnTo>
                  <a:lnTo>
                    <a:pt x="520" y="530"/>
                  </a:lnTo>
                  <a:lnTo>
                    <a:pt x="516" y="525"/>
                  </a:lnTo>
                  <a:lnTo>
                    <a:pt x="512" y="516"/>
                  </a:lnTo>
                  <a:lnTo>
                    <a:pt x="506" y="505"/>
                  </a:lnTo>
                  <a:lnTo>
                    <a:pt x="502" y="490"/>
                  </a:lnTo>
                  <a:lnTo>
                    <a:pt x="498" y="470"/>
                  </a:lnTo>
                  <a:lnTo>
                    <a:pt x="496" y="447"/>
                  </a:lnTo>
                  <a:lnTo>
                    <a:pt x="497" y="419"/>
                  </a:lnTo>
                  <a:lnTo>
                    <a:pt x="500" y="389"/>
                  </a:lnTo>
                  <a:lnTo>
                    <a:pt x="505" y="362"/>
                  </a:lnTo>
                  <a:lnTo>
                    <a:pt x="511" y="340"/>
                  </a:lnTo>
                  <a:lnTo>
                    <a:pt x="519" y="320"/>
                  </a:lnTo>
                  <a:lnTo>
                    <a:pt x="527" y="303"/>
                  </a:lnTo>
                  <a:lnTo>
                    <a:pt x="536" y="289"/>
                  </a:lnTo>
                  <a:lnTo>
                    <a:pt x="440" y="269"/>
                  </a:lnTo>
                  <a:lnTo>
                    <a:pt x="363" y="287"/>
                  </a:lnTo>
                  <a:lnTo>
                    <a:pt x="364" y="290"/>
                  </a:lnTo>
                  <a:lnTo>
                    <a:pt x="365" y="297"/>
                  </a:lnTo>
                  <a:lnTo>
                    <a:pt x="368" y="309"/>
                  </a:lnTo>
                  <a:lnTo>
                    <a:pt x="371" y="325"/>
                  </a:lnTo>
                  <a:lnTo>
                    <a:pt x="374" y="342"/>
                  </a:lnTo>
                  <a:lnTo>
                    <a:pt x="377" y="361"/>
                  </a:lnTo>
                  <a:lnTo>
                    <a:pt x="379" y="382"/>
                  </a:lnTo>
                  <a:lnTo>
                    <a:pt x="380" y="402"/>
                  </a:lnTo>
                  <a:lnTo>
                    <a:pt x="379" y="423"/>
                  </a:lnTo>
                  <a:lnTo>
                    <a:pt x="376" y="450"/>
                  </a:lnTo>
                  <a:lnTo>
                    <a:pt x="373" y="472"/>
                  </a:lnTo>
                  <a:lnTo>
                    <a:pt x="368" y="491"/>
                  </a:lnTo>
                  <a:lnTo>
                    <a:pt x="364" y="504"/>
                  </a:lnTo>
                  <a:lnTo>
                    <a:pt x="359" y="515"/>
                  </a:lnTo>
                  <a:lnTo>
                    <a:pt x="354" y="522"/>
                  </a:lnTo>
                  <a:lnTo>
                    <a:pt x="350" y="527"/>
                  </a:lnTo>
                  <a:lnTo>
                    <a:pt x="344" y="533"/>
                  </a:lnTo>
                  <a:lnTo>
                    <a:pt x="343" y="533"/>
                  </a:lnTo>
                  <a:lnTo>
                    <a:pt x="115" y="719"/>
                  </a:lnTo>
                  <a:lnTo>
                    <a:pt x="0" y="552"/>
                  </a:lnTo>
                  <a:lnTo>
                    <a:pt x="0" y="551"/>
                  </a:lnTo>
                  <a:lnTo>
                    <a:pt x="1" y="550"/>
                  </a:lnTo>
                  <a:lnTo>
                    <a:pt x="2" y="546"/>
                  </a:lnTo>
                  <a:lnTo>
                    <a:pt x="5" y="542"/>
                  </a:lnTo>
                  <a:lnTo>
                    <a:pt x="10" y="536"/>
                  </a:lnTo>
                  <a:lnTo>
                    <a:pt x="26" y="519"/>
                  </a:lnTo>
                  <a:lnTo>
                    <a:pt x="39" y="508"/>
                  </a:lnTo>
                  <a:lnTo>
                    <a:pt x="57" y="496"/>
                  </a:lnTo>
                  <a:lnTo>
                    <a:pt x="77" y="482"/>
                  </a:lnTo>
                  <a:lnTo>
                    <a:pt x="102" y="465"/>
                  </a:lnTo>
                  <a:lnTo>
                    <a:pt x="133" y="447"/>
                  </a:lnTo>
                  <a:lnTo>
                    <a:pt x="134" y="444"/>
                  </a:lnTo>
                  <a:lnTo>
                    <a:pt x="135" y="437"/>
                  </a:lnTo>
                  <a:lnTo>
                    <a:pt x="136" y="427"/>
                  </a:lnTo>
                  <a:lnTo>
                    <a:pt x="138" y="413"/>
                  </a:lnTo>
                  <a:lnTo>
                    <a:pt x="140" y="385"/>
                  </a:lnTo>
                  <a:lnTo>
                    <a:pt x="140" y="373"/>
                  </a:lnTo>
                  <a:lnTo>
                    <a:pt x="138" y="362"/>
                  </a:lnTo>
                  <a:lnTo>
                    <a:pt x="134" y="353"/>
                  </a:lnTo>
                  <a:lnTo>
                    <a:pt x="128" y="342"/>
                  </a:lnTo>
                  <a:lnTo>
                    <a:pt x="120" y="328"/>
                  </a:lnTo>
                  <a:lnTo>
                    <a:pt x="110" y="310"/>
                  </a:lnTo>
                  <a:lnTo>
                    <a:pt x="99" y="292"/>
                  </a:lnTo>
                  <a:lnTo>
                    <a:pt x="89" y="271"/>
                  </a:lnTo>
                  <a:lnTo>
                    <a:pt x="80" y="247"/>
                  </a:lnTo>
                  <a:lnTo>
                    <a:pt x="72" y="222"/>
                  </a:lnTo>
                  <a:lnTo>
                    <a:pt x="66" y="195"/>
                  </a:lnTo>
                  <a:lnTo>
                    <a:pt x="62" y="166"/>
                  </a:lnTo>
                  <a:lnTo>
                    <a:pt x="62" y="136"/>
                  </a:lnTo>
                  <a:lnTo>
                    <a:pt x="66" y="104"/>
                  </a:lnTo>
                  <a:lnTo>
                    <a:pt x="75" y="70"/>
                  </a:lnTo>
                  <a:lnTo>
                    <a:pt x="89" y="35"/>
                  </a:lnTo>
                  <a:lnTo>
                    <a:pt x="11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44B79">
                    <a:shade val="30000"/>
                    <a:satMod val="115000"/>
                  </a:srgbClr>
                </a:gs>
                <a:gs pos="50000">
                  <a:srgbClr val="244B79">
                    <a:shade val="67500"/>
                    <a:satMod val="115000"/>
                  </a:srgbClr>
                </a:gs>
                <a:gs pos="100000">
                  <a:srgbClr val="244B7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45"/>
            <p:cNvSpPr>
              <a:spLocks/>
            </p:cNvSpPr>
            <p:nvPr/>
          </p:nvSpPr>
          <p:spPr bwMode="auto">
            <a:xfrm>
              <a:off x="5110163" y="4232275"/>
              <a:ext cx="273050" cy="3476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9" y="1"/>
                </a:cxn>
                <a:cxn ang="0">
                  <a:pos x="76" y="4"/>
                </a:cxn>
                <a:cxn ang="0">
                  <a:pos x="93" y="9"/>
                </a:cxn>
                <a:cxn ang="0">
                  <a:pos x="111" y="17"/>
                </a:cxn>
                <a:cxn ang="0">
                  <a:pos x="128" y="28"/>
                </a:cxn>
                <a:cxn ang="0">
                  <a:pos x="143" y="45"/>
                </a:cxn>
                <a:cxn ang="0">
                  <a:pos x="157" y="64"/>
                </a:cxn>
                <a:cxn ang="0">
                  <a:pos x="163" y="77"/>
                </a:cxn>
                <a:cxn ang="0">
                  <a:pos x="168" y="93"/>
                </a:cxn>
                <a:cxn ang="0">
                  <a:pos x="172" y="109"/>
                </a:cxn>
                <a:cxn ang="0">
                  <a:pos x="172" y="126"/>
                </a:cxn>
                <a:cxn ang="0">
                  <a:pos x="168" y="145"/>
                </a:cxn>
                <a:cxn ang="0">
                  <a:pos x="163" y="162"/>
                </a:cxn>
                <a:cxn ang="0">
                  <a:pos x="155" y="178"/>
                </a:cxn>
                <a:cxn ang="0">
                  <a:pos x="143" y="193"/>
                </a:cxn>
                <a:cxn ang="0">
                  <a:pos x="127" y="208"/>
                </a:cxn>
                <a:cxn ang="0">
                  <a:pos x="106" y="219"/>
                </a:cxn>
                <a:cxn ang="0">
                  <a:pos x="0" y="5"/>
                </a:cxn>
                <a:cxn ang="0">
                  <a:pos x="2" y="4"/>
                </a:cxn>
                <a:cxn ang="0">
                  <a:pos x="8" y="3"/>
                </a:cxn>
                <a:cxn ang="0">
                  <a:pos x="17" y="2"/>
                </a:cxn>
                <a:cxn ang="0">
                  <a:pos x="29" y="1"/>
                </a:cxn>
                <a:cxn ang="0">
                  <a:pos x="43" y="0"/>
                </a:cxn>
              </a:cxnLst>
              <a:rect l="0" t="0" r="r" b="b"/>
              <a:pathLst>
                <a:path w="172" h="219">
                  <a:moveTo>
                    <a:pt x="43" y="0"/>
                  </a:moveTo>
                  <a:lnTo>
                    <a:pt x="59" y="1"/>
                  </a:lnTo>
                  <a:lnTo>
                    <a:pt x="76" y="4"/>
                  </a:lnTo>
                  <a:lnTo>
                    <a:pt x="93" y="9"/>
                  </a:lnTo>
                  <a:lnTo>
                    <a:pt x="111" y="17"/>
                  </a:lnTo>
                  <a:lnTo>
                    <a:pt x="128" y="28"/>
                  </a:lnTo>
                  <a:lnTo>
                    <a:pt x="143" y="45"/>
                  </a:lnTo>
                  <a:lnTo>
                    <a:pt x="157" y="64"/>
                  </a:lnTo>
                  <a:lnTo>
                    <a:pt x="163" y="77"/>
                  </a:lnTo>
                  <a:lnTo>
                    <a:pt x="168" y="93"/>
                  </a:lnTo>
                  <a:lnTo>
                    <a:pt x="172" y="109"/>
                  </a:lnTo>
                  <a:lnTo>
                    <a:pt x="172" y="126"/>
                  </a:lnTo>
                  <a:lnTo>
                    <a:pt x="168" y="145"/>
                  </a:lnTo>
                  <a:lnTo>
                    <a:pt x="163" y="162"/>
                  </a:lnTo>
                  <a:lnTo>
                    <a:pt x="155" y="178"/>
                  </a:lnTo>
                  <a:lnTo>
                    <a:pt x="143" y="193"/>
                  </a:lnTo>
                  <a:lnTo>
                    <a:pt x="127" y="208"/>
                  </a:lnTo>
                  <a:lnTo>
                    <a:pt x="106" y="219"/>
                  </a:lnTo>
                  <a:lnTo>
                    <a:pt x="0" y="5"/>
                  </a:lnTo>
                  <a:lnTo>
                    <a:pt x="2" y="4"/>
                  </a:lnTo>
                  <a:lnTo>
                    <a:pt x="8" y="3"/>
                  </a:lnTo>
                  <a:lnTo>
                    <a:pt x="17" y="2"/>
                  </a:lnTo>
                  <a:lnTo>
                    <a:pt x="29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6"/>
            <p:cNvSpPr>
              <a:spLocks/>
            </p:cNvSpPr>
            <p:nvPr/>
          </p:nvSpPr>
          <p:spPr bwMode="auto">
            <a:xfrm>
              <a:off x="4975225" y="2938463"/>
              <a:ext cx="225425" cy="2079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" y="4"/>
                </a:cxn>
                <a:cxn ang="0">
                  <a:pos x="20" y="9"/>
                </a:cxn>
                <a:cxn ang="0">
                  <a:pos x="32" y="15"/>
                </a:cxn>
                <a:cxn ang="0">
                  <a:pos x="45" y="22"/>
                </a:cxn>
                <a:cxn ang="0">
                  <a:pos x="60" y="30"/>
                </a:cxn>
                <a:cxn ang="0">
                  <a:pos x="97" y="48"/>
                </a:cxn>
                <a:cxn ang="0">
                  <a:pos x="114" y="57"/>
                </a:cxn>
                <a:cxn ang="0">
                  <a:pos x="126" y="62"/>
                </a:cxn>
                <a:cxn ang="0">
                  <a:pos x="135" y="66"/>
                </a:cxn>
                <a:cxn ang="0">
                  <a:pos x="140" y="67"/>
                </a:cxn>
                <a:cxn ang="0">
                  <a:pos x="142" y="68"/>
                </a:cxn>
                <a:cxn ang="0">
                  <a:pos x="141" y="70"/>
                </a:cxn>
                <a:cxn ang="0">
                  <a:pos x="140" y="75"/>
                </a:cxn>
                <a:cxn ang="0">
                  <a:pos x="137" y="82"/>
                </a:cxn>
                <a:cxn ang="0">
                  <a:pos x="131" y="91"/>
                </a:cxn>
                <a:cxn ang="0">
                  <a:pos x="126" y="101"/>
                </a:cxn>
                <a:cxn ang="0">
                  <a:pos x="119" y="111"/>
                </a:cxn>
                <a:cxn ang="0">
                  <a:pos x="110" y="120"/>
                </a:cxn>
                <a:cxn ang="0">
                  <a:pos x="100" y="126"/>
                </a:cxn>
                <a:cxn ang="0">
                  <a:pos x="88" y="130"/>
                </a:cxn>
                <a:cxn ang="0">
                  <a:pos x="75" y="131"/>
                </a:cxn>
                <a:cxn ang="0">
                  <a:pos x="59" y="127"/>
                </a:cxn>
                <a:cxn ang="0">
                  <a:pos x="41" y="117"/>
                </a:cxn>
                <a:cxn ang="0">
                  <a:pos x="27" y="105"/>
                </a:cxn>
                <a:cxn ang="0">
                  <a:pos x="16" y="90"/>
                </a:cxn>
                <a:cxn ang="0">
                  <a:pos x="8" y="75"/>
                </a:cxn>
                <a:cxn ang="0">
                  <a:pos x="3" y="60"/>
                </a:cxn>
                <a:cxn ang="0">
                  <a:pos x="1" y="44"/>
                </a:cxn>
                <a:cxn ang="0">
                  <a:pos x="0" y="30"/>
                </a:cxn>
                <a:cxn ang="0">
                  <a:pos x="0" y="18"/>
                </a:cxn>
                <a:cxn ang="0">
                  <a:pos x="1" y="8"/>
                </a:cxn>
                <a:cxn ang="0">
                  <a:pos x="2" y="2"/>
                </a:cxn>
                <a:cxn ang="0">
                  <a:pos x="2" y="0"/>
                </a:cxn>
              </a:cxnLst>
              <a:rect l="0" t="0" r="r" b="b"/>
              <a:pathLst>
                <a:path w="142" h="131">
                  <a:moveTo>
                    <a:pt x="2" y="0"/>
                  </a:moveTo>
                  <a:lnTo>
                    <a:pt x="10" y="4"/>
                  </a:lnTo>
                  <a:lnTo>
                    <a:pt x="20" y="9"/>
                  </a:lnTo>
                  <a:lnTo>
                    <a:pt x="32" y="15"/>
                  </a:lnTo>
                  <a:lnTo>
                    <a:pt x="45" y="22"/>
                  </a:lnTo>
                  <a:lnTo>
                    <a:pt x="60" y="30"/>
                  </a:lnTo>
                  <a:lnTo>
                    <a:pt x="97" y="48"/>
                  </a:lnTo>
                  <a:lnTo>
                    <a:pt x="114" y="57"/>
                  </a:lnTo>
                  <a:lnTo>
                    <a:pt x="126" y="62"/>
                  </a:lnTo>
                  <a:lnTo>
                    <a:pt x="135" y="66"/>
                  </a:lnTo>
                  <a:lnTo>
                    <a:pt x="140" y="67"/>
                  </a:lnTo>
                  <a:lnTo>
                    <a:pt x="142" y="68"/>
                  </a:lnTo>
                  <a:lnTo>
                    <a:pt x="141" y="70"/>
                  </a:lnTo>
                  <a:lnTo>
                    <a:pt x="140" y="75"/>
                  </a:lnTo>
                  <a:lnTo>
                    <a:pt x="137" y="82"/>
                  </a:lnTo>
                  <a:lnTo>
                    <a:pt x="131" y="91"/>
                  </a:lnTo>
                  <a:lnTo>
                    <a:pt x="126" y="101"/>
                  </a:lnTo>
                  <a:lnTo>
                    <a:pt x="119" y="111"/>
                  </a:lnTo>
                  <a:lnTo>
                    <a:pt x="110" y="120"/>
                  </a:lnTo>
                  <a:lnTo>
                    <a:pt x="100" y="126"/>
                  </a:lnTo>
                  <a:lnTo>
                    <a:pt x="88" y="130"/>
                  </a:lnTo>
                  <a:lnTo>
                    <a:pt x="75" y="131"/>
                  </a:lnTo>
                  <a:lnTo>
                    <a:pt x="59" y="127"/>
                  </a:lnTo>
                  <a:lnTo>
                    <a:pt x="41" y="117"/>
                  </a:lnTo>
                  <a:lnTo>
                    <a:pt x="27" y="105"/>
                  </a:lnTo>
                  <a:lnTo>
                    <a:pt x="16" y="90"/>
                  </a:lnTo>
                  <a:lnTo>
                    <a:pt x="8" y="75"/>
                  </a:lnTo>
                  <a:lnTo>
                    <a:pt x="3" y="60"/>
                  </a:lnTo>
                  <a:lnTo>
                    <a:pt x="1" y="44"/>
                  </a:lnTo>
                  <a:lnTo>
                    <a:pt x="0" y="30"/>
                  </a:lnTo>
                  <a:lnTo>
                    <a:pt x="0" y="18"/>
                  </a:lnTo>
                  <a:lnTo>
                    <a:pt x="1" y="8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47"/>
            <p:cNvSpPr>
              <a:spLocks/>
            </p:cNvSpPr>
            <p:nvPr/>
          </p:nvSpPr>
          <p:spPr bwMode="auto">
            <a:xfrm>
              <a:off x="4975225" y="2938463"/>
              <a:ext cx="233363" cy="2016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" y="4"/>
                </a:cxn>
                <a:cxn ang="0">
                  <a:pos x="20" y="9"/>
                </a:cxn>
                <a:cxn ang="0">
                  <a:pos x="32" y="15"/>
                </a:cxn>
                <a:cxn ang="0">
                  <a:pos x="45" y="22"/>
                </a:cxn>
                <a:cxn ang="0">
                  <a:pos x="60" y="30"/>
                </a:cxn>
                <a:cxn ang="0">
                  <a:pos x="77" y="38"/>
                </a:cxn>
                <a:cxn ang="0">
                  <a:pos x="95" y="46"/>
                </a:cxn>
                <a:cxn ang="0">
                  <a:pos x="110" y="52"/>
                </a:cxn>
                <a:cxn ang="0">
                  <a:pos x="123" y="54"/>
                </a:cxn>
                <a:cxn ang="0">
                  <a:pos x="133" y="55"/>
                </a:cxn>
                <a:cxn ang="0">
                  <a:pos x="141" y="54"/>
                </a:cxn>
                <a:cxn ang="0">
                  <a:pos x="146" y="53"/>
                </a:cxn>
                <a:cxn ang="0">
                  <a:pos x="147" y="53"/>
                </a:cxn>
                <a:cxn ang="0">
                  <a:pos x="146" y="55"/>
                </a:cxn>
                <a:cxn ang="0">
                  <a:pos x="145" y="59"/>
                </a:cxn>
                <a:cxn ang="0">
                  <a:pos x="143" y="65"/>
                </a:cxn>
                <a:cxn ang="0">
                  <a:pos x="141" y="70"/>
                </a:cxn>
                <a:cxn ang="0">
                  <a:pos x="140" y="74"/>
                </a:cxn>
                <a:cxn ang="0">
                  <a:pos x="127" y="72"/>
                </a:cxn>
                <a:cxn ang="0">
                  <a:pos x="112" y="70"/>
                </a:cxn>
                <a:cxn ang="0">
                  <a:pos x="92" y="65"/>
                </a:cxn>
                <a:cxn ang="0">
                  <a:pos x="70" y="58"/>
                </a:cxn>
                <a:cxn ang="0">
                  <a:pos x="48" y="46"/>
                </a:cxn>
                <a:cxn ang="0">
                  <a:pos x="26" y="31"/>
                </a:cxn>
                <a:cxn ang="0">
                  <a:pos x="25" y="33"/>
                </a:cxn>
                <a:cxn ang="0">
                  <a:pos x="25" y="39"/>
                </a:cxn>
                <a:cxn ang="0">
                  <a:pos x="24" y="50"/>
                </a:cxn>
                <a:cxn ang="0">
                  <a:pos x="25" y="62"/>
                </a:cxn>
                <a:cxn ang="0">
                  <a:pos x="28" y="77"/>
                </a:cxn>
                <a:cxn ang="0">
                  <a:pos x="34" y="93"/>
                </a:cxn>
                <a:cxn ang="0">
                  <a:pos x="45" y="110"/>
                </a:cxn>
                <a:cxn ang="0">
                  <a:pos x="60" y="127"/>
                </a:cxn>
                <a:cxn ang="0">
                  <a:pos x="59" y="127"/>
                </a:cxn>
                <a:cxn ang="0">
                  <a:pos x="41" y="117"/>
                </a:cxn>
                <a:cxn ang="0">
                  <a:pos x="27" y="105"/>
                </a:cxn>
                <a:cxn ang="0">
                  <a:pos x="16" y="90"/>
                </a:cxn>
                <a:cxn ang="0">
                  <a:pos x="8" y="75"/>
                </a:cxn>
                <a:cxn ang="0">
                  <a:pos x="3" y="60"/>
                </a:cxn>
                <a:cxn ang="0">
                  <a:pos x="1" y="44"/>
                </a:cxn>
                <a:cxn ang="0">
                  <a:pos x="0" y="30"/>
                </a:cxn>
                <a:cxn ang="0">
                  <a:pos x="0" y="18"/>
                </a:cxn>
                <a:cxn ang="0">
                  <a:pos x="1" y="8"/>
                </a:cxn>
                <a:cxn ang="0">
                  <a:pos x="2" y="2"/>
                </a:cxn>
                <a:cxn ang="0">
                  <a:pos x="2" y="0"/>
                </a:cxn>
              </a:cxnLst>
              <a:rect l="0" t="0" r="r" b="b"/>
              <a:pathLst>
                <a:path w="147" h="127">
                  <a:moveTo>
                    <a:pt x="2" y="0"/>
                  </a:moveTo>
                  <a:lnTo>
                    <a:pt x="10" y="4"/>
                  </a:lnTo>
                  <a:lnTo>
                    <a:pt x="20" y="9"/>
                  </a:lnTo>
                  <a:lnTo>
                    <a:pt x="32" y="15"/>
                  </a:lnTo>
                  <a:lnTo>
                    <a:pt x="45" y="22"/>
                  </a:lnTo>
                  <a:lnTo>
                    <a:pt x="60" y="30"/>
                  </a:lnTo>
                  <a:lnTo>
                    <a:pt x="77" y="38"/>
                  </a:lnTo>
                  <a:lnTo>
                    <a:pt x="95" y="46"/>
                  </a:lnTo>
                  <a:lnTo>
                    <a:pt x="110" y="52"/>
                  </a:lnTo>
                  <a:lnTo>
                    <a:pt x="123" y="54"/>
                  </a:lnTo>
                  <a:lnTo>
                    <a:pt x="133" y="55"/>
                  </a:lnTo>
                  <a:lnTo>
                    <a:pt x="141" y="54"/>
                  </a:lnTo>
                  <a:lnTo>
                    <a:pt x="146" y="53"/>
                  </a:lnTo>
                  <a:lnTo>
                    <a:pt x="147" y="53"/>
                  </a:lnTo>
                  <a:lnTo>
                    <a:pt x="146" y="55"/>
                  </a:lnTo>
                  <a:lnTo>
                    <a:pt x="145" y="59"/>
                  </a:lnTo>
                  <a:lnTo>
                    <a:pt x="143" y="65"/>
                  </a:lnTo>
                  <a:lnTo>
                    <a:pt x="141" y="70"/>
                  </a:lnTo>
                  <a:lnTo>
                    <a:pt x="140" y="74"/>
                  </a:lnTo>
                  <a:lnTo>
                    <a:pt x="127" y="72"/>
                  </a:lnTo>
                  <a:lnTo>
                    <a:pt x="112" y="70"/>
                  </a:lnTo>
                  <a:lnTo>
                    <a:pt x="92" y="65"/>
                  </a:lnTo>
                  <a:lnTo>
                    <a:pt x="70" y="58"/>
                  </a:lnTo>
                  <a:lnTo>
                    <a:pt x="48" y="46"/>
                  </a:lnTo>
                  <a:lnTo>
                    <a:pt x="26" y="31"/>
                  </a:lnTo>
                  <a:lnTo>
                    <a:pt x="25" y="33"/>
                  </a:lnTo>
                  <a:lnTo>
                    <a:pt x="25" y="39"/>
                  </a:lnTo>
                  <a:lnTo>
                    <a:pt x="24" y="50"/>
                  </a:lnTo>
                  <a:lnTo>
                    <a:pt x="25" y="62"/>
                  </a:lnTo>
                  <a:lnTo>
                    <a:pt x="28" y="77"/>
                  </a:lnTo>
                  <a:lnTo>
                    <a:pt x="34" y="93"/>
                  </a:lnTo>
                  <a:lnTo>
                    <a:pt x="45" y="110"/>
                  </a:lnTo>
                  <a:lnTo>
                    <a:pt x="60" y="127"/>
                  </a:lnTo>
                  <a:lnTo>
                    <a:pt x="59" y="127"/>
                  </a:lnTo>
                  <a:lnTo>
                    <a:pt x="41" y="117"/>
                  </a:lnTo>
                  <a:lnTo>
                    <a:pt x="27" y="105"/>
                  </a:lnTo>
                  <a:lnTo>
                    <a:pt x="16" y="90"/>
                  </a:lnTo>
                  <a:lnTo>
                    <a:pt x="8" y="75"/>
                  </a:lnTo>
                  <a:lnTo>
                    <a:pt x="3" y="60"/>
                  </a:lnTo>
                  <a:lnTo>
                    <a:pt x="1" y="44"/>
                  </a:lnTo>
                  <a:lnTo>
                    <a:pt x="0" y="30"/>
                  </a:lnTo>
                  <a:lnTo>
                    <a:pt x="0" y="18"/>
                  </a:lnTo>
                  <a:lnTo>
                    <a:pt x="1" y="8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48"/>
            <p:cNvSpPr>
              <a:spLocks/>
            </p:cNvSpPr>
            <p:nvPr/>
          </p:nvSpPr>
          <p:spPr bwMode="auto">
            <a:xfrm>
              <a:off x="6510338" y="3073400"/>
              <a:ext cx="180975" cy="219075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84" y="10"/>
                </a:cxn>
                <a:cxn ang="0">
                  <a:pos x="96" y="21"/>
                </a:cxn>
                <a:cxn ang="0">
                  <a:pos x="105" y="35"/>
                </a:cxn>
                <a:cxn ang="0">
                  <a:pos x="112" y="52"/>
                </a:cxn>
                <a:cxn ang="0">
                  <a:pos x="114" y="65"/>
                </a:cxn>
                <a:cxn ang="0">
                  <a:pos x="111" y="79"/>
                </a:cxn>
                <a:cxn ang="0">
                  <a:pos x="105" y="91"/>
                </a:cxn>
                <a:cxn ang="0">
                  <a:pos x="96" y="102"/>
                </a:cxn>
                <a:cxn ang="0">
                  <a:pos x="86" y="112"/>
                </a:cxn>
                <a:cxn ang="0">
                  <a:pos x="76" y="120"/>
                </a:cxn>
                <a:cxn ang="0">
                  <a:pos x="66" y="128"/>
                </a:cxn>
                <a:cxn ang="0">
                  <a:pos x="57" y="134"/>
                </a:cxn>
                <a:cxn ang="0">
                  <a:pos x="49" y="138"/>
                </a:cxn>
                <a:cxn ang="0">
                  <a:pos x="0" y="8"/>
                </a:cxn>
                <a:cxn ang="0">
                  <a:pos x="20" y="3"/>
                </a:cxn>
                <a:cxn ang="0">
                  <a:pos x="38" y="0"/>
                </a:cxn>
              </a:cxnLst>
              <a:rect l="0" t="0" r="r" b="b"/>
              <a:pathLst>
                <a:path w="114" h="138">
                  <a:moveTo>
                    <a:pt x="38" y="0"/>
                  </a:moveTo>
                  <a:lnTo>
                    <a:pt x="55" y="0"/>
                  </a:lnTo>
                  <a:lnTo>
                    <a:pt x="71" y="4"/>
                  </a:lnTo>
                  <a:lnTo>
                    <a:pt x="84" y="10"/>
                  </a:lnTo>
                  <a:lnTo>
                    <a:pt x="96" y="21"/>
                  </a:lnTo>
                  <a:lnTo>
                    <a:pt x="105" y="35"/>
                  </a:lnTo>
                  <a:lnTo>
                    <a:pt x="112" y="52"/>
                  </a:lnTo>
                  <a:lnTo>
                    <a:pt x="114" y="65"/>
                  </a:lnTo>
                  <a:lnTo>
                    <a:pt x="111" y="79"/>
                  </a:lnTo>
                  <a:lnTo>
                    <a:pt x="105" y="91"/>
                  </a:lnTo>
                  <a:lnTo>
                    <a:pt x="96" y="102"/>
                  </a:lnTo>
                  <a:lnTo>
                    <a:pt x="86" y="112"/>
                  </a:lnTo>
                  <a:lnTo>
                    <a:pt x="76" y="120"/>
                  </a:lnTo>
                  <a:lnTo>
                    <a:pt x="66" y="128"/>
                  </a:lnTo>
                  <a:lnTo>
                    <a:pt x="57" y="134"/>
                  </a:lnTo>
                  <a:lnTo>
                    <a:pt x="49" y="138"/>
                  </a:lnTo>
                  <a:lnTo>
                    <a:pt x="0" y="8"/>
                  </a:lnTo>
                  <a:lnTo>
                    <a:pt x="20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49"/>
            <p:cNvSpPr>
              <a:spLocks/>
            </p:cNvSpPr>
            <p:nvPr/>
          </p:nvSpPr>
          <p:spPr bwMode="auto">
            <a:xfrm>
              <a:off x="5691188" y="1666875"/>
              <a:ext cx="996950" cy="987425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310" y="0"/>
                </a:cxn>
                <a:cxn ang="0">
                  <a:pos x="349" y="4"/>
                </a:cxn>
                <a:cxn ang="0">
                  <a:pos x="386" y="13"/>
                </a:cxn>
                <a:cxn ang="0">
                  <a:pos x="424" y="26"/>
                </a:cxn>
                <a:cxn ang="0">
                  <a:pos x="460" y="43"/>
                </a:cxn>
                <a:cxn ang="0">
                  <a:pos x="493" y="64"/>
                </a:cxn>
                <a:cxn ang="0">
                  <a:pos x="522" y="88"/>
                </a:cxn>
                <a:cxn ang="0">
                  <a:pos x="547" y="117"/>
                </a:cxn>
                <a:cxn ang="0">
                  <a:pos x="568" y="147"/>
                </a:cxn>
                <a:cxn ang="0">
                  <a:pos x="588" y="180"/>
                </a:cxn>
                <a:cxn ang="0">
                  <a:pos x="603" y="215"/>
                </a:cxn>
                <a:cxn ang="0">
                  <a:pos x="614" y="250"/>
                </a:cxn>
                <a:cxn ang="0">
                  <a:pos x="622" y="287"/>
                </a:cxn>
                <a:cxn ang="0">
                  <a:pos x="627" y="323"/>
                </a:cxn>
                <a:cxn ang="0">
                  <a:pos x="628" y="358"/>
                </a:cxn>
                <a:cxn ang="0">
                  <a:pos x="626" y="394"/>
                </a:cxn>
                <a:cxn ang="0">
                  <a:pos x="621" y="427"/>
                </a:cxn>
                <a:cxn ang="0">
                  <a:pos x="612" y="457"/>
                </a:cxn>
                <a:cxn ang="0">
                  <a:pos x="599" y="486"/>
                </a:cxn>
                <a:cxn ang="0">
                  <a:pos x="579" y="516"/>
                </a:cxn>
                <a:cxn ang="0">
                  <a:pos x="556" y="544"/>
                </a:cxn>
                <a:cxn ang="0">
                  <a:pos x="530" y="566"/>
                </a:cxn>
                <a:cxn ang="0">
                  <a:pos x="501" y="586"/>
                </a:cxn>
                <a:cxn ang="0">
                  <a:pos x="470" y="601"/>
                </a:cxn>
                <a:cxn ang="0">
                  <a:pos x="437" y="612"/>
                </a:cxn>
                <a:cxn ang="0">
                  <a:pos x="402" y="619"/>
                </a:cxn>
                <a:cxn ang="0">
                  <a:pos x="366" y="622"/>
                </a:cxn>
                <a:cxn ang="0">
                  <a:pos x="329" y="621"/>
                </a:cxn>
                <a:cxn ang="0">
                  <a:pos x="292" y="616"/>
                </a:cxn>
                <a:cxn ang="0">
                  <a:pos x="254" y="607"/>
                </a:cxn>
                <a:cxn ang="0">
                  <a:pos x="216" y="594"/>
                </a:cxn>
                <a:cxn ang="0">
                  <a:pos x="180" y="575"/>
                </a:cxn>
                <a:cxn ang="0">
                  <a:pos x="142" y="552"/>
                </a:cxn>
                <a:cxn ang="0">
                  <a:pos x="109" y="524"/>
                </a:cxn>
                <a:cxn ang="0">
                  <a:pos x="79" y="494"/>
                </a:cxn>
                <a:cxn ang="0">
                  <a:pos x="54" y="460"/>
                </a:cxn>
                <a:cxn ang="0">
                  <a:pos x="32" y="425"/>
                </a:cxn>
                <a:cxn ang="0">
                  <a:pos x="16" y="387"/>
                </a:cxn>
                <a:cxn ang="0">
                  <a:pos x="6" y="348"/>
                </a:cxn>
                <a:cxn ang="0">
                  <a:pos x="0" y="308"/>
                </a:cxn>
                <a:cxn ang="0">
                  <a:pos x="0" y="269"/>
                </a:cxn>
                <a:cxn ang="0">
                  <a:pos x="5" y="229"/>
                </a:cxn>
                <a:cxn ang="0">
                  <a:pos x="16" y="189"/>
                </a:cxn>
                <a:cxn ang="0">
                  <a:pos x="33" y="151"/>
                </a:cxn>
                <a:cxn ang="0">
                  <a:pos x="54" y="119"/>
                </a:cxn>
                <a:cxn ang="0">
                  <a:pos x="78" y="89"/>
                </a:cxn>
                <a:cxn ang="0">
                  <a:pos x="106" y="65"/>
                </a:cxn>
                <a:cxn ang="0">
                  <a:pos x="135" y="43"/>
                </a:cxn>
                <a:cxn ang="0">
                  <a:pos x="167" y="26"/>
                </a:cxn>
                <a:cxn ang="0">
                  <a:pos x="201" y="13"/>
                </a:cxn>
                <a:cxn ang="0">
                  <a:pos x="236" y="5"/>
                </a:cxn>
                <a:cxn ang="0">
                  <a:pos x="273" y="0"/>
                </a:cxn>
              </a:cxnLst>
              <a:rect l="0" t="0" r="r" b="b"/>
              <a:pathLst>
                <a:path w="628" h="622">
                  <a:moveTo>
                    <a:pt x="273" y="0"/>
                  </a:moveTo>
                  <a:lnTo>
                    <a:pt x="310" y="0"/>
                  </a:lnTo>
                  <a:lnTo>
                    <a:pt x="349" y="4"/>
                  </a:lnTo>
                  <a:lnTo>
                    <a:pt x="386" y="13"/>
                  </a:lnTo>
                  <a:lnTo>
                    <a:pt x="424" y="26"/>
                  </a:lnTo>
                  <a:lnTo>
                    <a:pt x="460" y="43"/>
                  </a:lnTo>
                  <a:lnTo>
                    <a:pt x="493" y="64"/>
                  </a:lnTo>
                  <a:lnTo>
                    <a:pt x="522" y="88"/>
                  </a:lnTo>
                  <a:lnTo>
                    <a:pt x="547" y="117"/>
                  </a:lnTo>
                  <a:lnTo>
                    <a:pt x="568" y="147"/>
                  </a:lnTo>
                  <a:lnTo>
                    <a:pt x="588" y="180"/>
                  </a:lnTo>
                  <a:lnTo>
                    <a:pt x="603" y="215"/>
                  </a:lnTo>
                  <a:lnTo>
                    <a:pt x="614" y="250"/>
                  </a:lnTo>
                  <a:lnTo>
                    <a:pt x="622" y="287"/>
                  </a:lnTo>
                  <a:lnTo>
                    <a:pt x="627" y="323"/>
                  </a:lnTo>
                  <a:lnTo>
                    <a:pt x="628" y="358"/>
                  </a:lnTo>
                  <a:lnTo>
                    <a:pt x="626" y="394"/>
                  </a:lnTo>
                  <a:lnTo>
                    <a:pt x="621" y="427"/>
                  </a:lnTo>
                  <a:lnTo>
                    <a:pt x="612" y="457"/>
                  </a:lnTo>
                  <a:lnTo>
                    <a:pt x="599" y="486"/>
                  </a:lnTo>
                  <a:lnTo>
                    <a:pt x="579" y="516"/>
                  </a:lnTo>
                  <a:lnTo>
                    <a:pt x="556" y="544"/>
                  </a:lnTo>
                  <a:lnTo>
                    <a:pt x="530" y="566"/>
                  </a:lnTo>
                  <a:lnTo>
                    <a:pt x="501" y="586"/>
                  </a:lnTo>
                  <a:lnTo>
                    <a:pt x="470" y="601"/>
                  </a:lnTo>
                  <a:lnTo>
                    <a:pt x="437" y="612"/>
                  </a:lnTo>
                  <a:lnTo>
                    <a:pt x="402" y="619"/>
                  </a:lnTo>
                  <a:lnTo>
                    <a:pt x="366" y="622"/>
                  </a:lnTo>
                  <a:lnTo>
                    <a:pt x="329" y="621"/>
                  </a:lnTo>
                  <a:lnTo>
                    <a:pt x="292" y="616"/>
                  </a:lnTo>
                  <a:lnTo>
                    <a:pt x="254" y="607"/>
                  </a:lnTo>
                  <a:lnTo>
                    <a:pt x="216" y="594"/>
                  </a:lnTo>
                  <a:lnTo>
                    <a:pt x="180" y="575"/>
                  </a:lnTo>
                  <a:lnTo>
                    <a:pt x="142" y="552"/>
                  </a:lnTo>
                  <a:lnTo>
                    <a:pt x="109" y="524"/>
                  </a:lnTo>
                  <a:lnTo>
                    <a:pt x="79" y="494"/>
                  </a:lnTo>
                  <a:lnTo>
                    <a:pt x="54" y="460"/>
                  </a:lnTo>
                  <a:lnTo>
                    <a:pt x="32" y="425"/>
                  </a:lnTo>
                  <a:lnTo>
                    <a:pt x="16" y="387"/>
                  </a:lnTo>
                  <a:lnTo>
                    <a:pt x="6" y="348"/>
                  </a:lnTo>
                  <a:lnTo>
                    <a:pt x="0" y="308"/>
                  </a:lnTo>
                  <a:lnTo>
                    <a:pt x="0" y="269"/>
                  </a:lnTo>
                  <a:lnTo>
                    <a:pt x="5" y="229"/>
                  </a:lnTo>
                  <a:lnTo>
                    <a:pt x="16" y="189"/>
                  </a:lnTo>
                  <a:lnTo>
                    <a:pt x="33" y="151"/>
                  </a:lnTo>
                  <a:lnTo>
                    <a:pt x="54" y="119"/>
                  </a:lnTo>
                  <a:lnTo>
                    <a:pt x="78" y="89"/>
                  </a:lnTo>
                  <a:lnTo>
                    <a:pt x="106" y="65"/>
                  </a:lnTo>
                  <a:lnTo>
                    <a:pt x="135" y="43"/>
                  </a:lnTo>
                  <a:lnTo>
                    <a:pt x="167" y="26"/>
                  </a:lnTo>
                  <a:lnTo>
                    <a:pt x="201" y="13"/>
                  </a:lnTo>
                  <a:lnTo>
                    <a:pt x="236" y="5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50"/>
            <p:cNvSpPr>
              <a:spLocks/>
            </p:cNvSpPr>
            <p:nvPr/>
          </p:nvSpPr>
          <p:spPr bwMode="auto">
            <a:xfrm>
              <a:off x="5784850" y="1725613"/>
              <a:ext cx="871538" cy="862013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296" y="3"/>
                </a:cxn>
                <a:cxn ang="0">
                  <a:pos x="331" y="10"/>
                </a:cxn>
                <a:cxn ang="0">
                  <a:pos x="367" y="23"/>
                </a:cxn>
                <a:cxn ang="0">
                  <a:pos x="401" y="39"/>
                </a:cxn>
                <a:cxn ang="0">
                  <a:pos x="432" y="58"/>
                </a:cxn>
                <a:cxn ang="0">
                  <a:pos x="458" y="82"/>
                </a:cxn>
                <a:cxn ang="0">
                  <a:pos x="482" y="108"/>
                </a:cxn>
                <a:cxn ang="0">
                  <a:pos x="501" y="138"/>
                </a:cxn>
                <a:cxn ang="0">
                  <a:pos x="517" y="169"/>
                </a:cxn>
                <a:cxn ang="0">
                  <a:pos x="531" y="202"/>
                </a:cxn>
                <a:cxn ang="0">
                  <a:pos x="540" y="237"/>
                </a:cxn>
                <a:cxn ang="0">
                  <a:pos x="546" y="270"/>
                </a:cxn>
                <a:cxn ang="0">
                  <a:pos x="549" y="304"/>
                </a:cxn>
                <a:cxn ang="0">
                  <a:pos x="548" y="338"/>
                </a:cxn>
                <a:cxn ang="0">
                  <a:pos x="543" y="368"/>
                </a:cxn>
                <a:cxn ang="0">
                  <a:pos x="535" y="398"/>
                </a:cxn>
                <a:cxn ang="0">
                  <a:pos x="523" y="424"/>
                </a:cxn>
                <a:cxn ang="0">
                  <a:pos x="504" y="454"/>
                </a:cxn>
                <a:cxn ang="0">
                  <a:pos x="482" y="478"/>
                </a:cxn>
                <a:cxn ang="0">
                  <a:pos x="456" y="500"/>
                </a:cxn>
                <a:cxn ang="0">
                  <a:pos x="429" y="517"/>
                </a:cxn>
                <a:cxn ang="0">
                  <a:pos x="398" y="529"/>
                </a:cxn>
                <a:cxn ang="0">
                  <a:pos x="366" y="538"/>
                </a:cxn>
                <a:cxn ang="0">
                  <a:pos x="332" y="543"/>
                </a:cxn>
                <a:cxn ang="0">
                  <a:pos x="298" y="543"/>
                </a:cxn>
                <a:cxn ang="0">
                  <a:pos x="263" y="539"/>
                </a:cxn>
                <a:cxn ang="0">
                  <a:pos x="228" y="531"/>
                </a:cxn>
                <a:cxn ang="0">
                  <a:pos x="192" y="519"/>
                </a:cxn>
                <a:cxn ang="0">
                  <a:pos x="157" y="503"/>
                </a:cxn>
                <a:cxn ang="0">
                  <a:pos x="125" y="482"/>
                </a:cxn>
                <a:cxn ang="0">
                  <a:pos x="95" y="458"/>
                </a:cxn>
                <a:cxn ang="0">
                  <a:pos x="69" y="431"/>
                </a:cxn>
                <a:cxn ang="0">
                  <a:pos x="47" y="403"/>
                </a:cxn>
                <a:cxn ang="0">
                  <a:pos x="28" y="371"/>
                </a:cxn>
                <a:cxn ang="0">
                  <a:pos x="14" y="339"/>
                </a:cxn>
                <a:cxn ang="0">
                  <a:pos x="5" y="305"/>
                </a:cxn>
                <a:cxn ang="0">
                  <a:pos x="0" y="270"/>
                </a:cxn>
                <a:cxn ang="0">
                  <a:pos x="0" y="236"/>
                </a:cxn>
                <a:cxn ang="0">
                  <a:pos x="4" y="201"/>
                </a:cxn>
                <a:cxn ang="0">
                  <a:pos x="14" y="166"/>
                </a:cxn>
                <a:cxn ang="0">
                  <a:pos x="29" y="133"/>
                </a:cxn>
                <a:cxn ang="0">
                  <a:pos x="49" y="102"/>
                </a:cxn>
                <a:cxn ang="0">
                  <a:pos x="72" y="75"/>
                </a:cxn>
                <a:cxn ang="0">
                  <a:pos x="98" y="52"/>
                </a:cxn>
                <a:cxn ang="0">
                  <a:pos x="127" y="33"/>
                </a:cxn>
                <a:cxn ang="0">
                  <a:pos x="157" y="19"/>
                </a:cxn>
                <a:cxn ang="0">
                  <a:pos x="191" y="8"/>
                </a:cxn>
                <a:cxn ang="0">
                  <a:pos x="225" y="2"/>
                </a:cxn>
                <a:cxn ang="0">
                  <a:pos x="260" y="0"/>
                </a:cxn>
              </a:cxnLst>
              <a:rect l="0" t="0" r="r" b="b"/>
              <a:pathLst>
                <a:path w="549" h="543">
                  <a:moveTo>
                    <a:pt x="260" y="0"/>
                  </a:moveTo>
                  <a:lnTo>
                    <a:pt x="296" y="3"/>
                  </a:lnTo>
                  <a:lnTo>
                    <a:pt x="331" y="10"/>
                  </a:lnTo>
                  <a:lnTo>
                    <a:pt x="367" y="23"/>
                  </a:lnTo>
                  <a:lnTo>
                    <a:pt x="401" y="39"/>
                  </a:lnTo>
                  <a:lnTo>
                    <a:pt x="432" y="58"/>
                  </a:lnTo>
                  <a:lnTo>
                    <a:pt x="458" y="82"/>
                  </a:lnTo>
                  <a:lnTo>
                    <a:pt x="482" y="108"/>
                  </a:lnTo>
                  <a:lnTo>
                    <a:pt x="501" y="138"/>
                  </a:lnTo>
                  <a:lnTo>
                    <a:pt x="517" y="169"/>
                  </a:lnTo>
                  <a:lnTo>
                    <a:pt x="531" y="202"/>
                  </a:lnTo>
                  <a:lnTo>
                    <a:pt x="540" y="237"/>
                  </a:lnTo>
                  <a:lnTo>
                    <a:pt x="546" y="270"/>
                  </a:lnTo>
                  <a:lnTo>
                    <a:pt x="549" y="304"/>
                  </a:lnTo>
                  <a:lnTo>
                    <a:pt x="548" y="338"/>
                  </a:lnTo>
                  <a:lnTo>
                    <a:pt x="543" y="368"/>
                  </a:lnTo>
                  <a:lnTo>
                    <a:pt x="535" y="398"/>
                  </a:lnTo>
                  <a:lnTo>
                    <a:pt x="523" y="424"/>
                  </a:lnTo>
                  <a:lnTo>
                    <a:pt x="504" y="454"/>
                  </a:lnTo>
                  <a:lnTo>
                    <a:pt x="482" y="478"/>
                  </a:lnTo>
                  <a:lnTo>
                    <a:pt x="456" y="500"/>
                  </a:lnTo>
                  <a:lnTo>
                    <a:pt x="429" y="517"/>
                  </a:lnTo>
                  <a:lnTo>
                    <a:pt x="398" y="529"/>
                  </a:lnTo>
                  <a:lnTo>
                    <a:pt x="366" y="538"/>
                  </a:lnTo>
                  <a:lnTo>
                    <a:pt x="332" y="543"/>
                  </a:lnTo>
                  <a:lnTo>
                    <a:pt x="298" y="543"/>
                  </a:lnTo>
                  <a:lnTo>
                    <a:pt x="263" y="539"/>
                  </a:lnTo>
                  <a:lnTo>
                    <a:pt x="228" y="531"/>
                  </a:lnTo>
                  <a:lnTo>
                    <a:pt x="192" y="519"/>
                  </a:lnTo>
                  <a:lnTo>
                    <a:pt x="157" y="503"/>
                  </a:lnTo>
                  <a:lnTo>
                    <a:pt x="125" y="482"/>
                  </a:lnTo>
                  <a:lnTo>
                    <a:pt x="95" y="458"/>
                  </a:lnTo>
                  <a:lnTo>
                    <a:pt x="69" y="431"/>
                  </a:lnTo>
                  <a:lnTo>
                    <a:pt x="47" y="403"/>
                  </a:lnTo>
                  <a:lnTo>
                    <a:pt x="28" y="371"/>
                  </a:lnTo>
                  <a:lnTo>
                    <a:pt x="14" y="339"/>
                  </a:lnTo>
                  <a:lnTo>
                    <a:pt x="5" y="305"/>
                  </a:lnTo>
                  <a:lnTo>
                    <a:pt x="0" y="270"/>
                  </a:lnTo>
                  <a:lnTo>
                    <a:pt x="0" y="236"/>
                  </a:lnTo>
                  <a:lnTo>
                    <a:pt x="4" y="201"/>
                  </a:lnTo>
                  <a:lnTo>
                    <a:pt x="14" y="166"/>
                  </a:lnTo>
                  <a:lnTo>
                    <a:pt x="29" y="133"/>
                  </a:lnTo>
                  <a:lnTo>
                    <a:pt x="49" y="102"/>
                  </a:lnTo>
                  <a:lnTo>
                    <a:pt x="72" y="75"/>
                  </a:lnTo>
                  <a:lnTo>
                    <a:pt x="98" y="52"/>
                  </a:lnTo>
                  <a:lnTo>
                    <a:pt x="127" y="33"/>
                  </a:lnTo>
                  <a:lnTo>
                    <a:pt x="157" y="19"/>
                  </a:lnTo>
                  <a:lnTo>
                    <a:pt x="191" y="8"/>
                  </a:lnTo>
                  <a:lnTo>
                    <a:pt x="225" y="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FDBA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1"/>
            <p:cNvSpPr>
              <a:spLocks/>
            </p:cNvSpPr>
            <p:nvPr/>
          </p:nvSpPr>
          <p:spPr bwMode="auto">
            <a:xfrm>
              <a:off x="6535738" y="3135313"/>
              <a:ext cx="155575" cy="15716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5" y="14"/>
                </a:cxn>
                <a:cxn ang="0">
                  <a:pos x="33" y="25"/>
                </a:cxn>
                <a:cxn ang="0">
                  <a:pos x="41" y="39"/>
                </a:cxn>
                <a:cxn ang="0">
                  <a:pos x="47" y="55"/>
                </a:cxn>
                <a:cxn ang="0">
                  <a:pos x="51" y="72"/>
                </a:cxn>
                <a:cxn ang="0">
                  <a:pos x="59" y="68"/>
                </a:cxn>
                <a:cxn ang="0">
                  <a:pos x="66" y="62"/>
                </a:cxn>
                <a:cxn ang="0">
                  <a:pos x="75" y="55"/>
                </a:cxn>
                <a:cxn ang="0">
                  <a:pos x="83" y="46"/>
                </a:cxn>
                <a:cxn ang="0">
                  <a:pos x="90" y="36"/>
                </a:cxn>
                <a:cxn ang="0">
                  <a:pos x="95" y="23"/>
                </a:cxn>
                <a:cxn ang="0">
                  <a:pos x="95" y="12"/>
                </a:cxn>
                <a:cxn ang="0">
                  <a:pos x="96" y="13"/>
                </a:cxn>
                <a:cxn ang="0">
                  <a:pos x="98" y="26"/>
                </a:cxn>
                <a:cxn ang="0">
                  <a:pos x="95" y="40"/>
                </a:cxn>
                <a:cxn ang="0">
                  <a:pos x="89" y="52"/>
                </a:cxn>
                <a:cxn ang="0">
                  <a:pos x="80" y="63"/>
                </a:cxn>
                <a:cxn ang="0">
                  <a:pos x="70" y="73"/>
                </a:cxn>
                <a:cxn ang="0">
                  <a:pos x="60" y="81"/>
                </a:cxn>
                <a:cxn ang="0">
                  <a:pos x="50" y="89"/>
                </a:cxn>
                <a:cxn ang="0">
                  <a:pos x="41" y="95"/>
                </a:cxn>
                <a:cxn ang="0">
                  <a:pos x="33" y="99"/>
                </a:cxn>
                <a:cxn ang="0">
                  <a:pos x="0" y="12"/>
                </a:cxn>
                <a:cxn ang="0">
                  <a:pos x="11" y="0"/>
                </a:cxn>
              </a:cxnLst>
              <a:rect l="0" t="0" r="r" b="b"/>
              <a:pathLst>
                <a:path w="98" h="99">
                  <a:moveTo>
                    <a:pt x="11" y="0"/>
                  </a:moveTo>
                  <a:lnTo>
                    <a:pt x="25" y="14"/>
                  </a:lnTo>
                  <a:lnTo>
                    <a:pt x="33" y="25"/>
                  </a:lnTo>
                  <a:lnTo>
                    <a:pt x="41" y="39"/>
                  </a:lnTo>
                  <a:lnTo>
                    <a:pt x="47" y="55"/>
                  </a:lnTo>
                  <a:lnTo>
                    <a:pt x="51" y="72"/>
                  </a:lnTo>
                  <a:lnTo>
                    <a:pt x="59" y="68"/>
                  </a:lnTo>
                  <a:lnTo>
                    <a:pt x="66" y="62"/>
                  </a:lnTo>
                  <a:lnTo>
                    <a:pt x="75" y="55"/>
                  </a:lnTo>
                  <a:lnTo>
                    <a:pt x="83" y="46"/>
                  </a:lnTo>
                  <a:lnTo>
                    <a:pt x="90" y="36"/>
                  </a:lnTo>
                  <a:lnTo>
                    <a:pt x="95" y="23"/>
                  </a:lnTo>
                  <a:lnTo>
                    <a:pt x="95" y="12"/>
                  </a:lnTo>
                  <a:lnTo>
                    <a:pt x="96" y="13"/>
                  </a:lnTo>
                  <a:lnTo>
                    <a:pt x="98" y="26"/>
                  </a:lnTo>
                  <a:lnTo>
                    <a:pt x="95" y="40"/>
                  </a:lnTo>
                  <a:lnTo>
                    <a:pt x="89" y="52"/>
                  </a:lnTo>
                  <a:lnTo>
                    <a:pt x="80" y="63"/>
                  </a:lnTo>
                  <a:lnTo>
                    <a:pt x="70" y="73"/>
                  </a:lnTo>
                  <a:lnTo>
                    <a:pt x="60" y="81"/>
                  </a:lnTo>
                  <a:lnTo>
                    <a:pt x="50" y="89"/>
                  </a:lnTo>
                  <a:lnTo>
                    <a:pt x="41" y="95"/>
                  </a:lnTo>
                  <a:lnTo>
                    <a:pt x="33" y="99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2"/>
            <p:cNvSpPr>
              <a:spLocks/>
            </p:cNvSpPr>
            <p:nvPr/>
          </p:nvSpPr>
          <p:spPr bwMode="auto">
            <a:xfrm>
              <a:off x="5689600" y="1687513"/>
              <a:ext cx="892175" cy="752475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308" y="0"/>
                </a:cxn>
                <a:cxn ang="0">
                  <a:pos x="346" y="4"/>
                </a:cxn>
                <a:cxn ang="0">
                  <a:pos x="383" y="12"/>
                </a:cxn>
                <a:cxn ang="0">
                  <a:pos x="421" y="25"/>
                </a:cxn>
                <a:cxn ang="0">
                  <a:pos x="457" y="43"/>
                </a:cxn>
                <a:cxn ang="0">
                  <a:pos x="487" y="61"/>
                </a:cxn>
                <a:cxn ang="0">
                  <a:pos x="511" y="80"/>
                </a:cxn>
                <a:cxn ang="0">
                  <a:pos x="532" y="101"/>
                </a:cxn>
                <a:cxn ang="0">
                  <a:pos x="548" y="122"/>
                </a:cxn>
                <a:cxn ang="0">
                  <a:pos x="562" y="145"/>
                </a:cxn>
                <a:cxn ang="0">
                  <a:pos x="557" y="171"/>
                </a:cxn>
                <a:cxn ang="0">
                  <a:pos x="549" y="194"/>
                </a:cxn>
                <a:cxn ang="0">
                  <a:pos x="538" y="214"/>
                </a:cxn>
                <a:cxn ang="0">
                  <a:pos x="524" y="229"/>
                </a:cxn>
                <a:cxn ang="0">
                  <a:pos x="506" y="242"/>
                </a:cxn>
                <a:cxn ang="0">
                  <a:pos x="487" y="253"/>
                </a:cxn>
                <a:cxn ang="0">
                  <a:pos x="466" y="260"/>
                </a:cxn>
                <a:cxn ang="0">
                  <a:pos x="443" y="265"/>
                </a:cxn>
                <a:cxn ang="0">
                  <a:pos x="420" y="268"/>
                </a:cxn>
                <a:cxn ang="0">
                  <a:pos x="395" y="269"/>
                </a:cxn>
                <a:cxn ang="0">
                  <a:pos x="370" y="269"/>
                </a:cxn>
                <a:cxn ang="0">
                  <a:pos x="346" y="267"/>
                </a:cxn>
                <a:cxn ang="0">
                  <a:pos x="320" y="264"/>
                </a:cxn>
                <a:cxn ang="0">
                  <a:pos x="273" y="256"/>
                </a:cxn>
                <a:cxn ang="0">
                  <a:pos x="252" y="251"/>
                </a:cxn>
                <a:cxn ang="0">
                  <a:pos x="232" y="245"/>
                </a:cxn>
                <a:cxn ang="0">
                  <a:pos x="214" y="240"/>
                </a:cxn>
                <a:cxn ang="0">
                  <a:pos x="199" y="236"/>
                </a:cxn>
                <a:cxn ang="0">
                  <a:pos x="186" y="232"/>
                </a:cxn>
                <a:cxn ang="0">
                  <a:pos x="171" y="227"/>
                </a:cxn>
                <a:cxn ang="0">
                  <a:pos x="169" y="226"/>
                </a:cxn>
                <a:cxn ang="0">
                  <a:pos x="172" y="263"/>
                </a:cxn>
                <a:cxn ang="0">
                  <a:pos x="173" y="295"/>
                </a:cxn>
                <a:cxn ang="0">
                  <a:pos x="170" y="326"/>
                </a:cxn>
                <a:cxn ang="0">
                  <a:pos x="164" y="353"/>
                </a:cxn>
                <a:cxn ang="0">
                  <a:pos x="156" y="378"/>
                </a:cxn>
                <a:cxn ang="0">
                  <a:pos x="147" y="399"/>
                </a:cxn>
                <a:cxn ang="0">
                  <a:pos x="136" y="419"/>
                </a:cxn>
                <a:cxn ang="0">
                  <a:pos x="124" y="435"/>
                </a:cxn>
                <a:cxn ang="0">
                  <a:pos x="112" y="448"/>
                </a:cxn>
                <a:cxn ang="0">
                  <a:pos x="98" y="459"/>
                </a:cxn>
                <a:cxn ang="0">
                  <a:pos x="86" y="468"/>
                </a:cxn>
                <a:cxn ang="0">
                  <a:pos x="74" y="474"/>
                </a:cxn>
                <a:cxn ang="0">
                  <a:pos x="51" y="442"/>
                </a:cxn>
                <a:cxn ang="0">
                  <a:pos x="31" y="407"/>
                </a:cxn>
                <a:cxn ang="0">
                  <a:pos x="16" y="371"/>
                </a:cxn>
                <a:cxn ang="0">
                  <a:pos x="6" y="333"/>
                </a:cxn>
                <a:cxn ang="0">
                  <a:pos x="1" y="294"/>
                </a:cxn>
                <a:cxn ang="0">
                  <a:pos x="0" y="256"/>
                </a:cxn>
                <a:cxn ang="0">
                  <a:pos x="4" y="217"/>
                </a:cxn>
                <a:cxn ang="0">
                  <a:pos x="15" y="183"/>
                </a:cxn>
                <a:cxn ang="0">
                  <a:pos x="30" y="151"/>
                </a:cxn>
                <a:cxn ang="0">
                  <a:pos x="51" y="118"/>
                </a:cxn>
                <a:cxn ang="0">
                  <a:pos x="75" y="89"/>
                </a:cxn>
                <a:cxn ang="0">
                  <a:pos x="102" y="64"/>
                </a:cxn>
                <a:cxn ang="0">
                  <a:pos x="132" y="44"/>
                </a:cxn>
                <a:cxn ang="0">
                  <a:pos x="165" y="26"/>
                </a:cxn>
                <a:cxn ang="0">
                  <a:pos x="198" y="13"/>
                </a:cxn>
                <a:cxn ang="0">
                  <a:pos x="234" y="5"/>
                </a:cxn>
                <a:cxn ang="0">
                  <a:pos x="270" y="0"/>
                </a:cxn>
              </a:cxnLst>
              <a:rect l="0" t="0" r="r" b="b"/>
              <a:pathLst>
                <a:path w="562" h="474">
                  <a:moveTo>
                    <a:pt x="270" y="0"/>
                  </a:moveTo>
                  <a:lnTo>
                    <a:pt x="308" y="0"/>
                  </a:lnTo>
                  <a:lnTo>
                    <a:pt x="346" y="4"/>
                  </a:lnTo>
                  <a:lnTo>
                    <a:pt x="383" y="12"/>
                  </a:lnTo>
                  <a:lnTo>
                    <a:pt x="421" y="25"/>
                  </a:lnTo>
                  <a:lnTo>
                    <a:pt x="457" y="43"/>
                  </a:lnTo>
                  <a:lnTo>
                    <a:pt x="487" y="61"/>
                  </a:lnTo>
                  <a:lnTo>
                    <a:pt x="511" y="80"/>
                  </a:lnTo>
                  <a:lnTo>
                    <a:pt x="532" y="101"/>
                  </a:lnTo>
                  <a:lnTo>
                    <a:pt x="548" y="122"/>
                  </a:lnTo>
                  <a:lnTo>
                    <a:pt x="562" y="145"/>
                  </a:lnTo>
                  <a:lnTo>
                    <a:pt x="557" y="171"/>
                  </a:lnTo>
                  <a:lnTo>
                    <a:pt x="549" y="194"/>
                  </a:lnTo>
                  <a:lnTo>
                    <a:pt x="538" y="214"/>
                  </a:lnTo>
                  <a:lnTo>
                    <a:pt x="524" y="229"/>
                  </a:lnTo>
                  <a:lnTo>
                    <a:pt x="506" y="242"/>
                  </a:lnTo>
                  <a:lnTo>
                    <a:pt x="487" y="253"/>
                  </a:lnTo>
                  <a:lnTo>
                    <a:pt x="466" y="260"/>
                  </a:lnTo>
                  <a:lnTo>
                    <a:pt x="443" y="265"/>
                  </a:lnTo>
                  <a:lnTo>
                    <a:pt x="420" y="268"/>
                  </a:lnTo>
                  <a:lnTo>
                    <a:pt x="395" y="269"/>
                  </a:lnTo>
                  <a:lnTo>
                    <a:pt x="370" y="269"/>
                  </a:lnTo>
                  <a:lnTo>
                    <a:pt x="346" y="267"/>
                  </a:lnTo>
                  <a:lnTo>
                    <a:pt x="320" y="264"/>
                  </a:lnTo>
                  <a:lnTo>
                    <a:pt x="273" y="256"/>
                  </a:lnTo>
                  <a:lnTo>
                    <a:pt x="252" y="251"/>
                  </a:lnTo>
                  <a:lnTo>
                    <a:pt x="232" y="245"/>
                  </a:lnTo>
                  <a:lnTo>
                    <a:pt x="214" y="240"/>
                  </a:lnTo>
                  <a:lnTo>
                    <a:pt x="199" y="236"/>
                  </a:lnTo>
                  <a:lnTo>
                    <a:pt x="186" y="232"/>
                  </a:lnTo>
                  <a:lnTo>
                    <a:pt x="171" y="227"/>
                  </a:lnTo>
                  <a:lnTo>
                    <a:pt x="169" y="226"/>
                  </a:lnTo>
                  <a:lnTo>
                    <a:pt x="172" y="263"/>
                  </a:lnTo>
                  <a:lnTo>
                    <a:pt x="173" y="295"/>
                  </a:lnTo>
                  <a:lnTo>
                    <a:pt x="170" y="326"/>
                  </a:lnTo>
                  <a:lnTo>
                    <a:pt x="164" y="353"/>
                  </a:lnTo>
                  <a:lnTo>
                    <a:pt x="156" y="378"/>
                  </a:lnTo>
                  <a:lnTo>
                    <a:pt x="147" y="399"/>
                  </a:lnTo>
                  <a:lnTo>
                    <a:pt x="136" y="419"/>
                  </a:lnTo>
                  <a:lnTo>
                    <a:pt x="124" y="435"/>
                  </a:lnTo>
                  <a:lnTo>
                    <a:pt x="112" y="448"/>
                  </a:lnTo>
                  <a:lnTo>
                    <a:pt x="98" y="459"/>
                  </a:lnTo>
                  <a:lnTo>
                    <a:pt x="86" y="468"/>
                  </a:lnTo>
                  <a:lnTo>
                    <a:pt x="74" y="474"/>
                  </a:lnTo>
                  <a:lnTo>
                    <a:pt x="51" y="442"/>
                  </a:lnTo>
                  <a:lnTo>
                    <a:pt x="31" y="407"/>
                  </a:lnTo>
                  <a:lnTo>
                    <a:pt x="16" y="371"/>
                  </a:lnTo>
                  <a:lnTo>
                    <a:pt x="6" y="333"/>
                  </a:lnTo>
                  <a:lnTo>
                    <a:pt x="1" y="294"/>
                  </a:lnTo>
                  <a:lnTo>
                    <a:pt x="0" y="256"/>
                  </a:lnTo>
                  <a:lnTo>
                    <a:pt x="4" y="217"/>
                  </a:lnTo>
                  <a:lnTo>
                    <a:pt x="15" y="183"/>
                  </a:lnTo>
                  <a:lnTo>
                    <a:pt x="30" y="151"/>
                  </a:lnTo>
                  <a:lnTo>
                    <a:pt x="51" y="118"/>
                  </a:lnTo>
                  <a:lnTo>
                    <a:pt x="75" y="89"/>
                  </a:lnTo>
                  <a:lnTo>
                    <a:pt x="102" y="64"/>
                  </a:lnTo>
                  <a:lnTo>
                    <a:pt x="132" y="44"/>
                  </a:lnTo>
                  <a:lnTo>
                    <a:pt x="165" y="26"/>
                  </a:lnTo>
                  <a:lnTo>
                    <a:pt x="198" y="13"/>
                  </a:lnTo>
                  <a:lnTo>
                    <a:pt x="234" y="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53"/>
            <p:cNvSpPr>
              <a:spLocks/>
            </p:cNvSpPr>
            <p:nvPr/>
          </p:nvSpPr>
          <p:spPr bwMode="auto">
            <a:xfrm>
              <a:off x="5689600" y="1666875"/>
              <a:ext cx="898525" cy="755650"/>
            </a:xfrm>
            <a:custGeom>
              <a:avLst/>
              <a:gdLst/>
              <a:ahLst/>
              <a:cxnLst>
                <a:cxn ang="0">
                  <a:pos x="274" y="0"/>
                </a:cxn>
                <a:cxn ang="0">
                  <a:pos x="311" y="0"/>
                </a:cxn>
                <a:cxn ang="0">
                  <a:pos x="350" y="4"/>
                </a:cxn>
                <a:cxn ang="0">
                  <a:pos x="387" y="13"/>
                </a:cxn>
                <a:cxn ang="0">
                  <a:pos x="425" y="26"/>
                </a:cxn>
                <a:cxn ang="0">
                  <a:pos x="461" y="43"/>
                </a:cxn>
                <a:cxn ang="0">
                  <a:pos x="491" y="62"/>
                </a:cxn>
                <a:cxn ang="0">
                  <a:pos x="515" y="81"/>
                </a:cxn>
                <a:cxn ang="0">
                  <a:pos x="536" y="101"/>
                </a:cxn>
                <a:cxn ang="0">
                  <a:pos x="552" y="123"/>
                </a:cxn>
                <a:cxn ang="0">
                  <a:pos x="566" y="145"/>
                </a:cxn>
                <a:cxn ang="0">
                  <a:pos x="561" y="172"/>
                </a:cxn>
                <a:cxn ang="0">
                  <a:pos x="553" y="194"/>
                </a:cxn>
                <a:cxn ang="0">
                  <a:pos x="542" y="214"/>
                </a:cxn>
                <a:cxn ang="0">
                  <a:pos x="528" y="230"/>
                </a:cxn>
                <a:cxn ang="0">
                  <a:pos x="510" y="242"/>
                </a:cxn>
                <a:cxn ang="0">
                  <a:pos x="491" y="252"/>
                </a:cxn>
                <a:cxn ang="0">
                  <a:pos x="470" y="259"/>
                </a:cxn>
                <a:cxn ang="0">
                  <a:pos x="447" y="265"/>
                </a:cxn>
                <a:cxn ang="0">
                  <a:pos x="424" y="268"/>
                </a:cxn>
                <a:cxn ang="0">
                  <a:pos x="398" y="269"/>
                </a:cxn>
                <a:cxn ang="0">
                  <a:pos x="374" y="269"/>
                </a:cxn>
                <a:cxn ang="0">
                  <a:pos x="349" y="267"/>
                </a:cxn>
                <a:cxn ang="0">
                  <a:pos x="324" y="264"/>
                </a:cxn>
                <a:cxn ang="0">
                  <a:pos x="300" y="259"/>
                </a:cxn>
                <a:cxn ang="0">
                  <a:pos x="276" y="255"/>
                </a:cxn>
                <a:cxn ang="0">
                  <a:pos x="255" y="250"/>
                </a:cxn>
                <a:cxn ang="0">
                  <a:pos x="235" y="245"/>
                </a:cxn>
                <a:cxn ang="0">
                  <a:pos x="217" y="240"/>
                </a:cxn>
                <a:cxn ang="0">
                  <a:pos x="202" y="236"/>
                </a:cxn>
                <a:cxn ang="0">
                  <a:pos x="189" y="232"/>
                </a:cxn>
                <a:cxn ang="0">
                  <a:pos x="174" y="227"/>
                </a:cxn>
                <a:cxn ang="0">
                  <a:pos x="172" y="226"/>
                </a:cxn>
                <a:cxn ang="0">
                  <a:pos x="176" y="265"/>
                </a:cxn>
                <a:cxn ang="0">
                  <a:pos x="176" y="299"/>
                </a:cxn>
                <a:cxn ang="0">
                  <a:pos x="174" y="331"/>
                </a:cxn>
                <a:cxn ang="0">
                  <a:pos x="168" y="358"/>
                </a:cxn>
                <a:cxn ang="0">
                  <a:pos x="160" y="384"/>
                </a:cxn>
                <a:cxn ang="0">
                  <a:pos x="151" y="405"/>
                </a:cxn>
                <a:cxn ang="0">
                  <a:pos x="140" y="424"/>
                </a:cxn>
                <a:cxn ang="0">
                  <a:pos x="128" y="439"/>
                </a:cxn>
                <a:cxn ang="0">
                  <a:pos x="115" y="452"/>
                </a:cxn>
                <a:cxn ang="0">
                  <a:pos x="102" y="462"/>
                </a:cxn>
                <a:cxn ang="0">
                  <a:pos x="89" y="469"/>
                </a:cxn>
                <a:cxn ang="0">
                  <a:pos x="77" y="474"/>
                </a:cxn>
                <a:cxn ang="0">
                  <a:pos x="66" y="476"/>
                </a:cxn>
                <a:cxn ang="0">
                  <a:pos x="45" y="444"/>
                </a:cxn>
                <a:cxn ang="0">
                  <a:pos x="26" y="409"/>
                </a:cxn>
                <a:cxn ang="0">
                  <a:pos x="13" y="374"/>
                </a:cxn>
                <a:cxn ang="0">
                  <a:pos x="5" y="337"/>
                </a:cxn>
                <a:cxn ang="0">
                  <a:pos x="0" y="299"/>
                </a:cxn>
                <a:cxn ang="0">
                  <a:pos x="1" y="261"/>
                </a:cxn>
                <a:cxn ang="0">
                  <a:pos x="7" y="224"/>
                </a:cxn>
                <a:cxn ang="0">
                  <a:pos x="18" y="187"/>
                </a:cxn>
                <a:cxn ang="0">
                  <a:pos x="34" y="151"/>
                </a:cxn>
                <a:cxn ang="0">
                  <a:pos x="55" y="119"/>
                </a:cxn>
                <a:cxn ang="0">
                  <a:pos x="79" y="89"/>
                </a:cxn>
                <a:cxn ang="0">
                  <a:pos x="107" y="65"/>
                </a:cxn>
                <a:cxn ang="0">
                  <a:pos x="136" y="43"/>
                </a:cxn>
                <a:cxn ang="0">
                  <a:pos x="168" y="26"/>
                </a:cxn>
                <a:cxn ang="0">
                  <a:pos x="202" y="13"/>
                </a:cxn>
                <a:cxn ang="0">
                  <a:pos x="237" y="5"/>
                </a:cxn>
                <a:cxn ang="0">
                  <a:pos x="274" y="0"/>
                </a:cxn>
              </a:cxnLst>
              <a:rect l="0" t="0" r="r" b="b"/>
              <a:pathLst>
                <a:path w="566" h="476">
                  <a:moveTo>
                    <a:pt x="274" y="0"/>
                  </a:moveTo>
                  <a:lnTo>
                    <a:pt x="311" y="0"/>
                  </a:lnTo>
                  <a:lnTo>
                    <a:pt x="350" y="4"/>
                  </a:lnTo>
                  <a:lnTo>
                    <a:pt x="387" y="13"/>
                  </a:lnTo>
                  <a:lnTo>
                    <a:pt x="425" y="26"/>
                  </a:lnTo>
                  <a:lnTo>
                    <a:pt x="461" y="43"/>
                  </a:lnTo>
                  <a:lnTo>
                    <a:pt x="491" y="62"/>
                  </a:lnTo>
                  <a:lnTo>
                    <a:pt x="515" y="81"/>
                  </a:lnTo>
                  <a:lnTo>
                    <a:pt x="536" y="101"/>
                  </a:lnTo>
                  <a:lnTo>
                    <a:pt x="552" y="123"/>
                  </a:lnTo>
                  <a:lnTo>
                    <a:pt x="566" y="145"/>
                  </a:lnTo>
                  <a:lnTo>
                    <a:pt x="561" y="172"/>
                  </a:lnTo>
                  <a:lnTo>
                    <a:pt x="553" y="194"/>
                  </a:lnTo>
                  <a:lnTo>
                    <a:pt x="542" y="214"/>
                  </a:lnTo>
                  <a:lnTo>
                    <a:pt x="528" y="230"/>
                  </a:lnTo>
                  <a:lnTo>
                    <a:pt x="510" y="242"/>
                  </a:lnTo>
                  <a:lnTo>
                    <a:pt x="491" y="252"/>
                  </a:lnTo>
                  <a:lnTo>
                    <a:pt x="470" y="259"/>
                  </a:lnTo>
                  <a:lnTo>
                    <a:pt x="447" y="265"/>
                  </a:lnTo>
                  <a:lnTo>
                    <a:pt x="424" y="268"/>
                  </a:lnTo>
                  <a:lnTo>
                    <a:pt x="398" y="269"/>
                  </a:lnTo>
                  <a:lnTo>
                    <a:pt x="374" y="269"/>
                  </a:lnTo>
                  <a:lnTo>
                    <a:pt x="349" y="267"/>
                  </a:lnTo>
                  <a:lnTo>
                    <a:pt x="324" y="264"/>
                  </a:lnTo>
                  <a:lnTo>
                    <a:pt x="300" y="259"/>
                  </a:lnTo>
                  <a:lnTo>
                    <a:pt x="276" y="255"/>
                  </a:lnTo>
                  <a:lnTo>
                    <a:pt x="255" y="250"/>
                  </a:lnTo>
                  <a:lnTo>
                    <a:pt x="235" y="245"/>
                  </a:lnTo>
                  <a:lnTo>
                    <a:pt x="217" y="240"/>
                  </a:lnTo>
                  <a:lnTo>
                    <a:pt x="202" y="236"/>
                  </a:lnTo>
                  <a:lnTo>
                    <a:pt x="189" y="232"/>
                  </a:lnTo>
                  <a:lnTo>
                    <a:pt x="174" y="227"/>
                  </a:lnTo>
                  <a:lnTo>
                    <a:pt x="172" y="226"/>
                  </a:lnTo>
                  <a:lnTo>
                    <a:pt x="176" y="265"/>
                  </a:lnTo>
                  <a:lnTo>
                    <a:pt x="176" y="299"/>
                  </a:lnTo>
                  <a:lnTo>
                    <a:pt x="174" y="331"/>
                  </a:lnTo>
                  <a:lnTo>
                    <a:pt x="168" y="358"/>
                  </a:lnTo>
                  <a:lnTo>
                    <a:pt x="160" y="384"/>
                  </a:lnTo>
                  <a:lnTo>
                    <a:pt x="151" y="405"/>
                  </a:lnTo>
                  <a:lnTo>
                    <a:pt x="140" y="424"/>
                  </a:lnTo>
                  <a:lnTo>
                    <a:pt x="128" y="439"/>
                  </a:lnTo>
                  <a:lnTo>
                    <a:pt x="115" y="452"/>
                  </a:lnTo>
                  <a:lnTo>
                    <a:pt x="102" y="462"/>
                  </a:lnTo>
                  <a:lnTo>
                    <a:pt x="89" y="469"/>
                  </a:lnTo>
                  <a:lnTo>
                    <a:pt x="77" y="474"/>
                  </a:lnTo>
                  <a:lnTo>
                    <a:pt x="66" y="476"/>
                  </a:lnTo>
                  <a:lnTo>
                    <a:pt x="45" y="444"/>
                  </a:lnTo>
                  <a:lnTo>
                    <a:pt x="26" y="409"/>
                  </a:lnTo>
                  <a:lnTo>
                    <a:pt x="13" y="374"/>
                  </a:lnTo>
                  <a:lnTo>
                    <a:pt x="5" y="337"/>
                  </a:lnTo>
                  <a:lnTo>
                    <a:pt x="0" y="299"/>
                  </a:lnTo>
                  <a:lnTo>
                    <a:pt x="1" y="261"/>
                  </a:lnTo>
                  <a:lnTo>
                    <a:pt x="7" y="224"/>
                  </a:lnTo>
                  <a:lnTo>
                    <a:pt x="18" y="187"/>
                  </a:lnTo>
                  <a:lnTo>
                    <a:pt x="34" y="151"/>
                  </a:lnTo>
                  <a:lnTo>
                    <a:pt x="55" y="119"/>
                  </a:lnTo>
                  <a:lnTo>
                    <a:pt x="79" y="89"/>
                  </a:lnTo>
                  <a:lnTo>
                    <a:pt x="107" y="65"/>
                  </a:lnTo>
                  <a:lnTo>
                    <a:pt x="136" y="43"/>
                  </a:lnTo>
                  <a:lnTo>
                    <a:pt x="168" y="26"/>
                  </a:lnTo>
                  <a:lnTo>
                    <a:pt x="202" y="13"/>
                  </a:lnTo>
                  <a:lnTo>
                    <a:pt x="237" y="5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4"/>
            <p:cNvSpPr>
              <a:spLocks/>
            </p:cNvSpPr>
            <p:nvPr/>
          </p:nvSpPr>
          <p:spPr bwMode="auto">
            <a:xfrm>
              <a:off x="5241925" y="3413125"/>
              <a:ext cx="373063" cy="1539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1"/>
                </a:cxn>
                <a:cxn ang="0">
                  <a:pos x="16" y="4"/>
                </a:cxn>
                <a:cxn ang="0">
                  <a:pos x="29" y="8"/>
                </a:cxn>
                <a:cxn ang="0">
                  <a:pos x="44" y="14"/>
                </a:cxn>
                <a:cxn ang="0">
                  <a:pos x="63" y="21"/>
                </a:cxn>
                <a:cxn ang="0">
                  <a:pos x="85" y="27"/>
                </a:cxn>
                <a:cxn ang="0">
                  <a:pos x="111" y="34"/>
                </a:cxn>
                <a:cxn ang="0">
                  <a:pos x="138" y="40"/>
                </a:cxn>
                <a:cxn ang="0">
                  <a:pos x="169" y="45"/>
                </a:cxn>
                <a:cxn ang="0">
                  <a:pos x="201" y="49"/>
                </a:cxn>
                <a:cxn ang="0">
                  <a:pos x="235" y="51"/>
                </a:cxn>
                <a:cxn ang="0">
                  <a:pos x="232" y="60"/>
                </a:cxn>
                <a:cxn ang="0">
                  <a:pos x="226" y="77"/>
                </a:cxn>
                <a:cxn ang="0">
                  <a:pos x="222" y="86"/>
                </a:cxn>
                <a:cxn ang="0">
                  <a:pos x="217" y="97"/>
                </a:cxn>
                <a:cxn ang="0">
                  <a:pos x="203" y="97"/>
                </a:cxn>
                <a:cxn ang="0">
                  <a:pos x="188" y="96"/>
                </a:cxn>
                <a:cxn ang="0">
                  <a:pos x="169" y="94"/>
                </a:cxn>
                <a:cxn ang="0">
                  <a:pos x="147" y="90"/>
                </a:cxn>
                <a:cxn ang="0">
                  <a:pos x="121" y="85"/>
                </a:cxn>
                <a:cxn ang="0">
                  <a:pos x="96" y="78"/>
                </a:cxn>
                <a:cxn ang="0">
                  <a:pos x="69" y="67"/>
                </a:cxn>
                <a:cxn ang="0">
                  <a:pos x="44" y="54"/>
                </a:cxn>
                <a:cxn ang="0">
                  <a:pos x="20" y="38"/>
                </a:cxn>
                <a:cxn ang="0">
                  <a:pos x="0" y="19"/>
                </a:cxn>
                <a:cxn ang="0">
                  <a:pos x="7" y="0"/>
                </a:cxn>
              </a:cxnLst>
              <a:rect l="0" t="0" r="r" b="b"/>
              <a:pathLst>
                <a:path w="235" h="97">
                  <a:moveTo>
                    <a:pt x="7" y="0"/>
                  </a:moveTo>
                  <a:lnTo>
                    <a:pt x="9" y="1"/>
                  </a:lnTo>
                  <a:lnTo>
                    <a:pt x="16" y="4"/>
                  </a:lnTo>
                  <a:lnTo>
                    <a:pt x="29" y="8"/>
                  </a:lnTo>
                  <a:lnTo>
                    <a:pt x="44" y="14"/>
                  </a:lnTo>
                  <a:lnTo>
                    <a:pt x="63" y="21"/>
                  </a:lnTo>
                  <a:lnTo>
                    <a:pt x="85" y="27"/>
                  </a:lnTo>
                  <a:lnTo>
                    <a:pt x="111" y="34"/>
                  </a:lnTo>
                  <a:lnTo>
                    <a:pt x="138" y="40"/>
                  </a:lnTo>
                  <a:lnTo>
                    <a:pt x="169" y="45"/>
                  </a:lnTo>
                  <a:lnTo>
                    <a:pt x="201" y="49"/>
                  </a:lnTo>
                  <a:lnTo>
                    <a:pt x="235" y="51"/>
                  </a:lnTo>
                  <a:lnTo>
                    <a:pt x="232" y="60"/>
                  </a:lnTo>
                  <a:lnTo>
                    <a:pt x="226" y="77"/>
                  </a:lnTo>
                  <a:lnTo>
                    <a:pt x="222" y="86"/>
                  </a:lnTo>
                  <a:lnTo>
                    <a:pt x="217" y="97"/>
                  </a:lnTo>
                  <a:lnTo>
                    <a:pt x="203" y="97"/>
                  </a:lnTo>
                  <a:lnTo>
                    <a:pt x="188" y="96"/>
                  </a:lnTo>
                  <a:lnTo>
                    <a:pt x="169" y="94"/>
                  </a:lnTo>
                  <a:lnTo>
                    <a:pt x="147" y="90"/>
                  </a:lnTo>
                  <a:lnTo>
                    <a:pt x="121" y="85"/>
                  </a:lnTo>
                  <a:lnTo>
                    <a:pt x="96" y="78"/>
                  </a:lnTo>
                  <a:lnTo>
                    <a:pt x="69" y="67"/>
                  </a:lnTo>
                  <a:lnTo>
                    <a:pt x="44" y="54"/>
                  </a:lnTo>
                  <a:lnTo>
                    <a:pt x="20" y="38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5"/>
            <p:cNvSpPr>
              <a:spLocks/>
            </p:cNvSpPr>
            <p:nvPr/>
          </p:nvSpPr>
          <p:spPr bwMode="auto">
            <a:xfrm>
              <a:off x="5838825" y="3471863"/>
              <a:ext cx="173038" cy="100013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8" y="6"/>
                </a:cxn>
                <a:cxn ang="0">
                  <a:pos x="70" y="15"/>
                </a:cxn>
                <a:cxn ang="0">
                  <a:pos x="72" y="25"/>
                </a:cxn>
                <a:cxn ang="0">
                  <a:pos x="74" y="35"/>
                </a:cxn>
                <a:cxn ang="0">
                  <a:pos x="76" y="41"/>
                </a:cxn>
                <a:cxn ang="0">
                  <a:pos x="78" y="42"/>
                </a:cxn>
                <a:cxn ang="0">
                  <a:pos x="86" y="42"/>
                </a:cxn>
                <a:cxn ang="0">
                  <a:pos x="96" y="43"/>
                </a:cxn>
                <a:cxn ang="0">
                  <a:pos x="109" y="44"/>
                </a:cxn>
                <a:cxn ang="0">
                  <a:pos x="88" y="52"/>
                </a:cxn>
                <a:cxn ang="0">
                  <a:pos x="66" y="58"/>
                </a:cxn>
                <a:cxn ang="0">
                  <a:pos x="45" y="61"/>
                </a:cxn>
                <a:cxn ang="0">
                  <a:pos x="27" y="63"/>
                </a:cxn>
                <a:cxn ang="0">
                  <a:pos x="12" y="63"/>
                </a:cxn>
                <a:cxn ang="0">
                  <a:pos x="0" y="61"/>
                </a:cxn>
                <a:cxn ang="0">
                  <a:pos x="1" y="59"/>
                </a:cxn>
                <a:cxn ang="0">
                  <a:pos x="2" y="55"/>
                </a:cxn>
                <a:cxn ang="0">
                  <a:pos x="3" y="48"/>
                </a:cxn>
                <a:cxn ang="0">
                  <a:pos x="6" y="37"/>
                </a:cxn>
                <a:cxn ang="0">
                  <a:pos x="11" y="20"/>
                </a:cxn>
                <a:cxn ang="0">
                  <a:pos x="28" y="15"/>
                </a:cxn>
                <a:cxn ang="0">
                  <a:pos x="42" y="10"/>
                </a:cxn>
                <a:cxn ang="0">
                  <a:pos x="55" y="5"/>
                </a:cxn>
                <a:cxn ang="0">
                  <a:pos x="67" y="0"/>
                </a:cxn>
              </a:cxnLst>
              <a:rect l="0" t="0" r="r" b="b"/>
              <a:pathLst>
                <a:path w="109" h="63">
                  <a:moveTo>
                    <a:pt x="67" y="0"/>
                  </a:moveTo>
                  <a:lnTo>
                    <a:pt x="68" y="6"/>
                  </a:lnTo>
                  <a:lnTo>
                    <a:pt x="70" y="15"/>
                  </a:lnTo>
                  <a:lnTo>
                    <a:pt x="72" y="25"/>
                  </a:lnTo>
                  <a:lnTo>
                    <a:pt x="74" y="35"/>
                  </a:lnTo>
                  <a:lnTo>
                    <a:pt x="76" y="41"/>
                  </a:lnTo>
                  <a:lnTo>
                    <a:pt x="78" y="42"/>
                  </a:lnTo>
                  <a:lnTo>
                    <a:pt x="86" y="42"/>
                  </a:lnTo>
                  <a:lnTo>
                    <a:pt x="96" y="43"/>
                  </a:lnTo>
                  <a:lnTo>
                    <a:pt x="109" y="44"/>
                  </a:lnTo>
                  <a:lnTo>
                    <a:pt x="88" y="52"/>
                  </a:lnTo>
                  <a:lnTo>
                    <a:pt x="66" y="58"/>
                  </a:lnTo>
                  <a:lnTo>
                    <a:pt x="45" y="61"/>
                  </a:lnTo>
                  <a:lnTo>
                    <a:pt x="27" y="63"/>
                  </a:lnTo>
                  <a:lnTo>
                    <a:pt x="12" y="63"/>
                  </a:lnTo>
                  <a:lnTo>
                    <a:pt x="0" y="61"/>
                  </a:lnTo>
                  <a:lnTo>
                    <a:pt x="1" y="59"/>
                  </a:lnTo>
                  <a:lnTo>
                    <a:pt x="2" y="55"/>
                  </a:lnTo>
                  <a:lnTo>
                    <a:pt x="3" y="48"/>
                  </a:lnTo>
                  <a:lnTo>
                    <a:pt x="6" y="37"/>
                  </a:lnTo>
                  <a:lnTo>
                    <a:pt x="11" y="20"/>
                  </a:lnTo>
                  <a:lnTo>
                    <a:pt x="28" y="15"/>
                  </a:lnTo>
                  <a:lnTo>
                    <a:pt x="42" y="10"/>
                  </a:lnTo>
                  <a:lnTo>
                    <a:pt x="55" y="5"/>
                  </a:lnTo>
                  <a:lnTo>
                    <a:pt x="6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6"/>
            <p:cNvSpPr>
              <a:spLocks/>
            </p:cNvSpPr>
            <p:nvPr/>
          </p:nvSpPr>
          <p:spPr bwMode="auto">
            <a:xfrm>
              <a:off x="5713413" y="2797175"/>
              <a:ext cx="276225" cy="639763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174" y="9"/>
                </a:cxn>
                <a:cxn ang="0">
                  <a:pos x="170" y="45"/>
                </a:cxn>
                <a:cxn ang="0">
                  <a:pos x="165" y="81"/>
                </a:cxn>
                <a:cxn ang="0">
                  <a:pos x="153" y="153"/>
                </a:cxn>
                <a:cxn ang="0">
                  <a:pos x="145" y="186"/>
                </a:cxn>
                <a:cxn ang="0">
                  <a:pos x="138" y="219"/>
                </a:cxn>
                <a:cxn ang="0">
                  <a:pos x="130" y="250"/>
                </a:cxn>
                <a:cxn ang="0">
                  <a:pos x="124" y="277"/>
                </a:cxn>
                <a:cxn ang="0">
                  <a:pos x="117" y="303"/>
                </a:cxn>
                <a:cxn ang="0">
                  <a:pos x="112" y="323"/>
                </a:cxn>
                <a:cxn ang="0">
                  <a:pos x="107" y="341"/>
                </a:cxn>
                <a:cxn ang="0">
                  <a:pos x="103" y="354"/>
                </a:cxn>
                <a:cxn ang="0">
                  <a:pos x="101" y="362"/>
                </a:cxn>
                <a:cxn ang="0">
                  <a:pos x="100" y="365"/>
                </a:cxn>
                <a:cxn ang="0">
                  <a:pos x="26" y="403"/>
                </a:cxn>
                <a:cxn ang="0">
                  <a:pos x="0" y="326"/>
                </a:cxn>
                <a:cxn ang="0">
                  <a:pos x="13" y="302"/>
                </a:cxn>
                <a:cxn ang="0">
                  <a:pos x="40" y="247"/>
                </a:cxn>
                <a:cxn ang="0">
                  <a:pos x="54" y="218"/>
                </a:cxn>
                <a:cxn ang="0">
                  <a:pos x="67" y="188"/>
                </a:cxn>
                <a:cxn ang="0">
                  <a:pos x="94" y="131"/>
                </a:cxn>
                <a:cxn ang="0">
                  <a:pos x="106" y="105"/>
                </a:cxn>
                <a:cxn ang="0">
                  <a:pos x="117" y="80"/>
                </a:cxn>
                <a:cxn ang="0">
                  <a:pos x="127" y="58"/>
                </a:cxn>
                <a:cxn ang="0">
                  <a:pos x="135" y="39"/>
                </a:cxn>
                <a:cxn ang="0">
                  <a:pos x="142" y="22"/>
                </a:cxn>
                <a:cxn ang="0">
                  <a:pos x="149" y="10"/>
                </a:cxn>
                <a:cxn ang="0">
                  <a:pos x="152" y="3"/>
                </a:cxn>
                <a:cxn ang="0">
                  <a:pos x="153" y="0"/>
                </a:cxn>
              </a:cxnLst>
              <a:rect l="0" t="0" r="r" b="b"/>
              <a:pathLst>
                <a:path w="174" h="403">
                  <a:moveTo>
                    <a:pt x="153" y="0"/>
                  </a:moveTo>
                  <a:lnTo>
                    <a:pt x="174" y="9"/>
                  </a:lnTo>
                  <a:lnTo>
                    <a:pt x="170" y="45"/>
                  </a:lnTo>
                  <a:lnTo>
                    <a:pt x="165" y="81"/>
                  </a:lnTo>
                  <a:lnTo>
                    <a:pt x="153" y="153"/>
                  </a:lnTo>
                  <a:lnTo>
                    <a:pt x="145" y="186"/>
                  </a:lnTo>
                  <a:lnTo>
                    <a:pt x="138" y="219"/>
                  </a:lnTo>
                  <a:lnTo>
                    <a:pt x="130" y="250"/>
                  </a:lnTo>
                  <a:lnTo>
                    <a:pt x="124" y="277"/>
                  </a:lnTo>
                  <a:lnTo>
                    <a:pt x="117" y="303"/>
                  </a:lnTo>
                  <a:lnTo>
                    <a:pt x="112" y="323"/>
                  </a:lnTo>
                  <a:lnTo>
                    <a:pt x="107" y="341"/>
                  </a:lnTo>
                  <a:lnTo>
                    <a:pt x="103" y="354"/>
                  </a:lnTo>
                  <a:lnTo>
                    <a:pt x="101" y="362"/>
                  </a:lnTo>
                  <a:lnTo>
                    <a:pt x="100" y="365"/>
                  </a:lnTo>
                  <a:lnTo>
                    <a:pt x="26" y="403"/>
                  </a:lnTo>
                  <a:lnTo>
                    <a:pt x="0" y="326"/>
                  </a:lnTo>
                  <a:lnTo>
                    <a:pt x="13" y="302"/>
                  </a:lnTo>
                  <a:lnTo>
                    <a:pt x="40" y="247"/>
                  </a:lnTo>
                  <a:lnTo>
                    <a:pt x="54" y="218"/>
                  </a:lnTo>
                  <a:lnTo>
                    <a:pt x="67" y="188"/>
                  </a:lnTo>
                  <a:lnTo>
                    <a:pt x="94" y="131"/>
                  </a:lnTo>
                  <a:lnTo>
                    <a:pt x="106" y="105"/>
                  </a:lnTo>
                  <a:lnTo>
                    <a:pt x="117" y="80"/>
                  </a:lnTo>
                  <a:lnTo>
                    <a:pt x="127" y="58"/>
                  </a:lnTo>
                  <a:lnTo>
                    <a:pt x="135" y="39"/>
                  </a:lnTo>
                  <a:lnTo>
                    <a:pt x="142" y="22"/>
                  </a:lnTo>
                  <a:lnTo>
                    <a:pt x="149" y="10"/>
                  </a:lnTo>
                  <a:lnTo>
                    <a:pt x="152" y="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BB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7"/>
            <p:cNvSpPr>
              <a:spLocks/>
            </p:cNvSpPr>
            <p:nvPr/>
          </p:nvSpPr>
          <p:spPr bwMode="auto">
            <a:xfrm>
              <a:off x="6245225" y="1889125"/>
              <a:ext cx="257175" cy="152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62" y="18"/>
                </a:cxn>
                <a:cxn ang="0">
                  <a:pos x="161" y="27"/>
                </a:cxn>
                <a:cxn ang="0">
                  <a:pos x="158" y="36"/>
                </a:cxn>
                <a:cxn ang="0">
                  <a:pos x="154" y="45"/>
                </a:cxn>
                <a:cxn ang="0">
                  <a:pos x="149" y="55"/>
                </a:cxn>
                <a:cxn ang="0">
                  <a:pos x="141" y="64"/>
                </a:cxn>
                <a:cxn ang="0">
                  <a:pos x="131" y="74"/>
                </a:cxn>
                <a:cxn ang="0">
                  <a:pos x="118" y="82"/>
                </a:cxn>
                <a:cxn ang="0">
                  <a:pos x="101" y="88"/>
                </a:cxn>
                <a:cxn ang="0">
                  <a:pos x="82" y="93"/>
                </a:cxn>
                <a:cxn ang="0">
                  <a:pos x="59" y="96"/>
                </a:cxn>
                <a:cxn ang="0">
                  <a:pos x="31" y="96"/>
                </a:cxn>
                <a:cxn ang="0">
                  <a:pos x="0" y="94"/>
                </a:cxn>
                <a:cxn ang="0">
                  <a:pos x="18" y="94"/>
                </a:cxn>
                <a:cxn ang="0">
                  <a:pos x="31" y="93"/>
                </a:cxn>
                <a:cxn ang="0">
                  <a:pos x="45" y="92"/>
                </a:cxn>
                <a:cxn ang="0">
                  <a:pos x="62" y="90"/>
                </a:cxn>
                <a:cxn ang="0">
                  <a:pos x="79" y="86"/>
                </a:cxn>
                <a:cxn ang="0">
                  <a:pos x="96" y="81"/>
                </a:cxn>
                <a:cxn ang="0">
                  <a:pos x="113" y="74"/>
                </a:cxn>
                <a:cxn ang="0">
                  <a:pos x="128" y="63"/>
                </a:cxn>
                <a:cxn ang="0">
                  <a:pos x="141" y="52"/>
                </a:cxn>
                <a:cxn ang="0">
                  <a:pos x="151" y="38"/>
                </a:cxn>
                <a:cxn ang="0">
                  <a:pos x="159" y="21"/>
                </a:cxn>
                <a:cxn ang="0">
                  <a:pos x="162" y="0"/>
                </a:cxn>
              </a:cxnLst>
              <a:rect l="0" t="0" r="r" b="b"/>
              <a:pathLst>
                <a:path w="162" h="96">
                  <a:moveTo>
                    <a:pt x="162" y="0"/>
                  </a:moveTo>
                  <a:lnTo>
                    <a:pt x="162" y="18"/>
                  </a:lnTo>
                  <a:lnTo>
                    <a:pt x="161" y="27"/>
                  </a:lnTo>
                  <a:lnTo>
                    <a:pt x="158" y="36"/>
                  </a:lnTo>
                  <a:lnTo>
                    <a:pt x="154" y="45"/>
                  </a:lnTo>
                  <a:lnTo>
                    <a:pt x="149" y="55"/>
                  </a:lnTo>
                  <a:lnTo>
                    <a:pt x="141" y="64"/>
                  </a:lnTo>
                  <a:lnTo>
                    <a:pt x="131" y="74"/>
                  </a:lnTo>
                  <a:lnTo>
                    <a:pt x="118" y="82"/>
                  </a:lnTo>
                  <a:lnTo>
                    <a:pt x="101" y="88"/>
                  </a:lnTo>
                  <a:lnTo>
                    <a:pt x="82" y="93"/>
                  </a:lnTo>
                  <a:lnTo>
                    <a:pt x="59" y="96"/>
                  </a:lnTo>
                  <a:lnTo>
                    <a:pt x="31" y="96"/>
                  </a:lnTo>
                  <a:lnTo>
                    <a:pt x="0" y="94"/>
                  </a:lnTo>
                  <a:lnTo>
                    <a:pt x="18" y="94"/>
                  </a:lnTo>
                  <a:lnTo>
                    <a:pt x="31" y="93"/>
                  </a:lnTo>
                  <a:lnTo>
                    <a:pt x="45" y="92"/>
                  </a:lnTo>
                  <a:lnTo>
                    <a:pt x="62" y="90"/>
                  </a:lnTo>
                  <a:lnTo>
                    <a:pt x="79" y="86"/>
                  </a:lnTo>
                  <a:lnTo>
                    <a:pt x="96" y="81"/>
                  </a:lnTo>
                  <a:lnTo>
                    <a:pt x="113" y="74"/>
                  </a:lnTo>
                  <a:lnTo>
                    <a:pt x="128" y="63"/>
                  </a:lnTo>
                  <a:lnTo>
                    <a:pt x="141" y="52"/>
                  </a:lnTo>
                  <a:lnTo>
                    <a:pt x="151" y="38"/>
                  </a:lnTo>
                  <a:lnTo>
                    <a:pt x="159" y="2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A6B8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8"/>
            <p:cNvSpPr>
              <a:spLocks noEditPoints="1"/>
            </p:cNvSpPr>
            <p:nvPr/>
          </p:nvSpPr>
          <p:spPr bwMode="auto">
            <a:xfrm>
              <a:off x="6613525" y="2009775"/>
              <a:ext cx="44450" cy="354013"/>
            </a:xfrm>
            <a:custGeom>
              <a:avLst/>
              <a:gdLst/>
              <a:ahLst/>
              <a:cxnLst>
                <a:cxn ang="0">
                  <a:pos x="10" y="219"/>
                </a:cxn>
                <a:cxn ang="0">
                  <a:pos x="10" y="220"/>
                </a:cxn>
                <a:cxn ang="0">
                  <a:pos x="9" y="223"/>
                </a:cxn>
                <a:cxn ang="0">
                  <a:pos x="10" y="219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5" y="8"/>
                </a:cxn>
                <a:cxn ang="0">
                  <a:pos x="9" y="18"/>
                </a:cxn>
                <a:cxn ang="0">
                  <a:pos x="15" y="32"/>
                </a:cxn>
                <a:cxn ang="0">
                  <a:pos x="20" y="51"/>
                </a:cxn>
                <a:cxn ang="0">
                  <a:pos x="24" y="71"/>
                </a:cxn>
                <a:cxn ang="0">
                  <a:pos x="27" y="95"/>
                </a:cxn>
                <a:cxn ang="0">
                  <a:pos x="28" y="123"/>
                </a:cxn>
                <a:cxn ang="0">
                  <a:pos x="25" y="153"/>
                </a:cxn>
                <a:cxn ang="0">
                  <a:pos x="19" y="187"/>
                </a:cxn>
                <a:cxn ang="0">
                  <a:pos x="10" y="219"/>
                </a:cxn>
                <a:cxn ang="0">
                  <a:pos x="11" y="213"/>
                </a:cxn>
                <a:cxn ang="0">
                  <a:pos x="14" y="200"/>
                </a:cxn>
                <a:cxn ang="0">
                  <a:pos x="16" y="184"/>
                </a:cxn>
                <a:cxn ang="0">
                  <a:pos x="18" y="165"/>
                </a:cxn>
                <a:cxn ang="0">
                  <a:pos x="20" y="142"/>
                </a:cxn>
                <a:cxn ang="0">
                  <a:pos x="20" y="117"/>
                </a:cxn>
                <a:cxn ang="0">
                  <a:pos x="19" y="89"/>
                </a:cxn>
                <a:cxn ang="0">
                  <a:pos x="15" y="61"/>
                </a:cxn>
                <a:cxn ang="0">
                  <a:pos x="9" y="30"/>
                </a:cxn>
                <a:cxn ang="0">
                  <a:pos x="0" y="0"/>
                </a:cxn>
              </a:cxnLst>
              <a:rect l="0" t="0" r="r" b="b"/>
              <a:pathLst>
                <a:path w="28" h="223">
                  <a:moveTo>
                    <a:pt x="10" y="219"/>
                  </a:moveTo>
                  <a:lnTo>
                    <a:pt x="10" y="220"/>
                  </a:lnTo>
                  <a:lnTo>
                    <a:pt x="9" y="223"/>
                  </a:lnTo>
                  <a:lnTo>
                    <a:pt x="10" y="219"/>
                  </a:lnTo>
                  <a:close/>
                  <a:moveTo>
                    <a:pt x="0" y="0"/>
                  </a:moveTo>
                  <a:lnTo>
                    <a:pt x="1" y="2"/>
                  </a:lnTo>
                  <a:lnTo>
                    <a:pt x="5" y="8"/>
                  </a:lnTo>
                  <a:lnTo>
                    <a:pt x="9" y="18"/>
                  </a:lnTo>
                  <a:lnTo>
                    <a:pt x="15" y="32"/>
                  </a:lnTo>
                  <a:lnTo>
                    <a:pt x="20" y="51"/>
                  </a:lnTo>
                  <a:lnTo>
                    <a:pt x="24" y="71"/>
                  </a:lnTo>
                  <a:lnTo>
                    <a:pt x="27" y="95"/>
                  </a:lnTo>
                  <a:lnTo>
                    <a:pt x="28" y="123"/>
                  </a:lnTo>
                  <a:lnTo>
                    <a:pt x="25" y="153"/>
                  </a:lnTo>
                  <a:lnTo>
                    <a:pt x="19" y="187"/>
                  </a:lnTo>
                  <a:lnTo>
                    <a:pt x="10" y="219"/>
                  </a:lnTo>
                  <a:lnTo>
                    <a:pt x="11" y="213"/>
                  </a:lnTo>
                  <a:lnTo>
                    <a:pt x="14" y="200"/>
                  </a:lnTo>
                  <a:lnTo>
                    <a:pt x="16" y="184"/>
                  </a:lnTo>
                  <a:lnTo>
                    <a:pt x="18" y="165"/>
                  </a:lnTo>
                  <a:lnTo>
                    <a:pt x="20" y="142"/>
                  </a:lnTo>
                  <a:lnTo>
                    <a:pt x="20" y="117"/>
                  </a:lnTo>
                  <a:lnTo>
                    <a:pt x="19" y="89"/>
                  </a:lnTo>
                  <a:lnTo>
                    <a:pt x="15" y="61"/>
                  </a:lnTo>
                  <a:lnTo>
                    <a:pt x="9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9"/>
            <p:cNvSpPr>
              <a:spLocks/>
            </p:cNvSpPr>
            <p:nvPr/>
          </p:nvSpPr>
          <p:spPr bwMode="auto">
            <a:xfrm>
              <a:off x="5276850" y="3843338"/>
              <a:ext cx="125413" cy="230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2"/>
                </a:cxn>
                <a:cxn ang="0">
                  <a:pos x="29" y="24"/>
                </a:cxn>
                <a:cxn ang="0">
                  <a:pos x="43" y="32"/>
                </a:cxn>
                <a:cxn ang="0">
                  <a:pos x="58" y="40"/>
                </a:cxn>
                <a:cxn ang="0">
                  <a:pos x="69" y="48"/>
                </a:cxn>
                <a:cxn ang="0">
                  <a:pos x="76" y="55"/>
                </a:cxn>
                <a:cxn ang="0">
                  <a:pos x="79" y="62"/>
                </a:cxn>
                <a:cxn ang="0">
                  <a:pos x="79" y="71"/>
                </a:cxn>
                <a:cxn ang="0">
                  <a:pos x="77" y="79"/>
                </a:cxn>
                <a:cxn ang="0">
                  <a:pos x="67" y="104"/>
                </a:cxn>
                <a:cxn ang="0">
                  <a:pos x="62" y="115"/>
                </a:cxn>
                <a:cxn ang="0">
                  <a:pos x="59" y="125"/>
                </a:cxn>
                <a:cxn ang="0">
                  <a:pos x="58" y="134"/>
                </a:cxn>
                <a:cxn ang="0">
                  <a:pos x="60" y="142"/>
                </a:cxn>
                <a:cxn ang="0">
                  <a:pos x="58" y="141"/>
                </a:cxn>
                <a:cxn ang="0">
                  <a:pos x="51" y="141"/>
                </a:cxn>
                <a:cxn ang="0">
                  <a:pos x="41" y="142"/>
                </a:cxn>
                <a:cxn ang="0">
                  <a:pos x="28" y="145"/>
                </a:cxn>
                <a:cxn ang="0">
                  <a:pos x="29" y="141"/>
                </a:cxn>
                <a:cxn ang="0">
                  <a:pos x="31" y="132"/>
                </a:cxn>
                <a:cxn ang="0">
                  <a:pos x="32" y="119"/>
                </a:cxn>
                <a:cxn ang="0">
                  <a:pos x="34" y="104"/>
                </a:cxn>
                <a:cxn ang="0">
                  <a:pos x="35" y="89"/>
                </a:cxn>
                <a:cxn ang="0">
                  <a:pos x="35" y="75"/>
                </a:cxn>
                <a:cxn ang="0">
                  <a:pos x="34" y="62"/>
                </a:cxn>
                <a:cxn ang="0">
                  <a:pos x="33" y="61"/>
                </a:cxn>
                <a:cxn ang="0">
                  <a:pos x="33" y="60"/>
                </a:cxn>
                <a:cxn ang="0">
                  <a:pos x="29" y="50"/>
                </a:cxn>
                <a:cxn ang="0">
                  <a:pos x="21" y="37"/>
                </a:cxn>
                <a:cxn ang="0">
                  <a:pos x="12" y="20"/>
                </a:cxn>
                <a:cxn ang="0">
                  <a:pos x="0" y="0"/>
                </a:cxn>
              </a:cxnLst>
              <a:rect l="0" t="0" r="r" b="b"/>
              <a:pathLst>
                <a:path w="79" h="145">
                  <a:moveTo>
                    <a:pt x="0" y="0"/>
                  </a:moveTo>
                  <a:lnTo>
                    <a:pt x="15" y="12"/>
                  </a:lnTo>
                  <a:lnTo>
                    <a:pt x="29" y="24"/>
                  </a:lnTo>
                  <a:lnTo>
                    <a:pt x="43" y="32"/>
                  </a:lnTo>
                  <a:lnTo>
                    <a:pt x="58" y="40"/>
                  </a:lnTo>
                  <a:lnTo>
                    <a:pt x="69" y="48"/>
                  </a:lnTo>
                  <a:lnTo>
                    <a:pt x="76" y="55"/>
                  </a:lnTo>
                  <a:lnTo>
                    <a:pt x="79" y="62"/>
                  </a:lnTo>
                  <a:lnTo>
                    <a:pt x="79" y="71"/>
                  </a:lnTo>
                  <a:lnTo>
                    <a:pt x="77" y="79"/>
                  </a:lnTo>
                  <a:lnTo>
                    <a:pt x="67" y="104"/>
                  </a:lnTo>
                  <a:lnTo>
                    <a:pt x="62" y="115"/>
                  </a:lnTo>
                  <a:lnTo>
                    <a:pt x="59" y="125"/>
                  </a:lnTo>
                  <a:lnTo>
                    <a:pt x="58" y="134"/>
                  </a:lnTo>
                  <a:lnTo>
                    <a:pt x="60" y="142"/>
                  </a:lnTo>
                  <a:lnTo>
                    <a:pt x="58" y="141"/>
                  </a:lnTo>
                  <a:lnTo>
                    <a:pt x="51" y="141"/>
                  </a:lnTo>
                  <a:lnTo>
                    <a:pt x="41" y="142"/>
                  </a:lnTo>
                  <a:lnTo>
                    <a:pt x="28" y="145"/>
                  </a:lnTo>
                  <a:lnTo>
                    <a:pt x="29" y="141"/>
                  </a:lnTo>
                  <a:lnTo>
                    <a:pt x="31" y="132"/>
                  </a:lnTo>
                  <a:lnTo>
                    <a:pt x="32" y="119"/>
                  </a:lnTo>
                  <a:lnTo>
                    <a:pt x="34" y="104"/>
                  </a:lnTo>
                  <a:lnTo>
                    <a:pt x="35" y="89"/>
                  </a:lnTo>
                  <a:lnTo>
                    <a:pt x="35" y="75"/>
                  </a:lnTo>
                  <a:lnTo>
                    <a:pt x="34" y="62"/>
                  </a:lnTo>
                  <a:lnTo>
                    <a:pt x="33" y="61"/>
                  </a:lnTo>
                  <a:lnTo>
                    <a:pt x="33" y="60"/>
                  </a:lnTo>
                  <a:lnTo>
                    <a:pt x="29" y="50"/>
                  </a:lnTo>
                  <a:lnTo>
                    <a:pt x="21" y="37"/>
                  </a:lnTo>
                  <a:lnTo>
                    <a:pt x="12" y="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0"/>
            <p:cNvSpPr>
              <a:spLocks/>
            </p:cNvSpPr>
            <p:nvPr/>
          </p:nvSpPr>
          <p:spPr bwMode="auto">
            <a:xfrm>
              <a:off x="5808663" y="3790950"/>
              <a:ext cx="293688" cy="417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8"/>
                </a:cxn>
                <a:cxn ang="0">
                  <a:pos x="103" y="24"/>
                </a:cxn>
                <a:cxn ang="0">
                  <a:pos x="95" y="43"/>
                </a:cxn>
                <a:cxn ang="0">
                  <a:pos x="87" y="64"/>
                </a:cxn>
                <a:cxn ang="0">
                  <a:pos x="83" y="85"/>
                </a:cxn>
                <a:cxn ang="0">
                  <a:pos x="80" y="108"/>
                </a:cxn>
                <a:cxn ang="0">
                  <a:pos x="79" y="128"/>
                </a:cxn>
                <a:cxn ang="0">
                  <a:pos x="79" y="163"/>
                </a:cxn>
                <a:cxn ang="0">
                  <a:pos x="80" y="175"/>
                </a:cxn>
                <a:cxn ang="0">
                  <a:pos x="81" y="183"/>
                </a:cxn>
                <a:cxn ang="0">
                  <a:pos x="81" y="186"/>
                </a:cxn>
                <a:cxn ang="0">
                  <a:pos x="98" y="173"/>
                </a:cxn>
                <a:cxn ang="0">
                  <a:pos x="115" y="164"/>
                </a:cxn>
                <a:cxn ang="0">
                  <a:pos x="132" y="156"/>
                </a:cxn>
                <a:cxn ang="0">
                  <a:pos x="149" y="149"/>
                </a:cxn>
                <a:cxn ang="0">
                  <a:pos x="163" y="145"/>
                </a:cxn>
                <a:cxn ang="0">
                  <a:pos x="175" y="143"/>
                </a:cxn>
                <a:cxn ang="0">
                  <a:pos x="182" y="141"/>
                </a:cxn>
                <a:cxn ang="0">
                  <a:pos x="185" y="141"/>
                </a:cxn>
                <a:cxn ang="0">
                  <a:pos x="178" y="201"/>
                </a:cxn>
                <a:cxn ang="0">
                  <a:pos x="81" y="263"/>
                </a:cxn>
                <a:cxn ang="0">
                  <a:pos x="80" y="261"/>
                </a:cxn>
                <a:cxn ang="0">
                  <a:pos x="76" y="256"/>
                </a:cxn>
                <a:cxn ang="0">
                  <a:pos x="72" y="247"/>
                </a:cxn>
                <a:cxn ang="0">
                  <a:pos x="66" y="236"/>
                </a:cxn>
                <a:cxn ang="0">
                  <a:pos x="62" y="221"/>
                </a:cxn>
                <a:cxn ang="0">
                  <a:pos x="58" y="201"/>
                </a:cxn>
                <a:cxn ang="0">
                  <a:pos x="56" y="178"/>
                </a:cxn>
                <a:cxn ang="0">
                  <a:pos x="57" y="150"/>
                </a:cxn>
                <a:cxn ang="0">
                  <a:pos x="60" y="120"/>
                </a:cxn>
                <a:cxn ang="0">
                  <a:pos x="65" y="93"/>
                </a:cxn>
                <a:cxn ang="0">
                  <a:pos x="71" y="71"/>
                </a:cxn>
                <a:cxn ang="0">
                  <a:pos x="79" y="51"/>
                </a:cxn>
                <a:cxn ang="0">
                  <a:pos x="87" y="34"/>
                </a:cxn>
                <a:cxn ang="0">
                  <a:pos x="96" y="20"/>
                </a:cxn>
                <a:cxn ang="0">
                  <a:pos x="0" y="0"/>
                </a:cxn>
              </a:cxnLst>
              <a:rect l="0" t="0" r="r" b="b"/>
              <a:pathLst>
                <a:path w="185" h="263">
                  <a:moveTo>
                    <a:pt x="0" y="0"/>
                  </a:moveTo>
                  <a:lnTo>
                    <a:pt x="115" y="8"/>
                  </a:lnTo>
                  <a:lnTo>
                    <a:pt x="103" y="24"/>
                  </a:lnTo>
                  <a:lnTo>
                    <a:pt x="95" y="43"/>
                  </a:lnTo>
                  <a:lnTo>
                    <a:pt x="87" y="64"/>
                  </a:lnTo>
                  <a:lnTo>
                    <a:pt x="83" y="85"/>
                  </a:lnTo>
                  <a:lnTo>
                    <a:pt x="80" y="108"/>
                  </a:lnTo>
                  <a:lnTo>
                    <a:pt x="79" y="128"/>
                  </a:lnTo>
                  <a:lnTo>
                    <a:pt x="79" y="163"/>
                  </a:lnTo>
                  <a:lnTo>
                    <a:pt x="80" y="175"/>
                  </a:lnTo>
                  <a:lnTo>
                    <a:pt x="81" y="183"/>
                  </a:lnTo>
                  <a:lnTo>
                    <a:pt x="81" y="186"/>
                  </a:lnTo>
                  <a:lnTo>
                    <a:pt x="98" y="173"/>
                  </a:lnTo>
                  <a:lnTo>
                    <a:pt x="115" y="164"/>
                  </a:lnTo>
                  <a:lnTo>
                    <a:pt x="132" y="156"/>
                  </a:lnTo>
                  <a:lnTo>
                    <a:pt x="149" y="149"/>
                  </a:lnTo>
                  <a:lnTo>
                    <a:pt x="163" y="145"/>
                  </a:lnTo>
                  <a:lnTo>
                    <a:pt x="175" y="143"/>
                  </a:lnTo>
                  <a:lnTo>
                    <a:pt x="182" y="141"/>
                  </a:lnTo>
                  <a:lnTo>
                    <a:pt x="185" y="141"/>
                  </a:lnTo>
                  <a:lnTo>
                    <a:pt x="178" y="201"/>
                  </a:lnTo>
                  <a:lnTo>
                    <a:pt x="81" y="263"/>
                  </a:lnTo>
                  <a:lnTo>
                    <a:pt x="80" y="261"/>
                  </a:lnTo>
                  <a:lnTo>
                    <a:pt x="76" y="256"/>
                  </a:lnTo>
                  <a:lnTo>
                    <a:pt x="72" y="247"/>
                  </a:lnTo>
                  <a:lnTo>
                    <a:pt x="66" y="236"/>
                  </a:lnTo>
                  <a:lnTo>
                    <a:pt x="62" y="221"/>
                  </a:lnTo>
                  <a:lnTo>
                    <a:pt x="58" y="201"/>
                  </a:lnTo>
                  <a:lnTo>
                    <a:pt x="56" y="178"/>
                  </a:lnTo>
                  <a:lnTo>
                    <a:pt x="57" y="150"/>
                  </a:lnTo>
                  <a:lnTo>
                    <a:pt x="60" y="120"/>
                  </a:lnTo>
                  <a:lnTo>
                    <a:pt x="65" y="93"/>
                  </a:lnTo>
                  <a:lnTo>
                    <a:pt x="71" y="71"/>
                  </a:lnTo>
                  <a:lnTo>
                    <a:pt x="79" y="51"/>
                  </a:lnTo>
                  <a:lnTo>
                    <a:pt x="87" y="34"/>
                  </a:lnTo>
                  <a:lnTo>
                    <a:pt x="96" y="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1"/>
            <p:cNvSpPr>
              <a:spLocks/>
            </p:cNvSpPr>
            <p:nvPr/>
          </p:nvSpPr>
          <p:spPr bwMode="auto">
            <a:xfrm>
              <a:off x="5937250" y="4010025"/>
              <a:ext cx="346075" cy="19843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32" y="0"/>
                </a:cxn>
                <a:cxn ang="0">
                  <a:pos x="144" y="1"/>
                </a:cxn>
                <a:cxn ang="0">
                  <a:pos x="156" y="4"/>
                </a:cxn>
                <a:cxn ang="0">
                  <a:pos x="169" y="10"/>
                </a:cxn>
                <a:cxn ang="0">
                  <a:pos x="181" y="18"/>
                </a:cxn>
                <a:cxn ang="0">
                  <a:pos x="194" y="30"/>
                </a:cxn>
                <a:cxn ang="0">
                  <a:pos x="204" y="44"/>
                </a:cxn>
                <a:cxn ang="0">
                  <a:pos x="212" y="62"/>
                </a:cxn>
                <a:cxn ang="0">
                  <a:pos x="218" y="86"/>
                </a:cxn>
                <a:cxn ang="0">
                  <a:pos x="0" y="125"/>
                </a:cxn>
                <a:cxn ang="0">
                  <a:pos x="0" y="110"/>
                </a:cxn>
                <a:cxn ang="0">
                  <a:pos x="1" y="100"/>
                </a:cxn>
                <a:cxn ang="0">
                  <a:pos x="3" y="89"/>
                </a:cxn>
                <a:cxn ang="0">
                  <a:pos x="8" y="76"/>
                </a:cxn>
                <a:cxn ang="0">
                  <a:pos x="13" y="62"/>
                </a:cxn>
                <a:cxn ang="0">
                  <a:pos x="21" y="49"/>
                </a:cxn>
                <a:cxn ang="0">
                  <a:pos x="32" y="37"/>
                </a:cxn>
                <a:cxn ang="0">
                  <a:pos x="46" y="25"/>
                </a:cxn>
                <a:cxn ang="0">
                  <a:pos x="63" y="14"/>
                </a:cxn>
                <a:cxn ang="0">
                  <a:pos x="85" y="6"/>
                </a:cxn>
                <a:cxn ang="0">
                  <a:pos x="110" y="1"/>
                </a:cxn>
                <a:cxn ang="0">
                  <a:pos x="120" y="0"/>
                </a:cxn>
              </a:cxnLst>
              <a:rect l="0" t="0" r="r" b="b"/>
              <a:pathLst>
                <a:path w="218" h="125">
                  <a:moveTo>
                    <a:pt x="120" y="0"/>
                  </a:moveTo>
                  <a:lnTo>
                    <a:pt x="132" y="0"/>
                  </a:lnTo>
                  <a:lnTo>
                    <a:pt x="144" y="1"/>
                  </a:lnTo>
                  <a:lnTo>
                    <a:pt x="156" y="4"/>
                  </a:lnTo>
                  <a:lnTo>
                    <a:pt x="169" y="10"/>
                  </a:lnTo>
                  <a:lnTo>
                    <a:pt x="181" y="18"/>
                  </a:lnTo>
                  <a:lnTo>
                    <a:pt x="194" y="30"/>
                  </a:lnTo>
                  <a:lnTo>
                    <a:pt x="204" y="44"/>
                  </a:lnTo>
                  <a:lnTo>
                    <a:pt x="212" y="62"/>
                  </a:lnTo>
                  <a:lnTo>
                    <a:pt x="218" y="86"/>
                  </a:lnTo>
                  <a:lnTo>
                    <a:pt x="0" y="125"/>
                  </a:lnTo>
                  <a:lnTo>
                    <a:pt x="0" y="110"/>
                  </a:lnTo>
                  <a:lnTo>
                    <a:pt x="1" y="100"/>
                  </a:lnTo>
                  <a:lnTo>
                    <a:pt x="3" y="89"/>
                  </a:lnTo>
                  <a:lnTo>
                    <a:pt x="8" y="76"/>
                  </a:lnTo>
                  <a:lnTo>
                    <a:pt x="13" y="62"/>
                  </a:lnTo>
                  <a:lnTo>
                    <a:pt x="21" y="49"/>
                  </a:lnTo>
                  <a:lnTo>
                    <a:pt x="32" y="37"/>
                  </a:lnTo>
                  <a:lnTo>
                    <a:pt x="46" y="25"/>
                  </a:lnTo>
                  <a:lnTo>
                    <a:pt x="63" y="14"/>
                  </a:lnTo>
                  <a:lnTo>
                    <a:pt x="85" y="6"/>
                  </a:lnTo>
                  <a:lnTo>
                    <a:pt x="110" y="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2"/>
            <p:cNvSpPr>
              <a:spLocks/>
            </p:cNvSpPr>
            <p:nvPr/>
          </p:nvSpPr>
          <p:spPr bwMode="auto">
            <a:xfrm>
              <a:off x="5856288" y="2747963"/>
              <a:ext cx="374650" cy="755650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236" y="6"/>
                </a:cxn>
                <a:cxn ang="0">
                  <a:pos x="85" y="428"/>
                </a:cxn>
                <a:cxn ang="0">
                  <a:pos x="49" y="460"/>
                </a:cxn>
                <a:cxn ang="0">
                  <a:pos x="32" y="466"/>
                </a:cxn>
                <a:cxn ang="0">
                  <a:pos x="18" y="471"/>
                </a:cxn>
                <a:cxn ang="0">
                  <a:pos x="8" y="474"/>
                </a:cxn>
                <a:cxn ang="0">
                  <a:pos x="2" y="475"/>
                </a:cxn>
                <a:cxn ang="0">
                  <a:pos x="0" y="476"/>
                </a:cxn>
                <a:cxn ang="0">
                  <a:pos x="7" y="451"/>
                </a:cxn>
                <a:cxn ang="0">
                  <a:pos x="13" y="425"/>
                </a:cxn>
                <a:cxn ang="0">
                  <a:pos x="21" y="401"/>
                </a:cxn>
                <a:cxn ang="0">
                  <a:pos x="29" y="375"/>
                </a:cxn>
                <a:cxn ang="0">
                  <a:pos x="38" y="348"/>
                </a:cxn>
                <a:cxn ang="0">
                  <a:pos x="49" y="317"/>
                </a:cxn>
                <a:cxn ang="0">
                  <a:pos x="62" y="284"/>
                </a:cxn>
                <a:cxn ang="0">
                  <a:pos x="77" y="246"/>
                </a:cxn>
                <a:cxn ang="0">
                  <a:pos x="98" y="196"/>
                </a:cxn>
                <a:cxn ang="0">
                  <a:pos x="119" y="150"/>
                </a:cxn>
                <a:cxn ang="0">
                  <a:pos x="138" y="110"/>
                </a:cxn>
                <a:cxn ang="0">
                  <a:pos x="156" y="75"/>
                </a:cxn>
                <a:cxn ang="0">
                  <a:pos x="171" y="45"/>
                </a:cxn>
                <a:cxn ang="0">
                  <a:pos x="186" y="20"/>
                </a:cxn>
                <a:cxn ang="0">
                  <a:pos x="197" y="0"/>
                </a:cxn>
              </a:cxnLst>
              <a:rect l="0" t="0" r="r" b="b"/>
              <a:pathLst>
                <a:path w="236" h="476">
                  <a:moveTo>
                    <a:pt x="197" y="0"/>
                  </a:moveTo>
                  <a:lnTo>
                    <a:pt x="236" y="6"/>
                  </a:lnTo>
                  <a:lnTo>
                    <a:pt x="85" y="428"/>
                  </a:lnTo>
                  <a:lnTo>
                    <a:pt x="49" y="460"/>
                  </a:lnTo>
                  <a:lnTo>
                    <a:pt x="32" y="466"/>
                  </a:lnTo>
                  <a:lnTo>
                    <a:pt x="18" y="471"/>
                  </a:lnTo>
                  <a:lnTo>
                    <a:pt x="8" y="474"/>
                  </a:lnTo>
                  <a:lnTo>
                    <a:pt x="2" y="475"/>
                  </a:lnTo>
                  <a:lnTo>
                    <a:pt x="0" y="476"/>
                  </a:lnTo>
                  <a:lnTo>
                    <a:pt x="7" y="451"/>
                  </a:lnTo>
                  <a:lnTo>
                    <a:pt x="13" y="425"/>
                  </a:lnTo>
                  <a:lnTo>
                    <a:pt x="21" y="401"/>
                  </a:lnTo>
                  <a:lnTo>
                    <a:pt x="29" y="375"/>
                  </a:lnTo>
                  <a:lnTo>
                    <a:pt x="38" y="348"/>
                  </a:lnTo>
                  <a:lnTo>
                    <a:pt x="49" y="317"/>
                  </a:lnTo>
                  <a:lnTo>
                    <a:pt x="62" y="284"/>
                  </a:lnTo>
                  <a:lnTo>
                    <a:pt x="77" y="246"/>
                  </a:lnTo>
                  <a:lnTo>
                    <a:pt x="98" y="196"/>
                  </a:lnTo>
                  <a:lnTo>
                    <a:pt x="119" y="150"/>
                  </a:lnTo>
                  <a:lnTo>
                    <a:pt x="138" y="110"/>
                  </a:lnTo>
                  <a:lnTo>
                    <a:pt x="156" y="75"/>
                  </a:lnTo>
                  <a:lnTo>
                    <a:pt x="171" y="45"/>
                  </a:lnTo>
                  <a:lnTo>
                    <a:pt x="186" y="2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92BA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3"/>
            <p:cNvSpPr>
              <a:spLocks/>
            </p:cNvSpPr>
            <p:nvPr/>
          </p:nvSpPr>
          <p:spPr bwMode="auto">
            <a:xfrm>
              <a:off x="5864225" y="2749550"/>
              <a:ext cx="738189" cy="801689"/>
            </a:xfrm>
            <a:custGeom>
              <a:avLst/>
              <a:gdLst/>
              <a:ahLst/>
              <a:cxnLst>
                <a:cxn ang="0">
                  <a:pos x="213" y="3"/>
                </a:cxn>
                <a:cxn ang="0">
                  <a:pos x="247" y="9"/>
                </a:cxn>
                <a:cxn ang="0">
                  <a:pos x="287" y="12"/>
                </a:cxn>
                <a:cxn ang="0">
                  <a:pos x="299" y="118"/>
                </a:cxn>
                <a:cxn ang="0">
                  <a:pos x="320" y="219"/>
                </a:cxn>
                <a:cxn ang="0">
                  <a:pos x="350" y="215"/>
                </a:cxn>
                <a:cxn ang="0">
                  <a:pos x="387" y="206"/>
                </a:cxn>
                <a:cxn ang="0">
                  <a:pos x="413" y="199"/>
                </a:cxn>
                <a:cxn ang="0">
                  <a:pos x="421" y="211"/>
                </a:cxn>
                <a:cxn ang="0">
                  <a:pos x="434" y="238"/>
                </a:cxn>
                <a:cxn ang="0">
                  <a:pos x="450" y="283"/>
                </a:cxn>
                <a:cxn ang="0">
                  <a:pos x="465" y="350"/>
                </a:cxn>
                <a:cxn ang="0">
                  <a:pos x="455" y="353"/>
                </a:cxn>
                <a:cxn ang="0">
                  <a:pos x="430" y="360"/>
                </a:cxn>
                <a:cxn ang="0">
                  <a:pos x="393" y="370"/>
                </a:cxn>
                <a:cxn ang="0">
                  <a:pos x="330" y="384"/>
                </a:cxn>
                <a:cxn ang="0">
                  <a:pos x="289" y="389"/>
                </a:cxn>
                <a:cxn ang="0">
                  <a:pos x="257" y="388"/>
                </a:cxn>
                <a:cxn ang="0">
                  <a:pos x="240" y="379"/>
                </a:cxn>
                <a:cxn ang="0">
                  <a:pos x="228" y="357"/>
                </a:cxn>
                <a:cxn ang="0">
                  <a:pos x="218" y="326"/>
                </a:cxn>
                <a:cxn ang="0">
                  <a:pos x="210" y="297"/>
                </a:cxn>
                <a:cxn ang="0">
                  <a:pos x="205" y="278"/>
                </a:cxn>
                <a:cxn ang="0">
                  <a:pos x="147" y="467"/>
                </a:cxn>
                <a:cxn ang="0">
                  <a:pos x="140" y="472"/>
                </a:cxn>
                <a:cxn ang="0">
                  <a:pos x="120" y="483"/>
                </a:cxn>
                <a:cxn ang="0">
                  <a:pos x="84" y="496"/>
                </a:cxn>
                <a:cxn ang="0">
                  <a:pos x="32" y="504"/>
                </a:cxn>
                <a:cxn ang="0">
                  <a:pos x="1" y="502"/>
                </a:cxn>
                <a:cxn ang="0">
                  <a:pos x="6" y="478"/>
                </a:cxn>
                <a:cxn ang="0">
                  <a:pos x="18" y="432"/>
                </a:cxn>
                <a:cxn ang="0">
                  <a:pos x="38" y="364"/>
                </a:cxn>
                <a:cxn ang="0">
                  <a:pos x="70" y="277"/>
                </a:cxn>
                <a:cxn ang="0">
                  <a:pos x="110" y="178"/>
                </a:cxn>
                <a:cxn ang="0">
                  <a:pos x="145" y="98"/>
                </a:cxn>
                <a:cxn ang="0">
                  <a:pos x="174" y="39"/>
                </a:cxn>
                <a:cxn ang="0">
                  <a:pos x="194" y="0"/>
                </a:cxn>
              </a:cxnLst>
              <a:rect l="0" t="0" r="r" b="b"/>
              <a:pathLst>
                <a:path w="465" h="505">
                  <a:moveTo>
                    <a:pt x="194" y="0"/>
                  </a:moveTo>
                  <a:lnTo>
                    <a:pt x="213" y="3"/>
                  </a:lnTo>
                  <a:lnTo>
                    <a:pt x="229" y="6"/>
                  </a:lnTo>
                  <a:lnTo>
                    <a:pt x="247" y="9"/>
                  </a:lnTo>
                  <a:lnTo>
                    <a:pt x="265" y="10"/>
                  </a:lnTo>
                  <a:lnTo>
                    <a:pt x="287" y="12"/>
                  </a:lnTo>
                  <a:lnTo>
                    <a:pt x="293" y="65"/>
                  </a:lnTo>
                  <a:lnTo>
                    <a:pt x="299" y="118"/>
                  </a:lnTo>
                  <a:lnTo>
                    <a:pt x="308" y="170"/>
                  </a:lnTo>
                  <a:lnTo>
                    <a:pt x="320" y="219"/>
                  </a:lnTo>
                  <a:lnTo>
                    <a:pt x="334" y="217"/>
                  </a:lnTo>
                  <a:lnTo>
                    <a:pt x="350" y="215"/>
                  </a:lnTo>
                  <a:lnTo>
                    <a:pt x="368" y="211"/>
                  </a:lnTo>
                  <a:lnTo>
                    <a:pt x="387" y="206"/>
                  </a:lnTo>
                  <a:lnTo>
                    <a:pt x="411" y="198"/>
                  </a:lnTo>
                  <a:lnTo>
                    <a:pt x="413" y="199"/>
                  </a:lnTo>
                  <a:lnTo>
                    <a:pt x="416" y="203"/>
                  </a:lnTo>
                  <a:lnTo>
                    <a:pt x="421" y="211"/>
                  </a:lnTo>
                  <a:lnTo>
                    <a:pt x="427" y="223"/>
                  </a:lnTo>
                  <a:lnTo>
                    <a:pt x="434" y="238"/>
                  </a:lnTo>
                  <a:lnTo>
                    <a:pt x="442" y="258"/>
                  </a:lnTo>
                  <a:lnTo>
                    <a:pt x="450" y="283"/>
                  </a:lnTo>
                  <a:lnTo>
                    <a:pt x="458" y="313"/>
                  </a:lnTo>
                  <a:lnTo>
                    <a:pt x="465" y="350"/>
                  </a:lnTo>
                  <a:lnTo>
                    <a:pt x="462" y="351"/>
                  </a:lnTo>
                  <a:lnTo>
                    <a:pt x="455" y="353"/>
                  </a:lnTo>
                  <a:lnTo>
                    <a:pt x="444" y="356"/>
                  </a:lnTo>
                  <a:lnTo>
                    <a:pt x="430" y="360"/>
                  </a:lnTo>
                  <a:lnTo>
                    <a:pt x="413" y="365"/>
                  </a:lnTo>
                  <a:lnTo>
                    <a:pt x="393" y="370"/>
                  </a:lnTo>
                  <a:lnTo>
                    <a:pt x="373" y="375"/>
                  </a:lnTo>
                  <a:lnTo>
                    <a:pt x="330" y="384"/>
                  </a:lnTo>
                  <a:lnTo>
                    <a:pt x="309" y="387"/>
                  </a:lnTo>
                  <a:lnTo>
                    <a:pt x="289" y="389"/>
                  </a:lnTo>
                  <a:lnTo>
                    <a:pt x="272" y="390"/>
                  </a:lnTo>
                  <a:lnTo>
                    <a:pt x="257" y="388"/>
                  </a:lnTo>
                  <a:lnTo>
                    <a:pt x="245" y="385"/>
                  </a:lnTo>
                  <a:lnTo>
                    <a:pt x="240" y="379"/>
                  </a:lnTo>
                  <a:lnTo>
                    <a:pt x="235" y="370"/>
                  </a:lnTo>
                  <a:lnTo>
                    <a:pt x="228" y="357"/>
                  </a:lnTo>
                  <a:lnTo>
                    <a:pt x="223" y="343"/>
                  </a:lnTo>
                  <a:lnTo>
                    <a:pt x="218" y="326"/>
                  </a:lnTo>
                  <a:lnTo>
                    <a:pt x="213" y="311"/>
                  </a:lnTo>
                  <a:lnTo>
                    <a:pt x="210" y="297"/>
                  </a:lnTo>
                  <a:lnTo>
                    <a:pt x="207" y="285"/>
                  </a:lnTo>
                  <a:lnTo>
                    <a:pt x="205" y="278"/>
                  </a:lnTo>
                  <a:lnTo>
                    <a:pt x="204" y="274"/>
                  </a:lnTo>
                  <a:lnTo>
                    <a:pt x="147" y="467"/>
                  </a:lnTo>
                  <a:lnTo>
                    <a:pt x="145" y="468"/>
                  </a:lnTo>
                  <a:lnTo>
                    <a:pt x="140" y="472"/>
                  </a:lnTo>
                  <a:lnTo>
                    <a:pt x="132" y="477"/>
                  </a:lnTo>
                  <a:lnTo>
                    <a:pt x="120" y="483"/>
                  </a:lnTo>
                  <a:lnTo>
                    <a:pt x="103" y="490"/>
                  </a:lnTo>
                  <a:lnTo>
                    <a:pt x="84" y="496"/>
                  </a:lnTo>
                  <a:lnTo>
                    <a:pt x="60" y="501"/>
                  </a:lnTo>
                  <a:lnTo>
                    <a:pt x="32" y="504"/>
                  </a:lnTo>
                  <a:lnTo>
                    <a:pt x="0" y="505"/>
                  </a:lnTo>
                  <a:lnTo>
                    <a:pt x="1" y="502"/>
                  </a:lnTo>
                  <a:lnTo>
                    <a:pt x="2" y="493"/>
                  </a:lnTo>
                  <a:lnTo>
                    <a:pt x="6" y="478"/>
                  </a:lnTo>
                  <a:lnTo>
                    <a:pt x="11" y="458"/>
                  </a:lnTo>
                  <a:lnTo>
                    <a:pt x="18" y="432"/>
                  </a:lnTo>
                  <a:lnTo>
                    <a:pt x="27" y="401"/>
                  </a:lnTo>
                  <a:lnTo>
                    <a:pt x="38" y="364"/>
                  </a:lnTo>
                  <a:lnTo>
                    <a:pt x="52" y="323"/>
                  </a:lnTo>
                  <a:lnTo>
                    <a:pt x="70" y="277"/>
                  </a:lnTo>
                  <a:lnTo>
                    <a:pt x="90" y="226"/>
                  </a:lnTo>
                  <a:lnTo>
                    <a:pt x="110" y="178"/>
                  </a:lnTo>
                  <a:lnTo>
                    <a:pt x="129" y="135"/>
                  </a:lnTo>
                  <a:lnTo>
                    <a:pt x="145" y="98"/>
                  </a:lnTo>
                  <a:lnTo>
                    <a:pt x="160" y="67"/>
                  </a:lnTo>
                  <a:lnTo>
                    <a:pt x="174" y="39"/>
                  </a:lnTo>
                  <a:lnTo>
                    <a:pt x="185" y="18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44B79">
                    <a:shade val="30000"/>
                    <a:satMod val="115000"/>
                  </a:srgbClr>
                </a:gs>
                <a:gs pos="50000">
                  <a:srgbClr val="244B79">
                    <a:shade val="67500"/>
                    <a:satMod val="115000"/>
                  </a:srgbClr>
                </a:gs>
                <a:gs pos="100000">
                  <a:srgbClr val="244B7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64"/>
            <p:cNvSpPr>
              <a:spLocks/>
            </p:cNvSpPr>
            <p:nvPr/>
          </p:nvSpPr>
          <p:spPr bwMode="auto">
            <a:xfrm>
              <a:off x="5919788" y="2684463"/>
              <a:ext cx="136525" cy="133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13"/>
                </a:cxn>
                <a:cxn ang="0">
                  <a:pos x="86" y="26"/>
                </a:cxn>
                <a:cxn ang="0">
                  <a:pos x="43" y="84"/>
                </a:cxn>
                <a:cxn ang="0">
                  <a:pos x="22" y="77"/>
                </a:cxn>
                <a:cxn ang="0">
                  <a:pos x="0" y="0"/>
                </a:cxn>
              </a:cxnLst>
              <a:rect l="0" t="0" r="r" b="b"/>
              <a:pathLst>
                <a:path w="86" h="84">
                  <a:moveTo>
                    <a:pt x="0" y="0"/>
                  </a:moveTo>
                  <a:lnTo>
                    <a:pt x="41" y="13"/>
                  </a:lnTo>
                  <a:lnTo>
                    <a:pt x="86" y="26"/>
                  </a:lnTo>
                  <a:lnTo>
                    <a:pt x="43" y="84"/>
                  </a:lnTo>
                  <a:lnTo>
                    <a:pt x="22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65"/>
            <p:cNvSpPr>
              <a:spLocks/>
            </p:cNvSpPr>
            <p:nvPr/>
          </p:nvSpPr>
          <p:spPr bwMode="auto">
            <a:xfrm>
              <a:off x="5219700" y="2481263"/>
              <a:ext cx="557213" cy="1055688"/>
            </a:xfrm>
            <a:custGeom>
              <a:avLst/>
              <a:gdLst/>
              <a:ahLst/>
              <a:cxnLst>
                <a:cxn ang="0">
                  <a:pos x="243" y="0"/>
                </a:cxn>
                <a:cxn ang="0">
                  <a:pos x="261" y="20"/>
                </a:cxn>
                <a:cxn ang="0">
                  <a:pos x="285" y="40"/>
                </a:cxn>
                <a:cxn ang="0">
                  <a:pos x="314" y="62"/>
                </a:cxn>
                <a:cxn ang="0">
                  <a:pos x="351" y="86"/>
                </a:cxn>
                <a:cxn ang="0">
                  <a:pos x="351" y="117"/>
                </a:cxn>
                <a:cxn ang="0">
                  <a:pos x="350" y="155"/>
                </a:cxn>
                <a:cxn ang="0">
                  <a:pos x="349" y="199"/>
                </a:cxn>
                <a:cxn ang="0">
                  <a:pos x="346" y="248"/>
                </a:cxn>
                <a:cxn ang="0">
                  <a:pos x="341" y="300"/>
                </a:cxn>
                <a:cxn ang="0">
                  <a:pos x="332" y="356"/>
                </a:cxn>
                <a:cxn ang="0">
                  <a:pos x="321" y="415"/>
                </a:cxn>
                <a:cxn ang="0">
                  <a:pos x="307" y="476"/>
                </a:cxn>
                <a:cxn ang="0">
                  <a:pos x="289" y="538"/>
                </a:cxn>
                <a:cxn ang="0">
                  <a:pos x="266" y="601"/>
                </a:cxn>
                <a:cxn ang="0">
                  <a:pos x="238" y="665"/>
                </a:cxn>
                <a:cxn ang="0">
                  <a:pos x="226" y="665"/>
                </a:cxn>
                <a:cxn ang="0">
                  <a:pos x="211" y="664"/>
                </a:cxn>
                <a:cxn ang="0">
                  <a:pos x="192" y="663"/>
                </a:cxn>
                <a:cxn ang="0">
                  <a:pos x="170" y="659"/>
                </a:cxn>
                <a:cxn ang="0">
                  <a:pos x="144" y="653"/>
                </a:cxn>
                <a:cxn ang="0">
                  <a:pos x="117" y="645"/>
                </a:cxn>
                <a:cxn ang="0">
                  <a:pos x="87" y="634"/>
                </a:cxn>
                <a:cxn ang="0">
                  <a:pos x="58" y="619"/>
                </a:cxn>
                <a:cxn ang="0">
                  <a:pos x="28" y="599"/>
                </a:cxn>
                <a:cxn ang="0">
                  <a:pos x="0" y="576"/>
                </a:cxn>
                <a:cxn ang="0">
                  <a:pos x="1" y="573"/>
                </a:cxn>
                <a:cxn ang="0">
                  <a:pos x="4" y="566"/>
                </a:cxn>
                <a:cxn ang="0">
                  <a:pos x="8" y="554"/>
                </a:cxn>
                <a:cxn ang="0">
                  <a:pos x="14" y="537"/>
                </a:cxn>
                <a:cxn ang="0">
                  <a:pos x="21" y="518"/>
                </a:cxn>
                <a:cxn ang="0">
                  <a:pos x="30" y="495"/>
                </a:cxn>
                <a:cxn ang="0">
                  <a:pos x="39" y="470"/>
                </a:cxn>
                <a:cxn ang="0">
                  <a:pos x="51" y="443"/>
                </a:cxn>
                <a:cxn ang="0">
                  <a:pos x="62" y="415"/>
                </a:cxn>
                <a:cxn ang="0">
                  <a:pos x="74" y="385"/>
                </a:cxn>
                <a:cxn ang="0">
                  <a:pos x="98" y="324"/>
                </a:cxn>
                <a:cxn ang="0">
                  <a:pos x="125" y="265"/>
                </a:cxn>
                <a:cxn ang="0">
                  <a:pos x="138" y="238"/>
                </a:cxn>
                <a:cxn ang="0">
                  <a:pos x="150" y="212"/>
                </a:cxn>
                <a:cxn ang="0">
                  <a:pos x="170" y="173"/>
                </a:cxn>
                <a:cxn ang="0">
                  <a:pos x="186" y="138"/>
                </a:cxn>
                <a:cxn ang="0">
                  <a:pos x="200" y="106"/>
                </a:cxn>
                <a:cxn ang="0">
                  <a:pos x="213" y="77"/>
                </a:cxn>
                <a:cxn ang="0">
                  <a:pos x="224" y="51"/>
                </a:cxn>
                <a:cxn ang="0">
                  <a:pos x="232" y="30"/>
                </a:cxn>
                <a:cxn ang="0">
                  <a:pos x="238" y="12"/>
                </a:cxn>
                <a:cxn ang="0">
                  <a:pos x="243" y="0"/>
                </a:cxn>
              </a:cxnLst>
              <a:rect l="0" t="0" r="r" b="b"/>
              <a:pathLst>
                <a:path w="351" h="665">
                  <a:moveTo>
                    <a:pt x="243" y="0"/>
                  </a:moveTo>
                  <a:lnTo>
                    <a:pt x="261" y="20"/>
                  </a:lnTo>
                  <a:lnTo>
                    <a:pt x="285" y="40"/>
                  </a:lnTo>
                  <a:lnTo>
                    <a:pt x="314" y="62"/>
                  </a:lnTo>
                  <a:lnTo>
                    <a:pt x="351" y="86"/>
                  </a:lnTo>
                  <a:lnTo>
                    <a:pt x="351" y="117"/>
                  </a:lnTo>
                  <a:lnTo>
                    <a:pt x="350" y="155"/>
                  </a:lnTo>
                  <a:lnTo>
                    <a:pt x="349" y="199"/>
                  </a:lnTo>
                  <a:lnTo>
                    <a:pt x="346" y="248"/>
                  </a:lnTo>
                  <a:lnTo>
                    <a:pt x="341" y="300"/>
                  </a:lnTo>
                  <a:lnTo>
                    <a:pt x="332" y="356"/>
                  </a:lnTo>
                  <a:lnTo>
                    <a:pt x="321" y="415"/>
                  </a:lnTo>
                  <a:lnTo>
                    <a:pt x="307" y="476"/>
                  </a:lnTo>
                  <a:lnTo>
                    <a:pt x="289" y="538"/>
                  </a:lnTo>
                  <a:lnTo>
                    <a:pt x="266" y="601"/>
                  </a:lnTo>
                  <a:lnTo>
                    <a:pt x="238" y="665"/>
                  </a:lnTo>
                  <a:lnTo>
                    <a:pt x="226" y="665"/>
                  </a:lnTo>
                  <a:lnTo>
                    <a:pt x="211" y="664"/>
                  </a:lnTo>
                  <a:lnTo>
                    <a:pt x="192" y="663"/>
                  </a:lnTo>
                  <a:lnTo>
                    <a:pt x="170" y="659"/>
                  </a:lnTo>
                  <a:lnTo>
                    <a:pt x="144" y="653"/>
                  </a:lnTo>
                  <a:lnTo>
                    <a:pt x="117" y="645"/>
                  </a:lnTo>
                  <a:lnTo>
                    <a:pt x="87" y="634"/>
                  </a:lnTo>
                  <a:lnTo>
                    <a:pt x="58" y="619"/>
                  </a:lnTo>
                  <a:lnTo>
                    <a:pt x="28" y="599"/>
                  </a:lnTo>
                  <a:lnTo>
                    <a:pt x="0" y="576"/>
                  </a:lnTo>
                  <a:lnTo>
                    <a:pt x="1" y="573"/>
                  </a:lnTo>
                  <a:lnTo>
                    <a:pt x="4" y="566"/>
                  </a:lnTo>
                  <a:lnTo>
                    <a:pt x="8" y="554"/>
                  </a:lnTo>
                  <a:lnTo>
                    <a:pt x="14" y="537"/>
                  </a:lnTo>
                  <a:lnTo>
                    <a:pt x="21" y="518"/>
                  </a:lnTo>
                  <a:lnTo>
                    <a:pt x="30" y="495"/>
                  </a:lnTo>
                  <a:lnTo>
                    <a:pt x="39" y="470"/>
                  </a:lnTo>
                  <a:lnTo>
                    <a:pt x="51" y="443"/>
                  </a:lnTo>
                  <a:lnTo>
                    <a:pt x="62" y="415"/>
                  </a:lnTo>
                  <a:lnTo>
                    <a:pt x="74" y="385"/>
                  </a:lnTo>
                  <a:lnTo>
                    <a:pt x="98" y="324"/>
                  </a:lnTo>
                  <a:lnTo>
                    <a:pt x="125" y="265"/>
                  </a:lnTo>
                  <a:lnTo>
                    <a:pt x="138" y="238"/>
                  </a:lnTo>
                  <a:lnTo>
                    <a:pt x="150" y="212"/>
                  </a:lnTo>
                  <a:lnTo>
                    <a:pt x="170" y="173"/>
                  </a:lnTo>
                  <a:lnTo>
                    <a:pt x="186" y="138"/>
                  </a:lnTo>
                  <a:lnTo>
                    <a:pt x="200" y="106"/>
                  </a:lnTo>
                  <a:lnTo>
                    <a:pt x="213" y="77"/>
                  </a:lnTo>
                  <a:lnTo>
                    <a:pt x="224" y="51"/>
                  </a:lnTo>
                  <a:lnTo>
                    <a:pt x="232" y="30"/>
                  </a:lnTo>
                  <a:lnTo>
                    <a:pt x="238" y="12"/>
                  </a:lnTo>
                  <a:lnTo>
                    <a:pt x="24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44B79">
                    <a:shade val="30000"/>
                    <a:satMod val="115000"/>
                  </a:srgbClr>
                </a:gs>
                <a:gs pos="50000">
                  <a:srgbClr val="244B79">
                    <a:shade val="67500"/>
                    <a:satMod val="115000"/>
                  </a:srgbClr>
                </a:gs>
                <a:gs pos="100000">
                  <a:srgbClr val="244B7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66"/>
            <p:cNvSpPr>
              <a:spLocks/>
            </p:cNvSpPr>
            <p:nvPr/>
          </p:nvSpPr>
          <p:spPr bwMode="auto">
            <a:xfrm>
              <a:off x="4967288" y="2468563"/>
              <a:ext cx="639763" cy="569913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403" y="10"/>
                </a:cxn>
                <a:cxn ang="0">
                  <a:pos x="324" y="241"/>
                </a:cxn>
                <a:cxn ang="0">
                  <a:pos x="225" y="244"/>
                </a:cxn>
                <a:cxn ang="0">
                  <a:pos x="218" y="252"/>
                </a:cxn>
                <a:cxn ang="0">
                  <a:pos x="209" y="265"/>
                </a:cxn>
                <a:cxn ang="0">
                  <a:pos x="196" y="281"/>
                </a:cxn>
                <a:cxn ang="0">
                  <a:pos x="184" y="303"/>
                </a:cxn>
                <a:cxn ang="0">
                  <a:pos x="171" y="328"/>
                </a:cxn>
                <a:cxn ang="0">
                  <a:pos x="159" y="359"/>
                </a:cxn>
                <a:cxn ang="0">
                  <a:pos x="156" y="359"/>
                </a:cxn>
                <a:cxn ang="0">
                  <a:pos x="146" y="358"/>
                </a:cxn>
                <a:cxn ang="0">
                  <a:pos x="129" y="355"/>
                </a:cxn>
                <a:cxn ang="0">
                  <a:pos x="110" y="350"/>
                </a:cxn>
                <a:cxn ang="0">
                  <a:pos x="86" y="342"/>
                </a:cxn>
                <a:cxn ang="0">
                  <a:pos x="59" y="331"/>
                </a:cxn>
                <a:cxn ang="0">
                  <a:pos x="30" y="316"/>
                </a:cxn>
                <a:cxn ang="0">
                  <a:pos x="0" y="296"/>
                </a:cxn>
                <a:cxn ang="0">
                  <a:pos x="1" y="294"/>
                </a:cxn>
                <a:cxn ang="0">
                  <a:pos x="5" y="286"/>
                </a:cxn>
                <a:cxn ang="0">
                  <a:pos x="10" y="275"/>
                </a:cxn>
                <a:cxn ang="0">
                  <a:pos x="17" y="261"/>
                </a:cxn>
                <a:cxn ang="0">
                  <a:pos x="27" y="245"/>
                </a:cxn>
                <a:cxn ang="0">
                  <a:pos x="36" y="226"/>
                </a:cxn>
                <a:cxn ang="0">
                  <a:pos x="46" y="207"/>
                </a:cxn>
                <a:cxn ang="0">
                  <a:pos x="57" y="188"/>
                </a:cxn>
                <a:cxn ang="0">
                  <a:pos x="80" y="151"/>
                </a:cxn>
                <a:cxn ang="0">
                  <a:pos x="91" y="136"/>
                </a:cxn>
                <a:cxn ang="0">
                  <a:pos x="101" y="122"/>
                </a:cxn>
                <a:cxn ang="0">
                  <a:pos x="110" y="112"/>
                </a:cxn>
                <a:cxn ang="0">
                  <a:pos x="125" y="101"/>
                </a:cxn>
                <a:cxn ang="0">
                  <a:pos x="145" y="89"/>
                </a:cxn>
                <a:cxn ang="0">
                  <a:pos x="168" y="77"/>
                </a:cxn>
                <a:cxn ang="0">
                  <a:pos x="193" y="65"/>
                </a:cxn>
                <a:cxn ang="0">
                  <a:pos x="222" y="54"/>
                </a:cxn>
                <a:cxn ang="0">
                  <a:pos x="250" y="44"/>
                </a:cxn>
                <a:cxn ang="0">
                  <a:pos x="280" y="34"/>
                </a:cxn>
                <a:cxn ang="0">
                  <a:pos x="308" y="24"/>
                </a:cxn>
                <a:cxn ang="0">
                  <a:pos x="335" y="16"/>
                </a:cxn>
                <a:cxn ang="0">
                  <a:pos x="358" y="10"/>
                </a:cxn>
                <a:cxn ang="0">
                  <a:pos x="379" y="4"/>
                </a:cxn>
                <a:cxn ang="0">
                  <a:pos x="395" y="0"/>
                </a:cxn>
              </a:cxnLst>
              <a:rect l="0" t="0" r="r" b="b"/>
              <a:pathLst>
                <a:path w="403" h="359">
                  <a:moveTo>
                    <a:pt x="395" y="0"/>
                  </a:moveTo>
                  <a:lnTo>
                    <a:pt x="403" y="10"/>
                  </a:lnTo>
                  <a:lnTo>
                    <a:pt x="324" y="241"/>
                  </a:lnTo>
                  <a:lnTo>
                    <a:pt x="225" y="244"/>
                  </a:lnTo>
                  <a:lnTo>
                    <a:pt x="218" y="252"/>
                  </a:lnTo>
                  <a:lnTo>
                    <a:pt x="209" y="265"/>
                  </a:lnTo>
                  <a:lnTo>
                    <a:pt x="196" y="281"/>
                  </a:lnTo>
                  <a:lnTo>
                    <a:pt x="184" y="303"/>
                  </a:lnTo>
                  <a:lnTo>
                    <a:pt x="171" y="328"/>
                  </a:lnTo>
                  <a:lnTo>
                    <a:pt x="159" y="359"/>
                  </a:lnTo>
                  <a:lnTo>
                    <a:pt x="156" y="359"/>
                  </a:lnTo>
                  <a:lnTo>
                    <a:pt x="146" y="358"/>
                  </a:lnTo>
                  <a:lnTo>
                    <a:pt x="129" y="355"/>
                  </a:lnTo>
                  <a:lnTo>
                    <a:pt x="110" y="350"/>
                  </a:lnTo>
                  <a:lnTo>
                    <a:pt x="86" y="342"/>
                  </a:lnTo>
                  <a:lnTo>
                    <a:pt x="59" y="331"/>
                  </a:lnTo>
                  <a:lnTo>
                    <a:pt x="30" y="316"/>
                  </a:lnTo>
                  <a:lnTo>
                    <a:pt x="0" y="296"/>
                  </a:lnTo>
                  <a:lnTo>
                    <a:pt x="1" y="294"/>
                  </a:lnTo>
                  <a:lnTo>
                    <a:pt x="5" y="286"/>
                  </a:lnTo>
                  <a:lnTo>
                    <a:pt x="10" y="275"/>
                  </a:lnTo>
                  <a:lnTo>
                    <a:pt x="17" y="261"/>
                  </a:lnTo>
                  <a:lnTo>
                    <a:pt x="27" y="245"/>
                  </a:lnTo>
                  <a:lnTo>
                    <a:pt x="36" y="226"/>
                  </a:lnTo>
                  <a:lnTo>
                    <a:pt x="46" y="207"/>
                  </a:lnTo>
                  <a:lnTo>
                    <a:pt x="57" y="188"/>
                  </a:lnTo>
                  <a:lnTo>
                    <a:pt x="80" y="151"/>
                  </a:lnTo>
                  <a:lnTo>
                    <a:pt x="91" y="136"/>
                  </a:lnTo>
                  <a:lnTo>
                    <a:pt x="101" y="122"/>
                  </a:lnTo>
                  <a:lnTo>
                    <a:pt x="110" y="112"/>
                  </a:lnTo>
                  <a:lnTo>
                    <a:pt x="125" y="101"/>
                  </a:lnTo>
                  <a:lnTo>
                    <a:pt x="145" y="89"/>
                  </a:lnTo>
                  <a:lnTo>
                    <a:pt x="168" y="77"/>
                  </a:lnTo>
                  <a:lnTo>
                    <a:pt x="193" y="65"/>
                  </a:lnTo>
                  <a:lnTo>
                    <a:pt x="222" y="54"/>
                  </a:lnTo>
                  <a:lnTo>
                    <a:pt x="250" y="44"/>
                  </a:lnTo>
                  <a:lnTo>
                    <a:pt x="280" y="34"/>
                  </a:lnTo>
                  <a:lnTo>
                    <a:pt x="308" y="24"/>
                  </a:lnTo>
                  <a:lnTo>
                    <a:pt x="335" y="16"/>
                  </a:lnTo>
                  <a:lnTo>
                    <a:pt x="358" y="10"/>
                  </a:lnTo>
                  <a:lnTo>
                    <a:pt x="379" y="4"/>
                  </a:lnTo>
                  <a:lnTo>
                    <a:pt x="39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44B79">
                    <a:shade val="30000"/>
                    <a:satMod val="115000"/>
                  </a:srgbClr>
                </a:gs>
                <a:gs pos="50000">
                  <a:srgbClr val="244B79">
                    <a:shade val="67500"/>
                    <a:satMod val="115000"/>
                  </a:srgbClr>
                </a:gs>
                <a:gs pos="100000">
                  <a:srgbClr val="244B7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7"/>
            <p:cNvSpPr>
              <a:spLocks/>
            </p:cNvSpPr>
            <p:nvPr/>
          </p:nvSpPr>
          <p:spPr bwMode="auto">
            <a:xfrm>
              <a:off x="5527675" y="2933700"/>
              <a:ext cx="153988" cy="714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7" y="24"/>
                </a:cxn>
                <a:cxn ang="0">
                  <a:pos x="91" y="45"/>
                </a:cxn>
                <a:cxn ang="0">
                  <a:pos x="0" y="23"/>
                </a:cxn>
                <a:cxn ang="0">
                  <a:pos x="6" y="0"/>
                </a:cxn>
              </a:cxnLst>
              <a:rect l="0" t="0" r="r" b="b"/>
              <a:pathLst>
                <a:path w="97" h="45">
                  <a:moveTo>
                    <a:pt x="6" y="0"/>
                  </a:moveTo>
                  <a:lnTo>
                    <a:pt x="97" y="24"/>
                  </a:lnTo>
                  <a:lnTo>
                    <a:pt x="91" y="45"/>
                  </a:lnTo>
                  <a:lnTo>
                    <a:pt x="0" y="23"/>
                  </a:lnTo>
                  <a:lnTo>
                    <a:pt x="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2626321" y="2773551"/>
            <a:ext cx="8229599" cy="4358701"/>
            <a:chOff x="2956719" y="2217738"/>
            <a:chExt cx="6973264" cy="4358701"/>
          </a:xfrm>
        </p:grpSpPr>
        <p:sp>
          <p:nvSpPr>
            <p:cNvPr id="24" name="Freeform 23"/>
            <p:cNvSpPr/>
            <p:nvPr/>
          </p:nvSpPr>
          <p:spPr>
            <a:xfrm>
              <a:off x="4354544" y="4015296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094082" y="4600177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527593" y="3477181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684269" y="3166705"/>
              <a:ext cx="1936635" cy="2075375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6329" h="4253216">
                  <a:moveTo>
                    <a:pt x="3152517" y="0"/>
                  </a:moveTo>
                  <a:lnTo>
                    <a:pt x="0" y="310447"/>
                  </a:lnTo>
                  <a:lnTo>
                    <a:pt x="2707009" y="4253216"/>
                  </a:lnTo>
                  <a:lnTo>
                    <a:pt x="4996329" y="2466725"/>
                  </a:lnTo>
                  <a:lnTo>
                    <a:pt x="31525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26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966360" y="2553927"/>
              <a:ext cx="1963623" cy="2075375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5955" h="4253216">
                  <a:moveTo>
                    <a:pt x="3222143" y="0"/>
                  </a:moveTo>
                  <a:lnTo>
                    <a:pt x="0" y="314451"/>
                  </a:lnTo>
                  <a:lnTo>
                    <a:pt x="2776635" y="4253216"/>
                  </a:lnTo>
                  <a:lnTo>
                    <a:pt x="5065955" y="2466725"/>
                  </a:lnTo>
                  <a:lnTo>
                    <a:pt x="32221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9"/>
            <p:cNvGrpSpPr/>
            <p:nvPr/>
          </p:nvGrpSpPr>
          <p:grpSpPr>
            <a:xfrm>
              <a:off x="2956719" y="2217738"/>
              <a:ext cx="6275387" cy="2876550"/>
              <a:chOff x="2970213" y="2217738"/>
              <a:chExt cx="6275387" cy="2876550"/>
            </a:xfrm>
          </p:grpSpPr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2970213" y="4770438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2970213" y="4589463"/>
                <a:ext cx="1296987" cy="182563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817" y="0"/>
                  </a:cxn>
                  <a:cxn ang="0">
                    <a:pos x="736" y="115"/>
                  </a:cxn>
                  <a:cxn ang="0">
                    <a:pos x="0" y="115"/>
                  </a:cxn>
                  <a:cxn ang="0">
                    <a:pos x="169" y="0"/>
                  </a:cxn>
                </a:cxnLst>
                <a:rect l="0" t="0" r="r" b="b"/>
                <a:pathLst>
                  <a:path w="817" h="115">
                    <a:moveTo>
                      <a:pt x="169" y="0"/>
                    </a:moveTo>
                    <a:lnTo>
                      <a:pt x="817" y="0"/>
                    </a:lnTo>
                    <a:lnTo>
                      <a:pt x="736" y="115"/>
                    </a:lnTo>
                    <a:lnTo>
                      <a:pt x="0" y="115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008DF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4137025" y="4589463"/>
                <a:ext cx="130175" cy="504825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82" y="204"/>
                  </a:cxn>
                  <a:cxn ang="0">
                    <a:pos x="0" y="318"/>
                  </a:cxn>
                  <a:cxn ang="0">
                    <a:pos x="0" y="114"/>
                  </a:cxn>
                  <a:cxn ang="0">
                    <a:pos x="82" y="0"/>
                  </a:cxn>
                </a:cxnLst>
                <a:rect l="0" t="0" r="r" b="b"/>
                <a:pathLst>
                  <a:path w="82" h="318">
                    <a:moveTo>
                      <a:pt x="82" y="0"/>
                    </a:moveTo>
                    <a:lnTo>
                      <a:pt x="82" y="204"/>
                    </a:lnTo>
                    <a:lnTo>
                      <a:pt x="0" y="318"/>
                    </a:lnTo>
                    <a:lnTo>
                      <a:pt x="0" y="11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18396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5532438" y="3475038"/>
                <a:ext cx="1168400" cy="325438"/>
              </a:xfrm>
              <a:prstGeom prst="rect">
                <a:avLst/>
              </a:prstGeom>
              <a:gradFill flip="none" rotWithShape="1">
                <a:gsLst>
                  <a:gs pos="0">
                    <a:srgbClr val="E60000">
                      <a:shade val="67500"/>
                      <a:satMod val="115000"/>
                    </a:srgbClr>
                  </a:gs>
                  <a:gs pos="100000">
                    <a:srgbClr val="E6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6759575" y="2882900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auto">
              <a:xfrm>
                <a:off x="6696075" y="2885324"/>
                <a:ext cx="63500" cy="4445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204"/>
                  </a:cxn>
                  <a:cxn ang="0">
                    <a:pos x="0" y="280"/>
                  </a:cxn>
                  <a:cxn ang="0">
                    <a:pos x="0" y="125"/>
                  </a:cxn>
                  <a:cxn ang="0">
                    <a:pos x="40" y="0"/>
                  </a:cxn>
                </a:cxnLst>
                <a:rect l="0" t="0" r="r" b="b"/>
                <a:pathLst>
                  <a:path w="40" h="280">
                    <a:moveTo>
                      <a:pt x="40" y="0"/>
                    </a:moveTo>
                    <a:lnTo>
                      <a:pt x="40" y="204"/>
                    </a:lnTo>
                    <a:lnTo>
                      <a:pt x="0" y="280"/>
                    </a:lnTo>
                    <a:lnTo>
                      <a:pt x="0" y="12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E2A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auto">
              <a:xfrm>
                <a:off x="6699250" y="3203575"/>
                <a:ext cx="1228725" cy="119063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774" y="0"/>
                  </a:cxn>
                  <a:cxn ang="0">
                    <a:pos x="606" y="75"/>
                  </a:cxn>
                  <a:cxn ang="0">
                    <a:pos x="0" y="75"/>
                  </a:cxn>
                  <a:cxn ang="0">
                    <a:pos x="38" y="0"/>
                  </a:cxn>
                </a:cxnLst>
                <a:rect l="0" t="0" r="r" b="b"/>
                <a:pathLst>
                  <a:path w="774" h="75">
                    <a:moveTo>
                      <a:pt x="38" y="0"/>
                    </a:moveTo>
                    <a:lnTo>
                      <a:pt x="774" y="0"/>
                    </a:lnTo>
                    <a:lnTo>
                      <a:pt x="606" y="75"/>
                    </a:lnTo>
                    <a:lnTo>
                      <a:pt x="0" y="7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C8F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7959919" y="2219786"/>
                <a:ext cx="117475" cy="503238"/>
              </a:xfrm>
              <a:custGeom>
                <a:avLst/>
                <a:gdLst>
                  <a:gd name="connsiteX0" fmla="*/ 150 w 150"/>
                  <a:gd name="connsiteY0" fmla="*/ 0 h 314"/>
                  <a:gd name="connsiteX1" fmla="*/ 150 w 150"/>
                  <a:gd name="connsiteY1" fmla="*/ 203 h 314"/>
                  <a:gd name="connsiteX2" fmla="*/ 0 w 150"/>
                  <a:gd name="connsiteY2" fmla="*/ 314 h 314"/>
                  <a:gd name="connsiteX3" fmla="*/ 76 w 150"/>
                  <a:gd name="connsiteY3" fmla="*/ 128 h 314"/>
                  <a:gd name="connsiteX4" fmla="*/ 150 w 150"/>
                  <a:gd name="connsiteY4" fmla="*/ 0 h 314"/>
                  <a:gd name="connsiteX0" fmla="*/ 74 w 74"/>
                  <a:gd name="connsiteY0" fmla="*/ 0 h 313"/>
                  <a:gd name="connsiteX1" fmla="*/ 74 w 74"/>
                  <a:gd name="connsiteY1" fmla="*/ 203 h 313"/>
                  <a:gd name="connsiteX2" fmla="*/ 1 w 74"/>
                  <a:gd name="connsiteY2" fmla="*/ 313 h 313"/>
                  <a:gd name="connsiteX3" fmla="*/ 0 w 74"/>
                  <a:gd name="connsiteY3" fmla="*/ 128 h 313"/>
                  <a:gd name="connsiteX4" fmla="*/ 74 w 74"/>
                  <a:gd name="connsiteY4" fmla="*/ 0 h 313"/>
                  <a:gd name="connsiteX0" fmla="*/ 10 w 74"/>
                  <a:gd name="connsiteY0" fmla="*/ 0 h 344"/>
                  <a:gd name="connsiteX1" fmla="*/ 74 w 74"/>
                  <a:gd name="connsiteY1" fmla="*/ 234 h 344"/>
                  <a:gd name="connsiteX2" fmla="*/ 1 w 74"/>
                  <a:gd name="connsiteY2" fmla="*/ 344 h 344"/>
                  <a:gd name="connsiteX3" fmla="*/ 0 w 74"/>
                  <a:gd name="connsiteY3" fmla="*/ 159 h 344"/>
                  <a:gd name="connsiteX4" fmla="*/ 10 w 74"/>
                  <a:gd name="connsiteY4" fmla="*/ 0 h 344"/>
                  <a:gd name="connsiteX0" fmla="*/ 74 w 95"/>
                  <a:gd name="connsiteY0" fmla="*/ 0 h 317"/>
                  <a:gd name="connsiteX1" fmla="*/ 74 w 95"/>
                  <a:gd name="connsiteY1" fmla="*/ 207 h 317"/>
                  <a:gd name="connsiteX2" fmla="*/ 1 w 95"/>
                  <a:gd name="connsiteY2" fmla="*/ 317 h 317"/>
                  <a:gd name="connsiteX3" fmla="*/ 0 w 95"/>
                  <a:gd name="connsiteY3" fmla="*/ 132 h 317"/>
                  <a:gd name="connsiteX4" fmla="*/ 74 w 95"/>
                  <a:gd name="connsiteY4" fmla="*/ 0 h 317"/>
                  <a:gd name="connsiteX0" fmla="*/ 74 w 95"/>
                  <a:gd name="connsiteY0" fmla="*/ 0 h 317"/>
                  <a:gd name="connsiteX1" fmla="*/ 74 w 95"/>
                  <a:gd name="connsiteY1" fmla="*/ 207 h 317"/>
                  <a:gd name="connsiteX2" fmla="*/ 1 w 95"/>
                  <a:gd name="connsiteY2" fmla="*/ 317 h 317"/>
                  <a:gd name="connsiteX3" fmla="*/ 0 w 95"/>
                  <a:gd name="connsiteY3" fmla="*/ 132 h 317"/>
                  <a:gd name="connsiteX4" fmla="*/ 74 w 95"/>
                  <a:gd name="connsiteY4" fmla="*/ 0 h 317"/>
                  <a:gd name="connsiteX0" fmla="*/ 74 w 74"/>
                  <a:gd name="connsiteY0" fmla="*/ 0 h 317"/>
                  <a:gd name="connsiteX1" fmla="*/ 74 w 74"/>
                  <a:gd name="connsiteY1" fmla="*/ 207 h 317"/>
                  <a:gd name="connsiteX2" fmla="*/ 1 w 74"/>
                  <a:gd name="connsiteY2" fmla="*/ 317 h 317"/>
                  <a:gd name="connsiteX3" fmla="*/ 0 w 74"/>
                  <a:gd name="connsiteY3" fmla="*/ 132 h 317"/>
                  <a:gd name="connsiteX4" fmla="*/ 74 w 74"/>
                  <a:gd name="connsiteY4" fmla="*/ 0 h 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" h="317">
                    <a:moveTo>
                      <a:pt x="74" y="0"/>
                    </a:moveTo>
                    <a:lnTo>
                      <a:pt x="74" y="207"/>
                    </a:lnTo>
                    <a:cubicBezTo>
                      <a:pt x="50" y="245"/>
                      <a:pt x="25" y="279"/>
                      <a:pt x="1" y="317"/>
                    </a:cubicBezTo>
                    <a:cubicBezTo>
                      <a:pt x="1" y="254"/>
                      <a:pt x="0" y="195"/>
                      <a:pt x="0" y="132"/>
                    </a:cubicBezTo>
                    <a:cubicBezTo>
                      <a:pt x="25" y="88"/>
                      <a:pt x="49" y="44"/>
                      <a:pt x="74" y="0"/>
                    </a:cubicBezTo>
                    <a:close/>
                  </a:path>
                </a:pathLst>
              </a:custGeom>
              <a:solidFill>
                <a:srgbClr val="2C77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7961313" y="2540000"/>
                <a:ext cx="1284287" cy="182563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09" y="0"/>
                  </a:cxn>
                  <a:cxn ang="0">
                    <a:pos x="647" y="115"/>
                  </a:cxn>
                  <a:cxn ang="0">
                    <a:pos x="0" y="114"/>
                  </a:cxn>
                  <a:cxn ang="0">
                    <a:pos x="73" y="0"/>
                  </a:cxn>
                </a:cxnLst>
                <a:rect l="0" t="0" r="r" b="b"/>
                <a:pathLst>
                  <a:path w="809" h="115">
                    <a:moveTo>
                      <a:pt x="73" y="0"/>
                    </a:moveTo>
                    <a:lnTo>
                      <a:pt x="809" y="0"/>
                    </a:lnTo>
                    <a:lnTo>
                      <a:pt x="647" y="115"/>
                    </a:lnTo>
                    <a:lnTo>
                      <a:pt x="0" y="11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8075613" y="2217738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auto">
              <a:xfrm>
                <a:off x="4278313" y="3986213"/>
                <a:ext cx="1241425" cy="120650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782" y="0"/>
                  </a:cxn>
                  <a:cxn ang="0">
                    <a:pos x="736" y="76"/>
                  </a:cxn>
                  <a:cxn ang="0">
                    <a:pos x="0" y="76"/>
                  </a:cxn>
                  <a:cxn ang="0">
                    <a:pos x="171" y="0"/>
                  </a:cxn>
                </a:cxnLst>
                <a:rect l="0" t="0" r="r" b="b"/>
                <a:pathLst>
                  <a:path w="782" h="76">
                    <a:moveTo>
                      <a:pt x="171" y="0"/>
                    </a:moveTo>
                    <a:lnTo>
                      <a:pt x="782" y="0"/>
                    </a:lnTo>
                    <a:lnTo>
                      <a:pt x="736" y="76"/>
                    </a:lnTo>
                    <a:lnTo>
                      <a:pt x="0" y="76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92D0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17"/>
              <p:cNvSpPr>
                <a:spLocks/>
              </p:cNvSpPr>
              <p:nvPr/>
            </p:nvSpPr>
            <p:spPr bwMode="auto">
              <a:xfrm>
                <a:off x="5442107" y="3986213"/>
                <a:ext cx="76200" cy="44291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131"/>
                  </a:cxn>
                  <a:cxn ang="0">
                    <a:pos x="0" y="279"/>
                  </a:cxn>
                  <a:cxn ang="0">
                    <a:pos x="0" y="75"/>
                  </a:cxn>
                  <a:cxn ang="0">
                    <a:pos x="47" y="0"/>
                  </a:cxn>
                </a:cxnLst>
                <a:rect l="0" t="0" r="r" b="b"/>
                <a:pathLst>
                  <a:path w="48" h="279">
                    <a:moveTo>
                      <a:pt x="47" y="0"/>
                    </a:moveTo>
                    <a:lnTo>
                      <a:pt x="48" y="131"/>
                    </a:lnTo>
                    <a:lnTo>
                      <a:pt x="0" y="279"/>
                    </a:lnTo>
                    <a:lnTo>
                      <a:pt x="0" y="75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5F91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4275138" y="4106863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78B832">
                      <a:shade val="67500"/>
                      <a:satMod val="115000"/>
                    </a:srgbClr>
                  </a:gs>
                  <a:gs pos="100000">
                    <a:srgbClr val="78B83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6" name="Group 165"/>
          <p:cNvGrpSpPr/>
          <p:nvPr/>
        </p:nvGrpSpPr>
        <p:grpSpPr>
          <a:xfrm>
            <a:off x="1560512" y="1667470"/>
            <a:ext cx="9067800" cy="4276130"/>
            <a:chOff x="1827211" y="1752600"/>
            <a:chExt cx="9067800" cy="4276130"/>
          </a:xfrm>
        </p:grpSpPr>
        <p:sp>
          <p:nvSpPr>
            <p:cNvPr id="167" name="TextBox 166"/>
            <p:cNvSpPr txBox="1"/>
            <p:nvPr/>
          </p:nvSpPr>
          <p:spPr>
            <a:xfrm flipH="1">
              <a:off x="8532811" y="5105400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 flipH="1">
              <a:off x="1827211" y="1752600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rot="21180724">
            <a:off x="7697563" y="2137529"/>
            <a:ext cx="1401926" cy="1386770"/>
            <a:chOff x="3228694" y="2773082"/>
            <a:chExt cx="1401926" cy="1386770"/>
          </a:xfrm>
        </p:grpSpPr>
        <p:sp>
          <p:nvSpPr>
            <p:cNvPr id="65" name="Arc 64"/>
            <p:cNvSpPr/>
            <p:nvPr/>
          </p:nvSpPr>
          <p:spPr>
            <a:xfrm rot="20274135">
              <a:off x="3228694" y="2773082"/>
              <a:ext cx="1386770" cy="1386770"/>
            </a:xfrm>
            <a:prstGeom prst="arc">
              <a:avLst>
                <a:gd name="adj1" fmla="val 11100070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rot="9614456">
              <a:off x="4528844" y="3204889"/>
              <a:ext cx="101776" cy="8773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Steps Diagrams 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Cartoon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Group 25"/>
          <p:cNvGrpSpPr/>
          <p:nvPr/>
        </p:nvGrpSpPr>
        <p:grpSpPr>
          <a:xfrm>
            <a:off x="2626321" y="2773551"/>
            <a:ext cx="8229599" cy="4358701"/>
            <a:chOff x="2956719" y="2217738"/>
            <a:chExt cx="6973264" cy="4358701"/>
          </a:xfrm>
        </p:grpSpPr>
        <p:sp>
          <p:nvSpPr>
            <p:cNvPr id="24" name="Freeform 23"/>
            <p:cNvSpPr/>
            <p:nvPr/>
          </p:nvSpPr>
          <p:spPr>
            <a:xfrm>
              <a:off x="4354544" y="4015296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094082" y="4600177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527593" y="3477181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684269" y="3166705"/>
              <a:ext cx="1936635" cy="2075375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6329" h="4253216">
                  <a:moveTo>
                    <a:pt x="3152517" y="0"/>
                  </a:moveTo>
                  <a:lnTo>
                    <a:pt x="0" y="310447"/>
                  </a:lnTo>
                  <a:lnTo>
                    <a:pt x="2707009" y="4253216"/>
                  </a:lnTo>
                  <a:lnTo>
                    <a:pt x="4996329" y="2466725"/>
                  </a:lnTo>
                  <a:lnTo>
                    <a:pt x="31525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26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966360" y="2553927"/>
              <a:ext cx="1963623" cy="2075375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5955" h="4253216">
                  <a:moveTo>
                    <a:pt x="3222143" y="0"/>
                  </a:moveTo>
                  <a:lnTo>
                    <a:pt x="0" y="314451"/>
                  </a:lnTo>
                  <a:lnTo>
                    <a:pt x="2776635" y="4253216"/>
                  </a:lnTo>
                  <a:lnTo>
                    <a:pt x="5065955" y="2466725"/>
                  </a:lnTo>
                  <a:lnTo>
                    <a:pt x="32221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19"/>
            <p:cNvGrpSpPr/>
            <p:nvPr/>
          </p:nvGrpSpPr>
          <p:grpSpPr>
            <a:xfrm>
              <a:off x="2956719" y="2217738"/>
              <a:ext cx="6275387" cy="2876550"/>
              <a:chOff x="2970213" y="2217738"/>
              <a:chExt cx="6275387" cy="2876550"/>
            </a:xfrm>
          </p:grpSpPr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2970213" y="4770438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2970213" y="4589463"/>
                <a:ext cx="1296987" cy="182563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817" y="0"/>
                  </a:cxn>
                  <a:cxn ang="0">
                    <a:pos x="736" y="115"/>
                  </a:cxn>
                  <a:cxn ang="0">
                    <a:pos x="0" y="115"/>
                  </a:cxn>
                  <a:cxn ang="0">
                    <a:pos x="169" y="0"/>
                  </a:cxn>
                </a:cxnLst>
                <a:rect l="0" t="0" r="r" b="b"/>
                <a:pathLst>
                  <a:path w="817" h="115">
                    <a:moveTo>
                      <a:pt x="169" y="0"/>
                    </a:moveTo>
                    <a:lnTo>
                      <a:pt x="817" y="0"/>
                    </a:lnTo>
                    <a:lnTo>
                      <a:pt x="736" y="115"/>
                    </a:lnTo>
                    <a:lnTo>
                      <a:pt x="0" y="115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008DF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4137025" y="4589463"/>
                <a:ext cx="130175" cy="504825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82" y="204"/>
                  </a:cxn>
                  <a:cxn ang="0">
                    <a:pos x="0" y="318"/>
                  </a:cxn>
                  <a:cxn ang="0">
                    <a:pos x="0" y="114"/>
                  </a:cxn>
                  <a:cxn ang="0">
                    <a:pos x="82" y="0"/>
                  </a:cxn>
                </a:cxnLst>
                <a:rect l="0" t="0" r="r" b="b"/>
                <a:pathLst>
                  <a:path w="82" h="318">
                    <a:moveTo>
                      <a:pt x="82" y="0"/>
                    </a:moveTo>
                    <a:lnTo>
                      <a:pt x="82" y="204"/>
                    </a:lnTo>
                    <a:lnTo>
                      <a:pt x="0" y="318"/>
                    </a:lnTo>
                    <a:lnTo>
                      <a:pt x="0" y="11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18396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5532438" y="3475038"/>
                <a:ext cx="1168400" cy="325438"/>
              </a:xfrm>
              <a:prstGeom prst="rect">
                <a:avLst/>
              </a:prstGeom>
              <a:gradFill flip="none" rotWithShape="1">
                <a:gsLst>
                  <a:gs pos="0">
                    <a:srgbClr val="E60000">
                      <a:shade val="67500"/>
                      <a:satMod val="115000"/>
                    </a:srgbClr>
                  </a:gs>
                  <a:gs pos="100000">
                    <a:srgbClr val="E6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6759575" y="2882900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auto">
              <a:xfrm>
                <a:off x="6696075" y="2885324"/>
                <a:ext cx="63500" cy="4445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204"/>
                  </a:cxn>
                  <a:cxn ang="0">
                    <a:pos x="0" y="280"/>
                  </a:cxn>
                  <a:cxn ang="0">
                    <a:pos x="0" y="125"/>
                  </a:cxn>
                  <a:cxn ang="0">
                    <a:pos x="40" y="0"/>
                  </a:cxn>
                </a:cxnLst>
                <a:rect l="0" t="0" r="r" b="b"/>
                <a:pathLst>
                  <a:path w="40" h="280">
                    <a:moveTo>
                      <a:pt x="40" y="0"/>
                    </a:moveTo>
                    <a:lnTo>
                      <a:pt x="40" y="204"/>
                    </a:lnTo>
                    <a:lnTo>
                      <a:pt x="0" y="280"/>
                    </a:lnTo>
                    <a:lnTo>
                      <a:pt x="0" y="12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E2A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auto">
              <a:xfrm>
                <a:off x="6699250" y="3203575"/>
                <a:ext cx="1228725" cy="119063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774" y="0"/>
                  </a:cxn>
                  <a:cxn ang="0">
                    <a:pos x="606" y="75"/>
                  </a:cxn>
                  <a:cxn ang="0">
                    <a:pos x="0" y="75"/>
                  </a:cxn>
                  <a:cxn ang="0">
                    <a:pos x="38" y="0"/>
                  </a:cxn>
                </a:cxnLst>
                <a:rect l="0" t="0" r="r" b="b"/>
                <a:pathLst>
                  <a:path w="774" h="75">
                    <a:moveTo>
                      <a:pt x="38" y="0"/>
                    </a:moveTo>
                    <a:lnTo>
                      <a:pt x="774" y="0"/>
                    </a:lnTo>
                    <a:lnTo>
                      <a:pt x="606" y="75"/>
                    </a:lnTo>
                    <a:lnTo>
                      <a:pt x="0" y="7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C8F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7959919" y="2219786"/>
                <a:ext cx="117475" cy="503238"/>
              </a:xfrm>
              <a:custGeom>
                <a:avLst/>
                <a:gdLst>
                  <a:gd name="connsiteX0" fmla="*/ 150 w 150"/>
                  <a:gd name="connsiteY0" fmla="*/ 0 h 314"/>
                  <a:gd name="connsiteX1" fmla="*/ 150 w 150"/>
                  <a:gd name="connsiteY1" fmla="*/ 203 h 314"/>
                  <a:gd name="connsiteX2" fmla="*/ 0 w 150"/>
                  <a:gd name="connsiteY2" fmla="*/ 314 h 314"/>
                  <a:gd name="connsiteX3" fmla="*/ 76 w 150"/>
                  <a:gd name="connsiteY3" fmla="*/ 128 h 314"/>
                  <a:gd name="connsiteX4" fmla="*/ 150 w 150"/>
                  <a:gd name="connsiteY4" fmla="*/ 0 h 314"/>
                  <a:gd name="connsiteX0" fmla="*/ 74 w 74"/>
                  <a:gd name="connsiteY0" fmla="*/ 0 h 313"/>
                  <a:gd name="connsiteX1" fmla="*/ 74 w 74"/>
                  <a:gd name="connsiteY1" fmla="*/ 203 h 313"/>
                  <a:gd name="connsiteX2" fmla="*/ 1 w 74"/>
                  <a:gd name="connsiteY2" fmla="*/ 313 h 313"/>
                  <a:gd name="connsiteX3" fmla="*/ 0 w 74"/>
                  <a:gd name="connsiteY3" fmla="*/ 128 h 313"/>
                  <a:gd name="connsiteX4" fmla="*/ 74 w 74"/>
                  <a:gd name="connsiteY4" fmla="*/ 0 h 313"/>
                  <a:gd name="connsiteX0" fmla="*/ 10 w 74"/>
                  <a:gd name="connsiteY0" fmla="*/ 0 h 344"/>
                  <a:gd name="connsiteX1" fmla="*/ 74 w 74"/>
                  <a:gd name="connsiteY1" fmla="*/ 234 h 344"/>
                  <a:gd name="connsiteX2" fmla="*/ 1 w 74"/>
                  <a:gd name="connsiteY2" fmla="*/ 344 h 344"/>
                  <a:gd name="connsiteX3" fmla="*/ 0 w 74"/>
                  <a:gd name="connsiteY3" fmla="*/ 159 h 344"/>
                  <a:gd name="connsiteX4" fmla="*/ 10 w 74"/>
                  <a:gd name="connsiteY4" fmla="*/ 0 h 344"/>
                  <a:gd name="connsiteX0" fmla="*/ 74 w 95"/>
                  <a:gd name="connsiteY0" fmla="*/ 0 h 317"/>
                  <a:gd name="connsiteX1" fmla="*/ 74 w 95"/>
                  <a:gd name="connsiteY1" fmla="*/ 207 h 317"/>
                  <a:gd name="connsiteX2" fmla="*/ 1 w 95"/>
                  <a:gd name="connsiteY2" fmla="*/ 317 h 317"/>
                  <a:gd name="connsiteX3" fmla="*/ 0 w 95"/>
                  <a:gd name="connsiteY3" fmla="*/ 132 h 317"/>
                  <a:gd name="connsiteX4" fmla="*/ 74 w 95"/>
                  <a:gd name="connsiteY4" fmla="*/ 0 h 317"/>
                  <a:gd name="connsiteX0" fmla="*/ 74 w 95"/>
                  <a:gd name="connsiteY0" fmla="*/ 0 h 317"/>
                  <a:gd name="connsiteX1" fmla="*/ 74 w 95"/>
                  <a:gd name="connsiteY1" fmla="*/ 207 h 317"/>
                  <a:gd name="connsiteX2" fmla="*/ 1 w 95"/>
                  <a:gd name="connsiteY2" fmla="*/ 317 h 317"/>
                  <a:gd name="connsiteX3" fmla="*/ 0 w 95"/>
                  <a:gd name="connsiteY3" fmla="*/ 132 h 317"/>
                  <a:gd name="connsiteX4" fmla="*/ 74 w 95"/>
                  <a:gd name="connsiteY4" fmla="*/ 0 h 317"/>
                  <a:gd name="connsiteX0" fmla="*/ 74 w 74"/>
                  <a:gd name="connsiteY0" fmla="*/ 0 h 317"/>
                  <a:gd name="connsiteX1" fmla="*/ 74 w 74"/>
                  <a:gd name="connsiteY1" fmla="*/ 207 h 317"/>
                  <a:gd name="connsiteX2" fmla="*/ 1 w 74"/>
                  <a:gd name="connsiteY2" fmla="*/ 317 h 317"/>
                  <a:gd name="connsiteX3" fmla="*/ 0 w 74"/>
                  <a:gd name="connsiteY3" fmla="*/ 132 h 317"/>
                  <a:gd name="connsiteX4" fmla="*/ 74 w 74"/>
                  <a:gd name="connsiteY4" fmla="*/ 0 h 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" h="317">
                    <a:moveTo>
                      <a:pt x="74" y="0"/>
                    </a:moveTo>
                    <a:lnTo>
                      <a:pt x="74" y="207"/>
                    </a:lnTo>
                    <a:cubicBezTo>
                      <a:pt x="50" y="245"/>
                      <a:pt x="25" y="279"/>
                      <a:pt x="1" y="317"/>
                    </a:cubicBezTo>
                    <a:cubicBezTo>
                      <a:pt x="1" y="254"/>
                      <a:pt x="0" y="195"/>
                      <a:pt x="0" y="132"/>
                    </a:cubicBezTo>
                    <a:cubicBezTo>
                      <a:pt x="25" y="88"/>
                      <a:pt x="49" y="44"/>
                      <a:pt x="74" y="0"/>
                    </a:cubicBezTo>
                    <a:close/>
                  </a:path>
                </a:pathLst>
              </a:custGeom>
              <a:solidFill>
                <a:srgbClr val="2C77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7961313" y="2540000"/>
                <a:ext cx="1284287" cy="182563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09" y="0"/>
                  </a:cxn>
                  <a:cxn ang="0">
                    <a:pos x="647" y="115"/>
                  </a:cxn>
                  <a:cxn ang="0">
                    <a:pos x="0" y="114"/>
                  </a:cxn>
                  <a:cxn ang="0">
                    <a:pos x="73" y="0"/>
                  </a:cxn>
                </a:cxnLst>
                <a:rect l="0" t="0" r="r" b="b"/>
                <a:pathLst>
                  <a:path w="809" h="115">
                    <a:moveTo>
                      <a:pt x="73" y="0"/>
                    </a:moveTo>
                    <a:lnTo>
                      <a:pt x="809" y="0"/>
                    </a:lnTo>
                    <a:lnTo>
                      <a:pt x="647" y="115"/>
                    </a:lnTo>
                    <a:lnTo>
                      <a:pt x="0" y="11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8075613" y="2217738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auto">
              <a:xfrm>
                <a:off x="4278313" y="3986213"/>
                <a:ext cx="1241425" cy="120650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782" y="0"/>
                  </a:cxn>
                  <a:cxn ang="0">
                    <a:pos x="736" y="76"/>
                  </a:cxn>
                  <a:cxn ang="0">
                    <a:pos x="0" y="76"/>
                  </a:cxn>
                  <a:cxn ang="0">
                    <a:pos x="171" y="0"/>
                  </a:cxn>
                </a:cxnLst>
                <a:rect l="0" t="0" r="r" b="b"/>
                <a:pathLst>
                  <a:path w="782" h="76">
                    <a:moveTo>
                      <a:pt x="171" y="0"/>
                    </a:moveTo>
                    <a:lnTo>
                      <a:pt x="782" y="0"/>
                    </a:lnTo>
                    <a:lnTo>
                      <a:pt x="736" y="76"/>
                    </a:lnTo>
                    <a:lnTo>
                      <a:pt x="0" y="76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92D0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17"/>
              <p:cNvSpPr>
                <a:spLocks/>
              </p:cNvSpPr>
              <p:nvPr/>
            </p:nvSpPr>
            <p:spPr bwMode="auto">
              <a:xfrm>
                <a:off x="5442107" y="3986213"/>
                <a:ext cx="76200" cy="44291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131"/>
                  </a:cxn>
                  <a:cxn ang="0">
                    <a:pos x="0" y="279"/>
                  </a:cxn>
                  <a:cxn ang="0">
                    <a:pos x="0" y="75"/>
                  </a:cxn>
                  <a:cxn ang="0">
                    <a:pos x="47" y="0"/>
                  </a:cxn>
                </a:cxnLst>
                <a:rect l="0" t="0" r="r" b="b"/>
                <a:pathLst>
                  <a:path w="48" h="279">
                    <a:moveTo>
                      <a:pt x="47" y="0"/>
                    </a:moveTo>
                    <a:lnTo>
                      <a:pt x="48" y="131"/>
                    </a:lnTo>
                    <a:lnTo>
                      <a:pt x="0" y="279"/>
                    </a:lnTo>
                    <a:lnTo>
                      <a:pt x="0" y="75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5F91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4275138" y="4106863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78B832">
                      <a:shade val="67500"/>
                      <a:satMod val="115000"/>
                    </a:srgbClr>
                  </a:gs>
                  <a:gs pos="100000">
                    <a:srgbClr val="78B83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165"/>
          <p:cNvGrpSpPr/>
          <p:nvPr/>
        </p:nvGrpSpPr>
        <p:grpSpPr>
          <a:xfrm>
            <a:off x="1560512" y="1667470"/>
            <a:ext cx="9067800" cy="4276130"/>
            <a:chOff x="1827211" y="1752600"/>
            <a:chExt cx="9067800" cy="4276130"/>
          </a:xfrm>
        </p:grpSpPr>
        <p:sp>
          <p:nvSpPr>
            <p:cNvPr id="167" name="TextBox 166"/>
            <p:cNvSpPr txBox="1"/>
            <p:nvPr/>
          </p:nvSpPr>
          <p:spPr>
            <a:xfrm flipH="1">
              <a:off x="8532811" y="5105400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 flipH="1">
              <a:off x="1827211" y="1752600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863450" y="2451848"/>
            <a:ext cx="1247281" cy="2363787"/>
            <a:chOff x="5131594" y="1722438"/>
            <a:chExt cx="1408112" cy="2668587"/>
          </a:xfrm>
        </p:grpSpPr>
        <p:sp>
          <p:nvSpPr>
            <p:cNvPr id="59" name="Freeform 6"/>
            <p:cNvSpPr>
              <a:spLocks/>
            </p:cNvSpPr>
            <p:nvPr/>
          </p:nvSpPr>
          <p:spPr bwMode="auto">
            <a:xfrm>
              <a:off x="5361781" y="2555875"/>
              <a:ext cx="666750" cy="800100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99" y="12"/>
                </a:cxn>
                <a:cxn ang="0">
                  <a:pos x="218" y="24"/>
                </a:cxn>
                <a:cxn ang="0">
                  <a:pos x="238" y="38"/>
                </a:cxn>
                <a:cxn ang="0">
                  <a:pos x="260" y="52"/>
                </a:cxn>
                <a:cxn ang="0">
                  <a:pos x="294" y="73"/>
                </a:cxn>
                <a:cxn ang="0">
                  <a:pos x="332" y="97"/>
                </a:cxn>
                <a:cxn ang="0">
                  <a:pos x="374" y="120"/>
                </a:cxn>
                <a:cxn ang="0">
                  <a:pos x="420" y="143"/>
                </a:cxn>
                <a:cxn ang="0">
                  <a:pos x="413" y="166"/>
                </a:cxn>
                <a:cxn ang="0">
                  <a:pos x="401" y="194"/>
                </a:cxn>
                <a:cxn ang="0">
                  <a:pos x="388" y="223"/>
                </a:cxn>
                <a:cxn ang="0">
                  <a:pos x="373" y="255"/>
                </a:cxn>
                <a:cxn ang="0">
                  <a:pos x="355" y="288"/>
                </a:cxn>
                <a:cxn ang="0">
                  <a:pos x="336" y="322"/>
                </a:cxn>
                <a:cxn ang="0">
                  <a:pos x="316" y="355"/>
                </a:cxn>
                <a:cxn ang="0">
                  <a:pos x="273" y="421"/>
                </a:cxn>
                <a:cxn ang="0">
                  <a:pos x="251" y="450"/>
                </a:cxn>
                <a:cxn ang="0">
                  <a:pos x="250" y="452"/>
                </a:cxn>
                <a:cxn ang="0">
                  <a:pos x="247" y="459"/>
                </a:cxn>
                <a:cxn ang="0">
                  <a:pos x="241" y="468"/>
                </a:cxn>
                <a:cxn ang="0">
                  <a:pos x="232" y="478"/>
                </a:cxn>
                <a:cxn ang="0">
                  <a:pos x="220" y="488"/>
                </a:cxn>
                <a:cxn ang="0">
                  <a:pos x="205" y="495"/>
                </a:cxn>
                <a:cxn ang="0">
                  <a:pos x="181" y="501"/>
                </a:cxn>
                <a:cxn ang="0">
                  <a:pos x="155" y="504"/>
                </a:cxn>
                <a:cxn ang="0">
                  <a:pos x="125" y="504"/>
                </a:cxn>
                <a:cxn ang="0">
                  <a:pos x="94" y="501"/>
                </a:cxn>
                <a:cxn ang="0">
                  <a:pos x="63" y="494"/>
                </a:cxn>
                <a:cxn ang="0">
                  <a:pos x="31" y="484"/>
                </a:cxn>
                <a:cxn ang="0">
                  <a:pos x="0" y="469"/>
                </a:cxn>
                <a:cxn ang="0">
                  <a:pos x="183" y="0"/>
                </a:cxn>
              </a:cxnLst>
              <a:rect l="0" t="0" r="r" b="b"/>
              <a:pathLst>
                <a:path w="420" h="504">
                  <a:moveTo>
                    <a:pt x="183" y="0"/>
                  </a:moveTo>
                  <a:lnTo>
                    <a:pt x="199" y="12"/>
                  </a:lnTo>
                  <a:lnTo>
                    <a:pt x="218" y="24"/>
                  </a:lnTo>
                  <a:lnTo>
                    <a:pt x="238" y="38"/>
                  </a:lnTo>
                  <a:lnTo>
                    <a:pt x="260" y="52"/>
                  </a:lnTo>
                  <a:lnTo>
                    <a:pt x="294" y="73"/>
                  </a:lnTo>
                  <a:lnTo>
                    <a:pt x="332" y="97"/>
                  </a:lnTo>
                  <a:lnTo>
                    <a:pt x="374" y="120"/>
                  </a:lnTo>
                  <a:lnTo>
                    <a:pt x="420" y="143"/>
                  </a:lnTo>
                  <a:lnTo>
                    <a:pt x="413" y="166"/>
                  </a:lnTo>
                  <a:lnTo>
                    <a:pt x="401" y="194"/>
                  </a:lnTo>
                  <a:lnTo>
                    <a:pt x="388" y="223"/>
                  </a:lnTo>
                  <a:lnTo>
                    <a:pt x="373" y="255"/>
                  </a:lnTo>
                  <a:lnTo>
                    <a:pt x="355" y="288"/>
                  </a:lnTo>
                  <a:lnTo>
                    <a:pt x="336" y="322"/>
                  </a:lnTo>
                  <a:lnTo>
                    <a:pt x="316" y="355"/>
                  </a:lnTo>
                  <a:lnTo>
                    <a:pt x="273" y="421"/>
                  </a:lnTo>
                  <a:lnTo>
                    <a:pt x="251" y="450"/>
                  </a:lnTo>
                  <a:lnTo>
                    <a:pt x="250" y="452"/>
                  </a:lnTo>
                  <a:lnTo>
                    <a:pt x="247" y="459"/>
                  </a:lnTo>
                  <a:lnTo>
                    <a:pt x="241" y="468"/>
                  </a:lnTo>
                  <a:lnTo>
                    <a:pt x="232" y="478"/>
                  </a:lnTo>
                  <a:lnTo>
                    <a:pt x="220" y="488"/>
                  </a:lnTo>
                  <a:lnTo>
                    <a:pt x="205" y="495"/>
                  </a:lnTo>
                  <a:lnTo>
                    <a:pt x="181" y="501"/>
                  </a:lnTo>
                  <a:lnTo>
                    <a:pt x="155" y="504"/>
                  </a:lnTo>
                  <a:lnTo>
                    <a:pt x="125" y="504"/>
                  </a:lnTo>
                  <a:lnTo>
                    <a:pt x="94" y="501"/>
                  </a:lnTo>
                  <a:lnTo>
                    <a:pt x="63" y="494"/>
                  </a:lnTo>
                  <a:lnTo>
                    <a:pt x="31" y="484"/>
                  </a:lnTo>
                  <a:lnTo>
                    <a:pt x="0" y="469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5F8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/>
            </p:cNvSpPr>
            <p:nvPr/>
          </p:nvSpPr>
          <p:spPr bwMode="auto">
            <a:xfrm>
              <a:off x="5745956" y="3565525"/>
              <a:ext cx="298450" cy="587375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143" y="7"/>
                </a:cxn>
                <a:cxn ang="0">
                  <a:pos x="158" y="17"/>
                </a:cxn>
                <a:cxn ang="0">
                  <a:pos x="170" y="28"/>
                </a:cxn>
                <a:cxn ang="0">
                  <a:pos x="177" y="42"/>
                </a:cxn>
                <a:cxn ang="0">
                  <a:pos x="182" y="59"/>
                </a:cxn>
                <a:cxn ang="0">
                  <a:pos x="185" y="81"/>
                </a:cxn>
                <a:cxn ang="0">
                  <a:pos x="188" y="124"/>
                </a:cxn>
                <a:cxn ang="0">
                  <a:pos x="188" y="164"/>
                </a:cxn>
                <a:cxn ang="0">
                  <a:pos x="185" y="200"/>
                </a:cxn>
                <a:cxn ang="0">
                  <a:pos x="180" y="233"/>
                </a:cxn>
                <a:cxn ang="0">
                  <a:pos x="175" y="262"/>
                </a:cxn>
                <a:cxn ang="0">
                  <a:pos x="168" y="287"/>
                </a:cxn>
                <a:cxn ang="0">
                  <a:pos x="160" y="308"/>
                </a:cxn>
                <a:cxn ang="0">
                  <a:pos x="154" y="324"/>
                </a:cxn>
                <a:cxn ang="0">
                  <a:pos x="149" y="335"/>
                </a:cxn>
                <a:cxn ang="0">
                  <a:pos x="144" y="345"/>
                </a:cxn>
                <a:cxn ang="0">
                  <a:pos x="67" y="370"/>
                </a:cxn>
                <a:cxn ang="0">
                  <a:pos x="55" y="334"/>
                </a:cxn>
                <a:cxn ang="0">
                  <a:pos x="45" y="302"/>
                </a:cxn>
                <a:cxn ang="0">
                  <a:pos x="38" y="272"/>
                </a:cxn>
                <a:cxn ang="0">
                  <a:pos x="34" y="243"/>
                </a:cxn>
                <a:cxn ang="0">
                  <a:pos x="31" y="216"/>
                </a:cxn>
                <a:cxn ang="0">
                  <a:pos x="31" y="188"/>
                </a:cxn>
                <a:cxn ang="0">
                  <a:pos x="32" y="160"/>
                </a:cxn>
                <a:cxn ang="0">
                  <a:pos x="36" y="129"/>
                </a:cxn>
                <a:cxn ang="0">
                  <a:pos x="41" y="96"/>
                </a:cxn>
                <a:cxn ang="0">
                  <a:pos x="41" y="84"/>
                </a:cxn>
                <a:cxn ang="0">
                  <a:pos x="37" y="73"/>
                </a:cxn>
                <a:cxn ang="0">
                  <a:pos x="31" y="62"/>
                </a:cxn>
                <a:cxn ang="0">
                  <a:pos x="23" y="54"/>
                </a:cxn>
                <a:cxn ang="0">
                  <a:pos x="15" y="47"/>
                </a:cxn>
                <a:cxn ang="0">
                  <a:pos x="7" y="41"/>
                </a:cxn>
                <a:cxn ang="0">
                  <a:pos x="2" y="38"/>
                </a:cxn>
                <a:cxn ang="0">
                  <a:pos x="0" y="37"/>
                </a:cxn>
                <a:cxn ang="0">
                  <a:pos x="122" y="0"/>
                </a:cxn>
              </a:cxnLst>
              <a:rect l="0" t="0" r="r" b="b"/>
              <a:pathLst>
                <a:path w="188" h="370">
                  <a:moveTo>
                    <a:pt x="122" y="0"/>
                  </a:moveTo>
                  <a:lnTo>
                    <a:pt x="143" y="7"/>
                  </a:lnTo>
                  <a:lnTo>
                    <a:pt x="158" y="17"/>
                  </a:lnTo>
                  <a:lnTo>
                    <a:pt x="170" y="28"/>
                  </a:lnTo>
                  <a:lnTo>
                    <a:pt x="177" y="42"/>
                  </a:lnTo>
                  <a:lnTo>
                    <a:pt x="182" y="59"/>
                  </a:lnTo>
                  <a:lnTo>
                    <a:pt x="185" y="81"/>
                  </a:lnTo>
                  <a:lnTo>
                    <a:pt x="188" y="124"/>
                  </a:lnTo>
                  <a:lnTo>
                    <a:pt x="188" y="164"/>
                  </a:lnTo>
                  <a:lnTo>
                    <a:pt x="185" y="200"/>
                  </a:lnTo>
                  <a:lnTo>
                    <a:pt x="180" y="233"/>
                  </a:lnTo>
                  <a:lnTo>
                    <a:pt x="175" y="262"/>
                  </a:lnTo>
                  <a:lnTo>
                    <a:pt x="168" y="287"/>
                  </a:lnTo>
                  <a:lnTo>
                    <a:pt x="160" y="308"/>
                  </a:lnTo>
                  <a:lnTo>
                    <a:pt x="154" y="324"/>
                  </a:lnTo>
                  <a:lnTo>
                    <a:pt x="149" y="335"/>
                  </a:lnTo>
                  <a:lnTo>
                    <a:pt x="144" y="345"/>
                  </a:lnTo>
                  <a:lnTo>
                    <a:pt x="67" y="370"/>
                  </a:lnTo>
                  <a:lnTo>
                    <a:pt x="55" y="334"/>
                  </a:lnTo>
                  <a:lnTo>
                    <a:pt x="45" y="302"/>
                  </a:lnTo>
                  <a:lnTo>
                    <a:pt x="38" y="272"/>
                  </a:lnTo>
                  <a:lnTo>
                    <a:pt x="34" y="243"/>
                  </a:lnTo>
                  <a:lnTo>
                    <a:pt x="31" y="216"/>
                  </a:lnTo>
                  <a:lnTo>
                    <a:pt x="31" y="188"/>
                  </a:lnTo>
                  <a:lnTo>
                    <a:pt x="32" y="160"/>
                  </a:lnTo>
                  <a:lnTo>
                    <a:pt x="36" y="129"/>
                  </a:lnTo>
                  <a:lnTo>
                    <a:pt x="41" y="96"/>
                  </a:lnTo>
                  <a:lnTo>
                    <a:pt x="41" y="84"/>
                  </a:lnTo>
                  <a:lnTo>
                    <a:pt x="37" y="73"/>
                  </a:lnTo>
                  <a:lnTo>
                    <a:pt x="31" y="62"/>
                  </a:lnTo>
                  <a:lnTo>
                    <a:pt x="23" y="54"/>
                  </a:lnTo>
                  <a:lnTo>
                    <a:pt x="15" y="47"/>
                  </a:lnTo>
                  <a:lnTo>
                    <a:pt x="7" y="41"/>
                  </a:lnTo>
                  <a:lnTo>
                    <a:pt x="2" y="38"/>
                  </a:lnTo>
                  <a:lnTo>
                    <a:pt x="0" y="37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5131594" y="3636963"/>
              <a:ext cx="444500" cy="666750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275" y="45"/>
                </a:cxn>
                <a:cxn ang="0">
                  <a:pos x="276" y="70"/>
                </a:cxn>
                <a:cxn ang="0">
                  <a:pos x="278" y="90"/>
                </a:cxn>
                <a:cxn ang="0">
                  <a:pos x="279" y="107"/>
                </a:cxn>
                <a:cxn ang="0">
                  <a:pos x="280" y="124"/>
                </a:cxn>
                <a:cxn ang="0">
                  <a:pos x="279" y="139"/>
                </a:cxn>
                <a:cxn ang="0">
                  <a:pos x="277" y="154"/>
                </a:cxn>
                <a:cxn ang="0">
                  <a:pos x="271" y="173"/>
                </a:cxn>
                <a:cxn ang="0">
                  <a:pos x="261" y="195"/>
                </a:cxn>
                <a:cxn ang="0">
                  <a:pos x="248" y="219"/>
                </a:cxn>
                <a:cxn ang="0">
                  <a:pos x="233" y="242"/>
                </a:cxn>
                <a:cxn ang="0">
                  <a:pos x="217" y="265"/>
                </a:cxn>
                <a:cxn ang="0">
                  <a:pos x="200" y="287"/>
                </a:cxn>
                <a:cxn ang="0">
                  <a:pos x="182" y="309"/>
                </a:cxn>
                <a:cxn ang="0">
                  <a:pos x="165" y="329"/>
                </a:cxn>
                <a:cxn ang="0">
                  <a:pos x="148" y="348"/>
                </a:cxn>
                <a:cxn ang="0">
                  <a:pos x="131" y="366"/>
                </a:cxn>
                <a:cxn ang="0">
                  <a:pos x="117" y="381"/>
                </a:cxn>
                <a:cxn ang="0">
                  <a:pos x="103" y="394"/>
                </a:cxn>
                <a:cxn ang="0">
                  <a:pos x="93" y="405"/>
                </a:cxn>
                <a:cxn ang="0">
                  <a:pos x="83" y="413"/>
                </a:cxn>
                <a:cxn ang="0">
                  <a:pos x="76" y="420"/>
                </a:cxn>
                <a:cxn ang="0">
                  <a:pos x="0" y="345"/>
                </a:cxn>
                <a:cxn ang="0">
                  <a:pos x="3" y="315"/>
                </a:cxn>
                <a:cxn ang="0">
                  <a:pos x="10" y="288"/>
                </a:cxn>
                <a:cxn ang="0">
                  <a:pos x="20" y="264"/>
                </a:cxn>
                <a:cxn ang="0">
                  <a:pos x="32" y="241"/>
                </a:cxn>
                <a:cxn ang="0">
                  <a:pos x="46" y="221"/>
                </a:cxn>
                <a:cxn ang="0">
                  <a:pos x="61" y="202"/>
                </a:cxn>
                <a:cxn ang="0">
                  <a:pos x="76" y="185"/>
                </a:cxn>
                <a:cxn ang="0">
                  <a:pos x="91" y="169"/>
                </a:cxn>
                <a:cxn ang="0">
                  <a:pos x="105" y="153"/>
                </a:cxn>
                <a:cxn ang="0">
                  <a:pos x="117" y="138"/>
                </a:cxn>
                <a:cxn ang="0">
                  <a:pos x="127" y="123"/>
                </a:cxn>
                <a:cxn ang="0">
                  <a:pos x="135" y="105"/>
                </a:cxn>
                <a:cxn ang="0">
                  <a:pos x="138" y="88"/>
                </a:cxn>
                <a:cxn ang="0">
                  <a:pos x="140" y="72"/>
                </a:cxn>
                <a:cxn ang="0">
                  <a:pos x="137" y="55"/>
                </a:cxn>
                <a:cxn ang="0">
                  <a:pos x="133" y="40"/>
                </a:cxn>
                <a:cxn ang="0">
                  <a:pos x="129" y="27"/>
                </a:cxn>
                <a:cxn ang="0">
                  <a:pos x="124" y="16"/>
                </a:cxn>
                <a:cxn ang="0">
                  <a:pos x="119" y="7"/>
                </a:cxn>
                <a:cxn ang="0">
                  <a:pos x="116" y="2"/>
                </a:cxn>
                <a:cxn ang="0">
                  <a:pos x="115" y="0"/>
                </a:cxn>
              </a:cxnLst>
              <a:rect l="0" t="0" r="r" b="b"/>
              <a:pathLst>
                <a:path w="280" h="420">
                  <a:moveTo>
                    <a:pt x="115" y="0"/>
                  </a:moveTo>
                  <a:lnTo>
                    <a:pt x="275" y="45"/>
                  </a:lnTo>
                  <a:lnTo>
                    <a:pt x="276" y="70"/>
                  </a:lnTo>
                  <a:lnTo>
                    <a:pt x="278" y="90"/>
                  </a:lnTo>
                  <a:lnTo>
                    <a:pt x="279" y="107"/>
                  </a:lnTo>
                  <a:lnTo>
                    <a:pt x="280" y="124"/>
                  </a:lnTo>
                  <a:lnTo>
                    <a:pt x="279" y="139"/>
                  </a:lnTo>
                  <a:lnTo>
                    <a:pt x="277" y="154"/>
                  </a:lnTo>
                  <a:lnTo>
                    <a:pt x="271" y="173"/>
                  </a:lnTo>
                  <a:lnTo>
                    <a:pt x="261" y="195"/>
                  </a:lnTo>
                  <a:lnTo>
                    <a:pt x="248" y="219"/>
                  </a:lnTo>
                  <a:lnTo>
                    <a:pt x="233" y="242"/>
                  </a:lnTo>
                  <a:lnTo>
                    <a:pt x="217" y="265"/>
                  </a:lnTo>
                  <a:lnTo>
                    <a:pt x="200" y="287"/>
                  </a:lnTo>
                  <a:lnTo>
                    <a:pt x="182" y="309"/>
                  </a:lnTo>
                  <a:lnTo>
                    <a:pt x="165" y="329"/>
                  </a:lnTo>
                  <a:lnTo>
                    <a:pt x="148" y="348"/>
                  </a:lnTo>
                  <a:lnTo>
                    <a:pt x="131" y="366"/>
                  </a:lnTo>
                  <a:lnTo>
                    <a:pt x="117" y="381"/>
                  </a:lnTo>
                  <a:lnTo>
                    <a:pt x="103" y="394"/>
                  </a:lnTo>
                  <a:lnTo>
                    <a:pt x="93" y="405"/>
                  </a:lnTo>
                  <a:lnTo>
                    <a:pt x="83" y="413"/>
                  </a:lnTo>
                  <a:lnTo>
                    <a:pt x="76" y="420"/>
                  </a:lnTo>
                  <a:lnTo>
                    <a:pt x="0" y="345"/>
                  </a:lnTo>
                  <a:lnTo>
                    <a:pt x="3" y="315"/>
                  </a:lnTo>
                  <a:lnTo>
                    <a:pt x="10" y="288"/>
                  </a:lnTo>
                  <a:lnTo>
                    <a:pt x="20" y="264"/>
                  </a:lnTo>
                  <a:lnTo>
                    <a:pt x="32" y="241"/>
                  </a:lnTo>
                  <a:lnTo>
                    <a:pt x="46" y="221"/>
                  </a:lnTo>
                  <a:lnTo>
                    <a:pt x="61" y="202"/>
                  </a:lnTo>
                  <a:lnTo>
                    <a:pt x="76" y="185"/>
                  </a:lnTo>
                  <a:lnTo>
                    <a:pt x="91" y="169"/>
                  </a:lnTo>
                  <a:lnTo>
                    <a:pt x="105" y="153"/>
                  </a:lnTo>
                  <a:lnTo>
                    <a:pt x="117" y="138"/>
                  </a:lnTo>
                  <a:lnTo>
                    <a:pt x="127" y="123"/>
                  </a:lnTo>
                  <a:lnTo>
                    <a:pt x="135" y="105"/>
                  </a:lnTo>
                  <a:lnTo>
                    <a:pt x="138" y="88"/>
                  </a:lnTo>
                  <a:lnTo>
                    <a:pt x="140" y="72"/>
                  </a:lnTo>
                  <a:lnTo>
                    <a:pt x="137" y="55"/>
                  </a:lnTo>
                  <a:lnTo>
                    <a:pt x="133" y="40"/>
                  </a:lnTo>
                  <a:lnTo>
                    <a:pt x="129" y="27"/>
                  </a:lnTo>
                  <a:lnTo>
                    <a:pt x="124" y="16"/>
                  </a:lnTo>
                  <a:lnTo>
                    <a:pt x="119" y="7"/>
                  </a:lnTo>
                  <a:lnTo>
                    <a:pt x="116" y="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5334794" y="3757613"/>
              <a:ext cx="241300" cy="96838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149" y="3"/>
                </a:cxn>
                <a:cxn ang="0">
                  <a:pos x="149" y="13"/>
                </a:cxn>
                <a:cxn ang="0">
                  <a:pos x="151" y="33"/>
                </a:cxn>
                <a:cxn ang="0">
                  <a:pos x="152" y="51"/>
                </a:cxn>
                <a:cxn ang="0">
                  <a:pos x="130" y="57"/>
                </a:cxn>
                <a:cxn ang="0">
                  <a:pos x="104" y="60"/>
                </a:cxn>
                <a:cxn ang="0">
                  <a:pos x="79" y="61"/>
                </a:cxn>
                <a:cxn ang="0">
                  <a:pos x="54" y="59"/>
                </a:cxn>
                <a:cxn ang="0">
                  <a:pos x="32" y="55"/>
                </a:cxn>
                <a:cxn ang="0">
                  <a:pos x="14" y="51"/>
                </a:cxn>
                <a:cxn ang="0">
                  <a:pos x="0" y="47"/>
                </a:cxn>
                <a:cxn ang="0">
                  <a:pos x="8" y="26"/>
                </a:cxn>
                <a:cxn ang="0">
                  <a:pos x="12" y="6"/>
                </a:cxn>
                <a:cxn ang="0">
                  <a:pos x="148" y="0"/>
                </a:cxn>
              </a:cxnLst>
              <a:rect l="0" t="0" r="r" b="b"/>
              <a:pathLst>
                <a:path w="152" h="61">
                  <a:moveTo>
                    <a:pt x="148" y="0"/>
                  </a:moveTo>
                  <a:lnTo>
                    <a:pt x="149" y="3"/>
                  </a:lnTo>
                  <a:lnTo>
                    <a:pt x="149" y="13"/>
                  </a:lnTo>
                  <a:lnTo>
                    <a:pt x="151" y="33"/>
                  </a:lnTo>
                  <a:lnTo>
                    <a:pt x="152" y="51"/>
                  </a:lnTo>
                  <a:lnTo>
                    <a:pt x="130" y="57"/>
                  </a:lnTo>
                  <a:lnTo>
                    <a:pt x="104" y="60"/>
                  </a:lnTo>
                  <a:lnTo>
                    <a:pt x="79" y="61"/>
                  </a:lnTo>
                  <a:lnTo>
                    <a:pt x="54" y="59"/>
                  </a:lnTo>
                  <a:lnTo>
                    <a:pt x="32" y="55"/>
                  </a:lnTo>
                  <a:lnTo>
                    <a:pt x="14" y="51"/>
                  </a:lnTo>
                  <a:lnTo>
                    <a:pt x="0" y="47"/>
                  </a:lnTo>
                  <a:lnTo>
                    <a:pt x="8" y="26"/>
                  </a:lnTo>
                  <a:lnTo>
                    <a:pt x="12" y="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5745956" y="3565525"/>
              <a:ext cx="274638" cy="222250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140" y="6"/>
                </a:cxn>
                <a:cxn ang="0">
                  <a:pos x="153" y="13"/>
                </a:cxn>
                <a:cxn ang="0">
                  <a:pos x="164" y="23"/>
                </a:cxn>
                <a:cxn ang="0">
                  <a:pos x="173" y="33"/>
                </a:cxn>
                <a:cxn ang="0">
                  <a:pos x="159" y="57"/>
                </a:cxn>
                <a:cxn ang="0">
                  <a:pos x="141" y="80"/>
                </a:cxn>
                <a:cxn ang="0">
                  <a:pos x="119" y="100"/>
                </a:cxn>
                <a:cxn ang="0">
                  <a:pos x="93" y="117"/>
                </a:cxn>
                <a:cxn ang="0">
                  <a:pos x="65" y="130"/>
                </a:cxn>
                <a:cxn ang="0">
                  <a:pos x="34" y="140"/>
                </a:cxn>
                <a:cxn ang="0">
                  <a:pos x="37" y="119"/>
                </a:cxn>
                <a:cxn ang="0">
                  <a:pos x="41" y="96"/>
                </a:cxn>
                <a:cxn ang="0">
                  <a:pos x="41" y="83"/>
                </a:cxn>
                <a:cxn ang="0">
                  <a:pos x="36" y="70"/>
                </a:cxn>
                <a:cxn ang="0">
                  <a:pos x="29" y="59"/>
                </a:cxn>
                <a:cxn ang="0">
                  <a:pos x="20" y="50"/>
                </a:cxn>
                <a:cxn ang="0">
                  <a:pos x="10" y="44"/>
                </a:cxn>
                <a:cxn ang="0">
                  <a:pos x="3" y="39"/>
                </a:cxn>
                <a:cxn ang="0">
                  <a:pos x="0" y="37"/>
                </a:cxn>
                <a:cxn ang="0">
                  <a:pos x="122" y="0"/>
                </a:cxn>
              </a:cxnLst>
              <a:rect l="0" t="0" r="r" b="b"/>
              <a:pathLst>
                <a:path w="173" h="140">
                  <a:moveTo>
                    <a:pt x="122" y="0"/>
                  </a:moveTo>
                  <a:lnTo>
                    <a:pt x="140" y="6"/>
                  </a:lnTo>
                  <a:lnTo>
                    <a:pt x="153" y="13"/>
                  </a:lnTo>
                  <a:lnTo>
                    <a:pt x="164" y="23"/>
                  </a:lnTo>
                  <a:lnTo>
                    <a:pt x="173" y="33"/>
                  </a:lnTo>
                  <a:lnTo>
                    <a:pt x="159" y="57"/>
                  </a:lnTo>
                  <a:lnTo>
                    <a:pt x="141" y="80"/>
                  </a:lnTo>
                  <a:lnTo>
                    <a:pt x="119" y="100"/>
                  </a:lnTo>
                  <a:lnTo>
                    <a:pt x="93" y="117"/>
                  </a:lnTo>
                  <a:lnTo>
                    <a:pt x="65" y="130"/>
                  </a:lnTo>
                  <a:lnTo>
                    <a:pt x="34" y="140"/>
                  </a:lnTo>
                  <a:lnTo>
                    <a:pt x="37" y="119"/>
                  </a:lnTo>
                  <a:lnTo>
                    <a:pt x="41" y="96"/>
                  </a:lnTo>
                  <a:lnTo>
                    <a:pt x="41" y="83"/>
                  </a:lnTo>
                  <a:lnTo>
                    <a:pt x="36" y="70"/>
                  </a:lnTo>
                  <a:lnTo>
                    <a:pt x="29" y="59"/>
                  </a:lnTo>
                  <a:lnTo>
                    <a:pt x="20" y="50"/>
                  </a:lnTo>
                  <a:lnTo>
                    <a:pt x="10" y="44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5145881" y="3148013"/>
              <a:ext cx="865188" cy="674688"/>
            </a:xfrm>
            <a:custGeom>
              <a:avLst/>
              <a:gdLst/>
              <a:ahLst/>
              <a:cxnLst>
                <a:cxn ang="0">
                  <a:pos x="61" y="7"/>
                </a:cxn>
                <a:cxn ang="0">
                  <a:pos x="81" y="23"/>
                </a:cxn>
                <a:cxn ang="0">
                  <a:pos x="111" y="47"/>
                </a:cxn>
                <a:cxn ang="0">
                  <a:pos x="151" y="70"/>
                </a:cxn>
                <a:cxn ang="0">
                  <a:pos x="198" y="92"/>
                </a:cxn>
                <a:cxn ang="0">
                  <a:pos x="250" y="106"/>
                </a:cxn>
                <a:cxn ang="0">
                  <a:pos x="304" y="107"/>
                </a:cxn>
                <a:cxn ang="0">
                  <a:pos x="360" y="93"/>
                </a:cxn>
                <a:cxn ang="0">
                  <a:pos x="390" y="79"/>
                </a:cxn>
                <a:cxn ang="0">
                  <a:pos x="407" y="93"/>
                </a:cxn>
                <a:cxn ang="0">
                  <a:pos x="437" y="121"/>
                </a:cxn>
                <a:cxn ang="0">
                  <a:pos x="477" y="169"/>
                </a:cxn>
                <a:cxn ang="0">
                  <a:pos x="521" y="239"/>
                </a:cxn>
                <a:cxn ang="0">
                  <a:pos x="545" y="283"/>
                </a:cxn>
                <a:cxn ang="0">
                  <a:pos x="540" y="292"/>
                </a:cxn>
                <a:cxn ang="0">
                  <a:pos x="522" y="316"/>
                </a:cxn>
                <a:cxn ang="0">
                  <a:pos x="498" y="338"/>
                </a:cxn>
                <a:cxn ang="0">
                  <a:pos x="461" y="360"/>
                </a:cxn>
                <a:cxn ang="0">
                  <a:pos x="409" y="383"/>
                </a:cxn>
                <a:cxn ang="0">
                  <a:pos x="341" y="403"/>
                </a:cxn>
                <a:cxn ang="0">
                  <a:pos x="252" y="418"/>
                </a:cxn>
                <a:cxn ang="0">
                  <a:pos x="179" y="425"/>
                </a:cxn>
                <a:cxn ang="0">
                  <a:pos x="134" y="424"/>
                </a:cxn>
                <a:cxn ang="0">
                  <a:pos x="94" y="417"/>
                </a:cxn>
                <a:cxn ang="0">
                  <a:pos x="96" y="413"/>
                </a:cxn>
                <a:cxn ang="0">
                  <a:pos x="100" y="402"/>
                </a:cxn>
                <a:cxn ang="0">
                  <a:pos x="97" y="381"/>
                </a:cxn>
                <a:cxn ang="0">
                  <a:pos x="82" y="348"/>
                </a:cxn>
                <a:cxn ang="0">
                  <a:pos x="58" y="311"/>
                </a:cxn>
                <a:cxn ang="0">
                  <a:pos x="34" y="269"/>
                </a:cxn>
                <a:cxn ang="0">
                  <a:pos x="14" y="224"/>
                </a:cxn>
                <a:cxn ang="0">
                  <a:pos x="2" y="174"/>
                </a:cxn>
                <a:cxn ang="0">
                  <a:pos x="2" y="120"/>
                </a:cxn>
                <a:cxn ang="0">
                  <a:pos x="17" y="62"/>
                </a:cxn>
                <a:cxn ang="0">
                  <a:pos x="54" y="0"/>
                </a:cxn>
              </a:cxnLst>
              <a:rect l="0" t="0" r="r" b="b"/>
              <a:pathLst>
                <a:path w="545" h="425">
                  <a:moveTo>
                    <a:pt x="54" y="0"/>
                  </a:moveTo>
                  <a:lnTo>
                    <a:pt x="61" y="7"/>
                  </a:lnTo>
                  <a:lnTo>
                    <a:pt x="69" y="14"/>
                  </a:lnTo>
                  <a:lnTo>
                    <a:pt x="81" y="23"/>
                  </a:lnTo>
                  <a:lnTo>
                    <a:pt x="95" y="34"/>
                  </a:lnTo>
                  <a:lnTo>
                    <a:pt x="111" y="47"/>
                  </a:lnTo>
                  <a:lnTo>
                    <a:pt x="131" y="59"/>
                  </a:lnTo>
                  <a:lnTo>
                    <a:pt x="151" y="70"/>
                  </a:lnTo>
                  <a:lnTo>
                    <a:pt x="173" y="82"/>
                  </a:lnTo>
                  <a:lnTo>
                    <a:pt x="198" y="92"/>
                  </a:lnTo>
                  <a:lnTo>
                    <a:pt x="223" y="100"/>
                  </a:lnTo>
                  <a:lnTo>
                    <a:pt x="250" y="106"/>
                  </a:lnTo>
                  <a:lnTo>
                    <a:pt x="276" y="108"/>
                  </a:lnTo>
                  <a:lnTo>
                    <a:pt x="304" y="107"/>
                  </a:lnTo>
                  <a:lnTo>
                    <a:pt x="331" y="102"/>
                  </a:lnTo>
                  <a:lnTo>
                    <a:pt x="360" y="93"/>
                  </a:lnTo>
                  <a:lnTo>
                    <a:pt x="387" y="77"/>
                  </a:lnTo>
                  <a:lnTo>
                    <a:pt x="390" y="79"/>
                  </a:lnTo>
                  <a:lnTo>
                    <a:pt x="397" y="83"/>
                  </a:lnTo>
                  <a:lnTo>
                    <a:pt x="407" y="93"/>
                  </a:lnTo>
                  <a:lnTo>
                    <a:pt x="421" y="105"/>
                  </a:lnTo>
                  <a:lnTo>
                    <a:pt x="437" y="121"/>
                  </a:lnTo>
                  <a:lnTo>
                    <a:pt x="456" y="143"/>
                  </a:lnTo>
                  <a:lnTo>
                    <a:pt x="477" y="169"/>
                  </a:lnTo>
                  <a:lnTo>
                    <a:pt x="499" y="201"/>
                  </a:lnTo>
                  <a:lnTo>
                    <a:pt x="521" y="239"/>
                  </a:lnTo>
                  <a:lnTo>
                    <a:pt x="545" y="282"/>
                  </a:lnTo>
                  <a:lnTo>
                    <a:pt x="545" y="283"/>
                  </a:lnTo>
                  <a:lnTo>
                    <a:pt x="542" y="286"/>
                  </a:lnTo>
                  <a:lnTo>
                    <a:pt x="540" y="292"/>
                  </a:lnTo>
                  <a:lnTo>
                    <a:pt x="530" y="307"/>
                  </a:lnTo>
                  <a:lnTo>
                    <a:pt x="522" y="316"/>
                  </a:lnTo>
                  <a:lnTo>
                    <a:pt x="511" y="327"/>
                  </a:lnTo>
                  <a:lnTo>
                    <a:pt x="498" y="338"/>
                  </a:lnTo>
                  <a:lnTo>
                    <a:pt x="481" y="349"/>
                  </a:lnTo>
                  <a:lnTo>
                    <a:pt x="461" y="360"/>
                  </a:lnTo>
                  <a:lnTo>
                    <a:pt x="437" y="372"/>
                  </a:lnTo>
                  <a:lnTo>
                    <a:pt x="409" y="383"/>
                  </a:lnTo>
                  <a:lnTo>
                    <a:pt x="377" y="394"/>
                  </a:lnTo>
                  <a:lnTo>
                    <a:pt x="341" y="403"/>
                  </a:lnTo>
                  <a:lnTo>
                    <a:pt x="299" y="411"/>
                  </a:lnTo>
                  <a:lnTo>
                    <a:pt x="252" y="418"/>
                  </a:lnTo>
                  <a:lnTo>
                    <a:pt x="200" y="424"/>
                  </a:lnTo>
                  <a:lnTo>
                    <a:pt x="179" y="425"/>
                  </a:lnTo>
                  <a:lnTo>
                    <a:pt x="157" y="425"/>
                  </a:lnTo>
                  <a:lnTo>
                    <a:pt x="134" y="424"/>
                  </a:lnTo>
                  <a:lnTo>
                    <a:pt x="112" y="420"/>
                  </a:lnTo>
                  <a:lnTo>
                    <a:pt x="94" y="417"/>
                  </a:lnTo>
                  <a:lnTo>
                    <a:pt x="95" y="416"/>
                  </a:lnTo>
                  <a:lnTo>
                    <a:pt x="96" y="413"/>
                  </a:lnTo>
                  <a:lnTo>
                    <a:pt x="98" y="409"/>
                  </a:lnTo>
                  <a:lnTo>
                    <a:pt x="100" y="402"/>
                  </a:lnTo>
                  <a:lnTo>
                    <a:pt x="99" y="392"/>
                  </a:lnTo>
                  <a:lnTo>
                    <a:pt x="97" y="381"/>
                  </a:lnTo>
                  <a:lnTo>
                    <a:pt x="91" y="365"/>
                  </a:lnTo>
                  <a:lnTo>
                    <a:pt x="82" y="348"/>
                  </a:lnTo>
                  <a:lnTo>
                    <a:pt x="70" y="330"/>
                  </a:lnTo>
                  <a:lnTo>
                    <a:pt x="58" y="311"/>
                  </a:lnTo>
                  <a:lnTo>
                    <a:pt x="46" y="291"/>
                  </a:lnTo>
                  <a:lnTo>
                    <a:pt x="34" y="269"/>
                  </a:lnTo>
                  <a:lnTo>
                    <a:pt x="23" y="248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4"/>
                  </a:lnTo>
                  <a:lnTo>
                    <a:pt x="0" y="148"/>
                  </a:lnTo>
                  <a:lnTo>
                    <a:pt x="2" y="120"/>
                  </a:lnTo>
                  <a:lnTo>
                    <a:pt x="7" y="92"/>
                  </a:lnTo>
                  <a:lnTo>
                    <a:pt x="17" y="62"/>
                  </a:lnTo>
                  <a:lnTo>
                    <a:pt x="34" y="31"/>
                  </a:lnTo>
                  <a:lnTo>
                    <a:pt x="5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6647C">
                    <a:shade val="30000"/>
                    <a:satMod val="115000"/>
                  </a:srgbClr>
                </a:gs>
                <a:gs pos="50000">
                  <a:srgbClr val="26647C">
                    <a:shade val="67500"/>
                    <a:satMod val="115000"/>
                  </a:srgbClr>
                </a:gs>
                <a:gs pos="100000">
                  <a:srgbClr val="26647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5131594" y="4171950"/>
              <a:ext cx="196850" cy="21907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56" y="2"/>
                </a:cxn>
                <a:cxn ang="0">
                  <a:pos x="72" y="7"/>
                </a:cxn>
                <a:cxn ang="0">
                  <a:pos x="88" y="16"/>
                </a:cxn>
                <a:cxn ang="0">
                  <a:pos x="103" y="30"/>
                </a:cxn>
                <a:cxn ang="0">
                  <a:pos x="115" y="47"/>
                </a:cxn>
                <a:cxn ang="0">
                  <a:pos x="121" y="64"/>
                </a:cxn>
                <a:cxn ang="0">
                  <a:pos x="124" y="80"/>
                </a:cxn>
                <a:cxn ang="0">
                  <a:pos x="122" y="95"/>
                </a:cxn>
                <a:cxn ang="0">
                  <a:pos x="119" y="110"/>
                </a:cxn>
                <a:cxn ang="0">
                  <a:pos x="114" y="121"/>
                </a:cxn>
                <a:cxn ang="0">
                  <a:pos x="110" y="130"/>
                </a:cxn>
                <a:cxn ang="0">
                  <a:pos x="106" y="136"/>
                </a:cxn>
                <a:cxn ang="0">
                  <a:pos x="105" y="138"/>
                </a:cxn>
                <a:cxn ang="0">
                  <a:pos x="0" y="8"/>
                </a:cxn>
                <a:cxn ang="0">
                  <a:pos x="2" y="7"/>
                </a:cxn>
                <a:cxn ang="0">
                  <a:pos x="8" y="5"/>
                </a:cxn>
                <a:cxn ang="0">
                  <a:pos x="16" y="3"/>
                </a:cxn>
                <a:cxn ang="0">
                  <a:pos x="28" y="1"/>
                </a:cxn>
                <a:cxn ang="0">
                  <a:pos x="42" y="0"/>
                </a:cxn>
              </a:cxnLst>
              <a:rect l="0" t="0" r="r" b="b"/>
              <a:pathLst>
                <a:path w="124" h="138">
                  <a:moveTo>
                    <a:pt x="42" y="0"/>
                  </a:moveTo>
                  <a:lnTo>
                    <a:pt x="56" y="2"/>
                  </a:lnTo>
                  <a:lnTo>
                    <a:pt x="72" y="7"/>
                  </a:lnTo>
                  <a:lnTo>
                    <a:pt x="88" y="16"/>
                  </a:lnTo>
                  <a:lnTo>
                    <a:pt x="103" y="30"/>
                  </a:lnTo>
                  <a:lnTo>
                    <a:pt x="115" y="47"/>
                  </a:lnTo>
                  <a:lnTo>
                    <a:pt x="121" y="64"/>
                  </a:lnTo>
                  <a:lnTo>
                    <a:pt x="124" y="80"/>
                  </a:lnTo>
                  <a:lnTo>
                    <a:pt x="122" y="95"/>
                  </a:lnTo>
                  <a:lnTo>
                    <a:pt x="119" y="110"/>
                  </a:lnTo>
                  <a:lnTo>
                    <a:pt x="114" y="121"/>
                  </a:lnTo>
                  <a:lnTo>
                    <a:pt x="110" y="130"/>
                  </a:lnTo>
                  <a:lnTo>
                    <a:pt x="106" y="136"/>
                  </a:lnTo>
                  <a:lnTo>
                    <a:pt x="105" y="138"/>
                  </a:lnTo>
                  <a:lnTo>
                    <a:pt x="0" y="8"/>
                  </a:lnTo>
                  <a:lnTo>
                    <a:pt x="2" y="7"/>
                  </a:lnTo>
                  <a:lnTo>
                    <a:pt x="8" y="5"/>
                  </a:lnTo>
                  <a:lnTo>
                    <a:pt x="16" y="3"/>
                  </a:lnTo>
                  <a:lnTo>
                    <a:pt x="28" y="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5852319" y="4021138"/>
              <a:ext cx="260350" cy="1317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9" y="3"/>
                </a:cxn>
                <a:cxn ang="0">
                  <a:pos x="124" y="9"/>
                </a:cxn>
                <a:cxn ang="0">
                  <a:pos x="137" y="18"/>
                </a:cxn>
                <a:cxn ang="0">
                  <a:pos x="146" y="27"/>
                </a:cxn>
                <a:cxn ang="0">
                  <a:pos x="155" y="36"/>
                </a:cxn>
                <a:cxn ang="0">
                  <a:pos x="160" y="43"/>
                </a:cxn>
                <a:cxn ang="0">
                  <a:pos x="163" y="48"/>
                </a:cxn>
                <a:cxn ang="0">
                  <a:pos x="164" y="50"/>
                </a:cxn>
                <a:cxn ang="0">
                  <a:pos x="0" y="83"/>
                </a:cxn>
                <a:cxn ang="0">
                  <a:pos x="0" y="81"/>
                </a:cxn>
                <a:cxn ang="0">
                  <a:pos x="1" y="76"/>
                </a:cxn>
                <a:cxn ang="0">
                  <a:pos x="3" y="67"/>
                </a:cxn>
                <a:cxn ang="0">
                  <a:pos x="6" y="56"/>
                </a:cxn>
                <a:cxn ang="0">
                  <a:pos x="10" y="45"/>
                </a:cxn>
                <a:cxn ang="0">
                  <a:pos x="17" y="34"/>
                </a:cxn>
                <a:cxn ang="0">
                  <a:pos x="25" y="23"/>
                </a:cxn>
                <a:cxn ang="0">
                  <a:pos x="37" y="14"/>
                </a:cxn>
                <a:cxn ang="0">
                  <a:pos x="52" y="5"/>
                </a:cxn>
                <a:cxn ang="0">
                  <a:pos x="70" y="1"/>
                </a:cxn>
                <a:cxn ang="0">
                  <a:pos x="91" y="0"/>
                </a:cxn>
              </a:cxnLst>
              <a:rect l="0" t="0" r="r" b="b"/>
              <a:pathLst>
                <a:path w="164" h="83">
                  <a:moveTo>
                    <a:pt x="91" y="0"/>
                  </a:moveTo>
                  <a:lnTo>
                    <a:pt x="109" y="3"/>
                  </a:lnTo>
                  <a:lnTo>
                    <a:pt x="124" y="9"/>
                  </a:lnTo>
                  <a:lnTo>
                    <a:pt x="137" y="18"/>
                  </a:lnTo>
                  <a:lnTo>
                    <a:pt x="146" y="27"/>
                  </a:lnTo>
                  <a:lnTo>
                    <a:pt x="155" y="36"/>
                  </a:lnTo>
                  <a:lnTo>
                    <a:pt x="160" y="43"/>
                  </a:lnTo>
                  <a:lnTo>
                    <a:pt x="163" y="48"/>
                  </a:lnTo>
                  <a:lnTo>
                    <a:pt x="164" y="50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1" y="76"/>
                  </a:lnTo>
                  <a:lnTo>
                    <a:pt x="3" y="67"/>
                  </a:lnTo>
                  <a:lnTo>
                    <a:pt x="6" y="56"/>
                  </a:lnTo>
                  <a:lnTo>
                    <a:pt x="10" y="45"/>
                  </a:lnTo>
                  <a:lnTo>
                    <a:pt x="17" y="34"/>
                  </a:lnTo>
                  <a:lnTo>
                    <a:pt x="25" y="23"/>
                  </a:lnTo>
                  <a:lnTo>
                    <a:pt x="37" y="14"/>
                  </a:lnTo>
                  <a:lnTo>
                    <a:pt x="52" y="5"/>
                  </a:lnTo>
                  <a:lnTo>
                    <a:pt x="70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6377781" y="2782888"/>
              <a:ext cx="161925" cy="188913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88" y="1"/>
                </a:cxn>
                <a:cxn ang="0">
                  <a:pos x="94" y="6"/>
                </a:cxn>
                <a:cxn ang="0">
                  <a:pos x="98" y="15"/>
                </a:cxn>
                <a:cxn ang="0">
                  <a:pos x="101" y="25"/>
                </a:cxn>
                <a:cxn ang="0">
                  <a:pos x="102" y="34"/>
                </a:cxn>
                <a:cxn ang="0">
                  <a:pos x="102" y="44"/>
                </a:cxn>
                <a:cxn ang="0">
                  <a:pos x="100" y="54"/>
                </a:cxn>
                <a:cxn ang="0">
                  <a:pos x="95" y="65"/>
                </a:cxn>
                <a:cxn ang="0">
                  <a:pos x="86" y="79"/>
                </a:cxn>
                <a:cxn ang="0">
                  <a:pos x="76" y="91"/>
                </a:cxn>
                <a:cxn ang="0">
                  <a:pos x="65" y="100"/>
                </a:cxn>
                <a:cxn ang="0">
                  <a:pos x="54" y="107"/>
                </a:cxn>
                <a:cxn ang="0">
                  <a:pos x="44" y="112"/>
                </a:cxn>
                <a:cxn ang="0">
                  <a:pos x="35" y="116"/>
                </a:cxn>
                <a:cxn ang="0">
                  <a:pos x="28" y="118"/>
                </a:cxn>
                <a:cxn ang="0">
                  <a:pos x="25" y="119"/>
                </a:cxn>
                <a:cxn ang="0">
                  <a:pos x="0" y="33"/>
                </a:cxn>
                <a:cxn ang="0">
                  <a:pos x="2" y="32"/>
                </a:cxn>
                <a:cxn ang="0">
                  <a:pos x="9" y="30"/>
                </a:cxn>
                <a:cxn ang="0">
                  <a:pos x="19" y="25"/>
                </a:cxn>
                <a:cxn ang="0">
                  <a:pos x="33" y="19"/>
                </a:cxn>
                <a:cxn ang="0">
                  <a:pos x="42" y="14"/>
                </a:cxn>
                <a:cxn ang="0">
                  <a:pos x="52" y="8"/>
                </a:cxn>
                <a:cxn ang="0">
                  <a:pos x="62" y="4"/>
                </a:cxn>
                <a:cxn ang="0">
                  <a:pos x="71" y="1"/>
                </a:cxn>
                <a:cxn ang="0">
                  <a:pos x="81" y="0"/>
                </a:cxn>
              </a:cxnLst>
              <a:rect l="0" t="0" r="r" b="b"/>
              <a:pathLst>
                <a:path w="102" h="119">
                  <a:moveTo>
                    <a:pt x="81" y="0"/>
                  </a:moveTo>
                  <a:lnTo>
                    <a:pt x="88" y="1"/>
                  </a:lnTo>
                  <a:lnTo>
                    <a:pt x="94" y="6"/>
                  </a:lnTo>
                  <a:lnTo>
                    <a:pt x="98" y="15"/>
                  </a:lnTo>
                  <a:lnTo>
                    <a:pt x="101" y="25"/>
                  </a:lnTo>
                  <a:lnTo>
                    <a:pt x="102" y="34"/>
                  </a:lnTo>
                  <a:lnTo>
                    <a:pt x="102" y="44"/>
                  </a:lnTo>
                  <a:lnTo>
                    <a:pt x="100" y="54"/>
                  </a:lnTo>
                  <a:lnTo>
                    <a:pt x="95" y="65"/>
                  </a:lnTo>
                  <a:lnTo>
                    <a:pt x="86" y="79"/>
                  </a:lnTo>
                  <a:lnTo>
                    <a:pt x="76" y="91"/>
                  </a:lnTo>
                  <a:lnTo>
                    <a:pt x="65" y="100"/>
                  </a:lnTo>
                  <a:lnTo>
                    <a:pt x="54" y="107"/>
                  </a:lnTo>
                  <a:lnTo>
                    <a:pt x="44" y="112"/>
                  </a:lnTo>
                  <a:lnTo>
                    <a:pt x="35" y="116"/>
                  </a:lnTo>
                  <a:lnTo>
                    <a:pt x="28" y="118"/>
                  </a:lnTo>
                  <a:lnTo>
                    <a:pt x="25" y="119"/>
                  </a:lnTo>
                  <a:lnTo>
                    <a:pt x="0" y="33"/>
                  </a:lnTo>
                  <a:lnTo>
                    <a:pt x="2" y="32"/>
                  </a:lnTo>
                  <a:lnTo>
                    <a:pt x="9" y="30"/>
                  </a:lnTo>
                  <a:lnTo>
                    <a:pt x="19" y="25"/>
                  </a:lnTo>
                  <a:lnTo>
                    <a:pt x="33" y="19"/>
                  </a:lnTo>
                  <a:lnTo>
                    <a:pt x="42" y="14"/>
                  </a:lnTo>
                  <a:lnTo>
                    <a:pt x="52" y="8"/>
                  </a:lnTo>
                  <a:lnTo>
                    <a:pt x="62" y="4"/>
                  </a:lnTo>
                  <a:lnTo>
                    <a:pt x="71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5441156" y="2733675"/>
              <a:ext cx="584200" cy="563563"/>
            </a:xfrm>
            <a:custGeom>
              <a:avLst/>
              <a:gdLst/>
              <a:ahLst/>
              <a:cxnLst>
                <a:cxn ang="0">
                  <a:pos x="181" y="3"/>
                </a:cxn>
                <a:cxn ang="0">
                  <a:pos x="173" y="24"/>
                </a:cxn>
                <a:cxn ang="0">
                  <a:pos x="158" y="61"/>
                </a:cxn>
                <a:cxn ang="0">
                  <a:pos x="137" y="110"/>
                </a:cxn>
                <a:cxn ang="0">
                  <a:pos x="112" y="169"/>
                </a:cxn>
                <a:cxn ang="0">
                  <a:pos x="153" y="194"/>
                </a:cxn>
                <a:cxn ang="0">
                  <a:pos x="193" y="214"/>
                </a:cxn>
                <a:cxn ang="0">
                  <a:pos x="226" y="227"/>
                </a:cxn>
                <a:cxn ang="0">
                  <a:pos x="242" y="234"/>
                </a:cxn>
                <a:cxn ang="0">
                  <a:pos x="264" y="190"/>
                </a:cxn>
                <a:cxn ang="0">
                  <a:pos x="286" y="139"/>
                </a:cxn>
                <a:cxn ang="0">
                  <a:pos x="308" y="89"/>
                </a:cxn>
                <a:cxn ang="0">
                  <a:pos x="326" y="44"/>
                </a:cxn>
                <a:cxn ang="0">
                  <a:pos x="336" y="14"/>
                </a:cxn>
                <a:cxn ang="0">
                  <a:pos x="368" y="29"/>
                </a:cxn>
                <a:cxn ang="0">
                  <a:pos x="348" y="79"/>
                </a:cxn>
                <a:cxn ang="0">
                  <a:pos x="320" y="142"/>
                </a:cxn>
                <a:cxn ang="0">
                  <a:pos x="201" y="338"/>
                </a:cxn>
                <a:cxn ang="0">
                  <a:pos x="196" y="330"/>
                </a:cxn>
                <a:cxn ang="0">
                  <a:pos x="198" y="325"/>
                </a:cxn>
                <a:cxn ang="0">
                  <a:pos x="206" y="312"/>
                </a:cxn>
                <a:cxn ang="0">
                  <a:pos x="199" y="294"/>
                </a:cxn>
                <a:cxn ang="0">
                  <a:pos x="184" y="281"/>
                </a:cxn>
                <a:cxn ang="0">
                  <a:pos x="168" y="264"/>
                </a:cxn>
                <a:cxn ang="0">
                  <a:pos x="156" y="249"/>
                </a:cxn>
                <a:cxn ang="0">
                  <a:pos x="137" y="226"/>
                </a:cxn>
                <a:cxn ang="0">
                  <a:pos x="116" y="197"/>
                </a:cxn>
                <a:cxn ang="0">
                  <a:pos x="85" y="228"/>
                </a:cxn>
                <a:cxn ang="0">
                  <a:pos x="40" y="315"/>
                </a:cxn>
                <a:cxn ang="0">
                  <a:pos x="0" y="348"/>
                </a:cxn>
                <a:cxn ang="0">
                  <a:pos x="86" y="156"/>
                </a:cxn>
                <a:cxn ang="0">
                  <a:pos x="75" y="141"/>
                </a:cxn>
                <a:cxn ang="0">
                  <a:pos x="75" y="140"/>
                </a:cxn>
                <a:cxn ang="0">
                  <a:pos x="88" y="150"/>
                </a:cxn>
                <a:cxn ang="0">
                  <a:pos x="182" y="0"/>
                </a:cxn>
              </a:cxnLst>
              <a:rect l="0" t="0" r="r" b="b"/>
              <a:pathLst>
                <a:path w="368" h="355">
                  <a:moveTo>
                    <a:pt x="182" y="0"/>
                  </a:moveTo>
                  <a:lnTo>
                    <a:pt x="181" y="3"/>
                  </a:lnTo>
                  <a:lnTo>
                    <a:pt x="178" y="11"/>
                  </a:lnTo>
                  <a:lnTo>
                    <a:pt x="173" y="24"/>
                  </a:lnTo>
                  <a:lnTo>
                    <a:pt x="166" y="41"/>
                  </a:lnTo>
                  <a:lnTo>
                    <a:pt x="158" y="61"/>
                  </a:lnTo>
                  <a:lnTo>
                    <a:pt x="148" y="85"/>
                  </a:lnTo>
                  <a:lnTo>
                    <a:pt x="137" y="110"/>
                  </a:lnTo>
                  <a:lnTo>
                    <a:pt x="125" y="139"/>
                  </a:lnTo>
                  <a:lnTo>
                    <a:pt x="112" y="169"/>
                  </a:lnTo>
                  <a:lnTo>
                    <a:pt x="131" y="182"/>
                  </a:lnTo>
                  <a:lnTo>
                    <a:pt x="153" y="194"/>
                  </a:lnTo>
                  <a:lnTo>
                    <a:pt x="173" y="204"/>
                  </a:lnTo>
                  <a:lnTo>
                    <a:pt x="193" y="214"/>
                  </a:lnTo>
                  <a:lnTo>
                    <a:pt x="212" y="221"/>
                  </a:lnTo>
                  <a:lnTo>
                    <a:pt x="226" y="227"/>
                  </a:lnTo>
                  <a:lnTo>
                    <a:pt x="237" y="231"/>
                  </a:lnTo>
                  <a:lnTo>
                    <a:pt x="242" y="234"/>
                  </a:lnTo>
                  <a:lnTo>
                    <a:pt x="252" y="214"/>
                  </a:lnTo>
                  <a:lnTo>
                    <a:pt x="264" y="190"/>
                  </a:lnTo>
                  <a:lnTo>
                    <a:pt x="275" y="166"/>
                  </a:lnTo>
                  <a:lnTo>
                    <a:pt x="286" y="139"/>
                  </a:lnTo>
                  <a:lnTo>
                    <a:pt x="297" y="113"/>
                  </a:lnTo>
                  <a:lnTo>
                    <a:pt x="308" y="89"/>
                  </a:lnTo>
                  <a:lnTo>
                    <a:pt x="318" y="65"/>
                  </a:lnTo>
                  <a:lnTo>
                    <a:pt x="326" y="44"/>
                  </a:lnTo>
                  <a:lnTo>
                    <a:pt x="332" y="28"/>
                  </a:lnTo>
                  <a:lnTo>
                    <a:pt x="336" y="14"/>
                  </a:lnTo>
                  <a:lnTo>
                    <a:pt x="351" y="22"/>
                  </a:lnTo>
                  <a:lnTo>
                    <a:pt x="368" y="29"/>
                  </a:lnTo>
                  <a:lnTo>
                    <a:pt x="360" y="52"/>
                  </a:lnTo>
                  <a:lnTo>
                    <a:pt x="348" y="79"/>
                  </a:lnTo>
                  <a:lnTo>
                    <a:pt x="334" y="108"/>
                  </a:lnTo>
                  <a:lnTo>
                    <a:pt x="320" y="142"/>
                  </a:lnTo>
                  <a:lnTo>
                    <a:pt x="304" y="181"/>
                  </a:lnTo>
                  <a:lnTo>
                    <a:pt x="201" y="338"/>
                  </a:lnTo>
                  <a:lnTo>
                    <a:pt x="188" y="346"/>
                  </a:lnTo>
                  <a:lnTo>
                    <a:pt x="196" y="330"/>
                  </a:lnTo>
                  <a:lnTo>
                    <a:pt x="197" y="327"/>
                  </a:lnTo>
                  <a:lnTo>
                    <a:pt x="198" y="325"/>
                  </a:lnTo>
                  <a:lnTo>
                    <a:pt x="199" y="324"/>
                  </a:lnTo>
                  <a:lnTo>
                    <a:pt x="206" y="312"/>
                  </a:lnTo>
                  <a:lnTo>
                    <a:pt x="210" y="301"/>
                  </a:lnTo>
                  <a:lnTo>
                    <a:pt x="199" y="294"/>
                  </a:lnTo>
                  <a:lnTo>
                    <a:pt x="191" y="287"/>
                  </a:lnTo>
                  <a:lnTo>
                    <a:pt x="184" y="281"/>
                  </a:lnTo>
                  <a:lnTo>
                    <a:pt x="177" y="273"/>
                  </a:lnTo>
                  <a:lnTo>
                    <a:pt x="168" y="264"/>
                  </a:lnTo>
                  <a:lnTo>
                    <a:pt x="163" y="258"/>
                  </a:lnTo>
                  <a:lnTo>
                    <a:pt x="156" y="249"/>
                  </a:lnTo>
                  <a:lnTo>
                    <a:pt x="146" y="238"/>
                  </a:lnTo>
                  <a:lnTo>
                    <a:pt x="137" y="226"/>
                  </a:lnTo>
                  <a:lnTo>
                    <a:pt x="127" y="212"/>
                  </a:lnTo>
                  <a:lnTo>
                    <a:pt x="116" y="197"/>
                  </a:lnTo>
                  <a:lnTo>
                    <a:pt x="106" y="183"/>
                  </a:lnTo>
                  <a:lnTo>
                    <a:pt x="85" y="228"/>
                  </a:lnTo>
                  <a:lnTo>
                    <a:pt x="63" y="272"/>
                  </a:lnTo>
                  <a:lnTo>
                    <a:pt x="40" y="315"/>
                  </a:lnTo>
                  <a:lnTo>
                    <a:pt x="18" y="355"/>
                  </a:lnTo>
                  <a:lnTo>
                    <a:pt x="0" y="348"/>
                  </a:lnTo>
                  <a:lnTo>
                    <a:pt x="94" y="168"/>
                  </a:lnTo>
                  <a:lnTo>
                    <a:pt x="86" y="156"/>
                  </a:lnTo>
                  <a:lnTo>
                    <a:pt x="79" y="147"/>
                  </a:lnTo>
                  <a:lnTo>
                    <a:pt x="75" y="141"/>
                  </a:lnTo>
                  <a:lnTo>
                    <a:pt x="73" y="139"/>
                  </a:lnTo>
                  <a:lnTo>
                    <a:pt x="75" y="140"/>
                  </a:lnTo>
                  <a:lnTo>
                    <a:pt x="80" y="144"/>
                  </a:lnTo>
                  <a:lnTo>
                    <a:pt x="88" y="150"/>
                  </a:lnTo>
                  <a:lnTo>
                    <a:pt x="100" y="15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B2D2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/>
            <p:cNvSpPr>
              <a:spLocks/>
            </p:cNvSpPr>
            <p:nvPr/>
          </p:nvSpPr>
          <p:spPr bwMode="auto">
            <a:xfrm>
              <a:off x="5612606" y="2736850"/>
              <a:ext cx="265113" cy="519113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52" y="1"/>
                </a:cxn>
                <a:cxn ang="0">
                  <a:pos x="159" y="2"/>
                </a:cxn>
                <a:cxn ang="0">
                  <a:pos x="165" y="4"/>
                </a:cxn>
                <a:cxn ang="0">
                  <a:pos x="167" y="5"/>
                </a:cxn>
                <a:cxn ang="0">
                  <a:pos x="161" y="29"/>
                </a:cxn>
                <a:cxn ang="0">
                  <a:pos x="154" y="54"/>
                </a:cxn>
                <a:cxn ang="0">
                  <a:pos x="137" y="107"/>
                </a:cxn>
                <a:cxn ang="0">
                  <a:pos x="129" y="135"/>
                </a:cxn>
                <a:cxn ang="0">
                  <a:pos x="120" y="161"/>
                </a:cxn>
                <a:cxn ang="0">
                  <a:pos x="112" y="186"/>
                </a:cxn>
                <a:cxn ang="0">
                  <a:pos x="105" y="210"/>
                </a:cxn>
                <a:cxn ang="0">
                  <a:pos x="91" y="249"/>
                </a:cxn>
                <a:cxn ang="0">
                  <a:pos x="85" y="266"/>
                </a:cxn>
                <a:cxn ang="0">
                  <a:pos x="81" y="277"/>
                </a:cxn>
                <a:cxn ang="0">
                  <a:pos x="79" y="284"/>
                </a:cxn>
                <a:cxn ang="0">
                  <a:pos x="78" y="287"/>
                </a:cxn>
                <a:cxn ang="0">
                  <a:pos x="11" y="327"/>
                </a:cxn>
                <a:cxn ang="0">
                  <a:pos x="0" y="250"/>
                </a:cxn>
                <a:cxn ang="0">
                  <a:pos x="13" y="233"/>
                </a:cxn>
                <a:cxn ang="0">
                  <a:pos x="27" y="213"/>
                </a:cxn>
                <a:cxn ang="0">
                  <a:pos x="41" y="191"/>
                </a:cxn>
                <a:cxn ang="0">
                  <a:pos x="56" y="169"/>
                </a:cxn>
                <a:cxn ang="0">
                  <a:pos x="70" y="144"/>
                </a:cxn>
                <a:cxn ang="0">
                  <a:pos x="97" y="97"/>
                </a:cxn>
                <a:cxn ang="0">
                  <a:pos x="109" y="75"/>
                </a:cxn>
                <a:cxn ang="0">
                  <a:pos x="119" y="54"/>
                </a:cxn>
                <a:cxn ang="0">
                  <a:pos x="128" y="37"/>
                </a:cxn>
                <a:cxn ang="0">
                  <a:pos x="136" y="22"/>
                </a:cxn>
                <a:cxn ang="0">
                  <a:pos x="141" y="10"/>
                </a:cxn>
                <a:cxn ang="0">
                  <a:pos x="145" y="3"/>
                </a:cxn>
                <a:cxn ang="0">
                  <a:pos x="147" y="0"/>
                </a:cxn>
              </a:cxnLst>
              <a:rect l="0" t="0" r="r" b="b"/>
              <a:pathLst>
                <a:path w="167" h="327">
                  <a:moveTo>
                    <a:pt x="147" y="0"/>
                  </a:moveTo>
                  <a:lnTo>
                    <a:pt x="152" y="1"/>
                  </a:lnTo>
                  <a:lnTo>
                    <a:pt x="159" y="2"/>
                  </a:lnTo>
                  <a:lnTo>
                    <a:pt x="165" y="4"/>
                  </a:lnTo>
                  <a:lnTo>
                    <a:pt x="167" y="5"/>
                  </a:lnTo>
                  <a:lnTo>
                    <a:pt x="161" y="29"/>
                  </a:lnTo>
                  <a:lnTo>
                    <a:pt x="154" y="54"/>
                  </a:lnTo>
                  <a:lnTo>
                    <a:pt x="137" y="107"/>
                  </a:lnTo>
                  <a:lnTo>
                    <a:pt x="129" y="135"/>
                  </a:lnTo>
                  <a:lnTo>
                    <a:pt x="120" y="161"/>
                  </a:lnTo>
                  <a:lnTo>
                    <a:pt x="112" y="186"/>
                  </a:lnTo>
                  <a:lnTo>
                    <a:pt x="105" y="210"/>
                  </a:lnTo>
                  <a:lnTo>
                    <a:pt x="91" y="249"/>
                  </a:lnTo>
                  <a:lnTo>
                    <a:pt x="85" y="266"/>
                  </a:lnTo>
                  <a:lnTo>
                    <a:pt x="81" y="277"/>
                  </a:lnTo>
                  <a:lnTo>
                    <a:pt x="79" y="284"/>
                  </a:lnTo>
                  <a:lnTo>
                    <a:pt x="78" y="287"/>
                  </a:lnTo>
                  <a:lnTo>
                    <a:pt x="11" y="327"/>
                  </a:lnTo>
                  <a:lnTo>
                    <a:pt x="0" y="250"/>
                  </a:lnTo>
                  <a:lnTo>
                    <a:pt x="13" y="233"/>
                  </a:lnTo>
                  <a:lnTo>
                    <a:pt x="27" y="213"/>
                  </a:lnTo>
                  <a:lnTo>
                    <a:pt x="41" y="191"/>
                  </a:lnTo>
                  <a:lnTo>
                    <a:pt x="56" y="169"/>
                  </a:lnTo>
                  <a:lnTo>
                    <a:pt x="70" y="144"/>
                  </a:lnTo>
                  <a:lnTo>
                    <a:pt x="97" y="97"/>
                  </a:lnTo>
                  <a:lnTo>
                    <a:pt x="109" y="75"/>
                  </a:lnTo>
                  <a:lnTo>
                    <a:pt x="119" y="54"/>
                  </a:lnTo>
                  <a:lnTo>
                    <a:pt x="128" y="37"/>
                  </a:lnTo>
                  <a:lnTo>
                    <a:pt x="136" y="22"/>
                  </a:lnTo>
                  <a:lnTo>
                    <a:pt x="141" y="10"/>
                  </a:lnTo>
                  <a:lnTo>
                    <a:pt x="145" y="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D31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8"/>
            <p:cNvSpPr>
              <a:spLocks/>
            </p:cNvSpPr>
            <p:nvPr/>
          </p:nvSpPr>
          <p:spPr bwMode="auto">
            <a:xfrm>
              <a:off x="5628481" y="27320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DE6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9"/>
            <p:cNvSpPr>
              <a:spLocks/>
            </p:cNvSpPr>
            <p:nvPr/>
          </p:nvSpPr>
          <p:spPr bwMode="auto">
            <a:xfrm>
              <a:off x="5623719" y="2736850"/>
              <a:ext cx="6350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1"/>
                </a:cxn>
                <a:cxn ang="0">
                  <a:pos x="2" y="8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4" h="8">
                  <a:moveTo>
                    <a:pt x="3" y="0"/>
                  </a:moveTo>
                  <a:lnTo>
                    <a:pt x="4" y="1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E6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0"/>
            <p:cNvSpPr>
              <a:spLocks/>
            </p:cNvSpPr>
            <p:nvPr/>
          </p:nvSpPr>
          <p:spPr bwMode="auto">
            <a:xfrm>
              <a:off x="5618956" y="2749550"/>
              <a:ext cx="7938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lnTo>
                    <a:pt x="5" y="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E6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1"/>
            <p:cNvSpPr>
              <a:spLocks/>
            </p:cNvSpPr>
            <p:nvPr/>
          </p:nvSpPr>
          <p:spPr bwMode="auto">
            <a:xfrm>
              <a:off x="5612606" y="2759075"/>
              <a:ext cx="11113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2"/>
                </a:cxn>
                <a:cxn ang="0">
                  <a:pos x="5" y="8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4" y="0"/>
                </a:cxn>
              </a:cxnLst>
              <a:rect l="0" t="0" r="r" b="b"/>
              <a:pathLst>
                <a:path w="7" h="10">
                  <a:moveTo>
                    <a:pt x="4" y="0"/>
                  </a:moveTo>
                  <a:lnTo>
                    <a:pt x="7" y="2"/>
                  </a:lnTo>
                  <a:lnTo>
                    <a:pt x="5" y="8"/>
                  </a:lnTo>
                  <a:lnTo>
                    <a:pt x="4" y="10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BE5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"/>
            <p:cNvSpPr>
              <a:spLocks/>
            </p:cNvSpPr>
            <p:nvPr/>
          </p:nvSpPr>
          <p:spPr bwMode="auto">
            <a:xfrm>
              <a:off x="5607844" y="2771775"/>
              <a:ext cx="11113" cy="158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3"/>
                </a:cxn>
                <a:cxn ang="0">
                  <a:pos x="5" y="10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7" y="3"/>
                  </a:lnTo>
                  <a:lnTo>
                    <a:pt x="5" y="10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AE4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3"/>
            <p:cNvSpPr>
              <a:spLocks/>
            </p:cNvSpPr>
            <p:nvPr/>
          </p:nvSpPr>
          <p:spPr bwMode="auto">
            <a:xfrm>
              <a:off x="5601494" y="2782888"/>
              <a:ext cx="14288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3"/>
                </a:cxn>
                <a:cxn ang="0">
                  <a:pos x="7" y="10"/>
                </a:cxn>
                <a:cxn ang="0">
                  <a:pos x="0" y="6"/>
                </a:cxn>
                <a:cxn ang="0">
                  <a:pos x="4" y="0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lnTo>
                    <a:pt x="9" y="3"/>
                  </a:lnTo>
                  <a:lnTo>
                    <a:pt x="7" y="1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8E3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4"/>
            <p:cNvSpPr>
              <a:spLocks/>
            </p:cNvSpPr>
            <p:nvPr/>
          </p:nvSpPr>
          <p:spPr bwMode="auto">
            <a:xfrm>
              <a:off x="5595144" y="2792413"/>
              <a:ext cx="17463" cy="174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1" y="4"/>
                </a:cxn>
                <a:cxn ang="0">
                  <a:pos x="9" y="11"/>
                </a:cxn>
                <a:cxn ang="0">
                  <a:pos x="0" y="7"/>
                </a:cxn>
                <a:cxn ang="0">
                  <a:pos x="4" y="0"/>
                </a:cxn>
              </a:cxnLst>
              <a:rect l="0" t="0" r="r" b="b"/>
              <a:pathLst>
                <a:path w="11" h="11">
                  <a:moveTo>
                    <a:pt x="4" y="0"/>
                  </a:moveTo>
                  <a:lnTo>
                    <a:pt x="11" y="4"/>
                  </a:lnTo>
                  <a:lnTo>
                    <a:pt x="9" y="11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7E2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5"/>
            <p:cNvSpPr>
              <a:spLocks/>
            </p:cNvSpPr>
            <p:nvPr/>
          </p:nvSpPr>
          <p:spPr bwMode="auto">
            <a:xfrm>
              <a:off x="5590381" y="2805113"/>
              <a:ext cx="17463" cy="1746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4"/>
                </a:cxn>
                <a:cxn ang="0">
                  <a:pos x="9" y="11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11" h="11">
                  <a:moveTo>
                    <a:pt x="3" y="0"/>
                  </a:moveTo>
                  <a:lnTo>
                    <a:pt x="11" y="4"/>
                  </a:lnTo>
                  <a:lnTo>
                    <a:pt x="9" y="11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6E1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6"/>
            <p:cNvSpPr>
              <a:spLocks/>
            </p:cNvSpPr>
            <p:nvPr/>
          </p:nvSpPr>
          <p:spPr bwMode="auto">
            <a:xfrm>
              <a:off x="5584031" y="2814638"/>
              <a:ext cx="20638" cy="206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6"/>
                </a:cxn>
                <a:cxn ang="0">
                  <a:pos x="10" y="13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13" h="13">
                  <a:moveTo>
                    <a:pt x="3" y="0"/>
                  </a:moveTo>
                  <a:lnTo>
                    <a:pt x="13" y="6"/>
                  </a:lnTo>
                  <a:lnTo>
                    <a:pt x="10" y="13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4E0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7"/>
            <p:cNvSpPr>
              <a:spLocks/>
            </p:cNvSpPr>
            <p:nvPr/>
          </p:nvSpPr>
          <p:spPr bwMode="auto">
            <a:xfrm>
              <a:off x="5579269" y="2827338"/>
              <a:ext cx="20638" cy="222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6"/>
                </a:cxn>
                <a:cxn ang="0">
                  <a:pos x="10" y="14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13" h="14">
                  <a:moveTo>
                    <a:pt x="3" y="0"/>
                  </a:moveTo>
                  <a:lnTo>
                    <a:pt x="13" y="6"/>
                  </a:lnTo>
                  <a:lnTo>
                    <a:pt x="10" y="14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3DFE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8"/>
            <p:cNvSpPr>
              <a:spLocks/>
            </p:cNvSpPr>
            <p:nvPr/>
          </p:nvSpPr>
          <p:spPr bwMode="auto">
            <a:xfrm>
              <a:off x="5572919" y="2836863"/>
              <a:ext cx="22225" cy="238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4" y="8"/>
                </a:cxn>
                <a:cxn ang="0">
                  <a:pos x="11" y="15"/>
                </a:cxn>
                <a:cxn ang="0">
                  <a:pos x="0" y="8"/>
                </a:cxn>
                <a:cxn ang="0">
                  <a:pos x="4" y="0"/>
                </a:cxn>
              </a:cxnLst>
              <a:rect l="0" t="0" r="r" b="b"/>
              <a:pathLst>
                <a:path w="14" h="15">
                  <a:moveTo>
                    <a:pt x="4" y="0"/>
                  </a:moveTo>
                  <a:lnTo>
                    <a:pt x="14" y="8"/>
                  </a:lnTo>
                  <a:lnTo>
                    <a:pt x="11" y="15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2DEE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9"/>
            <p:cNvSpPr>
              <a:spLocks/>
            </p:cNvSpPr>
            <p:nvPr/>
          </p:nvSpPr>
          <p:spPr bwMode="auto">
            <a:xfrm>
              <a:off x="5568156" y="2849563"/>
              <a:ext cx="22225" cy="238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4" y="8"/>
                </a:cxn>
                <a:cxn ang="0">
                  <a:pos x="12" y="15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14" h="15">
                  <a:moveTo>
                    <a:pt x="3" y="0"/>
                  </a:moveTo>
                  <a:lnTo>
                    <a:pt x="14" y="8"/>
                  </a:lnTo>
                  <a:lnTo>
                    <a:pt x="12" y="15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1DD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5561806" y="2860675"/>
              <a:ext cx="25400" cy="238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6" y="8"/>
                </a:cxn>
                <a:cxn ang="0">
                  <a:pos x="13" y="15"/>
                </a:cxn>
                <a:cxn ang="0">
                  <a:pos x="0" y="6"/>
                </a:cxn>
                <a:cxn ang="0">
                  <a:pos x="4" y="0"/>
                </a:cxn>
              </a:cxnLst>
              <a:rect l="0" t="0" r="r" b="b"/>
              <a:pathLst>
                <a:path w="16" h="15">
                  <a:moveTo>
                    <a:pt x="4" y="0"/>
                  </a:moveTo>
                  <a:lnTo>
                    <a:pt x="16" y="8"/>
                  </a:lnTo>
                  <a:lnTo>
                    <a:pt x="13" y="15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DCE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1"/>
            <p:cNvSpPr>
              <a:spLocks/>
            </p:cNvSpPr>
            <p:nvPr/>
          </p:nvSpPr>
          <p:spPr bwMode="auto">
            <a:xfrm>
              <a:off x="5557044" y="2871788"/>
              <a:ext cx="25400" cy="254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16" h="16">
                  <a:moveTo>
                    <a:pt x="3" y="0"/>
                  </a:moveTo>
                  <a:lnTo>
                    <a:pt x="16" y="8"/>
                  </a:lnTo>
                  <a:lnTo>
                    <a:pt x="14" y="16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EDB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2"/>
            <p:cNvSpPr>
              <a:spLocks/>
            </p:cNvSpPr>
            <p:nvPr/>
          </p:nvSpPr>
          <p:spPr bwMode="auto">
            <a:xfrm>
              <a:off x="5552281" y="2882900"/>
              <a:ext cx="26988" cy="254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7" y="9"/>
                </a:cxn>
                <a:cxn ang="0">
                  <a:pos x="14" y="16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17" h="16">
                  <a:moveTo>
                    <a:pt x="3" y="0"/>
                  </a:moveTo>
                  <a:lnTo>
                    <a:pt x="17" y="9"/>
                  </a:lnTo>
                  <a:lnTo>
                    <a:pt x="14" y="16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DDA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"/>
            <p:cNvSpPr>
              <a:spLocks/>
            </p:cNvSpPr>
            <p:nvPr/>
          </p:nvSpPr>
          <p:spPr bwMode="auto">
            <a:xfrm>
              <a:off x="5545931" y="2892425"/>
              <a:ext cx="28575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10"/>
                </a:cxn>
                <a:cxn ang="0">
                  <a:pos x="16" y="18"/>
                </a:cxn>
                <a:cxn ang="0">
                  <a:pos x="0" y="7"/>
                </a:cxn>
                <a:cxn ang="0">
                  <a:pos x="4" y="0"/>
                </a:cxn>
              </a:cxnLst>
              <a:rect l="0" t="0" r="r" b="b"/>
              <a:pathLst>
                <a:path w="18" h="18">
                  <a:moveTo>
                    <a:pt x="4" y="0"/>
                  </a:moveTo>
                  <a:lnTo>
                    <a:pt x="18" y="10"/>
                  </a:lnTo>
                  <a:lnTo>
                    <a:pt x="16" y="18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BDAE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4"/>
            <p:cNvSpPr>
              <a:spLocks/>
            </p:cNvSpPr>
            <p:nvPr/>
          </p:nvSpPr>
          <p:spPr bwMode="auto">
            <a:xfrm>
              <a:off x="5541169" y="2903538"/>
              <a:ext cx="30163" cy="285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9" y="11"/>
                </a:cxn>
                <a:cxn ang="0">
                  <a:pos x="17" y="18"/>
                </a:cxn>
                <a:cxn ang="0">
                  <a:pos x="0" y="8"/>
                </a:cxn>
                <a:cxn ang="0">
                  <a:pos x="3" y="0"/>
                </a:cxn>
              </a:cxnLst>
              <a:rect l="0" t="0" r="r" b="b"/>
              <a:pathLst>
                <a:path w="19" h="18">
                  <a:moveTo>
                    <a:pt x="3" y="0"/>
                  </a:moveTo>
                  <a:lnTo>
                    <a:pt x="19" y="11"/>
                  </a:lnTo>
                  <a:lnTo>
                    <a:pt x="17" y="18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AD9E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5"/>
            <p:cNvSpPr>
              <a:spLocks/>
            </p:cNvSpPr>
            <p:nvPr/>
          </p:nvSpPr>
          <p:spPr bwMode="auto">
            <a:xfrm>
              <a:off x="5536406" y="2916238"/>
              <a:ext cx="31750" cy="285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0" y="10"/>
                </a:cxn>
                <a:cxn ang="0">
                  <a:pos x="17" y="18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20" h="18">
                  <a:moveTo>
                    <a:pt x="3" y="0"/>
                  </a:moveTo>
                  <a:lnTo>
                    <a:pt x="20" y="10"/>
                  </a:lnTo>
                  <a:lnTo>
                    <a:pt x="17" y="18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9D8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auto">
            <a:xfrm>
              <a:off x="5530056" y="2927350"/>
              <a:ext cx="33338" cy="285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1" y="11"/>
                </a:cxn>
                <a:cxn ang="0">
                  <a:pos x="19" y="18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21" h="18">
                  <a:moveTo>
                    <a:pt x="3" y="0"/>
                  </a:moveTo>
                  <a:lnTo>
                    <a:pt x="21" y="11"/>
                  </a:lnTo>
                  <a:lnTo>
                    <a:pt x="19" y="18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8D7E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7"/>
            <p:cNvSpPr>
              <a:spLocks/>
            </p:cNvSpPr>
            <p:nvPr/>
          </p:nvSpPr>
          <p:spPr bwMode="auto">
            <a:xfrm>
              <a:off x="5525294" y="2938463"/>
              <a:ext cx="34925" cy="285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11"/>
                </a:cxn>
                <a:cxn ang="0">
                  <a:pos x="20" y="16"/>
                </a:cxn>
                <a:cxn ang="0">
                  <a:pos x="19" y="18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22" h="18">
                  <a:moveTo>
                    <a:pt x="3" y="0"/>
                  </a:moveTo>
                  <a:lnTo>
                    <a:pt x="22" y="11"/>
                  </a:lnTo>
                  <a:lnTo>
                    <a:pt x="20" y="16"/>
                  </a:lnTo>
                  <a:lnTo>
                    <a:pt x="19" y="18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6D6E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8"/>
            <p:cNvSpPr>
              <a:spLocks/>
            </p:cNvSpPr>
            <p:nvPr/>
          </p:nvSpPr>
          <p:spPr bwMode="auto">
            <a:xfrm>
              <a:off x="5518944" y="2949575"/>
              <a:ext cx="36513" cy="3016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3" y="12"/>
                </a:cxn>
                <a:cxn ang="0">
                  <a:pos x="20" y="19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23" h="19">
                  <a:moveTo>
                    <a:pt x="3" y="0"/>
                  </a:moveTo>
                  <a:lnTo>
                    <a:pt x="23" y="12"/>
                  </a:lnTo>
                  <a:lnTo>
                    <a:pt x="20" y="19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5D5E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9"/>
            <p:cNvSpPr>
              <a:spLocks/>
            </p:cNvSpPr>
            <p:nvPr/>
          </p:nvSpPr>
          <p:spPr bwMode="auto">
            <a:xfrm>
              <a:off x="5512594" y="2959100"/>
              <a:ext cx="38100" cy="333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4" y="13"/>
                </a:cxn>
                <a:cxn ang="0">
                  <a:pos x="22" y="21"/>
                </a:cxn>
                <a:cxn ang="0">
                  <a:pos x="0" y="7"/>
                </a:cxn>
                <a:cxn ang="0">
                  <a:pos x="4" y="0"/>
                </a:cxn>
              </a:cxnLst>
              <a:rect l="0" t="0" r="r" b="b"/>
              <a:pathLst>
                <a:path w="24" h="21">
                  <a:moveTo>
                    <a:pt x="4" y="0"/>
                  </a:moveTo>
                  <a:lnTo>
                    <a:pt x="24" y="13"/>
                  </a:lnTo>
                  <a:lnTo>
                    <a:pt x="22" y="21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4D5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0"/>
            <p:cNvSpPr>
              <a:spLocks/>
            </p:cNvSpPr>
            <p:nvPr/>
          </p:nvSpPr>
          <p:spPr bwMode="auto">
            <a:xfrm>
              <a:off x="5506244" y="2971800"/>
              <a:ext cx="39688" cy="333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5" y="14"/>
                </a:cxn>
                <a:cxn ang="0">
                  <a:pos x="23" y="21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25" h="21">
                  <a:moveTo>
                    <a:pt x="3" y="0"/>
                  </a:moveTo>
                  <a:lnTo>
                    <a:pt x="25" y="14"/>
                  </a:lnTo>
                  <a:lnTo>
                    <a:pt x="23" y="21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3D4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1"/>
            <p:cNvSpPr>
              <a:spLocks/>
            </p:cNvSpPr>
            <p:nvPr/>
          </p:nvSpPr>
          <p:spPr bwMode="auto">
            <a:xfrm>
              <a:off x="5501481" y="2982913"/>
              <a:ext cx="41275" cy="333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6" y="14"/>
                </a:cxn>
                <a:cxn ang="0">
                  <a:pos x="23" y="21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26" h="21">
                  <a:moveTo>
                    <a:pt x="3" y="0"/>
                  </a:moveTo>
                  <a:lnTo>
                    <a:pt x="26" y="14"/>
                  </a:lnTo>
                  <a:lnTo>
                    <a:pt x="23" y="21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1D3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2"/>
            <p:cNvSpPr>
              <a:spLocks/>
            </p:cNvSpPr>
            <p:nvPr/>
          </p:nvSpPr>
          <p:spPr bwMode="auto">
            <a:xfrm>
              <a:off x="5496719" y="2994025"/>
              <a:ext cx="41275" cy="333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6" y="14"/>
                </a:cxn>
                <a:cxn ang="0">
                  <a:pos x="23" y="21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26" h="21">
                  <a:moveTo>
                    <a:pt x="3" y="0"/>
                  </a:moveTo>
                  <a:lnTo>
                    <a:pt x="26" y="14"/>
                  </a:lnTo>
                  <a:lnTo>
                    <a:pt x="23" y="21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0D2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3"/>
            <p:cNvSpPr>
              <a:spLocks/>
            </p:cNvSpPr>
            <p:nvPr/>
          </p:nvSpPr>
          <p:spPr bwMode="auto">
            <a:xfrm>
              <a:off x="5490369" y="3005138"/>
              <a:ext cx="42863" cy="349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7" y="15"/>
                </a:cxn>
                <a:cxn ang="0">
                  <a:pos x="24" y="22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27" h="22">
                  <a:moveTo>
                    <a:pt x="3" y="0"/>
                  </a:moveTo>
                  <a:lnTo>
                    <a:pt x="27" y="15"/>
                  </a:lnTo>
                  <a:lnTo>
                    <a:pt x="24" y="22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FD1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4"/>
            <p:cNvSpPr>
              <a:spLocks/>
            </p:cNvSpPr>
            <p:nvPr/>
          </p:nvSpPr>
          <p:spPr bwMode="auto">
            <a:xfrm>
              <a:off x="5485606" y="3016250"/>
              <a:ext cx="42863" cy="349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7" y="15"/>
                </a:cxn>
                <a:cxn ang="0">
                  <a:pos x="25" y="22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27" h="22">
                  <a:moveTo>
                    <a:pt x="3" y="0"/>
                  </a:moveTo>
                  <a:lnTo>
                    <a:pt x="27" y="15"/>
                  </a:lnTo>
                  <a:lnTo>
                    <a:pt x="25" y="22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ED0D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5"/>
            <p:cNvSpPr>
              <a:spLocks/>
            </p:cNvSpPr>
            <p:nvPr/>
          </p:nvSpPr>
          <p:spPr bwMode="auto">
            <a:xfrm>
              <a:off x="5479256" y="3027363"/>
              <a:ext cx="44450" cy="349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8" y="15"/>
                </a:cxn>
                <a:cxn ang="0">
                  <a:pos x="26" y="22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28" h="22">
                  <a:moveTo>
                    <a:pt x="3" y="0"/>
                  </a:moveTo>
                  <a:lnTo>
                    <a:pt x="28" y="15"/>
                  </a:lnTo>
                  <a:lnTo>
                    <a:pt x="26" y="22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D0D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6"/>
            <p:cNvSpPr>
              <a:spLocks/>
            </p:cNvSpPr>
            <p:nvPr/>
          </p:nvSpPr>
          <p:spPr bwMode="auto">
            <a:xfrm>
              <a:off x="5474494" y="3038475"/>
              <a:ext cx="46038" cy="365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9" y="15"/>
                </a:cxn>
                <a:cxn ang="0">
                  <a:pos x="27" y="21"/>
                </a:cxn>
                <a:cxn ang="0">
                  <a:pos x="25" y="23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29" h="23">
                  <a:moveTo>
                    <a:pt x="3" y="0"/>
                  </a:moveTo>
                  <a:lnTo>
                    <a:pt x="29" y="15"/>
                  </a:lnTo>
                  <a:lnTo>
                    <a:pt x="27" y="21"/>
                  </a:lnTo>
                  <a:lnTo>
                    <a:pt x="25" y="23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BCF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7"/>
            <p:cNvSpPr>
              <a:spLocks/>
            </p:cNvSpPr>
            <p:nvPr/>
          </p:nvSpPr>
          <p:spPr bwMode="auto">
            <a:xfrm>
              <a:off x="5468144" y="3049588"/>
              <a:ext cx="46038" cy="381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9" y="17"/>
                </a:cxn>
                <a:cxn ang="0">
                  <a:pos x="26" y="24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29" h="24">
                  <a:moveTo>
                    <a:pt x="3" y="0"/>
                  </a:moveTo>
                  <a:lnTo>
                    <a:pt x="29" y="17"/>
                  </a:lnTo>
                  <a:lnTo>
                    <a:pt x="26" y="24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CED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8"/>
            <p:cNvSpPr>
              <a:spLocks/>
            </p:cNvSpPr>
            <p:nvPr/>
          </p:nvSpPr>
          <p:spPr bwMode="auto">
            <a:xfrm>
              <a:off x="5463381" y="3059113"/>
              <a:ext cx="46038" cy="381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9" y="18"/>
                </a:cxn>
                <a:cxn ang="0">
                  <a:pos x="26" y="24"/>
                </a:cxn>
                <a:cxn ang="0">
                  <a:pos x="0" y="8"/>
                </a:cxn>
                <a:cxn ang="0">
                  <a:pos x="3" y="0"/>
                </a:cxn>
              </a:cxnLst>
              <a:rect l="0" t="0" r="r" b="b"/>
              <a:pathLst>
                <a:path w="29" h="24">
                  <a:moveTo>
                    <a:pt x="3" y="0"/>
                  </a:moveTo>
                  <a:lnTo>
                    <a:pt x="29" y="18"/>
                  </a:lnTo>
                  <a:lnTo>
                    <a:pt x="26" y="24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9CD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"/>
            <p:cNvSpPr>
              <a:spLocks/>
            </p:cNvSpPr>
            <p:nvPr/>
          </p:nvSpPr>
          <p:spPr bwMode="auto">
            <a:xfrm>
              <a:off x="5457031" y="3071813"/>
              <a:ext cx="47625" cy="381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0" y="17"/>
                </a:cxn>
                <a:cxn ang="0">
                  <a:pos x="27" y="24"/>
                </a:cxn>
                <a:cxn ang="0">
                  <a:pos x="0" y="7"/>
                </a:cxn>
                <a:cxn ang="0">
                  <a:pos x="4" y="0"/>
                </a:cxn>
              </a:cxnLst>
              <a:rect l="0" t="0" r="r" b="b"/>
              <a:pathLst>
                <a:path w="30" h="24">
                  <a:moveTo>
                    <a:pt x="4" y="0"/>
                  </a:moveTo>
                  <a:lnTo>
                    <a:pt x="30" y="17"/>
                  </a:lnTo>
                  <a:lnTo>
                    <a:pt x="27" y="24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8CC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0"/>
            <p:cNvSpPr>
              <a:spLocks/>
            </p:cNvSpPr>
            <p:nvPr/>
          </p:nvSpPr>
          <p:spPr bwMode="auto">
            <a:xfrm>
              <a:off x="5452269" y="3082925"/>
              <a:ext cx="47625" cy="381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0" y="17"/>
                </a:cxn>
                <a:cxn ang="0">
                  <a:pos x="28" y="24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30" h="24">
                  <a:moveTo>
                    <a:pt x="3" y="0"/>
                  </a:moveTo>
                  <a:lnTo>
                    <a:pt x="30" y="17"/>
                  </a:lnTo>
                  <a:lnTo>
                    <a:pt x="28" y="24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6C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1"/>
            <p:cNvSpPr>
              <a:spLocks/>
            </p:cNvSpPr>
            <p:nvPr/>
          </p:nvSpPr>
          <p:spPr bwMode="auto">
            <a:xfrm>
              <a:off x="5447506" y="3092450"/>
              <a:ext cx="49213" cy="396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1" y="18"/>
                </a:cxn>
                <a:cxn ang="0">
                  <a:pos x="28" y="25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31" h="25">
                  <a:moveTo>
                    <a:pt x="3" y="0"/>
                  </a:moveTo>
                  <a:lnTo>
                    <a:pt x="31" y="18"/>
                  </a:lnTo>
                  <a:lnTo>
                    <a:pt x="28" y="25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5CA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2"/>
            <p:cNvSpPr>
              <a:spLocks/>
            </p:cNvSpPr>
            <p:nvPr/>
          </p:nvSpPr>
          <p:spPr bwMode="auto">
            <a:xfrm>
              <a:off x="5441156" y="3105150"/>
              <a:ext cx="50800" cy="396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17"/>
                </a:cxn>
                <a:cxn ang="0">
                  <a:pos x="29" y="25"/>
                </a:cxn>
                <a:cxn ang="0">
                  <a:pos x="0" y="6"/>
                </a:cxn>
                <a:cxn ang="0">
                  <a:pos x="4" y="0"/>
                </a:cxn>
              </a:cxnLst>
              <a:rect l="0" t="0" r="r" b="b"/>
              <a:pathLst>
                <a:path w="32" h="25">
                  <a:moveTo>
                    <a:pt x="4" y="0"/>
                  </a:moveTo>
                  <a:lnTo>
                    <a:pt x="32" y="17"/>
                  </a:lnTo>
                  <a:lnTo>
                    <a:pt x="29" y="25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4C9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3"/>
            <p:cNvSpPr>
              <a:spLocks/>
            </p:cNvSpPr>
            <p:nvPr/>
          </p:nvSpPr>
          <p:spPr bwMode="auto">
            <a:xfrm>
              <a:off x="5436394" y="3114675"/>
              <a:ext cx="5080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2" y="19"/>
                </a:cxn>
                <a:cxn ang="0">
                  <a:pos x="29" y="2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32" h="26">
                  <a:moveTo>
                    <a:pt x="3" y="0"/>
                  </a:moveTo>
                  <a:lnTo>
                    <a:pt x="32" y="19"/>
                  </a:lnTo>
                  <a:lnTo>
                    <a:pt x="29" y="26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3C8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4"/>
            <p:cNvSpPr>
              <a:spLocks/>
            </p:cNvSpPr>
            <p:nvPr/>
          </p:nvSpPr>
          <p:spPr bwMode="auto">
            <a:xfrm>
              <a:off x="5428456" y="3127375"/>
              <a:ext cx="53975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4" y="19"/>
                </a:cxn>
                <a:cxn ang="0">
                  <a:pos x="31" y="26"/>
                </a:cxn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34" h="26">
                  <a:moveTo>
                    <a:pt x="3" y="0"/>
                  </a:moveTo>
                  <a:lnTo>
                    <a:pt x="34" y="19"/>
                  </a:lnTo>
                  <a:lnTo>
                    <a:pt x="31" y="26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1C7D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5"/>
            <p:cNvSpPr>
              <a:spLocks/>
            </p:cNvSpPr>
            <p:nvPr/>
          </p:nvSpPr>
          <p:spPr bwMode="auto">
            <a:xfrm>
              <a:off x="5423694" y="3136900"/>
              <a:ext cx="53975" cy="4286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4" y="20"/>
                </a:cxn>
                <a:cxn ang="0">
                  <a:pos x="31" y="27"/>
                </a:cxn>
                <a:cxn ang="0">
                  <a:pos x="0" y="8"/>
                </a:cxn>
                <a:cxn ang="0">
                  <a:pos x="3" y="0"/>
                </a:cxn>
              </a:cxnLst>
              <a:rect l="0" t="0" r="r" b="b"/>
              <a:pathLst>
                <a:path w="34" h="27">
                  <a:moveTo>
                    <a:pt x="3" y="0"/>
                  </a:moveTo>
                  <a:lnTo>
                    <a:pt x="34" y="20"/>
                  </a:lnTo>
                  <a:lnTo>
                    <a:pt x="31" y="27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0C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6"/>
            <p:cNvSpPr>
              <a:spLocks/>
            </p:cNvSpPr>
            <p:nvPr/>
          </p:nvSpPr>
          <p:spPr bwMode="auto">
            <a:xfrm>
              <a:off x="5417344" y="3151188"/>
              <a:ext cx="55563" cy="396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5" y="19"/>
                </a:cxn>
                <a:cxn ang="0">
                  <a:pos x="32" y="25"/>
                </a:cxn>
                <a:cxn ang="0">
                  <a:pos x="0" y="6"/>
                </a:cxn>
                <a:cxn ang="0">
                  <a:pos x="4" y="0"/>
                </a:cxn>
              </a:cxnLst>
              <a:rect l="0" t="0" r="r" b="b"/>
              <a:pathLst>
                <a:path w="35" h="25">
                  <a:moveTo>
                    <a:pt x="4" y="0"/>
                  </a:moveTo>
                  <a:lnTo>
                    <a:pt x="35" y="19"/>
                  </a:lnTo>
                  <a:lnTo>
                    <a:pt x="32" y="25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FC5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7"/>
            <p:cNvSpPr>
              <a:spLocks/>
            </p:cNvSpPr>
            <p:nvPr/>
          </p:nvSpPr>
          <p:spPr bwMode="auto">
            <a:xfrm>
              <a:off x="5412581" y="3160713"/>
              <a:ext cx="55563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5" y="19"/>
                </a:cxn>
                <a:cxn ang="0">
                  <a:pos x="32" y="2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35" h="26">
                  <a:moveTo>
                    <a:pt x="3" y="0"/>
                  </a:moveTo>
                  <a:lnTo>
                    <a:pt x="35" y="19"/>
                  </a:lnTo>
                  <a:lnTo>
                    <a:pt x="32" y="26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EC4D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8"/>
            <p:cNvSpPr>
              <a:spLocks/>
            </p:cNvSpPr>
            <p:nvPr/>
          </p:nvSpPr>
          <p:spPr bwMode="auto">
            <a:xfrm>
              <a:off x="5407819" y="3171825"/>
              <a:ext cx="55563" cy="444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5" y="20"/>
                </a:cxn>
                <a:cxn ang="0">
                  <a:pos x="32" y="28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35" h="28">
                  <a:moveTo>
                    <a:pt x="3" y="0"/>
                  </a:moveTo>
                  <a:lnTo>
                    <a:pt x="35" y="20"/>
                  </a:lnTo>
                  <a:lnTo>
                    <a:pt x="32" y="28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CC4D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9"/>
            <p:cNvSpPr>
              <a:spLocks/>
            </p:cNvSpPr>
            <p:nvPr/>
          </p:nvSpPr>
          <p:spPr bwMode="auto">
            <a:xfrm>
              <a:off x="5403056" y="3182938"/>
              <a:ext cx="55563" cy="4286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5" y="21"/>
                </a:cxn>
                <a:cxn ang="0">
                  <a:pos x="32" y="27"/>
                </a:cxn>
                <a:cxn ang="0">
                  <a:pos x="0" y="7"/>
                </a:cxn>
                <a:cxn ang="0">
                  <a:pos x="2" y="1"/>
                </a:cxn>
                <a:cxn ang="0">
                  <a:pos x="3" y="0"/>
                </a:cxn>
              </a:cxnLst>
              <a:rect l="0" t="0" r="r" b="b"/>
              <a:pathLst>
                <a:path w="35" h="27">
                  <a:moveTo>
                    <a:pt x="3" y="0"/>
                  </a:moveTo>
                  <a:lnTo>
                    <a:pt x="35" y="21"/>
                  </a:lnTo>
                  <a:lnTo>
                    <a:pt x="32" y="27"/>
                  </a:lnTo>
                  <a:lnTo>
                    <a:pt x="0" y="7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BC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0"/>
            <p:cNvSpPr>
              <a:spLocks/>
            </p:cNvSpPr>
            <p:nvPr/>
          </p:nvSpPr>
          <p:spPr bwMode="auto">
            <a:xfrm>
              <a:off x="5398294" y="3194050"/>
              <a:ext cx="55563" cy="4286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5" y="20"/>
                </a:cxn>
                <a:cxn ang="0">
                  <a:pos x="32" y="2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35" h="27">
                  <a:moveTo>
                    <a:pt x="3" y="0"/>
                  </a:moveTo>
                  <a:lnTo>
                    <a:pt x="35" y="20"/>
                  </a:lnTo>
                  <a:lnTo>
                    <a:pt x="32" y="2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AC2D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1"/>
            <p:cNvSpPr>
              <a:spLocks/>
            </p:cNvSpPr>
            <p:nvPr/>
          </p:nvSpPr>
          <p:spPr bwMode="auto">
            <a:xfrm>
              <a:off x="5393531" y="3205163"/>
              <a:ext cx="53975" cy="4286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4" y="21"/>
                </a:cxn>
                <a:cxn ang="0">
                  <a:pos x="33" y="24"/>
                </a:cxn>
                <a:cxn ang="0">
                  <a:pos x="31" y="27"/>
                </a:cxn>
                <a:cxn ang="0">
                  <a:pos x="0" y="8"/>
                </a:cxn>
                <a:cxn ang="0">
                  <a:pos x="3" y="0"/>
                </a:cxn>
              </a:cxnLst>
              <a:rect l="0" t="0" r="r" b="b"/>
              <a:pathLst>
                <a:path w="34" h="27">
                  <a:moveTo>
                    <a:pt x="3" y="0"/>
                  </a:moveTo>
                  <a:lnTo>
                    <a:pt x="34" y="21"/>
                  </a:lnTo>
                  <a:lnTo>
                    <a:pt x="33" y="24"/>
                  </a:lnTo>
                  <a:lnTo>
                    <a:pt x="31" y="27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8C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2"/>
            <p:cNvSpPr>
              <a:spLocks/>
            </p:cNvSpPr>
            <p:nvPr/>
          </p:nvSpPr>
          <p:spPr bwMode="auto">
            <a:xfrm>
              <a:off x="5390356" y="3217863"/>
              <a:ext cx="52388" cy="412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3" y="19"/>
                </a:cxn>
                <a:cxn ang="0">
                  <a:pos x="30" y="26"/>
                </a:cxn>
                <a:cxn ang="0">
                  <a:pos x="0" y="7"/>
                </a:cxn>
                <a:cxn ang="0">
                  <a:pos x="2" y="0"/>
                </a:cxn>
              </a:cxnLst>
              <a:rect l="0" t="0" r="r" b="b"/>
              <a:pathLst>
                <a:path w="33" h="26">
                  <a:moveTo>
                    <a:pt x="2" y="0"/>
                  </a:moveTo>
                  <a:lnTo>
                    <a:pt x="33" y="19"/>
                  </a:lnTo>
                  <a:lnTo>
                    <a:pt x="30" y="26"/>
                  </a:lnTo>
                  <a:lnTo>
                    <a:pt x="0" y="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7BFC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3"/>
            <p:cNvSpPr>
              <a:spLocks/>
            </p:cNvSpPr>
            <p:nvPr/>
          </p:nvSpPr>
          <p:spPr bwMode="auto">
            <a:xfrm>
              <a:off x="5385594" y="3230563"/>
              <a:ext cx="52388" cy="396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3" y="19"/>
                </a:cxn>
                <a:cxn ang="0">
                  <a:pos x="29" y="25"/>
                </a:cxn>
                <a:cxn ang="0">
                  <a:pos x="0" y="7"/>
                </a:cxn>
                <a:cxn ang="0">
                  <a:pos x="2" y="0"/>
                </a:cxn>
              </a:cxnLst>
              <a:rect l="0" t="0" r="r" b="b"/>
              <a:pathLst>
                <a:path w="33" h="25">
                  <a:moveTo>
                    <a:pt x="2" y="0"/>
                  </a:moveTo>
                  <a:lnTo>
                    <a:pt x="33" y="19"/>
                  </a:lnTo>
                  <a:lnTo>
                    <a:pt x="29" y="25"/>
                  </a:lnTo>
                  <a:lnTo>
                    <a:pt x="0" y="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5BEC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4"/>
            <p:cNvSpPr>
              <a:spLocks/>
            </p:cNvSpPr>
            <p:nvPr/>
          </p:nvSpPr>
          <p:spPr bwMode="auto">
            <a:xfrm>
              <a:off x="5380831" y="3241675"/>
              <a:ext cx="50800" cy="396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2" y="18"/>
                </a:cxn>
                <a:cxn ang="0">
                  <a:pos x="29" y="25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32" h="25">
                  <a:moveTo>
                    <a:pt x="3" y="0"/>
                  </a:moveTo>
                  <a:lnTo>
                    <a:pt x="32" y="18"/>
                  </a:lnTo>
                  <a:lnTo>
                    <a:pt x="29" y="25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3BD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5"/>
            <p:cNvSpPr>
              <a:spLocks/>
            </p:cNvSpPr>
            <p:nvPr/>
          </p:nvSpPr>
          <p:spPr bwMode="auto">
            <a:xfrm>
              <a:off x="5376069" y="3252788"/>
              <a:ext cx="49213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1" y="18"/>
                </a:cxn>
                <a:cxn ang="0">
                  <a:pos x="28" y="2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31" h="26">
                  <a:moveTo>
                    <a:pt x="3" y="0"/>
                  </a:moveTo>
                  <a:lnTo>
                    <a:pt x="31" y="18"/>
                  </a:lnTo>
                  <a:lnTo>
                    <a:pt x="28" y="26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2B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6"/>
            <p:cNvSpPr>
              <a:spLocks/>
            </p:cNvSpPr>
            <p:nvPr/>
          </p:nvSpPr>
          <p:spPr bwMode="auto">
            <a:xfrm>
              <a:off x="5372894" y="3263900"/>
              <a:ext cx="47625" cy="365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0" y="19"/>
                </a:cxn>
                <a:cxn ang="0">
                  <a:pos x="28" y="23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30" h="23">
                  <a:moveTo>
                    <a:pt x="2" y="0"/>
                  </a:moveTo>
                  <a:lnTo>
                    <a:pt x="30" y="19"/>
                  </a:lnTo>
                  <a:lnTo>
                    <a:pt x="28" y="23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0BAC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7"/>
            <p:cNvSpPr>
              <a:spLocks/>
            </p:cNvSpPr>
            <p:nvPr/>
          </p:nvSpPr>
          <p:spPr bwMode="auto">
            <a:xfrm>
              <a:off x="5185569" y="3154363"/>
              <a:ext cx="284163" cy="19526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0" y="7"/>
                </a:cxn>
                <a:cxn ang="0">
                  <a:pos x="52" y="16"/>
                </a:cxn>
                <a:cxn ang="0">
                  <a:pos x="67" y="27"/>
                </a:cxn>
                <a:cxn ang="0">
                  <a:pos x="84" y="41"/>
                </a:cxn>
                <a:cxn ang="0">
                  <a:pos x="104" y="54"/>
                </a:cxn>
                <a:cxn ang="0">
                  <a:pos x="127" y="67"/>
                </a:cxn>
                <a:cxn ang="0">
                  <a:pos x="151" y="79"/>
                </a:cxn>
                <a:cxn ang="0">
                  <a:pos x="178" y="90"/>
                </a:cxn>
                <a:cxn ang="0">
                  <a:pos x="179" y="90"/>
                </a:cxn>
                <a:cxn ang="0">
                  <a:pos x="173" y="99"/>
                </a:cxn>
                <a:cxn ang="0">
                  <a:pos x="169" y="106"/>
                </a:cxn>
                <a:cxn ang="0">
                  <a:pos x="163" y="114"/>
                </a:cxn>
                <a:cxn ang="0">
                  <a:pos x="161" y="116"/>
                </a:cxn>
                <a:cxn ang="0">
                  <a:pos x="159" y="119"/>
                </a:cxn>
                <a:cxn ang="0">
                  <a:pos x="154" y="123"/>
                </a:cxn>
                <a:cxn ang="0">
                  <a:pos x="151" y="122"/>
                </a:cxn>
                <a:cxn ang="0">
                  <a:pos x="143" y="120"/>
                </a:cxn>
                <a:cxn ang="0">
                  <a:pos x="130" y="117"/>
                </a:cxn>
                <a:cxn ang="0">
                  <a:pos x="115" y="112"/>
                </a:cxn>
                <a:cxn ang="0">
                  <a:pos x="95" y="105"/>
                </a:cxn>
                <a:cxn ang="0">
                  <a:pos x="76" y="96"/>
                </a:cxn>
                <a:cxn ang="0">
                  <a:pos x="56" y="85"/>
                </a:cxn>
                <a:cxn ang="0">
                  <a:pos x="35" y="73"/>
                </a:cxn>
                <a:cxn ang="0">
                  <a:pos x="17" y="59"/>
                </a:cxn>
                <a:cxn ang="0">
                  <a:pos x="0" y="43"/>
                </a:cxn>
                <a:cxn ang="0">
                  <a:pos x="15" y="16"/>
                </a:cxn>
                <a:cxn ang="0">
                  <a:pos x="20" y="12"/>
                </a:cxn>
                <a:cxn ang="0">
                  <a:pos x="26" y="7"/>
                </a:cxn>
                <a:cxn ang="0">
                  <a:pos x="33" y="0"/>
                </a:cxn>
              </a:cxnLst>
              <a:rect l="0" t="0" r="r" b="b"/>
              <a:pathLst>
                <a:path w="179" h="123">
                  <a:moveTo>
                    <a:pt x="33" y="0"/>
                  </a:moveTo>
                  <a:lnTo>
                    <a:pt x="40" y="7"/>
                  </a:lnTo>
                  <a:lnTo>
                    <a:pt x="52" y="16"/>
                  </a:lnTo>
                  <a:lnTo>
                    <a:pt x="67" y="27"/>
                  </a:lnTo>
                  <a:lnTo>
                    <a:pt x="84" y="41"/>
                  </a:lnTo>
                  <a:lnTo>
                    <a:pt x="104" y="54"/>
                  </a:lnTo>
                  <a:lnTo>
                    <a:pt x="127" y="67"/>
                  </a:lnTo>
                  <a:lnTo>
                    <a:pt x="151" y="79"/>
                  </a:lnTo>
                  <a:lnTo>
                    <a:pt x="178" y="90"/>
                  </a:lnTo>
                  <a:lnTo>
                    <a:pt x="179" y="90"/>
                  </a:lnTo>
                  <a:lnTo>
                    <a:pt x="173" y="99"/>
                  </a:lnTo>
                  <a:lnTo>
                    <a:pt x="169" y="106"/>
                  </a:lnTo>
                  <a:lnTo>
                    <a:pt x="163" y="114"/>
                  </a:lnTo>
                  <a:lnTo>
                    <a:pt x="161" y="116"/>
                  </a:lnTo>
                  <a:lnTo>
                    <a:pt x="159" y="119"/>
                  </a:lnTo>
                  <a:lnTo>
                    <a:pt x="154" y="123"/>
                  </a:lnTo>
                  <a:lnTo>
                    <a:pt x="151" y="122"/>
                  </a:lnTo>
                  <a:lnTo>
                    <a:pt x="143" y="120"/>
                  </a:lnTo>
                  <a:lnTo>
                    <a:pt x="130" y="117"/>
                  </a:lnTo>
                  <a:lnTo>
                    <a:pt x="115" y="112"/>
                  </a:lnTo>
                  <a:lnTo>
                    <a:pt x="95" y="105"/>
                  </a:lnTo>
                  <a:lnTo>
                    <a:pt x="76" y="96"/>
                  </a:lnTo>
                  <a:lnTo>
                    <a:pt x="56" y="85"/>
                  </a:lnTo>
                  <a:lnTo>
                    <a:pt x="35" y="73"/>
                  </a:lnTo>
                  <a:lnTo>
                    <a:pt x="17" y="59"/>
                  </a:lnTo>
                  <a:lnTo>
                    <a:pt x="0" y="43"/>
                  </a:lnTo>
                  <a:lnTo>
                    <a:pt x="15" y="16"/>
                  </a:lnTo>
                  <a:lnTo>
                    <a:pt x="20" y="12"/>
                  </a:lnTo>
                  <a:lnTo>
                    <a:pt x="26" y="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8"/>
            <p:cNvSpPr>
              <a:spLocks/>
            </p:cNvSpPr>
            <p:nvPr/>
          </p:nvSpPr>
          <p:spPr bwMode="auto">
            <a:xfrm>
              <a:off x="5706269" y="3270250"/>
              <a:ext cx="120650" cy="8413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7" y="1"/>
                </a:cxn>
                <a:cxn ang="0">
                  <a:pos x="42" y="5"/>
                </a:cxn>
                <a:cxn ang="0">
                  <a:pos x="51" y="12"/>
                </a:cxn>
                <a:cxn ang="0">
                  <a:pos x="62" y="23"/>
                </a:cxn>
                <a:cxn ang="0">
                  <a:pos x="76" y="36"/>
                </a:cxn>
                <a:cxn ang="0">
                  <a:pos x="58" y="42"/>
                </a:cxn>
                <a:cxn ang="0">
                  <a:pos x="41" y="47"/>
                </a:cxn>
                <a:cxn ang="0">
                  <a:pos x="24" y="50"/>
                </a:cxn>
                <a:cxn ang="0">
                  <a:pos x="12" y="52"/>
                </a:cxn>
                <a:cxn ang="0">
                  <a:pos x="3" y="53"/>
                </a:cxn>
                <a:cxn ang="0">
                  <a:pos x="0" y="53"/>
                </a:cxn>
                <a:cxn ang="0">
                  <a:pos x="3" y="47"/>
                </a:cxn>
                <a:cxn ang="0">
                  <a:pos x="7" y="38"/>
                </a:cxn>
                <a:cxn ang="0">
                  <a:pos x="17" y="18"/>
                </a:cxn>
                <a:cxn ang="0">
                  <a:pos x="21" y="8"/>
                </a:cxn>
                <a:cxn ang="0">
                  <a:pos x="25" y="6"/>
                </a:cxn>
                <a:cxn ang="0">
                  <a:pos x="29" y="3"/>
                </a:cxn>
                <a:cxn ang="0">
                  <a:pos x="32" y="1"/>
                </a:cxn>
                <a:cxn ang="0">
                  <a:pos x="33" y="1"/>
                </a:cxn>
                <a:cxn ang="0">
                  <a:pos x="34" y="0"/>
                </a:cxn>
              </a:cxnLst>
              <a:rect l="0" t="0" r="r" b="b"/>
              <a:pathLst>
                <a:path w="76" h="53">
                  <a:moveTo>
                    <a:pt x="34" y="0"/>
                  </a:moveTo>
                  <a:lnTo>
                    <a:pt x="37" y="1"/>
                  </a:lnTo>
                  <a:lnTo>
                    <a:pt x="42" y="5"/>
                  </a:lnTo>
                  <a:lnTo>
                    <a:pt x="51" y="12"/>
                  </a:lnTo>
                  <a:lnTo>
                    <a:pt x="62" y="23"/>
                  </a:lnTo>
                  <a:lnTo>
                    <a:pt x="76" y="36"/>
                  </a:lnTo>
                  <a:lnTo>
                    <a:pt x="58" y="42"/>
                  </a:lnTo>
                  <a:lnTo>
                    <a:pt x="41" y="47"/>
                  </a:lnTo>
                  <a:lnTo>
                    <a:pt x="24" y="50"/>
                  </a:lnTo>
                  <a:lnTo>
                    <a:pt x="12" y="52"/>
                  </a:lnTo>
                  <a:lnTo>
                    <a:pt x="3" y="53"/>
                  </a:lnTo>
                  <a:lnTo>
                    <a:pt x="0" y="53"/>
                  </a:lnTo>
                  <a:lnTo>
                    <a:pt x="3" y="47"/>
                  </a:lnTo>
                  <a:lnTo>
                    <a:pt x="7" y="38"/>
                  </a:lnTo>
                  <a:lnTo>
                    <a:pt x="17" y="18"/>
                  </a:lnTo>
                  <a:lnTo>
                    <a:pt x="21" y="8"/>
                  </a:lnTo>
                  <a:lnTo>
                    <a:pt x="25" y="6"/>
                  </a:lnTo>
                  <a:lnTo>
                    <a:pt x="29" y="3"/>
                  </a:lnTo>
                  <a:lnTo>
                    <a:pt x="32" y="1"/>
                  </a:lnTo>
                  <a:lnTo>
                    <a:pt x="33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9"/>
            <p:cNvSpPr>
              <a:spLocks/>
            </p:cNvSpPr>
            <p:nvPr/>
          </p:nvSpPr>
          <p:spPr bwMode="auto">
            <a:xfrm>
              <a:off x="5726906" y="2765425"/>
              <a:ext cx="323850" cy="566738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175" y="4"/>
                </a:cxn>
                <a:cxn ang="0">
                  <a:pos x="181" y="6"/>
                </a:cxn>
                <a:cxn ang="0">
                  <a:pos x="184" y="8"/>
                </a:cxn>
                <a:cxn ang="0">
                  <a:pos x="190" y="10"/>
                </a:cxn>
                <a:cxn ang="0">
                  <a:pos x="195" y="13"/>
                </a:cxn>
                <a:cxn ang="0">
                  <a:pos x="204" y="16"/>
                </a:cxn>
                <a:cxn ang="0">
                  <a:pos x="199" y="42"/>
                </a:cxn>
                <a:cxn ang="0">
                  <a:pos x="192" y="69"/>
                </a:cxn>
                <a:cxn ang="0">
                  <a:pos x="184" y="98"/>
                </a:cxn>
                <a:cxn ang="0">
                  <a:pos x="173" y="126"/>
                </a:cxn>
                <a:cxn ang="0">
                  <a:pos x="163" y="154"/>
                </a:cxn>
                <a:cxn ang="0">
                  <a:pos x="152" y="181"/>
                </a:cxn>
                <a:cxn ang="0">
                  <a:pos x="141" y="208"/>
                </a:cxn>
                <a:cxn ang="0">
                  <a:pos x="129" y="232"/>
                </a:cxn>
                <a:cxn ang="0">
                  <a:pos x="117" y="256"/>
                </a:cxn>
                <a:cxn ang="0">
                  <a:pos x="91" y="309"/>
                </a:cxn>
                <a:cxn ang="0">
                  <a:pos x="85" y="320"/>
                </a:cxn>
                <a:cxn ang="0">
                  <a:pos x="81" y="327"/>
                </a:cxn>
                <a:cxn ang="0">
                  <a:pos x="80" y="329"/>
                </a:cxn>
                <a:cxn ang="0">
                  <a:pos x="78" y="330"/>
                </a:cxn>
                <a:cxn ang="0">
                  <a:pos x="72" y="335"/>
                </a:cxn>
                <a:cxn ang="0">
                  <a:pos x="62" y="341"/>
                </a:cxn>
                <a:cxn ang="0">
                  <a:pos x="45" y="347"/>
                </a:cxn>
                <a:cxn ang="0">
                  <a:pos x="24" y="353"/>
                </a:cxn>
                <a:cxn ang="0">
                  <a:pos x="0" y="357"/>
                </a:cxn>
                <a:cxn ang="0">
                  <a:pos x="28" y="305"/>
                </a:cxn>
                <a:cxn ang="0">
                  <a:pos x="78" y="205"/>
                </a:cxn>
                <a:cxn ang="0">
                  <a:pos x="99" y="157"/>
                </a:cxn>
                <a:cxn ang="0">
                  <a:pos x="119" y="112"/>
                </a:cxn>
                <a:cxn ang="0">
                  <a:pos x="137" y="71"/>
                </a:cxn>
                <a:cxn ang="0">
                  <a:pos x="153" y="33"/>
                </a:cxn>
                <a:cxn ang="0">
                  <a:pos x="167" y="0"/>
                </a:cxn>
              </a:cxnLst>
              <a:rect l="0" t="0" r="r" b="b"/>
              <a:pathLst>
                <a:path w="204" h="357">
                  <a:moveTo>
                    <a:pt x="167" y="0"/>
                  </a:moveTo>
                  <a:lnTo>
                    <a:pt x="175" y="4"/>
                  </a:lnTo>
                  <a:lnTo>
                    <a:pt x="181" y="6"/>
                  </a:lnTo>
                  <a:lnTo>
                    <a:pt x="184" y="8"/>
                  </a:lnTo>
                  <a:lnTo>
                    <a:pt x="190" y="10"/>
                  </a:lnTo>
                  <a:lnTo>
                    <a:pt x="195" y="13"/>
                  </a:lnTo>
                  <a:lnTo>
                    <a:pt x="204" y="16"/>
                  </a:lnTo>
                  <a:lnTo>
                    <a:pt x="199" y="42"/>
                  </a:lnTo>
                  <a:lnTo>
                    <a:pt x="192" y="69"/>
                  </a:lnTo>
                  <a:lnTo>
                    <a:pt x="184" y="98"/>
                  </a:lnTo>
                  <a:lnTo>
                    <a:pt x="173" y="126"/>
                  </a:lnTo>
                  <a:lnTo>
                    <a:pt x="163" y="154"/>
                  </a:lnTo>
                  <a:lnTo>
                    <a:pt x="152" y="181"/>
                  </a:lnTo>
                  <a:lnTo>
                    <a:pt x="141" y="208"/>
                  </a:lnTo>
                  <a:lnTo>
                    <a:pt x="129" y="232"/>
                  </a:lnTo>
                  <a:lnTo>
                    <a:pt x="117" y="256"/>
                  </a:lnTo>
                  <a:lnTo>
                    <a:pt x="91" y="309"/>
                  </a:lnTo>
                  <a:lnTo>
                    <a:pt x="85" y="320"/>
                  </a:lnTo>
                  <a:lnTo>
                    <a:pt x="81" y="327"/>
                  </a:lnTo>
                  <a:lnTo>
                    <a:pt x="80" y="329"/>
                  </a:lnTo>
                  <a:lnTo>
                    <a:pt x="78" y="330"/>
                  </a:lnTo>
                  <a:lnTo>
                    <a:pt x="72" y="335"/>
                  </a:lnTo>
                  <a:lnTo>
                    <a:pt x="62" y="341"/>
                  </a:lnTo>
                  <a:lnTo>
                    <a:pt x="45" y="347"/>
                  </a:lnTo>
                  <a:lnTo>
                    <a:pt x="24" y="353"/>
                  </a:lnTo>
                  <a:lnTo>
                    <a:pt x="0" y="357"/>
                  </a:lnTo>
                  <a:lnTo>
                    <a:pt x="28" y="305"/>
                  </a:lnTo>
                  <a:lnTo>
                    <a:pt x="78" y="205"/>
                  </a:lnTo>
                  <a:lnTo>
                    <a:pt x="99" y="157"/>
                  </a:lnTo>
                  <a:lnTo>
                    <a:pt x="119" y="112"/>
                  </a:lnTo>
                  <a:lnTo>
                    <a:pt x="137" y="71"/>
                  </a:lnTo>
                  <a:lnTo>
                    <a:pt x="153" y="3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664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0"/>
            <p:cNvSpPr>
              <a:spLocks/>
            </p:cNvSpPr>
            <p:nvPr/>
          </p:nvSpPr>
          <p:spPr bwMode="auto">
            <a:xfrm>
              <a:off x="5823744" y="2668588"/>
              <a:ext cx="109538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21"/>
                </a:cxn>
                <a:cxn ang="0">
                  <a:pos x="69" y="41"/>
                </a:cxn>
                <a:cxn ang="0">
                  <a:pos x="17" y="69"/>
                </a:cxn>
                <a:cxn ang="0">
                  <a:pos x="0" y="0"/>
                </a:cxn>
              </a:cxnLst>
              <a:rect l="0" t="0" r="r" b="b"/>
              <a:pathLst>
                <a:path w="69" h="69">
                  <a:moveTo>
                    <a:pt x="0" y="0"/>
                  </a:moveTo>
                  <a:lnTo>
                    <a:pt x="33" y="21"/>
                  </a:lnTo>
                  <a:lnTo>
                    <a:pt x="69" y="41"/>
                  </a:lnTo>
                  <a:lnTo>
                    <a:pt x="17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1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1"/>
            <p:cNvSpPr>
              <a:spLocks/>
            </p:cNvSpPr>
            <p:nvPr/>
          </p:nvSpPr>
          <p:spPr bwMode="auto">
            <a:xfrm>
              <a:off x="6377781" y="2819400"/>
              <a:ext cx="76200" cy="152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0" y="10"/>
                </a:cxn>
                <a:cxn ang="0">
                  <a:pos x="36" y="25"/>
                </a:cxn>
                <a:cxn ang="0">
                  <a:pos x="42" y="43"/>
                </a:cxn>
                <a:cxn ang="0">
                  <a:pos x="47" y="65"/>
                </a:cxn>
                <a:cxn ang="0">
                  <a:pos x="48" y="87"/>
                </a:cxn>
                <a:cxn ang="0">
                  <a:pos x="40" y="91"/>
                </a:cxn>
                <a:cxn ang="0">
                  <a:pos x="33" y="94"/>
                </a:cxn>
                <a:cxn ang="0">
                  <a:pos x="28" y="95"/>
                </a:cxn>
                <a:cxn ang="0">
                  <a:pos x="25" y="96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7" y="8"/>
                </a:cxn>
                <a:cxn ang="0">
                  <a:pos x="14" y="5"/>
                </a:cxn>
                <a:cxn ang="0">
                  <a:pos x="24" y="0"/>
                </a:cxn>
              </a:cxnLst>
              <a:rect l="0" t="0" r="r" b="b"/>
              <a:pathLst>
                <a:path w="48" h="96">
                  <a:moveTo>
                    <a:pt x="24" y="0"/>
                  </a:moveTo>
                  <a:lnTo>
                    <a:pt x="30" y="10"/>
                  </a:lnTo>
                  <a:lnTo>
                    <a:pt x="36" y="25"/>
                  </a:lnTo>
                  <a:lnTo>
                    <a:pt x="42" y="43"/>
                  </a:lnTo>
                  <a:lnTo>
                    <a:pt x="47" y="65"/>
                  </a:lnTo>
                  <a:lnTo>
                    <a:pt x="48" y="87"/>
                  </a:lnTo>
                  <a:lnTo>
                    <a:pt x="40" y="91"/>
                  </a:lnTo>
                  <a:lnTo>
                    <a:pt x="33" y="94"/>
                  </a:lnTo>
                  <a:lnTo>
                    <a:pt x="28" y="95"/>
                  </a:lnTo>
                  <a:lnTo>
                    <a:pt x="25" y="96"/>
                  </a:lnTo>
                  <a:lnTo>
                    <a:pt x="0" y="10"/>
                  </a:lnTo>
                  <a:lnTo>
                    <a:pt x="2" y="9"/>
                  </a:lnTo>
                  <a:lnTo>
                    <a:pt x="7" y="8"/>
                  </a:lnTo>
                  <a:lnTo>
                    <a:pt x="14" y="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2"/>
            <p:cNvSpPr>
              <a:spLocks/>
            </p:cNvSpPr>
            <p:nvPr/>
          </p:nvSpPr>
          <p:spPr bwMode="auto">
            <a:xfrm>
              <a:off x="5650706" y="2855913"/>
              <a:ext cx="166688" cy="327025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90" y="20"/>
                </a:cxn>
                <a:cxn ang="0">
                  <a:pos x="95" y="35"/>
                </a:cxn>
                <a:cxn ang="0">
                  <a:pos x="100" y="49"/>
                </a:cxn>
                <a:cxn ang="0">
                  <a:pos x="105" y="60"/>
                </a:cxn>
                <a:cxn ang="0">
                  <a:pos x="103" y="64"/>
                </a:cxn>
                <a:cxn ang="0">
                  <a:pos x="102" y="69"/>
                </a:cxn>
                <a:cxn ang="0">
                  <a:pos x="100" y="73"/>
                </a:cxn>
                <a:cxn ang="0">
                  <a:pos x="100" y="74"/>
                </a:cxn>
                <a:cxn ang="0">
                  <a:pos x="92" y="99"/>
                </a:cxn>
                <a:cxn ang="0">
                  <a:pos x="85" y="122"/>
                </a:cxn>
                <a:cxn ang="0">
                  <a:pos x="78" y="144"/>
                </a:cxn>
                <a:cxn ang="0">
                  <a:pos x="70" y="164"/>
                </a:cxn>
                <a:cxn ang="0">
                  <a:pos x="64" y="183"/>
                </a:cxn>
                <a:cxn ang="0">
                  <a:pos x="59" y="196"/>
                </a:cxn>
                <a:cxn ang="0">
                  <a:pos x="56" y="206"/>
                </a:cxn>
                <a:cxn ang="0">
                  <a:pos x="46" y="197"/>
                </a:cxn>
                <a:cxn ang="0">
                  <a:pos x="30" y="181"/>
                </a:cxn>
                <a:cxn ang="0">
                  <a:pos x="22" y="170"/>
                </a:cxn>
                <a:cxn ang="0">
                  <a:pos x="11" y="157"/>
                </a:cxn>
                <a:cxn ang="0">
                  <a:pos x="0" y="142"/>
                </a:cxn>
                <a:cxn ang="0">
                  <a:pos x="8" y="129"/>
                </a:cxn>
                <a:cxn ang="0">
                  <a:pos x="17" y="116"/>
                </a:cxn>
                <a:cxn ang="0">
                  <a:pos x="36" y="87"/>
                </a:cxn>
                <a:cxn ang="0">
                  <a:pos x="53" y="57"/>
                </a:cxn>
                <a:cxn ang="0">
                  <a:pos x="69" y="27"/>
                </a:cxn>
                <a:cxn ang="0">
                  <a:pos x="84" y="0"/>
                </a:cxn>
              </a:cxnLst>
              <a:rect l="0" t="0" r="r" b="b"/>
              <a:pathLst>
                <a:path w="105" h="206">
                  <a:moveTo>
                    <a:pt x="84" y="0"/>
                  </a:moveTo>
                  <a:lnTo>
                    <a:pt x="90" y="20"/>
                  </a:lnTo>
                  <a:lnTo>
                    <a:pt x="95" y="35"/>
                  </a:lnTo>
                  <a:lnTo>
                    <a:pt x="100" y="49"/>
                  </a:lnTo>
                  <a:lnTo>
                    <a:pt x="105" y="60"/>
                  </a:lnTo>
                  <a:lnTo>
                    <a:pt x="103" y="64"/>
                  </a:lnTo>
                  <a:lnTo>
                    <a:pt x="102" y="69"/>
                  </a:lnTo>
                  <a:lnTo>
                    <a:pt x="100" y="73"/>
                  </a:lnTo>
                  <a:lnTo>
                    <a:pt x="100" y="74"/>
                  </a:lnTo>
                  <a:lnTo>
                    <a:pt x="92" y="99"/>
                  </a:lnTo>
                  <a:lnTo>
                    <a:pt x="85" y="122"/>
                  </a:lnTo>
                  <a:lnTo>
                    <a:pt x="78" y="144"/>
                  </a:lnTo>
                  <a:lnTo>
                    <a:pt x="70" y="164"/>
                  </a:lnTo>
                  <a:lnTo>
                    <a:pt x="64" y="183"/>
                  </a:lnTo>
                  <a:lnTo>
                    <a:pt x="59" y="196"/>
                  </a:lnTo>
                  <a:lnTo>
                    <a:pt x="56" y="206"/>
                  </a:lnTo>
                  <a:lnTo>
                    <a:pt x="46" y="197"/>
                  </a:lnTo>
                  <a:lnTo>
                    <a:pt x="30" y="181"/>
                  </a:lnTo>
                  <a:lnTo>
                    <a:pt x="22" y="170"/>
                  </a:lnTo>
                  <a:lnTo>
                    <a:pt x="11" y="157"/>
                  </a:lnTo>
                  <a:lnTo>
                    <a:pt x="0" y="142"/>
                  </a:lnTo>
                  <a:lnTo>
                    <a:pt x="8" y="129"/>
                  </a:lnTo>
                  <a:lnTo>
                    <a:pt x="17" y="116"/>
                  </a:lnTo>
                  <a:lnTo>
                    <a:pt x="36" y="87"/>
                  </a:lnTo>
                  <a:lnTo>
                    <a:pt x="53" y="57"/>
                  </a:lnTo>
                  <a:lnTo>
                    <a:pt x="69" y="2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3"/>
            <p:cNvSpPr>
              <a:spLocks/>
            </p:cNvSpPr>
            <p:nvPr/>
          </p:nvSpPr>
          <p:spPr bwMode="auto">
            <a:xfrm>
              <a:off x="5187156" y="2546350"/>
              <a:ext cx="587375" cy="787400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303" y="11"/>
                </a:cxn>
                <a:cxn ang="0">
                  <a:pos x="322" y="25"/>
                </a:cxn>
                <a:cxn ang="0">
                  <a:pos x="344" y="40"/>
                </a:cxn>
                <a:cxn ang="0">
                  <a:pos x="370" y="58"/>
                </a:cxn>
                <a:cxn ang="0">
                  <a:pos x="361" y="79"/>
                </a:cxn>
                <a:cxn ang="0">
                  <a:pos x="351" y="106"/>
                </a:cxn>
                <a:cxn ang="0">
                  <a:pos x="340" y="136"/>
                </a:cxn>
                <a:cxn ang="0">
                  <a:pos x="327" y="171"/>
                </a:cxn>
                <a:cxn ang="0">
                  <a:pos x="312" y="209"/>
                </a:cxn>
                <a:cxn ang="0">
                  <a:pos x="294" y="248"/>
                </a:cxn>
                <a:cxn ang="0">
                  <a:pos x="276" y="290"/>
                </a:cxn>
                <a:cxn ang="0">
                  <a:pos x="255" y="332"/>
                </a:cxn>
                <a:cxn ang="0">
                  <a:pos x="233" y="375"/>
                </a:cxn>
                <a:cxn ang="0">
                  <a:pos x="210" y="416"/>
                </a:cxn>
                <a:cxn ang="0">
                  <a:pos x="183" y="457"/>
                </a:cxn>
                <a:cxn ang="0">
                  <a:pos x="155" y="496"/>
                </a:cxn>
                <a:cxn ang="0">
                  <a:pos x="152" y="495"/>
                </a:cxn>
                <a:cxn ang="0">
                  <a:pos x="145" y="493"/>
                </a:cxn>
                <a:cxn ang="0">
                  <a:pos x="134" y="489"/>
                </a:cxn>
                <a:cxn ang="0">
                  <a:pos x="119" y="484"/>
                </a:cxn>
                <a:cxn ang="0">
                  <a:pos x="102" y="478"/>
                </a:cxn>
                <a:cxn ang="0">
                  <a:pos x="83" y="471"/>
                </a:cxn>
                <a:cxn ang="0">
                  <a:pos x="65" y="461"/>
                </a:cxn>
                <a:cxn ang="0">
                  <a:pos x="28" y="439"/>
                </a:cxn>
                <a:cxn ang="0">
                  <a:pos x="13" y="427"/>
                </a:cxn>
                <a:cxn ang="0">
                  <a:pos x="0" y="412"/>
                </a:cxn>
                <a:cxn ang="0">
                  <a:pos x="0" y="411"/>
                </a:cxn>
                <a:cxn ang="0">
                  <a:pos x="2" y="409"/>
                </a:cxn>
                <a:cxn ang="0">
                  <a:pos x="5" y="405"/>
                </a:cxn>
                <a:cxn ang="0">
                  <a:pos x="12" y="391"/>
                </a:cxn>
                <a:cxn ang="0">
                  <a:pos x="18" y="382"/>
                </a:cxn>
                <a:cxn ang="0">
                  <a:pos x="25" y="369"/>
                </a:cxn>
                <a:cxn ang="0">
                  <a:pos x="34" y="354"/>
                </a:cxn>
                <a:cxn ang="0">
                  <a:pos x="45" y="338"/>
                </a:cxn>
                <a:cxn ang="0">
                  <a:pos x="58" y="317"/>
                </a:cxn>
                <a:cxn ang="0">
                  <a:pos x="73" y="295"/>
                </a:cxn>
                <a:cxn ang="0">
                  <a:pos x="90" y="269"/>
                </a:cxn>
                <a:cxn ang="0">
                  <a:pos x="111" y="241"/>
                </a:cxn>
                <a:cxn ang="0">
                  <a:pos x="133" y="210"/>
                </a:cxn>
                <a:cxn ang="0">
                  <a:pos x="158" y="174"/>
                </a:cxn>
                <a:cxn ang="0">
                  <a:pos x="186" y="136"/>
                </a:cxn>
                <a:cxn ang="0">
                  <a:pos x="217" y="95"/>
                </a:cxn>
                <a:cxn ang="0">
                  <a:pos x="251" y="49"/>
                </a:cxn>
                <a:cxn ang="0">
                  <a:pos x="289" y="0"/>
                </a:cxn>
              </a:cxnLst>
              <a:rect l="0" t="0" r="r" b="b"/>
              <a:pathLst>
                <a:path w="370" h="496">
                  <a:moveTo>
                    <a:pt x="289" y="0"/>
                  </a:moveTo>
                  <a:lnTo>
                    <a:pt x="303" y="11"/>
                  </a:lnTo>
                  <a:lnTo>
                    <a:pt x="322" y="25"/>
                  </a:lnTo>
                  <a:lnTo>
                    <a:pt x="344" y="40"/>
                  </a:lnTo>
                  <a:lnTo>
                    <a:pt x="370" y="58"/>
                  </a:lnTo>
                  <a:lnTo>
                    <a:pt x="361" y="79"/>
                  </a:lnTo>
                  <a:lnTo>
                    <a:pt x="351" y="106"/>
                  </a:lnTo>
                  <a:lnTo>
                    <a:pt x="340" y="136"/>
                  </a:lnTo>
                  <a:lnTo>
                    <a:pt x="327" y="171"/>
                  </a:lnTo>
                  <a:lnTo>
                    <a:pt x="312" y="209"/>
                  </a:lnTo>
                  <a:lnTo>
                    <a:pt x="294" y="248"/>
                  </a:lnTo>
                  <a:lnTo>
                    <a:pt x="276" y="290"/>
                  </a:lnTo>
                  <a:lnTo>
                    <a:pt x="255" y="332"/>
                  </a:lnTo>
                  <a:lnTo>
                    <a:pt x="233" y="375"/>
                  </a:lnTo>
                  <a:lnTo>
                    <a:pt x="210" y="416"/>
                  </a:lnTo>
                  <a:lnTo>
                    <a:pt x="183" y="457"/>
                  </a:lnTo>
                  <a:lnTo>
                    <a:pt x="155" y="496"/>
                  </a:lnTo>
                  <a:lnTo>
                    <a:pt x="152" y="495"/>
                  </a:lnTo>
                  <a:lnTo>
                    <a:pt x="145" y="493"/>
                  </a:lnTo>
                  <a:lnTo>
                    <a:pt x="134" y="489"/>
                  </a:lnTo>
                  <a:lnTo>
                    <a:pt x="119" y="484"/>
                  </a:lnTo>
                  <a:lnTo>
                    <a:pt x="102" y="478"/>
                  </a:lnTo>
                  <a:lnTo>
                    <a:pt x="83" y="471"/>
                  </a:lnTo>
                  <a:lnTo>
                    <a:pt x="65" y="461"/>
                  </a:lnTo>
                  <a:lnTo>
                    <a:pt x="28" y="439"/>
                  </a:lnTo>
                  <a:lnTo>
                    <a:pt x="13" y="427"/>
                  </a:lnTo>
                  <a:lnTo>
                    <a:pt x="0" y="412"/>
                  </a:lnTo>
                  <a:lnTo>
                    <a:pt x="0" y="411"/>
                  </a:lnTo>
                  <a:lnTo>
                    <a:pt x="2" y="409"/>
                  </a:lnTo>
                  <a:lnTo>
                    <a:pt x="5" y="405"/>
                  </a:lnTo>
                  <a:lnTo>
                    <a:pt x="12" y="391"/>
                  </a:lnTo>
                  <a:lnTo>
                    <a:pt x="18" y="382"/>
                  </a:lnTo>
                  <a:lnTo>
                    <a:pt x="25" y="369"/>
                  </a:lnTo>
                  <a:lnTo>
                    <a:pt x="34" y="354"/>
                  </a:lnTo>
                  <a:lnTo>
                    <a:pt x="45" y="338"/>
                  </a:lnTo>
                  <a:lnTo>
                    <a:pt x="58" y="317"/>
                  </a:lnTo>
                  <a:lnTo>
                    <a:pt x="73" y="295"/>
                  </a:lnTo>
                  <a:lnTo>
                    <a:pt x="90" y="269"/>
                  </a:lnTo>
                  <a:lnTo>
                    <a:pt x="111" y="241"/>
                  </a:lnTo>
                  <a:lnTo>
                    <a:pt x="133" y="210"/>
                  </a:lnTo>
                  <a:lnTo>
                    <a:pt x="158" y="174"/>
                  </a:lnTo>
                  <a:lnTo>
                    <a:pt x="186" y="136"/>
                  </a:lnTo>
                  <a:lnTo>
                    <a:pt x="217" y="95"/>
                  </a:lnTo>
                  <a:lnTo>
                    <a:pt x="251" y="49"/>
                  </a:lnTo>
                  <a:lnTo>
                    <a:pt x="28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6647C">
                    <a:shade val="30000"/>
                    <a:satMod val="115000"/>
                  </a:srgbClr>
                </a:gs>
                <a:gs pos="50000">
                  <a:srgbClr val="26647C">
                    <a:shade val="67500"/>
                    <a:satMod val="115000"/>
                  </a:srgbClr>
                </a:gs>
                <a:gs pos="100000">
                  <a:srgbClr val="26647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4"/>
            <p:cNvSpPr>
              <a:spLocks/>
            </p:cNvSpPr>
            <p:nvPr/>
          </p:nvSpPr>
          <p:spPr bwMode="auto">
            <a:xfrm>
              <a:off x="5987256" y="2790825"/>
              <a:ext cx="450850" cy="2444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2" y="1"/>
                </a:cxn>
                <a:cxn ang="0">
                  <a:pos x="49" y="4"/>
                </a:cxn>
                <a:cxn ang="0">
                  <a:pos x="59" y="8"/>
                </a:cxn>
                <a:cxn ang="0">
                  <a:pos x="72" y="13"/>
                </a:cxn>
                <a:cxn ang="0">
                  <a:pos x="87" y="19"/>
                </a:cxn>
                <a:cxn ang="0">
                  <a:pos x="104" y="24"/>
                </a:cxn>
                <a:cxn ang="0">
                  <a:pos x="122" y="28"/>
                </a:cxn>
                <a:cxn ang="0">
                  <a:pos x="140" y="31"/>
                </a:cxn>
                <a:cxn ang="0">
                  <a:pos x="155" y="31"/>
                </a:cxn>
                <a:cxn ang="0">
                  <a:pos x="173" y="29"/>
                </a:cxn>
                <a:cxn ang="0">
                  <a:pos x="190" y="27"/>
                </a:cxn>
                <a:cxn ang="0">
                  <a:pos x="206" y="25"/>
                </a:cxn>
                <a:cxn ang="0">
                  <a:pos x="223" y="22"/>
                </a:cxn>
                <a:cxn ang="0">
                  <a:pos x="236" y="20"/>
                </a:cxn>
                <a:cxn ang="0">
                  <a:pos x="247" y="17"/>
                </a:cxn>
                <a:cxn ang="0">
                  <a:pos x="254" y="16"/>
                </a:cxn>
                <a:cxn ang="0">
                  <a:pos x="256" y="15"/>
                </a:cxn>
                <a:cxn ang="0">
                  <a:pos x="257" y="17"/>
                </a:cxn>
                <a:cxn ang="0">
                  <a:pos x="260" y="24"/>
                </a:cxn>
                <a:cxn ang="0">
                  <a:pos x="264" y="35"/>
                </a:cxn>
                <a:cxn ang="0">
                  <a:pos x="268" y="48"/>
                </a:cxn>
                <a:cxn ang="0">
                  <a:pos x="274" y="64"/>
                </a:cxn>
                <a:cxn ang="0">
                  <a:pos x="279" y="83"/>
                </a:cxn>
                <a:cxn ang="0">
                  <a:pos x="282" y="103"/>
                </a:cxn>
                <a:cxn ang="0">
                  <a:pos x="284" y="124"/>
                </a:cxn>
                <a:cxn ang="0">
                  <a:pos x="281" y="126"/>
                </a:cxn>
                <a:cxn ang="0">
                  <a:pos x="274" y="128"/>
                </a:cxn>
                <a:cxn ang="0">
                  <a:pos x="262" y="131"/>
                </a:cxn>
                <a:cxn ang="0">
                  <a:pos x="248" y="135"/>
                </a:cxn>
                <a:cxn ang="0">
                  <a:pos x="232" y="139"/>
                </a:cxn>
                <a:cxn ang="0">
                  <a:pos x="214" y="143"/>
                </a:cxn>
                <a:cxn ang="0">
                  <a:pos x="196" y="147"/>
                </a:cxn>
                <a:cxn ang="0">
                  <a:pos x="178" y="150"/>
                </a:cxn>
                <a:cxn ang="0">
                  <a:pos x="161" y="153"/>
                </a:cxn>
                <a:cxn ang="0">
                  <a:pos x="146" y="154"/>
                </a:cxn>
                <a:cxn ang="0">
                  <a:pos x="119" y="154"/>
                </a:cxn>
                <a:cxn ang="0">
                  <a:pos x="94" y="152"/>
                </a:cxn>
                <a:cxn ang="0">
                  <a:pos x="71" y="149"/>
                </a:cxn>
                <a:cxn ang="0">
                  <a:pos x="51" y="146"/>
                </a:cxn>
                <a:cxn ang="0">
                  <a:pos x="34" y="142"/>
                </a:cxn>
                <a:cxn ang="0">
                  <a:pos x="20" y="138"/>
                </a:cxn>
                <a:cxn ang="0">
                  <a:pos x="9" y="134"/>
                </a:cxn>
                <a:cxn ang="0">
                  <a:pos x="2" y="132"/>
                </a:cxn>
                <a:cxn ang="0">
                  <a:pos x="0" y="131"/>
                </a:cxn>
                <a:cxn ang="0">
                  <a:pos x="40" y="0"/>
                </a:cxn>
              </a:cxnLst>
              <a:rect l="0" t="0" r="r" b="b"/>
              <a:pathLst>
                <a:path w="284" h="154">
                  <a:moveTo>
                    <a:pt x="40" y="0"/>
                  </a:moveTo>
                  <a:lnTo>
                    <a:pt x="42" y="1"/>
                  </a:lnTo>
                  <a:lnTo>
                    <a:pt x="49" y="4"/>
                  </a:lnTo>
                  <a:lnTo>
                    <a:pt x="59" y="8"/>
                  </a:lnTo>
                  <a:lnTo>
                    <a:pt x="72" y="13"/>
                  </a:lnTo>
                  <a:lnTo>
                    <a:pt x="87" y="19"/>
                  </a:lnTo>
                  <a:lnTo>
                    <a:pt x="104" y="24"/>
                  </a:lnTo>
                  <a:lnTo>
                    <a:pt x="122" y="28"/>
                  </a:lnTo>
                  <a:lnTo>
                    <a:pt x="140" y="31"/>
                  </a:lnTo>
                  <a:lnTo>
                    <a:pt x="155" y="31"/>
                  </a:lnTo>
                  <a:lnTo>
                    <a:pt x="173" y="29"/>
                  </a:lnTo>
                  <a:lnTo>
                    <a:pt x="190" y="27"/>
                  </a:lnTo>
                  <a:lnTo>
                    <a:pt x="206" y="25"/>
                  </a:lnTo>
                  <a:lnTo>
                    <a:pt x="223" y="22"/>
                  </a:lnTo>
                  <a:lnTo>
                    <a:pt x="236" y="20"/>
                  </a:lnTo>
                  <a:lnTo>
                    <a:pt x="247" y="17"/>
                  </a:lnTo>
                  <a:lnTo>
                    <a:pt x="254" y="16"/>
                  </a:lnTo>
                  <a:lnTo>
                    <a:pt x="256" y="15"/>
                  </a:lnTo>
                  <a:lnTo>
                    <a:pt x="257" y="17"/>
                  </a:lnTo>
                  <a:lnTo>
                    <a:pt x="260" y="24"/>
                  </a:lnTo>
                  <a:lnTo>
                    <a:pt x="264" y="35"/>
                  </a:lnTo>
                  <a:lnTo>
                    <a:pt x="268" y="48"/>
                  </a:lnTo>
                  <a:lnTo>
                    <a:pt x="274" y="64"/>
                  </a:lnTo>
                  <a:lnTo>
                    <a:pt x="279" y="83"/>
                  </a:lnTo>
                  <a:lnTo>
                    <a:pt x="282" y="103"/>
                  </a:lnTo>
                  <a:lnTo>
                    <a:pt x="284" y="124"/>
                  </a:lnTo>
                  <a:lnTo>
                    <a:pt x="281" y="126"/>
                  </a:lnTo>
                  <a:lnTo>
                    <a:pt x="274" y="128"/>
                  </a:lnTo>
                  <a:lnTo>
                    <a:pt x="262" y="131"/>
                  </a:lnTo>
                  <a:lnTo>
                    <a:pt x="248" y="135"/>
                  </a:lnTo>
                  <a:lnTo>
                    <a:pt x="232" y="139"/>
                  </a:lnTo>
                  <a:lnTo>
                    <a:pt x="214" y="143"/>
                  </a:lnTo>
                  <a:lnTo>
                    <a:pt x="196" y="147"/>
                  </a:lnTo>
                  <a:lnTo>
                    <a:pt x="178" y="150"/>
                  </a:lnTo>
                  <a:lnTo>
                    <a:pt x="161" y="153"/>
                  </a:lnTo>
                  <a:lnTo>
                    <a:pt x="146" y="154"/>
                  </a:lnTo>
                  <a:lnTo>
                    <a:pt x="119" y="154"/>
                  </a:lnTo>
                  <a:lnTo>
                    <a:pt x="94" y="152"/>
                  </a:lnTo>
                  <a:lnTo>
                    <a:pt x="71" y="149"/>
                  </a:lnTo>
                  <a:lnTo>
                    <a:pt x="51" y="146"/>
                  </a:lnTo>
                  <a:lnTo>
                    <a:pt x="34" y="142"/>
                  </a:lnTo>
                  <a:lnTo>
                    <a:pt x="20" y="138"/>
                  </a:lnTo>
                  <a:lnTo>
                    <a:pt x="9" y="134"/>
                  </a:lnTo>
                  <a:lnTo>
                    <a:pt x="2" y="132"/>
                  </a:lnTo>
                  <a:lnTo>
                    <a:pt x="0" y="131"/>
                  </a:lnTo>
                  <a:lnTo>
                    <a:pt x="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6647C">
                    <a:shade val="30000"/>
                    <a:satMod val="115000"/>
                  </a:srgbClr>
                </a:gs>
                <a:gs pos="50000">
                  <a:srgbClr val="26647C">
                    <a:shade val="67500"/>
                    <a:satMod val="115000"/>
                  </a:srgbClr>
                </a:gs>
                <a:gs pos="100000">
                  <a:srgbClr val="26647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5"/>
            <p:cNvSpPr>
              <a:spLocks/>
            </p:cNvSpPr>
            <p:nvPr/>
          </p:nvSpPr>
          <p:spPr bwMode="auto">
            <a:xfrm>
              <a:off x="5985669" y="3154363"/>
              <a:ext cx="206375" cy="1714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7" y="1"/>
                </a:cxn>
                <a:cxn ang="0">
                  <a:pos x="41" y="4"/>
                </a:cxn>
                <a:cxn ang="0">
                  <a:pos x="48" y="8"/>
                </a:cxn>
                <a:cxn ang="0">
                  <a:pos x="56" y="13"/>
                </a:cxn>
                <a:cxn ang="0">
                  <a:pos x="67" y="17"/>
                </a:cxn>
                <a:cxn ang="0">
                  <a:pos x="77" y="19"/>
                </a:cxn>
                <a:cxn ang="0">
                  <a:pos x="113" y="19"/>
                </a:cxn>
                <a:cxn ang="0">
                  <a:pos x="120" y="21"/>
                </a:cxn>
                <a:cxn ang="0">
                  <a:pos x="125" y="25"/>
                </a:cxn>
                <a:cxn ang="0">
                  <a:pos x="128" y="31"/>
                </a:cxn>
                <a:cxn ang="0">
                  <a:pos x="130" y="41"/>
                </a:cxn>
                <a:cxn ang="0">
                  <a:pos x="129" y="54"/>
                </a:cxn>
                <a:cxn ang="0">
                  <a:pos x="126" y="67"/>
                </a:cxn>
                <a:cxn ang="0">
                  <a:pos x="120" y="79"/>
                </a:cxn>
                <a:cxn ang="0">
                  <a:pos x="111" y="91"/>
                </a:cxn>
                <a:cxn ang="0">
                  <a:pos x="100" y="100"/>
                </a:cxn>
                <a:cxn ang="0">
                  <a:pos x="88" y="106"/>
                </a:cxn>
                <a:cxn ang="0">
                  <a:pos x="75" y="108"/>
                </a:cxn>
                <a:cxn ang="0">
                  <a:pos x="59" y="108"/>
                </a:cxn>
                <a:cxn ang="0">
                  <a:pos x="45" y="106"/>
                </a:cxn>
                <a:cxn ang="0">
                  <a:pos x="31" y="103"/>
                </a:cxn>
                <a:cxn ang="0">
                  <a:pos x="9" y="96"/>
                </a:cxn>
                <a:cxn ang="0">
                  <a:pos x="2" y="93"/>
                </a:cxn>
                <a:cxn ang="0">
                  <a:pos x="0" y="92"/>
                </a:cxn>
                <a:cxn ang="0">
                  <a:pos x="35" y="0"/>
                </a:cxn>
              </a:cxnLst>
              <a:rect l="0" t="0" r="r" b="b"/>
              <a:pathLst>
                <a:path w="130" h="108">
                  <a:moveTo>
                    <a:pt x="35" y="0"/>
                  </a:moveTo>
                  <a:lnTo>
                    <a:pt x="37" y="1"/>
                  </a:lnTo>
                  <a:lnTo>
                    <a:pt x="41" y="4"/>
                  </a:lnTo>
                  <a:lnTo>
                    <a:pt x="48" y="8"/>
                  </a:lnTo>
                  <a:lnTo>
                    <a:pt x="56" y="13"/>
                  </a:lnTo>
                  <a:lnTo>
                    <a:pt x="67" y="17"/>
                  </a:lnTo>
                  <a:lnTo>
                    <a:pt x="77" y="19"/>
                  </a:lnTo>
                  <a:lnTo>
                    <a:pt x="113" y="19"/>
                  </a:lnTo>
                  <a:lnTo>
                    <a:pt x="120" y="21"/>
                  </a:lnTo>
                  <a:lnTo>
                    <a:pt x="125" y="25"/>
                  </a:lnTo>
                  <a:lnTo>
                    <a:pt x="128" y="31"/>
                  </a:lnTo>
                  <a:lnTo>
                    <a:pt x="130" y="41"/>
                  </a:lnTo>
                  <a:lnTo>
                    <a:pt x="129" y="54"/>
                  </a:lnTo>
                  <a:lnTo>
                    <a:pt x="126" y="67"/>
                  </a:lnTo>
                  <a:lnTo>
                    <a:pt x="120" y="79"/>
                  </a:lnTo>
                  <a:lnTo>
                    <a:pt x="111" y="91"/>
                  </a:lnTo>
                  <a:lnTo>
                    <a:pt x="100" y="100"/>
                  </a:lnTo>
                  <a:lnTo>
                    <a:pt x="88" y="106"/>
                  </a:lnTo>
                  <a:lnTo>
                    <a:pt x="75" y="108"/>
                  </a:lnTo>
                  <a:lnTo>
                    <a:pt x="59" y="108"/>
                  </a:lnTo>
                  <a:lnTo>
                    <a:pt x="45" y="106"/>
                  </a:lnTo>
                  <a:lnTo>
                    <a:pt x="31" y="103"/>
                  </a:lnTo>
                  <a:lnTo>
                    <a:pt x="9" y="96"/>
                  </a:lnTo>
                  <a:lnTo>
                    <a:pt x="2" y="93"/>
                  </a:lnTo>
                  <a:lnTo>
                    <a:pt x="0" y="9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6"/>
            <p:cNvSpPr>
              <a:spLocks/>
            </p:cNvSpPr>
            <p:nvPr/>
          </p:nvSpPr>
          <p:spPr bwMode="auto">
            <a:xfrm>
              <a:off x="5985669" y="3154363"/>
              <a:ext cx="180975" cy="1714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6" y="1"/>
                </a:cxn>
                <a:cxn ang="0">
                  <a:pos x="40" y="4"/>
                </a:cxn>
                <a:cxn ang="0">
                  <a:pos x="46" y="8"/>
                </a:cxn>
                <a:cxn ang="0">
                  <a:pos x="54" y="12"/>
                </a:cxn>
                <a:cxn ang="0">
                  <a:pos x="48" y="34"/>
                </a:cxn>
                <a:cxn ang="0">
                  <a:pos x="41" y="56"/>
                </a:cxn>
                <a:cxn ang="0">
                  <a:pos x="33" y="73"/>
                </a:cxn>
                <a:cxn ang="0">
                  <a:pos x="25" y="87"/>
                </a:cxn>
                <a:cxn ang="0">
                  <a:pos x="28" y="88"/>
                </a:cxn>
                <a:cxn ang="0">
                  <a:pos x="35" y="90"/>
                </a:cxn>
                <a:cxn ang="0">
                  <a:pos x="47" y="93"/>
                </a:cxn>
                <a:cxn ang="0">
                  <a:pos x="60" y="95"/>
                </a:cxn>
                <a:cxn ang="0">
                  <a:pos x="76" y="96"/>
                </a:cxn>
                <a:cxn ang="0">
                  <a:pos x="90" y="96"/>
                </a:cxn>
                <a:cxn ang="0">
                  <a:pos x="103" y="93"/>
                </a:cxn>
                <a:cxn ang="0">
                  <a:pos x="114" y="87"/>
                </a:cxn>
                <a:cxn ang="0">
                  <a:pos x="111" y="92"/>
                </a:cxn>
                <a:cxn ang="0">
                  <a:pos x="107" y="96"/>
                </a:cxn>
                <a:cxn ang="0">
                  <a:pos x="102" y="99"/>
                </a:cxn>
                <a:cxn ang="0">
                  <a:pos x="98" y="102"/>
                </a:cxn>
                <a:cxn ang="0">
                  <a:pos x="88" y="106"/>
                </a:cxn>
                <a:cxn ang="0">
                  <a:pos x="75" y="108"/>
                </a:cxn>
                <a:cxn ang="0">
                  <a:pos x="59" y="108"/>
                </a:cxn>
                <a:cxn ang="0">
                  <a:pos x="45" y="106"/>
                </a:cxn>
                <a:cxn ang="0">
                  <a:pos x="31" y="103"/>
                </a:cxn>
                <a:cxn ang="0">
                  <a:pos x="9" y="96"/>
                </a:cxn>
                <a:cxn ang="0">
                  <a:pos x="2" y="93"/>
                </a:cxn>
                <a:cxn ang="0">
                  <a:pos x="0" y="92"/>
                </a:cxn>
                <a:cxn ang="0">
                  <a:pos x="35" y="0"/>
                </a:cxn>
              </a:cxnLst>
              <a:rect l="0" t="0" r="r" b="b"/>
              <a:pathLst>
                <a:path w="114" h="108">
                  <a:moveTo>
                    <a:pt x="35" y="0"/>
                  </a:moveTo>
                  <a:lnTo>
                    <a:pt x="36" y="1"/>
                  </a:lnTo>
                  <a:lnTo>
                    <a:pt x="40" y="4"/>
                  </a:lnTo>
                  <a:lnTo>
                    <a:pt x="46" y="8"/>
                  </a:lnTo>
                  <a:lnTo>
                    <a:pt x="54" y="12"/>
                  </a:lnTo>
                  <a:lnTo>
                    <a:pt x="48" y="34"/>
                  </a:lnTo>
                  <a:lnTo>
                    <a:pt x="41" y="56"/>
                  </a:lnTo>
                  <a:lnTo>
                    <a:pt x="33" y="73"/>
                  </a:lnTo>
                  <a:lnTo>
                    <a:pt x="25" y="87"/>
                  </a:lnTo>
                  <a:lnTo>
                    <a:pt x="28" y="88"/>
                  </a:lnTo>
                  <a:lnTo>
                    <a:pt x="35" y="90"/>
                  </a:lnTo>
                  <a:lnTo>
                    <a:pt x="47" y="93"/>
                  </a:lnTo>
                  <a:lnTo>
                    <a:pt x="60" y="95"/>
                  </a:lnTo>
                  <a:lnTo>
                    <a:pt x="76" y="96"/>
                  </a:lnTo>
                  <a:lnTo>
                    <a:pt x="90" y="96"/>
                  </a:lnTo>
                  <a:lnTo>
                    <a:pt x="103" y="93"/>
                  </a:lnTo>
                  <a:lnTo>
                    <a:pt x="114" y="87"/>
                  </a:lnTo>
                  <a:lnTo>
                    <a:pt x="111" y="92"/>
                  </a:lnTo>
                  <a:lnTo>
                    <a:pt x="107" y="96"/>
                  </a:lnTo>
                  <a:lnTo>
                    <a:pt x="102" y="99"/>
                  </a:lnTo>
                  <a:lnTo>
                    <a:pt x="98" y="102"/>
                  </a:lnTo>
                  <a:lnTo>
                    <a:pt x="88" y="106"/>
                  </a:lnTo>
                  <a:lnTo>
                    <a:pt x="75" y="108"/>
                  </a:lnTo>
                  <a:lnTo>
                    <a:pt x="59" y="108"/>
                  </a:lnTo>
                  <a:lnTo>
                    <a:pt x="45" y="106"/>
                  </a:lnTo>
                  <a:lnTo>
                    <a:pt x="31" y="103"/>
                  </a:lnTo>
                  <a:lnTo>
                    <a:pt x="9" y="96"/>
                  </a:lnTo>
                  <a:lnTo>
                    <a:pt x="2" y="93"/>
                  </a:lnTo>
                  <a:lnTo>
                    <a:pt x="0" y="9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7"/>
            <p:cNvSpPr>
              <a:spLocks/>
            </p:cNvSpPr>
            <p:nvPr/>
          </p:nvSpPr>
          <p:spPr bwMode="auto">
            <a:xfrm>
              <a:off x="5568156" y="2654300"/>
              <a:ext cx="485775" cy="66198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19" y="35"/>
                </a:cxn>
                <a:cxn ang="0">
                  <a:pos x="128" y="63"/>
                </a:cxn>
                <a:cxn ang="0">
                  <a:pos x="135" y="88"/>
                </a:cxn>
                <a:cxn ang="0">
                  <a:pos x="141" y="108"/>
                </a:cxn>
                <a:cxn ang="0">
                  <a:pos x="146" y="126"/>
                </a:cxn>
                <a:cxn ang="0">
                  <a:pos x="150" y="140"/>
                </a:cxn>
                <a:cxn ang="0">
                  <a:pos x="154" y="152"/>
                </a:cxn>
                <a:cxn ang="0">
                  <a:pos x="157" y="162"/>
                </a:cxn>
                <a:cxn ang="0">
                  <a:pos x="161" y="171"/>
                </a:cxn>
                <a:cxn ang="0">
                  <a:pos x="164" y="179"/>
                </a:cxn>
                <a:cxn ang="0">
                  <a:pos x="172" y="195"/>
                </a:cxn>
                <a:cxn ang="0">
                  <a:pos x="178" y="204"/>
                </a:cxn>
                <a:cxn ang="0">
                  <a:pos x="184" y="215"/>
                </a:cxn>
                <a:cxn ang="0">
                  <a:pos x="189" y="221"/>
                </a:cxn>
                <a:cxn ang="0">
                  <a:pos x="197" y="228"/>
                </a:cxn>
                <a:cxn ang="0">
                  <a:pos x="207" y="236"/>
                </a:cxn>
                <a:cxn ang="0">
                  <a:pos x="220" y="246"/>
                </a:cxn>
                <a:cxn ang="0">
                  <a:pos x="235" y="255"/>
                </a:cxn>
                <a:cxn ang="0">
                  <a:pos x="249" y="266"/>
                </a:cxn>
                <a:cxn ang="0">
                  <a:pos x="263" y="275"/>
                </a:cxn>
                <a:cxn ang="0">
                  <a:pos x="276" y="284"/>
                </a:cxn>
                <a:cxn ang="0">
                  <a:pos x="289" y="291"/>
                </a:cxn>
                <a:cxn ang="0">
                  <a:pos x="304" y="301"/>
                </a:cxn>
                <a:cxn ang="0">
                  <a:pos x="306" y="302"/>
                </a:cxn>
                <a:cxn ang="0">
                  <a:pos x="306" y="305"/>
                </a:cxn>
                <a:cxn ang="0">
                  <a:pos x="304" y="314"/>
                </a:cxn>
                <a:cxn ang="0">
                  <a:pos x="301" y="327"/>
                </a:cxn>
                <a:cxn ang="0">
                  <a:pos x="297" y="342"/>
                </a:cxn>
                <a:cxn ang="0">
                  <a:pos x="292" y="360"/>
                </a:cxn>
                <a:cxn ang="0">
                  <a:pos x="287" y="372"/>
                </a:cxn>
                <a:cxn ang="0">
                  <a:pos x="281" y="384"/>
                </a:cxn>
                <a:cxn ang="0">
                  <a:pos x="274" y="394"/>
                </a:cxn>
                <a:cxn ang="0">
                  <a:pos x="268" y="404"/>
                </a:cxn>
                <a:cxn ang="0">
                  <a:pos x="263" y="411"/>
                </a:cxn>
                <a:cxn ang="0">
                  <a:pos x="260" y="415"/>
                </a:cxn>
                <a:cxn ang="0">
                  <a:pos x="259" y="417"/>
                </a:cxn>
                <a:cxn ang="0">
                  <a:pos x="257" y="416"/>
                </a:cxn>
                <a:cxn ang="0">
                  <a:pos x="250" y="413"/>
                </a:cxn>
                <a:cxn ang="0">
                  <a:pos x="240" y="408"/>
                </a:cxn>
                <a:cxn ang="0">
                  <a:pos x="227" y="400"/>
                </a:cxn>
                <a:cxn ang="0">
                  <a:pos x="211" y="391"/>
                </a:cxn>
                <a:cxn ang="0">
                  <a:pos x="194" y="381"/>
                </a:cxn>
                <a:cxn ang="0">
                  <a:pos x="175" y="368"/>
                </a:cxn>
                <a:cxn ang="0">
                  <a:pos x="154" y="355"/>
                </a:cxn>
                <a:cxn ang="0">
                  <a:pos x="134" y="339"/>
                </a:cxn>
                <a:cxn ang="0">
                  <a:pos x="113" y="322"/>
                </a:cxn>
                <a:cxn ang="0">
                  <a:pos x="94" y="303"/>
                </a:cxn>
                <a:cxn ang="0">
                  <a:pos x="89" y="297"/>
                </a:cxn>
                <a:cxn ang="0">
                  <a:pos x="82" y="288"/>
                </a:cxn>
                <a:cxn ang="0">
                  <a:pos x="73" y="277"/>
                </a:cxn>
                <a:cxn ang="0">
                  <a:pos x="62" y="264"/>
                </a:cxn>
                <a:cxn ang="0">
                  <a:pos x="52" y="249"/>
                </a:cxn>
                <a:cxn ang="0">
                  <a:pos x="41" y="234"/>
                </a:cxn>
                <a:cxn ang="0">
                  <a:pos x="31" y="220"/>
                </a:cxn>
                <a:cxn ang="0">
                  <a:pos x="21" y="206"/>
                </a:cxn>
                <a:cxn ang="0">
                  <a:pos x="12" y="195"/>
                </a:cxn>
                <a:cxn ang="0">
                  <a:pos x="2" y="180"/>
                </a:cxn>
                <a:cxn ang="0">
                  <a:pos x="0" y="178"/>
                </a:cxn>
                <a:cxn ang="0">
                  <a:pos x="110" y="0"/>
                </a:cxn>
              </a:cxnLst>
              <a:rect l="0" t="0" r="r" b="b"/>
              <a:pathLst>
                <a:path w="306" h="417">
                  <a:moveTo>
                    <a:pt x="110" y="0"/>
                  </a:moveTo>
                  <a:lnTo>
                    <a:pt x="119" y="35"/>
                  </a:lnTo>
                  <a:lnTo>
                    <a:pt x="128" y="63"/>
                  </a:lnTo>
                  <a:lnTo>
                    <a:pt x="135" y="88"/>
                  </a:lnTo>
                  <a:lnTo>
                    <a:pt x="141" y="108"/>
                  </a:lnTo>
                  <a:lnTo>
                    <a:pt x="146" y="126"/>
                  </a:lnTo>
                  <a:lnTo>
                    <a:pt x="150" y="140"/>
                  </a:lnTo>
                  <a:lnTo>
                    <a:pt x="154" y="152"/>
                  </a:lnTo>
                  <a:lnTo>
                    <a:pt x="157" y="162"/>
                  </a:lnTo>
                  <a:lnTo>
                    <a:pt x="161" y="171"/>
                  </a:lnTo>
                  <a:lnTo>
                    <a:pt x="164" y="179"/>
                  </a:lnTo>
                  <a:lnTo>
                    <a:pt x="172" y="195"/>
                  </a:lnTo>
                  <a:lnTo>
                    <a:pt x="178" y="204"/>
                  </a:lnTo>
                  <a:lnTo>
                    <a:pt x="184" y="215"/>
                  </a:lnTo>
                  <a:lnTo>
                    <a:pt x="189" y="221"/>
                  </a:lnTo>
                  <a:lnTo>
                    <a:pt x="197" y="228"/>
                  </a:lnTo>
                  <a:lnTo>
                    <a:pt x="207" y="236"/>
                  </a:lnTo>
                  <a:lnTo>
                    <a:pt x="220" y="246"/>
                  </a:lnTo>
                  <a:lnTo>
                    <a:pt x="235" y="255"/>
                  </a:lnTo>
                  <a:lnTo>
                    <a:pt x="249" y="266"/>
                  </a:lnTo>
                  <a:lnTo>
                    <a:pt x="263" y="275"/>
                  </a:lnTo>
                  <a:lnTo>
                    <a:pt x="276" y="284"/>
                  </a:lnTo>
                  <a:lnTo>
                    <a:pt x="289" y="291"/>
                  </a:lnTo>
                  <a:lnTo>
                    <a:pt x="304" y="301"/>
                  </a:lnTo>
                  <a:lnTo>
                    <a:pt x="306" y="302"/>
                  </a:lnTo>
                  <a:lnTo>
                    <a:pt x="306" y="305"/>
                  </a:lnTo>
                  <a:lnTo>
                    <a:pt x="304" y="314"/>
                  </a:lnTo>
                  <a:lnTo>
                    <a:pt x="301" y="327"/>
                  </a:lnTo>
                  <a:lnTo>
                    <a:pt x="297" y="342"/>
                  </a:lnTo>
                  <a:lnTo>
                    <a:pt x="292" y="360"/>
                  </a:lnTo>
                  <a:lnTo>
                    <a:pt x="287" y="372"/>
                  </a:lnTo>
                  <a:lnTo>
                    <a:pt x="281" y="384"/>
                  </a:lnTo>
                  <a:lnTo>
                    <a:pt x="274" y="394"/>
                  </a:lnTo>
                  <a:lnTo>
                    <a:pt x="268" y="404"/>
                  </a:lnTo>
                  <a:lnTo>
                    <a:pt x="263" y="411"/>
                  </a:lnTo>
                  <a:lnTo>
                    <a:pt x="260" y="415"/>
                  </a:lnTo>
                  <a:lnTo>
                    <a:pt x="259" y="417"/>
                  </a:lnTo>
                  <a:lnTo>
                    <a:pt x="257" y="416"/>
                  </a:lnTo>
                  <a:lnTo>
                    <a:pt x="250" y="413"/>
                  </a:lnTo>
                  <a:lnTo>
                    <a:pt x="240" y="408"/>
                  </a:lnTo>
                  <a:lnTo>
                    <a:pt x="227" y="400"/>
                  </a:lnTo>
                  <a:lnTo>
                    <a:pt x="211" y="391"/>
                  </a:lnTo>
                  <a:lnTo>
                    <a:pt x="194" y="381"/>
                  </a:lnTo>
                  <a:lnTo>
                    <a:pt x="175" y="368"/>
                  </a:lnTo>
                  <a:lnTo>
                    <a:pt x="154" y="355"/>
                  </a:lnTo>
                  <a:lnTo>
                    <a:pt x="134" y="339"/>
                  </a:lnTo>
                  <a:lnTo>
                    <a:pt x="113" y="322"/>
                  </a:lnTo>
                  <a:lnTo>
                    <a:pt x="94" y="303"/>
                  </a:lnTo>
                  <a:lnTo>
                    <a:pt x="89" y="297"/>
                  </a:lnTo>
                  <a:lnTo>
                    <a:pt x="82" y="288"/>
                  </a:lnTo>
                  <a:lnTo>
                    <a:pt x="73" y="277"/>
                  </a:lnTo>
                  <a:lnTo>
                    <a:pt x="62" y="264"/>
                  </a:lnTo>
                  <a:lnTo>
                    <a:pt x="52" y="249"/>
                  </a:lnTo>
                  <a:lnTo>
                    <a:pt x="41" y="234"/>
                  </a:lnTo>
                  <a:lnTo>
                    <a:pt x="31" y="220"/>
                  </a:lnTo>
                  <a:lnTo>
                    <a:pt x="21" y="206"/>
                  </a:lnTo>
                  <a:lnTo>
                    <a:pt x="12" y="195"/>
                  </a:lnTo>
                  <a:lnTo>
                    <a:pt x="2" y="180"/>
                  </a:lnTo>
                  <a:lnTo>
                    <a:pt x="0" y="178"/>
                  </a:lnTo>
                  <a:lnTo>
                    <a:pt x="11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6647C">
                    <a:shade val="30000"/>
                    <a:satMod val="115000"/>
                  </a:srgbClr>
                </a:gs>
                <a:gs pos="50000">
                  <a:srgbClr val="26647C">
                    <a:shade val="67500"/>
                    <a:satMod val="115000"/>
                  </a:srgbClr>
                </a:gs>
                <a:gs pos="100000">
                  <a:srgbClr val="26647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8"/>
            <p:cNvSpPr>
              <a:spLocks/>
            </p:cNvSpPr>
            <p:nvPr/>
          </p:nvSpPr>
          <p:spPr bwMode="auto">
            <a:xfrm>
              <a:off x="5525294" y="2936875"/>
              <a:ext cx="90488" cy="87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26" y="8"/>
                </a:cxn>
                <a:cxn ang="0">
                  <a:pos x="36" y="16"/>
                </a:cxn>
                <a:cxn ang="0">
                  <a:pos x="45" y="25"/>
                </a:cxn>
                <a:cxn ang="0">
                  <a:pos x="52" y="34"/>
                </a:cxn>
                <a:cxn ang="0">
                  <a:pos x="56" y="40"/>
                </a:cxn>
                <a:cxn ang="0">
                  <a:pos x="57" y="42"/>
                </a:cxn>
                <a:cxn ang="0">
                  <a:pos x="51" y="55"/>
                </a:cxn>
                <a:cxn ang="0">
                  <a:pos x="43" y="43"/>
                </a:cxn>
                <a:cxn ang="0">
                  <a:pos x="35" y="31"/>
                </a:cxn>
                <a:cxn ang="0">
                  <a:pos x="16" y="12"/>
                </a:cxn>
                <a:cxn ang="0">
                  <a:pos x="8" y="6"/>
                </a:cxn>
                <a:cxn ang="0">
                  <a:pos x="2" y="1"/>
                </a:cxn>
                <a:cxn ang="0">
                  <a:pos x="0" y="0"/>
                </a:cxn>
              </a:cxnLst>
              <a:rect l="0" t="0" r="r" b="b"/>
              <a:pathLst>
                <a:path w="57" h="55">
                  <a:moveTo>
                    <a:pt x="0" y="0"/>
                  </a:moveTo>
                  <a:lnTo>
                    <a:pt x="14" y="2"/>
                  </a:lnTo>
                  <a:lnTo>
                    <a:pt x="26" y="8"/>
                  </a:lnTo>
                  <a:lnTo>
                    <a:pt x="36" y="16"/>
                  </a:lnTo>
                  <a:lnTo>
                    <a:pt x="45" y="25"/>
                  </a:lnTo>
                  <a:lnTo>
                    <a:pt x="52" y="34"/>
                  </a:lnTo>
                  <a:lnTo>
                    <a:pt x="56" y="40"/>
                  </a:lnTo>
                  <a:lnTo>
                    <a:pt x="57" y="42"/>
                  </a:lnTo>
                  <a:lnTo>
                    <a:pt x="51" y="55"/>
                  </a:lnTo>
                  <a:lnTo>
                    <a:pt x="43" y="43"/>
                  </a:lnTo>
                  <a:lnTo>
                    <a:pt x="35" y="31"/>
                  </a:lnTo>
                  <a:lnTo>
                    <a:pt x="16" y="12"/>
                  </a:lnTo>
                  <a:lnTo>
                    <a:pt x="8" y="6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9"/>
            <p:cNvSpPr>
              <a:spLocks/>
            </p:cNvSpPr>
            <p:nvPr/>
          </p:nvSpPr>
          <p:spPr bwMode="auto">
            <a:xfrm>
              <a:off x="6220619" y="2379663"/>
              <a:ext cx="312738" cy="222250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23" y="2"/>
                </a:cxn>
                <a:cxn ang="0">
                  <a:pos x="124" y="8"/>
                </a:cxn>
                <a:cxn ang="0">
                  <a:pos x="126" y="16"/>
                </a:cxn>
                <a:cxn ang="0">
                  <a:pos x="129" y="25"/>
                </a:cxn>
                <a:cxn ang="0">
                  <a:pos x="132" y="36"/>
                </a:cxn>
                <a:cxn ang="0">
                  <a:pos x="136" y="47"/>
                </a:cxn>
                <a:cxn ang="0">
                  <a:pos x="142" y="58"/>
                </a:cxn>
                <a:cxn ang="0">
                  <a:pos x="149" y="68"/>
                </a:cxn>
                <a:cxn ang="0">
                  <a:pos x="158" y="76"/>
                </a:cxn>
                <a:cxn ang="0">
                  <a:pos x="169" y="82"/>
                </a:cxn>
                <a:cxn ang="0">
                  <a:pos x="182" y="84"/>
                </a:cxn>
                <a:cxn ang="0">
                  <a:pos x="197" y="83"/>
                </a:cxn>
                <a:cxn ang="0">
                  <a:pos x="196" y="85"/>
                </a:cxn>
                <a:cxn ang="0">
                  <a:pos x="191" y="89"/>
                </a:cxn>
                <a:cxn ang="0">
                  <a:pos x="184" y="96"/>
                </a:cxn>
                <a:cxn ang="0">
                  <a:pos x="174" y="105"/>
                </a:cxn>
                <a:cxn ang="0">
                  <a:pos x="161" y="114"/>
                </a:cxn>
                <a:cxn ang="0">
                  <a:pos x="146" y="122"/>
                </a:cxn>
                <a:cxn ang="0">
                  <a:pos x="128" y="130"/>
                </a:cxn>
                <a:cxn ang="0">
                  <a:pos x="107" y="136"/>
                </a:cxn>
                <a:cxn ang="0">
                  <a:pos x="84" y="139"/>
                </a:cxn>
                <a:cxn ang="0">
                  <a:pos x="58" y="140"/>
                </a:cxn>
                <a:cxn ang="0">
                  <a:pos x="31" y="136"/>
                </a:cxn>
                <a:cxn ang="0">
                  <a:pos x="0" y="128"/>
                </a:cxn>
                <a:cxn ang="0">
                  <a:pos x="123" y="0"/>
                </a:cxn>
              </a:cxnLst>
              <a:rect l="0" t="0" r="r" b="b"/>
              <a:pathLst>
                <a:path w="197" h="140">
                  <a:moveTo>
                    <a:pt x="123" y="0"/>
                  </a:moveTo>
                  <a:lnTo>
                    <a:pt x="123" y="2"/>
                  </a:lnTo>
                  <a:lnTo>
                    <a:pt x="124" y="8"/>
                  </a:lnTo>
                  <a:lnTo>
                    <a:pt x="126" y="16"/>
                  </a:lnTo>
                  <a:lnTo>
                    <a:pt x="129" y="25"/>
                  </a:lnTo>
                  <a:lnTo>
                    <a:pt x="132" y="36"/>
                  </a:lnTo>
                  <a:lnTo>
                    <a:pt x="136" y="47"/>
                  </a:lnTo>
                  <a:lnTo>
                    <a:pt x="142" y="58"/>
                  </a:lnTo>
                  <a:lnTo>
                    <a:pt x="149" y="68"/>
                  </a:lnTo>
                  <a:lnTo>
                    <a:pt x="158" y="76"/>
                  </a:lnTo>
                  <a:lnTo>
                    <a:pt x="169" y="82"/>
                  </a:lnTo>
                  <a:lnTo>
                    <a:pt x="182" y="84"/>
                  </a:lnTo>
                  <a:lnTo>
                    <a:pt x="197" y="83"/>
                  </a:lnTo>
                  <a:lnTo>
                    <a:pt x="196" y="85"/>
                  </a:lnTo>
                  <a:lnTo>
                    <a:pt x="191" y="89"/>
                  </a:lnTo>
                  <a:lnTo>
                    <a:pt x="184" y="96"/>
                  </a:lnTo>
                  <a:lnTo>
                    <a:pt x="174" y="105"/>
                  </a:lnTo>
                  <a:lnTo>
                    <a:pt x="161" y="114"/>
                  </a:lnTo>
                  <a:lnTo>
                    <a:pt x="146" y="122"/>
                  </a:lnTo>
                  <a:lnTo>
                    <a:pt x="128" y="130"/>
                  </a:lnTo>
                  <a:lnTo>
                    <a:pt x="107" y="136"/>
                  </a:lnTo>
                  <a:lnTo>
                    <a:pt x="84" y="139"/>
                  </a:lnTo>
                  <a:lnTo>
                    <a:pt x="58" y="140"/>
                  </a:lnTo>
                  <a:lnTo>
                    <a:pt x="31" y="136"/>
                  </a:lnTo>
                  <a:lnTo>
                    <a:pt x="0" y="128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4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0"/>
            <p:cNvSpPr>
              <a:spLocks/>
            </p:cNvSpPr>
            <p:nvPr/>
          </p:nvSpPr>
          <p:spPr bwMode="auto">
            <a:xfrm>
              <a:off x="5607844" y="1795463"/>
              <a:ext cx="873125" cy="866775"/>
            </a:xfrm>
            <a:custGeom>
              <a:avLst/>
              <a:gdLst/>
              <a:ahLst/>
              <a:cxnLst>
                <a:cxn ang="0">
                  <a:pos x="266" y="0"/>
                </a:cxn>
                <a:cxn ang="0">
                  <a:pos x="301" y="3"/>
                </a:cxn>
                <a:cxn ang="0">
                  <a:pos x="337" y="11"/>
                </a:cxn>
                <a:cxn ang="0">
                  <a:pos x="373" y="23"/>
                </a:cxn>
                <a:cxn ang="0">
                  <a:pos x="407" y="40"/>
                </a:cxn>
                <a:cxn ang="0">
                  <a:pos x="437" y="61"/>
                </a:cxn>
                <a:cxn ang="0">
                  <a:pos x="464" y="84"/>
                </a:cxn>
                <a:cxn ang="0">
                  <a:pos x="487" y="112"/>
                </a:cxn>
                <a:cxn ang="0">
                  <a:pos x="506" y="142"/>
                </a:cxn>
                <a:cxn ang="0">
                  <a:pos x="522" y="173"/>
                </a:cxn>
                <a:cxn ang="0">
                  <a:pos x="534" y="207"/>
                </a:cxn>
                <a:cxn ang="0">
                  <a:pos x="543" y="241"/>
                </a:cxn>
                <a:cxn ang="0">
                  <a:pos x="549" y="275"/>
                </a:cxn>
                <a:cxn ang="0">
                  <a:pos x="550" y="309"/>
                </a:cxn>
                <a:cxn ang="0">
                  <a:pos x="549" y="343"/>
                </a:cxn>
                <a:cxn ang="0">
                  <a:pos x="544" y="375"/>
                </a:cxn>
                <a:cxn ang="0">
                  <a:pos x="535" y="403"/>
                </a:cxn>
                <a:cxn ang="0">
                  <a:pos x="523" y="430"/>
                </a:cxn>
                <a:cxn ang="0">
                  <a:pos x="503" y="458"/>
                </a:cxn>
                <a:cxn ang="0">
                  <a:pos x="481" y="484"/>
                </a:cxn>
                <a:cxn ang="0">
                  <a:pos x="454" y="504"/>
                </a:cxn>
                <a:cxn ang="0">
                  <a:pos x="426" y="521"/>
                </a:cxn>
                <a:cxn ang="0">
                  <a:pos x="395" y="534"/>
                </a:cxn>
                <a:cxn ang="0">
                  <a:pos x="363" y="542"/>
                </a:cxn>
                <a:cxn ang="0">
                  <a:pos x="329" y="546"/>
                </a:cxn>
                <a:cxn ang="0">
                  <a:pos x="294" y="546"/>
                </a:cxn>
                <a:cxn ang="0">
                  <a:pos x="259" y="541"/>
                </a:cxn>
                <a:cxn ang="0">
                  <a:pos x="224" y="533"/>
                </a:cxn>
                <a:cxn ang="0">
                  <a:pos x="188" y="520"/>
                </a:cxn>
                <a:cxn ang="0">
                  <a:pos x="154" y="502"/>
                </a:cxn>
                <a:cxn ang="0">
                  <a:pos x="121" y="481"/>
                </a:cxn>
                <a:cxn ang="0">
                  <a:pos x="92" y="456"/>
                </a:cxn>
                <a:cxn ang="0">
                  <a:pos x="66" y="430"/>
                </a:cxn>
                <a:cxn ang="0">
                  <a:pos x="44" y="400"/>
                </a:cxn>
                <a:cxn ang="0">
                  <a:pos x="27" y="368"/>
                </a:cxn>
                <a:cxn ang="0">
                  <a:pos x="13" y="335"/>
                </a:cxn>
                <a:cxn ang="0">
                  <a:pos x="4" y="301"/>
                </a:cxn>
                <a:cxn ang="0">
                  <a:pos x="0" y="266"/>
                </a:cxn>
                <a:cxn ang="0">
                  <a:pos x="0" y="230"/>
                </a:cxn>
                <a:cxn ang="0">
                  <a:pos x="5" y="196"/>
                </a:cxn>
                <a:cxn ang="0">
                  <a:pos x="15" y="162"/>
                </a:cxn>
                <a:cxn ang="0">
                  <a:pos x="31" y="128"/>
                </a:cxn>
                <a:cxn ang="0">
                  <a:pos x="52" y="98"/>
                </a:cxn>
                <a:cxn ang="0">
                  <a:pos x="75" y="71"/>
                </a:cxn>
                <a:cxn ang="0">
                  <a:pos x="103" y="49"/>
                </a:cxn>
                <a:cxn ang="0">
                  <a:pos x="131" y="30"/>
                </a:cxn>
                <a:cxn ang="0">
                  <a:pos x="163" y="16"/>
                </a:cxn>
                <a:cxn ang="0">
                  <a:pos x="196" y="6"/>
                </a:cxn>
                <a:cxn ang="0">
                  <a:pos x="230" y="1"/>
                </a:cxn>
                <a:cxn ang="0">
                  <a:pos x="266" y="0"/>
                </a:cxn>
              </a:cxnLst>
              <a:rect l="0" t="0" r="r" b="b"/>
              <a:pathLst>
                <a:path w="550" h="546">
                  <a:moveTo>
                    <a:pt x="266" y="0"/>
                  </a:moveTo>
                  <a:lnTo>
                    <a:pt x="301" y="3"/>
                  </a:lnTo>
                  <a:lnTo>
                    <a:pt x="337" y="11"/>
                  </a:lnTo>
                  <a:lnTo>
                    <a:pt x="373" y="23"/>
                  </a:lnTo>
                  <a:lnTo>
                    <a:pt x="407" y="40"/>
                  </a:lnTo>
                  <a:lnTo>
                    <a:pt x="437" y="61"/>
                  </a:lnTo>
                  <a:lnTo>
                    <a:pt x="464" y="84"/>
                  </a:lnTo>
                  <a:lnTo>
                    <a:pt x="487" y="112"/>
                  </a:lnTo>
                  <a:lnTo>
                    <a:pt x="506" y="142"/>
                  </a:lnTo>
                  <a:lnTo>
                    <a:pt x="522" y="173"/>
                  </a:lnTo>
                  <a:lnTo>
                    <a:pt x="534" y="207"/>
                  </a:lnTo>
                  <a:lnTo>
                    <a:pt x="543" y="241"/>
                  </a:lnTo>
                  <a:lnTo>
                    <a:pt x="549" y="275"/>
                  </a:lnTo>
                  <a:lnTo>
                    <a:pt x="550" y="309"/>
                  </a:lnTo>
                  <a:lnTo>
                    <a:pt x="549" y="343"/>
                  </a:lnTo>
                  <a:lnTo>
                    <a:pt x="544" y="375"/>
                  </a:lnTo>
                  <a:lnTo>
                    <a:pt x="535" y="403"/>
                  </a:lnTo>
                  <a:lnTo>
                    <a:pt x="523" y="430"/>
                  </a:lnTo>
                  <a:lnTo>
                    <a:pt x="503" y="458"/>
                  </a:lnTo>
                  <a:lnTo>
                    <a:pt x="481" y="484"/>
                  </a:lnTo>
                  <a:lnTo>
                    <a:pt x="454" y="504"/>
                  </a:lnTo>
                  <a:lnTo>
                    <a:pt x="426" y="521"/>
                  </a:lnTo>
                  <a:lnTo>
                    <a:pt x="395" y="534"/>
                  </a:lnTo>
                  <a:lnTo>
                    <a:pt x="363" y="542"/>
                  </a:lnTo>
                  <a:lnTo>
                    <a:pt x="329" y="546"/>
                  </a:lnTo>
                  <a:lnTo>
                    <a:pt x="294" y="546"/>
                  </a:lnTo>
                  <a:lnTo>
                    <a:pt x="259" y="541"/>
                  </a:lnTo>
                  <a:lnTo>
                    <a:pt x="224" y="533"/>
                  </a:lnTo>
                  <a:lnTo>
                    <a:pt x="188" y="520"/>
                  </a:lnTo>
                  <a:lnTo>
                    <a:pt x="154" y="502"/>
                  </a:lnTo>
                  <a:lnTo>
                    <a:pt x="121" y="481"/>
                  </a:lnTo>
                  <a:lnTo>
                    <a:pt x="92" y="456"/>
                  </a:lnTo>
                  <a:lnTo>
                    <a:pt x="66" y="430"/>
                  </a:lnTo>
                  <a:lnTo>
                    <a:pt x="44" y="400"/>
                  </a:lnTo>
                  <a:lnTo>
                    <a:pt x="27" y="368"/>
                  </a:lnTo>
                  <a:lnTo>
                    <a:pt x="13" y="335"/>
                  </a:lnTo>
                  <a:lnTo>
                    <a:pt x="4" y="301"/>
                  </a:lnTo>
                  <a:lnTo>
                    <a:pt x="0" y="266"/>
                  </a:lnTo>
                  <a:lnTo>
                    <a:pt x="0" y="230"/>
                  </a:lnTo>
                  <a:lnTo>
                    <a:pt x="5" y="196"/>
                  </a:lnTo>
                  <a:lnTo>
                    <a:pt x="15" y="162"/>
                  </a:lnTo>
                  <a:lnTo>
                    <a:pt x="31" y="128"/>
                  </a:lnTo>
                  <a:lnTo>
                    <a:pt x="52" y="98"/>
                  </a:lnTo>
                  <a:lnTo>
                    <a:pt x="75" y="71"/>
                  </a:lnTo>
                  <a:lnTo>
                    <a:pt x="103" y="49"/>
                  </a:lnTo>
                  <a:lnTo>
                    <a:pt x="131" y="30"/>
                  </a:lnTo>
                  <a:lnTo>
                    <a:pt x="163" y="16"/>
                  </a:lnTo>
                  <a:lnTo>
                    <a:pt x="196" y="6"/>
                  </a:lnTo>
                  <a:lnTo>
                    <a:pt x="230" y="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1"/>
            <p:cNvSpPr>
              <a:spLocks/>
            </p:cNvSpPr>
            <p:nvPr/>
          </p:nvSpPr>
          <p:spPr bwMode="auto">
            <a:xfrm>
              <a:off x="5690394" y="1847850"/>
              <a:ext cx="762000" cy="757238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55" y="2"/>
                </a:cxn>
                <a:cxn ang="0">
                  <a:pos x="288" y="8"/>
                </a:cxn>
                <a:cxn ang="0">
                  <a:pos x="323" y="20"/>
                </a:cxn>
                <a:cxn ang="0">
                  <a:pos x="355" y="36"/>
                </a:cxn>
                <a:cxn ang="0">
                  <a:pos x="384" y="55"/>
                </a:cxn>
                <a:cxn ang="0">
                  <a:pos x="409" y="78"/>
                </a:cxn>
                <a:cxn ang="0">
                  <a:pos x="429" y="105"/>
                </a:cxn>
                <a:cxn ang="0">
                  <a:pos x="446" y="133"/>
                </a:cxn>
                <a:cxn ang="0">
                  <a:pos x="461" y="164"/>
                </a:cxn>
                <a:cxn ang="0">
                  <a:pos x="471" y="195"/>
                </a:cxn>
                <a:cxn ang="0">
                  <a:pos x="477" y="228"/>
                </a:cxn>
                <a:cxn ang="0">
                  <a:pos x="480" y="261"/>
                </a:cxn>
                <a:cxn ang="0">
                  <a:pos x="480" y="292"/>
                </a:cxn>
                <a:cxn ang="0">
                  <a:pos x="476" y="322"/>
                </a:cxn>
                <a:cxn ang="0">
                  <a:pos x="468" y="350"/>
                </a:cxn>
                <a:cxn ang="0">
                  <a:pos x="456" y="375"/>
                </a:cxn>
                <a:cxn ang="0">
                  <a:pos x="438" y="403"/>
                </a:cxn>
                <a:cxn ang="0">
                  <a:pos x="416" y="426"/>
                </a:cxn>
                <a:cxn ang="0">
                  <a:pos x="390" y="445"/>
                </a:cxn>
                <a:cxn ang="0">
                  <a:pos x="363" y="459"/>
                </a:cxn>
                <a:cxn ang="0">
                  <a:pos x="332" y="469"/>
                </a:cxn>
                <a:cxn ang="0">
                  <a:pos x="300" y="475"/>
                </a:cxn>
                <a:cxn ang="0">
                  <a:pos x="268" y="477"/>
                </a:cxn>
                <a:cxn ang="0">
                  <a:pos x="234" y="474"/>
                </a:cxn>
                <a:cxn ang="0">
                  <a:pos x="200" y="467"/>
                </a:cxn>
                <a:cxn ang="0">
                  <a:pos x="167" y="455"/>
                </a:cxn>
                <a:cxn ang="0">
                  <a:pos x="134" y="439"/>
                </a:cxn>
                <a:cxn ang="0">
                  <a:pos x="104" y="418"/>
                </a:cxn>
                <a:cxn ang="0">
                  <a:pos x="76" y="395"/>
                </a:cxn>
                <a:cxn ang="0">
                  <a:pos x="53" y="368"/>
                </a:cxn>
                <a:cxn ang="0">
                  <a:pos x="33" y="339"/>
                </a:cxn>
                <a:cxn ang="0">
                  <a:pos x="18" y="309"/>
                </a:cxn>
                <a:cxn ang="0">
                  <a:pos x="7" y="276"/>
                </a:cxn>
                <a:cxn ang="0">
                  <a:pos x="1" y="243"/>
                </a:cxn>
                <a:cxn ang="0">
                  <a:pos x="0" y="210"/>
                </a:cxn>
                <a:cxn ang="0">
                  <a:pos x="4" y="177"/>
                </a:cxn>
                <a:cxn ang="0">
                  <a:pos x="13" y="144"/>
                </a:cxn>
                <a:cxn ang="0">
                  <a:pos x="28" y="113"/>
                </a:cxn>
                <a:cxn ang="0">
                  <a:pos x="48" y="83"/>
                </a:cxn>
                <a:cxn ang="0">
                  <a:pos x="70" y="59"/>
                </a:cxn>
                <a:cxn ang="0">
                  <a:pos x="96" y="38"/>
                </a:cxn>
                <a:cxn ang="0">
                  <a:pos x="125" y="22"/>
                </a:cxn>
                <a:cxn ang="0">
                  <a:pos x="156" y="11"/>
                </a:cxn>
                <a:cxn ang="0">
                  <a:pos x="187" y="2"/>
                </a:cxn>
                <a:cxn ang="0">
                  <a:pos x="221" y="0"/>
                </a:cxn>
              </a:cxnLst>
              <a:rect l="0" t="0" r="r" b="b"/>
              <a:pathLst>
                <a:path w="480" h="477">
                  <a:moveTo>
                    <a:pt x="221" y="0"/>
                  </a:moveTo>
                  <a:lnTo>
                    <a:pt x="255" y="2"/>
                  </a:lnTo>
                  <a:lnTo>
                    <a:pt x="288" y="8"/>
                  </a:lnTo>
                  <a:lnTo>
                    <a:pt x="323" y="20"/>
                  </a:lnTo>
                  <a:lnTo>
                    <a:pt x="355" y="36"/>
                  </a:lnTo>
                  <a:lnTo>
                    <a:pt x="384" y="55"/>
                  </a:lnTo>
                  <a:lnTo>
                    <a:pt x="409" y="78"/>
                  </a:lnTo>
                  <a:lnTo>
                    <a:pt x="429" y="105"/>
                  </a:lnTo>
                  <a:lnTo>
                    <a:pt x="446" y="133"/>
                  </a:lnTo>
                  <a:lnTo>
                    <a:pt x="461" y="164"/>
                  </a:lnTo>
                  <a:lnTo>
                    <a:pt x="471" y="195"/>
                  </a:lnTo>
                  <a:lnTo>
                    <a:pt x="477" y="228"/>
                  </a:lnTo>
                  <a:lnTo>
                    <a:pt x="480" y="261"/>
                  </a:lnTo>
                  <a:lnTo>
                    <a:pt x="480" y="292"/>
                  </a:lnTo>
                  <a:lnTo>
                    <a:pt x="476" y="322"/>
                  </a:lnTo>
                  <a:lnTo>
                    <a:pt x="468" y="350"/>
                  </a:lnTo>
                  <a:lnTo>
                    <a:pt x="456" y="375"/>
                  </a:lnTo>
                  <a:lnTo>
                    <a:pt x="438" y="403"/>
                  </a:lnTo>
                  <a:lnTo>
                    <a:pt x="416" y="426"/>
                  </a:lnTo>
                  <a:lnTo>
                    <a:pt x="390" y="445"/>
                  </a:lnTo>
                  <a:lnTo>
                    <a:pt x="363" y="459"/>
                  </a:lnTo>
                  <a:lnTo>
                    <a:pt x="332" y="469"/>
                  </a:lnTo>
                  <a:lnTo>
                    <a:pt x="300" y="475"/>
                  </a:lnTo>
                  <a:lnTo>
                    <a:pt x="268" y="477"/>
                  </a:lnTo>
                  <a:lnTo>
                    <a:pt x="234" y="474"/>
                  </a:lnTo>
                  <a:lnTo>
                    <a:pt x="200" y="467"/>
                  </a:lnTo>
                  <a:lnTo>
                    <a:pt x="167" y="455"/>
                  </a:lnTo>
                  <a:lnTo>
                    <a:pt x="134" y="439"/>
                  </a:lnTo>
                  <a:lnTo>
                    <a:pt x="104" y="418"/>
                  </a:lnTo>
                  <a:lnTo>
                    <a:pt x="76" y="395"/>
                  </a:lnTo>
                  <a:lnTo>
                    <a:pt x="53" y="368"/>
                  </a:lnTo>
                  <a:lnTo>
                    <a:pt x="33" y="339"/>
                  </a:lnTo>
                  <a:lnTo>
                    <a:pt x="18" y="309"/>
                  </a:lnTo>
                  <a:lnTo>
                    <a:pt x="7" y="276"/>
                  </a:lnTo>
                  <a:lnTo>
                    <a:pt x="1" y="243"/>
                  </a:lnTo>
                  <a:lnTo>
                    <a:pt x="0" y="210"/>
                  </a:lnTo>
                  <a:lnTo>
                    <a:pt x="4" y="177"/>
                  </a:lnTo>
                  <a:lnTo>
                    <a:pt x="13" y="144"/>
                  </a:lnTo>
                  <a:lnTo>
                    <a:pt x="28" y="113"/>
                  </a:lnTo>
                  <a:lnTo>
                    <a:pt x="48" y="83"/>
                  </a:lnTo>
                  <a:lnTo>
                    <a:pt x="70" y="59"/>
                  </a:lnTo>
                  <a:lnTo>
                    <a:pt x="96" y="38"/>
                  </a:lnTo>
                  <a:lnTo>
                    <a:pt x="125" y="22"/>
                  </a:lnTo>
                  <a:lnTo>
                    <a:pt x="156" y="11"/>
                  </a:lnTo>
                  <a:lnTo>
                    <a:pt x="187" y="2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FDAA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2"/>
            <p:cNvSpPr>
              <a:spLocks noEditPoints="1"/>
            </p:cNvSpPr>
            <p:nvPr/>
          </p:nvSpPr>
          <p:spPr bwMode="auto">
            <a:xfrm>
              <a:off x="6417469" y="2103438"/>
              <a:ext cx="38100" cy="309563"/>
            </a:xfrm>
            <a:custGeom>
              <a:avLst/>
              <a:gdLst/>
              <a:ahLst/>
              <a:cxnLst>
                <a:cxn ang="0">
                  <a:pos x="7" y="190"/>
                </a:cxn>
                <a:cxn ang="0">
                  <a:pos x="7" y="192"/>
                </a:cxn>
                <a:cxn ang="0">
                  <a:pos x="6" y="195"/>
                </a:cxn>
                <a:cxn ang="0">
                  <a:pos x="7" y="19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9"/>
                </a:cxn>
                <a:cxn ang="0">
                  <a:pos x="10" y="20"/>
                </a:cxn>
                <a:cxn ang="0">
                  <a:pos x="15" y="34"/>
                </a:cxn>
                <a:cxn ang="0">
                  <a:pos x="20" y="53"/>
                </a:cxn>
                <a:cxn ang="0">
                  <a:pos x="23" y="75"/>
                </a:cxn>
                <a:cxn ang="0">
                  <a:pos x="24" y="101"/>
                </a:cxn>
                <a:cxn ang="0">
                  <a:pos x="22" y="129"/>
                </a:cxn>
                <a:cxn ang="0">
                  <a:pos x="16" y="161"/>
                </a:cxn>
                <a:cxn ang="0">
                  <a:pos x="7" y="190"/>
                </a:cxn>
                <a:cxn ang="0">
                  <a:pos x="9" y="184"/>
                </a:cxn>
                <a:cxn ang="0">
                  <a:pos x="11" y="171"/>
                </a:cxn>
                <a:cxn ang="0">
                  <a:pos x="13" y="155"/>
                </a:cxn>
                <a:cxn ang="0">
                  <a:pos x="16" y="135"/>
                </a:cxn>
                <a:cxn ang="0">
                  <a:pos x="17" y="111"/>
                </a:cxn>
                <a:cxn ang="0">
                  <a:pos x="16" y="86"/>
                </a:cxn>
                <a:cxn ang="0">
                  <a:pos x="14" y="58"/>
                </a:cxn>
                <a:cxn ang="0">
                  <a:pos x="9" y="29"/>
                </a:cxn>
                <a:cxn ang="0">
                  <a:pos x="0" y="0"/>
                </a:cxn>
              </a:cxnLst>
              <a:rect l="0" t="0" r="r" b="b"/>
              <a:pathLst>
                <a:path w="24" h="195">
                  <a:moveTo>
                    <a:pt x="7" y="190"/>
                  </a:moveTo>
                  <a:lnTo>
                    <a:pt x="7" y="192"/>
                  </a:lnTo>
                  <a:lnTo>
                    <a:pt x="6" y="195"/>
                  </a:lnTo>
                  <a:lnTo>
                    <a:pt x="7" y="190"/>
                  </a:lnTo>
                  <a:close/>
                  <a:moveTo>
                    <a:pt x="0" y="0"/>
                  </a:moveTo>
                  <a:lnTo>
                    <a:pt x="2" y="2"/>
                  </a:lnTo>
                  <a:lnTo>
                    <a:pt x="6" y="9"/>
                  </a:lnTo>
                  <a:lnTo>
                    <a:pt x="10" y="20"/>
                  </a:lnTo>
                  <a:lnTo>
                    <a:pt x="15" y="34"/>
                  </a:lnTo>
                  <a:lnTo>
                    <a:pt x="20" y="53"/>
                  </a:lnTo>
                  <a:lnTo>
                    <a:pt x="23" y="75"/>
                  </a:lnTo>
                  <a:lnTo>
                    <a:pt x="24" y="101"/>
                  </a:lnTo>
                  <a:lnTo>
                    <a:pt x="22" y="129"/>
                  </a:lnTo>
                  <a:lnTo>
                    <a:pt x="16" y="161"/>
                  </a:lnTo>
                  <a:lnTo>
                    <a:pt x="7" y="190"/>
                  </a:lnTo>
                  <a:lnTo>
                    <a:pt x="9" y="184"/>
                  </a:lnTo>
                  <a:lnTo>
                    <a:pt x="11" y="171"/>
                  </a:lnTo>
                  <a:lnTo>
                    <a:pt x="13" y="155"/>
                  </a:lnTo>
                  <a:lnTo>
                    <a:pt x="16" y="135"/>
                  </a:lnTo>
                  <a:lnTo>
                    <a:pt x="17" y="111"/>
                  </a:lnTo>
                  <a:lnTo>
                    <a:pt x="16" y="86"/>
                  </a:lnTo>
                  <a:lnTo>
                    <a:pt x="14" y="58"/>
                  </a:lnTo>
                  <a:lnTo>
                    <a:pt x="9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3"/>
            <p:cNvSpPr>
              <a:spLocks/>
            </p:cNvSpPr>
            <p:nvPr/>
          </p:nvSpPr>
          <p:spPr bwMode="auto">
            <a:xfrm>
              <a:off x="5447506" y="1722438"/>
              <a:ext cx="995363" cy="831850"/>
            </a:xfrm>
            <a:custGeom>
              <a:avLst/>
              <a:gdLst/>
              <a:ahLst/>
              <a:cxnLst>
                <a:cxn ang="0">
                  <a:pos x="412" y="1"/>
                </a:cxn>
                <a:cxn ang="0">
                  <a:pos x="478" y="10"/>
                </a:cxn>
                <a:cxn ang="0">
                  <a:pos x="537" y="30"/>
                </a:cxn>
                <a:cxn ang="0">
                  <a:pos x="583" y="61"/>
                </a:cxn>
                <a:cxn ang="0">
                  <a:pos x="614" y="101"/>
                </a:cxn>
                <a:cxn ang="0">
                  <a:pos x="627" y="147"/>
                </a:cxn>
                <a:cxn ang="0">
                  <a:pos x="621" y="197"/>
                </a:cxn>
                <a:cxn ang="0">
                  <a:pos x="593" y="248"/>
                </a:cxn>
                <a:cxn ang="0">
                  <a:pos x="548" y="291"/>
                </a:cxn>
                <a:cxn ang="0">
                  <a:pos x="499" y="315"/>
                </a:cxn>
                <a:cxn ang="0">
                  <a:pos x="449" y="326"/>
                </a:cxn>
                <a:cxn ang="0">
                  <a:pos x="402" y="327"/>
                </a:cxn>
                <a:cxn ang="0">
                  <a:pos x="364" y="322"/>
                </a:cxn>
                <a:cxn ang="0">
                  <a:pos x="337" y="317"/>
                </a:cxn>
                <a:cxn ang="0">
                  <a:pos x="327" y="314"/>
                </a:cxn>
                <a:cxn ang="0">
                  <a:pos x="349" y="280"/>
                </a:cxn>
                <a:cxn ang="0">
                  <a:pos x="351" y="248"/>
                </a:cxn>
                <a:cxn ang="0">
                  <a:pos x="340" y="220"/>
                </a:cxn>
                <a:cxn ang="0">
                  <a:pos x="321" y="198"/>
                </a:cxn>
                <a:cxn ang="0">
                  <a:pos x="299" y="180"/>
                </a:cxn>
                <a:cxn ang="0">
                  <a:pos x="282" y="170"/>
                </a:cxn>
                <a:cxn ang="0">
                  <a:pos x="275" y="166"/>
                </a:cxn>
                <a:cxn ang="0">
                  <a:pos x="285" y="239"/>
                </a:cxn>
                <a:cxn ang="0">
                  <a:pos x="278" y="303"/>
                </a:cxn>
                <a:cxn ang="0">
                  <a:pos x="258" y="360"/>
                </a:cxn>
                <a:cxn ang="0">
                  <a:pos x="228" y="409"/>
                </a:cxn>
                <a:cxn ang="0">
                  <a:pos x="193" y="449"/>
                </a:cxn>
                <a:cxn ang="0">
                  <a:pos x="159" y="482"/>
                </a:cxn>
                <a:cxn ang="0">
                  <a:pos x="129" y="505"/>
                </a:cxn>
                <a:cxn ang="0">
                  <a:pos x="108" y="519"/>
                </a:cxn>
                <a:cxn ang="0">
                  <a:pos x="100" y="524"/>
                </a:cxn>
                <a:cxn ang="0">
                  <a:pos x="61" y="481"/>
                </a:cxn>
                <a:cxn ang="0">
                  <a:pos x="32" y="434"/>
                </a:cxn>
                <a:cxn ang="0">
                  <a:pos x="15" y="388"/>
                </a:cxn>
                <a:cxn ang="0">
                  <a:pos x="5" y="350"/>
                </a:cxn>
                <a:cxn ang="0">
                  <a:pos x="0" y="329"/>
                </a:cxn>
                <a:cxn ang="0">
                  <a:pos x="4" y="331"/>
                </a:cxn>
                <a:cxn ang="0">
                  <a:pos x="21" y="338"/>
                </a:cxn>
                <a:cxn ang="0">
                  <a:pos x="46" y="337"/>
                </a:cxn>
                <a:cxn ang="0">
                  <a:pos x="71" y="320"/>
                </a:cxn>
                <a:cxn ang="0">
                  <a:pos x="87" y="291"/>
                </a:cxn>
                <a:cxn ang="0">
                  <a:pos x="98" y="251"/>
                </a:cxn>
                <a:cxn ang="0">
                  <a:pos x="109" y="203"/>
                </a:cxn>
                <a:cxn ang="0">
                  <a:pos x="130" y="149"/>
                </a:cxn>
                <a:cxn ang="0">
                  <a:pos x="167" y="93"/>
                </a:cxn>
                <a:cxn ang="0">
                  <a:pos x="218" y="45"/>
                </a:cxn>
                <a:cxn ang="0">
                  <a:pos x="276" y="17"/>
                </a:cxn>
                <a:cxn ang="0">
                  <a:pos x="342" y="3"/>
                </a:cxn>
              </a:cxnLst>
              <a:rect l="0" t="0" r="r" b="b"/>
              <a:pathLst>
                <a:path w="627" h="524">
                  <a:moveTo>
                    <a:pt x="377" y="0"/>
                  </a:moveTo>
                  <a:lnTo>
                    <a:pt x="412" y="1"/>
                  </a:lnTo>
                  <a:lnTo>
                    <a:pt x="445" y="4"/>
                  </a:lnTo>
                  <a:lnTo>
                    <a:pt x="478" y="10"/>
                  </a:lnTo>
                  <a:lnTo>
                    <a:pt x="508" y="19"/>
                  </a:lnTo>
                  <a:lnTo>
                    <a:pt x="537" y="30"/>
                  </a:lnTo>
                  <a:lnTo>
                    <a:pt x="562" y="45"/>
                  </a:lnTo>
                  <a:lnTo>
                    <a:pt x="583" y="61"/>
                  </a:lnTo>
                  <a:lnTo>
                    <a:pt x="600" y="80"/>
                  </a:lnTo>
                  <a:lnTo>
                    <a:pt x="614" y="101"/>
                  </a:lnTo>
                  <a:lnTo>
                    <a:pt x="623" y="123"/>
                  </a:lnTo>
                  <a:lnTo>
                    <a:pt x="627" y="147"/>
                  </a:lnTo>
                  <a:lnTo>
                    <a:pt x="627" y="172"/>
                  </a:lnTo>
                  <a:lnTo>
                    <a:pt x="621" y="197"/>
                  </a:lnTo>
                  <a:lnTo>
                    <a:pt x="609" y="222"/>
                  </a:lnTo>
                  <a:lnTo>
                    <a:pt x="593" y="248"/>
                  </a:lnTo>
                  <a:lnTo>
                    <a:pt x="571" y="272"/>
                  </a:lnTo>
                  <a:lnTo>
                    <a:pt x="548" y="291"/>
                  </a:lnTo>
                  <a:lnTo>
                    <a:pt x="524" y="305"/>
                  </a:lnTo>
                  <a:lnTo>
                    <a:pt x="499" y="315"/>
                  </a:lnTo>
                  <a:lnTo>
                    <a:pt x="474" y="322"/>
                  </a:lnTo>
                  <a:lnTo>
                    <a:pt x="449" y="326"/>
                  </a:lnTo>
                  <a:lnTo>
                    <a:pt x="425" y="328"/>
                  </a:lnTo>
                  <a:lnTo>
                    <a:pt x="402" y="327"/>
                  </a:lnTo>
                  <a:lnTo>
                    <a:pt x="382" y="326"/>
                  </a:lnTo>
                  <a:lnTo>
                    <a:pt x="364" y="322"/>
                  </a:lnTo>
                  <a:lnTo>
                    <a:pt x="348" y="319"/>
                  </a:lnTo>
                  <a:lnTo>
                    <a:pt x="337" y="317"/>
                  </a:lnTo>
                  <a:lnTo>
                    <a:pt x="330" y="315"/>
                  </a:lnTo>
                  <a:lnTo>
                    <a:pt x="327" y="314"/>
                  </a:lnTo>
                  <a:lnTo>
                    <a:pt x="341" y="296"/>
                  </a:lnTo>
                  <a:lnTo>
                    <a:pt x="349" y="280"/>
                  </a:lnTo>
                  <a:lnTo>
                    <a:pt x="352" y="263"/>
                  </a:lnTo>
                  <a:lnTo>
                    <a:pt x="351" y="248"/>
                  </a:lnTo>
                  <a:lnTo>
                    <a:pt x="347" y="234"/>
                  </a:lnTo>
                  <a:lnTo>
                    <a:pt x="340" y="220"/>
                  </a:lnTo>
                  <a:lnTo>
                    <a:pt x="331" y="208"/>
                  </a:lnTo>
                  <a:lnTo>
                    <a:pt x="321" y="198"/>
                  </a:lnTo>
                  <a:lnTo>
                    <a:pt x="310" y="189"/>
                  </a:lnTo>
                  <a:lnTo>
                    <a:pt x="299" y="180"/>
                  </a:lnTo>
                  <a:lnTo>
                    <a:pt x="289" y="174"/>
                  </a:lnTo>
                  <a:lnTo>
                    <a:pt x="282" y="170"/>
                  </a:lnTo>
                  <a:lnTo>
                    <a:pt x="277" y="167"/>
                  </a:lnTo>
                  <a:lnTo>
                    <a:pt x="275" y="166"/>
                  </a:lnTo>
                  <a:lnTo>
                    <a:pt x="283" y="203"/>
                  </a:lnTo>
                  <a:lnTo>
                    <a:pt x="285" y="239"/>
                  </a:lnTo>
                  <a:lnTo>
                    <a:pt x="284" y="271"/>
                  </a:lnTo>
                  <a:lnTo>
                    <a:pt x="278" y="303"/>
                  </a:lnTo>
                  <a:lnTo>
                    <a:pt x="270" y="333"/>
                  </a:lnTo>
                  <a:lnTo>
                    <a:pt x="258" y="360"/>
                  </a:lnTo>
                  <a:lnTo>
                    <a:pt x="243" y="386"/>
                  </a:lnTo>
                  <a:lnTo>
                    <a:pt x="228" y="409"/>
                  </a:lnTo>
                  <a:lnTo>
                    <a:pt x="211" y="431"/>
                  </a:lnTo>
                  <a:lnTo>
                    <a:pt x="193" y="449"/>
                  </a:lnTo>
                  <a:lnTo>
                    <a:pt x="176" y="466"/>
                  </a:lnTo>
                  <a:lnTo>
                    <a:pt x="159" y="482"/>
                  </a:lnTo>
                  <a:lnTo>
                    <a:pt x="143" y="494"/>
                  </a:lnTo>
                  <a:lnTo>
                    <a:pt x="129" y="505"/>
                  </a:lnTo>
                  <a:lnTo>
                    <a:pt x="117" y="513"/>
                  </a:lnTo>
                  <a:lnTo>
                    <a:pt x="108" y="519"/>
                  </a:lnTo>
                  <a:lnTo>
                    <a:pt x="102" y="523"/>
                  </a:lnTo>
                  <a:lnTo>
                    <a:pt x="100" y="524"/>
                  </a:lnTo>
                  <a:lnTo>
                    <a:pt x="78" y="503"/>
                  </a:lnTo>
                  <a:lnTo>
                    <a:pt x="61" y="481"/>
                  </a:lnTo>
                  <a:lnTo>
                    <a:pt x="46" y="457"/>
                  </a:lnTo>
                  <a:lnTo>
                    <a:pt x="32" y="434"/>
                  </a:lnTo>
                  <a:lnTo>
                    <a:pt x="22" y="410"/>
                  </a:lnTo>
                  <a:lnTo>
                    <a:pt x="15" y="388"/>
                  </a:lnTo>
                  <a:lnTo>
                    <a:pt x="9" y="367"/>
                  </a:lnTo>
                  <a:lnTo>
                    <a:pt x="5" y="350"/>
                  </a:lnTo>
                  <a:lnTo>
                    <a:pt x="2" y="337"/>
                  </a:lnTo>
                  <a:lnTo>
                    <a:pt x="0" y="329"/>
                  </a:lnTo>
                  <a:lnTo>
                    <a:pt x="0" y="326"/>
                  </a:lnTo>
                  <a:lnTo>
                    <a:pt x="4" y="331"/>
                  </a:lnTo>
                  <a:lnTo>
                    <a:pt x="11" y="336"/>
                  </a:lnTo>
                  <a:lnTo>
                    <a:pt x="21" y="338"/>
                  </a:lnTo>
                  <a:lnTo>
                    <a:pt x="32" y="339"/>
                  </a:lnTo>
                  <a:lnTo>
                    <a:pt x="46" y="337"/>
                  </a:lnTo>
                  <a:lnTo>
                    <a:pt x="59" y="331"/>
                  </a:lnTo>
                  <a:lnTo>
                    <a:pt x="71" y="320"/>
                  </a:lnTo>
                  <a:lnTo>
                    <a:pt x="81" y="306"/>
                  </a:lnTo>
                  <a:lnTo>
                    <a:pt x="87" y="291"/>
                  </a:lnTo>
                  <a:lnTo>
                    <a:pt x="92" y="272"/>
                  </a:lnTo>
                  <a:lnTo>
                    <a:pt x="98" y="251"/>
                  </a:lnTo>
                  <a:lnTo>
                    <a:pt x="103" y="227"/>
                  </a:lnTo>
                  <a:lnTo>
                    <a:pt x="109" y="203"/>
                  </a:lnTo>
                  <a:lnTo>
                    <a:pt x="118" y="176"/>
                  </a:lnTo>
                  <a:lnTo>
                    <a:pt x="130" y="149"/>
                  </a:lnTo>
                  <a:lnTo>
                    <a:pt x="145" y="120"/>
                  </a:lnTo>
                  <a:lnTo>
                    <a:pt x="167" y="93"/>
                  </a:lnTo>
                  <a:lnTo>
                    <a:pt x="193" y="64"/>
                  </a:lnTo>
                  <a:lnTo>
                    <a:pt x="218" y="45"/>
                  </a:lnTo>
                  <a:lnTo>
                    <a:pt x="245" y="29"/>
                  </a:lnTo>
                  <a:lnTo>
                    <a:pt x="276" y="17"/>
                  </a:lnTo>
                  <a:lnTo>
                    <a:pt x="309" y="8"/>
                  </a:lnTo>
                  <a:lnTo>
                    <a:pt x="342" y="3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04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/>
          <p:cNvGrpSpPr/>
          <p:nvPr/>
        </p:nvGrpSpPr>
        <p:grpSpPr>
          <a:xfrm>
            <a:off x="7960321" y="838200"/>
            <a:ext cx="1143000" cy="2423160"/>
            <a:chOff x="4837113" y="1298575"/>
            <a:chExt cx="1627188" cy="3449638"/>
          </a:xfrm>
        </p:grpSpPr>
        <p:sp>
          <p:nvSpPr>
            <p:cNvPr id="137" name="Freeform 7"/>
            <p:cNvSpPr>
              <a:spLocks/>
            </p:cNvSpPr>
            <p:nvPr/>
          </p:nvSpPr>
          <p:spPr bwMode="auto">
            <a:xfrm>
              <a:off x="5006976" y="3144838"/>
              <a:ext cx="1119188" cy="1560513"/>
            </a:xfrm>
            <a:custGeom>
              <a:avLst/>
              <a:gdLst/>
              <a:ahLst/>
              <a:cxnLst>
                <a:cxn ang="0">
                  <a:pos x="356" y="161"/>
                </a:cxn>
                <a:cxn ang="0">
                  <a:pos x="429" y="146"/>
                </a:cxn>
                <a:cxn ang="0">
                  <a:pos x="441" y="150"/>
                </a:cxn>
                <a:cxn ang="0">
                  <a:pos x="470" y="160"/>
                </a:cxn>
                <a:cxn ang="0">
                  <a:pos x="512" y="175"/>
                </a:cxn>
                <a:cxn ang="0">
                  <a:pos x="561" y="194"/>
                </a:cxn>
                <a:cxn ang="0">
                  <a:pos x="611" y="215"/>
                </a:cxn>
                <a:cxn ang="0">
                  <a:pos x="653" y="236"/>
                </a:cxn>
                <a:cxn ang="0">
                  <a:pos x="685" y="257"/>
                </a:cxn>
                <a:cxn ang="0">
                  <a:pos x="699" y="274"/>
                </a:cxn>
                <a:cxn ang="0">
                  <a:pos x="704" y="324"/>
                </a:cxn>
                <a:cxn ang="0">
                  <a:pos x="705" y="385"/>
                </a:cxn>
                <a:cxn ang="0">
                  <a:pos x="701" y="483"/>
                </a:cxn>
                <a:cxn ang="0">
                  <a:pos x="697" y="541"/>
                </a:cxn>
                <a:cxn ang="0">
                  <a:pos x="694" y="588"/>
                </a:cxn>
                <a:cxn ang="0">
                  <a:pos x="691" y="614"/>
                </a:cxn>
                <a:cxn ang="0">
                  <a:pos x="581" y="677"/>
                </a:cxn>
                <a:cxn ang="0">
                  <a:pos x="574" y="646"/>
                </a:cxn>
                <a:cxn ang="0">
                  <a:pos x="569" y="598"/>
                </a:cxn>
                <a:cxn ang="0">
                  <a:pos x="567" y="540"/>
                </a:cxn>
                <a:cxn ang="0">
                  <a:pos x="568" y="423"/>
                </a:cxn>
                <a:cxn ang="0">
                  <a:pos x="569" y="378"/>
                </a:cxn>
                <a:cxn ang="0">
                  <a:pos x="570" y="351"/>
                </a:cxn>
                <a:cxn ang="0">
                  <a:pos x="378" y="280"/>
                </a:cxn>
                <a:cxn ang="0">
                  <a:pos x="271" y="297"/>
                </a:cxn>
                <a:cxn ang="0">
                  <a:pos x="276" y="328"/>
                </a:cxn>
                <a:cxn ang="0">
                  <a:pos x="286" y="375"/>
                </a:cxn>
                <a:cxn ang="0">
                  <a:pos x="295" y="430"/>
                </a:cxn>
                <a:cxn ang="0">
                  <a:pos x="305" y="489"/>
                </a:cxn>
                <a:cxn ang="0">
                  <a:pos x="310" y="545"/>
                </a:cxn>
                <a:cxn ang="0">
                  <a:pos x="310" y="591"/>
                </a:cxn>
                <a:cxn ang="0">
                  <a:pos x="0" y="983"/>
                </a:cxn>
                <a:cxn ang="0">
                  <a:pos x="2" y="972"/>
                </a:cxn>
                <a:cxn ang="0">
                  <a:pos x="6" y="940"/>
                </a:cxn>
                <a:cxn ang="0">
                  <a:pos x="15" y="896"/>
                </a:cxn>
                <a:cxn ang="0">
                  <a:pos x="33" y="816"/>
                </a:cxn>
                <a:cxn ang="0">
                  <a:pos x="51" y="763"/>
                </a:cxn>
                <a:cxn ang="0">
                  <a:pos x="77" y="702"/>
                </a:cxn>
                <a:cxn ang="0">
                  <a:pos x="108" y="648"/>
                </a:cxn>
                <a:cxn ang="0">
                  <a:pos x="133" y="614"/>
                </a:cxn>
                <a:cxn ang="0">
                  <a:pos x="149" y="592"/>
                </a:cxn>
                <a:cxn ang="0">
                  <a:pos x="153" y="579"/>
                </a:cxn>
                <a:cxn ang="0">
                  <a:pos x="147" y="555"/>
                </a:cxn>
                <a:cxn ang="0">
                  <a:pos x="135" y="514"/>
                </a:cxn>
                <a:cxn ang="0">
                  <a:pos x="119" y="461"/>
                </a:cxn>
                <a:cxn ang="0">
                  <a:pos x="99" y="400"/>
                </a:cxn>
                <a:cxn ang="0">
                  <a:pos x="67" y="301"/>
                </a:cxn>
                <a:cxn ang="0">
                  <a:pos x="45" y="237"/>
                </a:cxn>
                <a:cxn ang="0">
                  <a:pos x="27" y="186"/>
                </a:cxn>
                <a:cxn ang="0">
                  <a:pos x="24" y="138"/>
                </a:cxn>
                <a:cxn ang="0">
                  <a:pos x="29" y="93"/>
                </a:cxn>
                <a:cxn ang="0">
                  <a:pos x="40" y="52"/>
                </a:cxn>
                <a:cxn ang="0">
                  <a:pos x="50" y="20"/>
                </a:cxn>
                <a:cxn ang="0">
                  <a:pos x="58" y="2"/>
                </a:cxn>
              </a:cxnLst>
              <a:rect l="0" t="0" r="r" b="b"/>
              <a:pathLst>
                <a:path w="705" h="983">
                  <a:moveTo>
                    <a:pt x="59" y="0"/>
                  </a:moveTo>
                  <a:lnTo>
                    <a:pt x="356" y="161"/>
                  </a:lnTo>
                  <a:lnTo>
                    <a:pt x="401" y="147"/>
                  </a:lnTo>
                  <a:lnTo>
                    <a:pt x="429" y="146"/>
                  </a:lnTo>
                  <a:lnTo>
                    <a:pt x="432" y="147"/>
                  </a:lnTo>
                  <a:lnTo>
                    <a:pt x="441" y="150"/>
                  </a:lnTo>
                  <a:lnTo>
                    <a:pt x="453" y="154"/>
                  </a:lnTo>
                  <a:lnTo>
                    <a:pt x="470" y="160"/>
                  </a:lnTo>
                  <a:lnTo>
                    <a:pt x="490" y="167"/>
                  </a:lnTo>
                  <a:lnTo>
                    <a:pt x="512" y="175"/>
                  </a:lnTo>
                  <a:lnTo>
                    <a:pt x="536" y="185"/>
                  </a:lnTo>
                  <a:lnTo>
                    <a:pt x="561" y="194"/>
                  </a:lnTo>
                  <a:lnTo>
                    <a:pt x="586" y="205"/>
                  </a:lnTo>
                  <a:lnTo>
                    <a:pt x="611" y="215"/>
                  </a:lnTo>
                  <a:lnTo>
                    <a:pt x="633" y="226"/>
                  </a:lnTo>
                  <a:lnTo>
                    <a:pt x="653" y="236"/>
                  </a:lnTo>
                  <a:lnTo>
                    <a:pt x="671" y="247"/>
                  </a:lnTo>
                  <a:lnTo>
                    <a:pt x="685" y="257"/>
                  </a:lnTo>
                  <a:lnTo>
                    <a:pt x="694" y="265"/>
                  </a:lnTo>
                  <a:lnTo>
                    <a:pt x="699" y="274"/>
                  </a:lnTo>
                  <a:lnTo>
                    <a:pt x="702" y="297"/>
                  </a:lnTo>
                  <a:lnTo>
                    <a:pt x="704" y="324"/>
                  </a:lnTo>
                  <a:lnTo>
                    <a:pt x="705" y="354"/>
                  </a:lnTo>
                  <a:lnTo>
                    <a:pt x="705" y="385"/>
                  </a:lnTo>
                  <a:lnTo>
                    <a:pt x="703" y="450"/>
                  </a:lnTo>
                  <a:lnTo>
                    <a:pt x="701" y="483"/>
                  </a:lnTo>
                  <a:lnTo>
                    <a:pt x="700" y="513"/>
                  </a:lnTo>
                  <a:lnTo>
                    <a:pt x="697" y="541"/>
                  </a:lnTo>
                  <a:lnTo>
                    <a:pt x="695" y="567"/>
                  </a:lnTo>
                  <a:lnTo>
                    <a:pt x="694" y="588"/>
                  </a:lnTo>
                  <a:lnTo>
                    <a:pt x="692" y="603"/>
                  </a:lnTo>
                  <a:lnTo>
                    <a:pt x="691" y="614"/>
                  </a:lnTo>
                  <a:lnTo>
                    <a:pt x="691" y="617"/>
                  </a:lnTo>
                  <a:lnTo>
                    <a:pt x="581" y="677"/>
                  </a:lnTo>
                  <a:lnTo>
                    <a:pt x="577" y="664"/>
                  </a:lnTo>
                  <a:lnTo>
                    <a:pt x="574" y="646"/>
                  </a:lnTo>
                  <a:lnTo>
                    <a:pt x="571" y="624"/>
                  </a:lnTo>
                  <a:lnTo>
                    <a:pt x="569" y="598"/>
                  </a:lnTo>
                  <a:lnTo>
                    <a:pt x="568" y="570"/>
                  </a:lnTo>
                  <a:lnTo>
                    <a:pt x="567" y="540"/>
                  </a:lnTo>
                  <a:lnTo>
                    <a:pt x="567" y="450"/>
                  </a:lnTo>
                  <a:lnTo>
                    <a:pt x="568" y="423"/>
                  </a:lnTo>
                  <a:lnTo>
                    <a:pt x="568" y="399"/>
                  </a:lnTo>
                  <a:lnTo>
                    <a:pt x="569" y="378"/>
                  </a:lnTo>
                  <a:lnTo>
                    <a:pt x="569" y="362"/>
                  </a:lnTo>
                  <a:lnTo>
                    <a:pt x="570" y="351"/>
                  </a:lnTo>
                  <a:lnTo>
                    <a:pt x="570" y="348"/>
                  </a:lnTo>
                  <a:lnTo>
                    <a:pt x="378" y="280"/>
                  </a:lnTo>
                  <a:lnTo>
                    <a:pt x="270" y="290"/>
                  </a:lnTo>
                  <a:lnTo>
                    <a:pt x="271" y="297"/>
                  </a:lnTo>
                  <a:lnTo>
                    <a:pt x="273" y="311"/>
                  </a:lnTo>
                  <a:lnTo>
                    <a:pt x="276" y="328"/>
                  </a:lnTo>
                  <a:lnTo>
                    <a:pt x="281" y="349"/>
                  </a:lnTo>
                  <a:lnTo>
                    <a:pt x="286" y="375"/>
                  </a:lnTo>
                  <a:lnTo>
                    <a:pt x="291" y="401"/>
                  </a:lnTo>
                  <a:lnTo>
                    <a:pt x="295" y="430"/>
                  </a:lnTo>
                  <a:lnTo>
                    <a:pt x="301" y="460"/>
                  </a:lnTo>
                  <a:lnTo>
                    <a:pt x="305" y="489"/>
                  </a:lnTo>
                  <a:lnTo>
                    <a:pt x="308" y="517"/>
                  </a:lnTo>
                  <a:lnTo>
                    <a:pt x="310" y="545"/>
                  </a:lnTo>
                  <a:lnTo>
                    <a:pt x="311" y="569"/>
                  </a:lnTo>
                  <a:lnTo>
                    <a:pt x="310" y="591"/>
                  </a:lnTo>
                  <a:lnTo>
                    <a:pt x="127" y="956"/>
                  </a:lnTo>
                  <a:lnTo>
                    <a:pt x="0" y="983"/>
                  </a:lnTo>
                  <a:lnTo>
                    <a:pt x="0" y="980"/>
                  </a:lnTo>
                  <a:lnTo>
                    <a:pt x="2" y="972"/>
                  </a:lnTo>
                  <a:lnTo>
                    <a:pt x="4" y="958"/>
                  </a:lnTo>
                  <a:lnTo>
                    <a:pt x="6" y="940"/>
                  </a:lnTo>
                  <a:lnTo>
                    <a:pt x="10" y="919"/>
                  </a:lnTo>
                  <a:lnTo>
                    <a:pt x="15" y="896"/>
                  </a:lnTo>
                  <a:lnTo>
                    <a:pt x="27" y="844"/>
                  </a:lnTo>
                  <a:lnTo>
                    <a:pt x="33" y="816"/>
                  </a:lnTo>
                  <a:lnTo>
                    <a:pt x="42" y="789"/>
                  </a:lnTo>
                  <a:lnTo>
                    <a:pt x="51" y="763"/>
                  </a:lnTo>
                  <a:lnTo>
                    <a:pt x="61" y="738"/>
                  </a:lnTo>
                  <a:lnTo>
                    <a:pt x="77" y="702"/>
                  </a:lnTo>
                  <a:lnTo>
                    <a:pt x="93" y="673"/>
                  </a:lnTo>
                  <a:lnTo>
                    <a:pt x="108" y="648"/>
                  </a:lnTo>
                  <a:lnTo>
                    <a:pt x="121" y="628"/>
                  </a:lnTo>
                  <a:lnTo>
                    <a:pt x="133" y="614"/>
                  </a:lnTo>
                  <a:lnTo>
                    <a:pt x="142" y="601"/>
                  </a:lnTo>
                  <a:lnTo>
                    <a:pt x="149" y="592"/>
                  </a:lnTo>
                  <a:lnTo>
                    <a:pt x="153" y="584"/>
                  </a:lnTo>
                  <a:lnTo>
                    <a:pt x="153" y="579"/>
                  </a:lnTo>
                  <a:lnTo>
                    <a:pt x="151" y="570"/>
                  </a:lnTo>
                  <a:lnTo>
                    <a:pt x="147" y="555"/>
                  </a:lnTo>
                  <a:lnTo>
                    <a:pt x="141" y="536"/>
                  </a:lnTo>
                  <a:lnTo>
                    <a:pt x="135" y="514"/>
                  </a:lnTo>
                  <a:lnTo>
                    <a:pt x="128" y="489"/>
                  </a:lnTo>
                  <a:lnTo>
                    <a:pt x="119" y="461"/>
                  </a:lnTo>
                  <a:lnTo>
                    <a:pt x="110" y="431"/>
                  </a:lnTo>
                  <a:lnTo>
                    <a:pt x="99" y="400"/>
                  </a:lnTo>
                  <a:lnTo>
                    <a:pt x="78" y="335"/>
                  </a:lnTo>
                  <a:lnTo>
                    <a:pt x="67" y="301"/>
                  </a:lnTo>
                  <a:lnTo>
                    <a:pt x="55" y="269"/>
                  </a:lnTo>
                  <a:lnTo>
                    <a:pt x="45" y="237"/>
                  </a:lnTo>
                  <a:lnTo>
                    <a:pt x="33" y="208"/>
                  </a:lnTo>
                  <a:lnTo>
                    <a:pt x="27" y="186"/>
                  </a:lnTo>
                  <a:lnTo>
                    <a:pt x="24" y="163"/>
                  </a:lnTo>
                  <a:lnTo>
                    <a:pt x="24" y="138"/>
                  </a:lnTo>
                  <a:lnTo>
                    <a:pt x="26" y="115"/>
                  </a:lnTo>
                  <a:lnTo>
                    <a:pt x="29" y="93"/>
                  </a:lnTo>
                  <a:lnTo>
                    <a:pt x="35" y="71"/>
                  </a:lnTo>
                  <a:lnTo>
                    <a:pt x="40" y="52"/>
                  </a:lnTo>
                  <a:lnTo>
                    <a:pt x="45" y="35"/>
                  </a:lnTo>
                  <a:lnTo>
                    <a:pt x="50" y="20"/>
                  </a:lnTo>
                  <a:lnTo>
                    <a:pt x="54" y="9"/>
                  </a:lnTo>
                  <a:lnTo>
                    <a:pt x="58" y="2"/>
                  </a:lnTo>
                  <a:lnTo>
                    <a:pt x="5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"/>
            <p:cNvSpPr>
              <a:spLocks/>
            </p:cNvSpPr>
            <p:nvPr/>
          </p:nvSpPr>
          <p:spPr bwMode="auto">
            <a:xfrm>
              <a:off x="5006976" y="4583113"/>
              <a:ext cx="311150" cy="165100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22" y="0"/>
                </a:cxn>
                <a:cxn ang="0">
                  <a:pos x="144" y="3"/>
                </a:cxn>
                <a:cxn ang="0">
                  <a:pos x="161" y="9"/>
                </a:cxn>
                <a:cxn ang="0">
                  <a:pos x="175" y="16"/>
                </a:cxn>
                <a:cxn ang="0">
                  <a:pos x="184" y="26"/>
                </a:cxn>
                <a:cxn ang="0">
                  <a:pos x="191" y="35"/>
                </a:cxn>
                <a:cxn ang="0">
                  <a:pos x="195" y="46"/>
                </a:cxn>
                <a:cxn ang="0">
                  <a:pos x="196" y="56"/>
                </a:cxn>
                <a:cxn ang="0">
                  <a:pos x="196" y="67"/>
                </a:cxn>
                <a:cxn ang="0">
                  <a:pos x="195" y="77"/>
                </a:cxn>
                <a:cxn ang="0">
                  <a:pos x="193" y="86"/>
                </a:cxn>
                <a:cxn ang="0">
                  <a:pos x="191" y="93"/>
                </a:cxn>
                <a:cxn ang="0">
                  <a:pos x="187" y="99"/>
                </a:cxn>
                <a:cxn ang="0">
                  <a:pos x="186" y="103"/>
                </a:cxn>
                <a:cxn ang="0">
                  <a:pos x="185" y="104"/>
                </a:cxn>
                <a:cxn ang="0">
                  <a:pos x="0" y="77"/>
                </a:cxn>
                <a:cxn ang="0">
                  <a:pos x="1" y="75"/>
                </a:cxn>
                <a:cxn ang="0">
                  <a:pos x="3" y="70"/>
                </a:cxn>
                <a:cxn ang="0">
                  <a:pos x="8" y="61"/>
                </a:cxn>
                <a:cxn ang="0">
                  <a:pos x="15" y="51"/>
                </a:cxn>
                <a:cxn ang="0">
                  <a:pos x="23" y="40"/>
                </a:cxn>
                <a:cxn ang="0">
                  <a:pos x="33" y="29"/>
                </a:cxn>
                <a:cxn ang="0">
                  <a:pos x="46" y="18"/>
                </a:cxn>
                <a:cxn ang="0">
                  <a:pos x="62" y="10"/>
                </a:cxn>
                <a:cxn ang="0">
                  <a:pos x="80" y="3"/>
                </a:cxn>
                <a:cxn ang="0">
                  <a:pos x="99" y="0"/>
                </a:cxn>
              </a:cxnLst>
              <a:rect l="0" t="0" r="r" b="b"/>
              <a:pathLst>
                <a:path w="196" h="104">
                  <a:moveTo>
                    <a:pt x="99" y="0"/>
                  </a:moveTo>
                  <a:lnTo>
                    <a:pt x="122" y="0"/>
                  </a:lnTo>
                  <a:lnTo>
                    <a:pt x="144" y="3"/>
                  </a:lnTo>
                  <a:lnTo>
                    <a:pt x="161" y="9"/>
                  </a:lnTo>
                  <a:lnTo>
                    <a:pt x="175" y="16"/>
                  </a:lnTo>
                  <a:lnTo>
                    <a:pt x="184" y="26"/>
                  </a:lnTo>
                  <a:lnTo>
                    <a:pt x="191" y="35"/>
                  </a:lnTo>
                  <a:lnTo>
                    <a:pt x="195" y="46"/>
                  </a:lnTo>
                  <a:lnTo>
                    <a:pt x="196" y="56"/>
                  </a:lnTo>
                  <a:lnTo>
                    <a:pt x="196" y="67"/>
                  </a:lnTo>
                  <a:lnTo>
                    <a:pt x="195" y="77"/>
                  </a:lnTo>
                  <a:lnTo>
                    <a:pt x="193" y="86"/>
                  </a:lnTo>
                  <a:lnTo>
                    <a:pt x="191" y="93"/>
                  </a:lnTo>
                  <a:lnTo>
                    <a:pt x="187" y="99"/>
                  </a:lnTo>
                  <a:lnTo>
                    <a:pt x="186" y="103"/>
                  </a:lnTo>
                  <a:lnTo>
                    <a:pt x="185" y="104"/>
                  </a:lnTo>
                  <a:lnTo>
                    <a:pt x="0" y="77"/>
                  </a:lnTo>
                  <a:lnTo>
                    <a:pt x="1" y="75"/>
                  </a:lnTo>
                  <a:lnTo>
                    <a:pt x="3" y="70"/>
                  </a:lnTo>
                  <a:lnTo>
                    <a:pt x="8" y="61"/>
                  </a:lnTo>
                  <a:lnTo>
                    <a:pt x="15" y="51"/>
                  </a:lnTo>
                  <a:lnTo>
                    <a:pt x="23" y="40"/>
                  </a:lnTo>
                  <a:lnTo>
                    <a:pt x="33" y="29"/>
                  </a:lnTo>
                  <a:lnTo>
                    <a:pt x="46" y="18"/>
                  </a:lnTo>
                  <a:lnTo>
                    <a:pt x="62" y="10"/>
                  </a:lnTo>
                  <a:lnTo>
                    <a:pt x="80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"/>
            <p:cNvSpPr>
              <a:spLocks/>
            </p:cNvSpPr>
            <p:nvPr/>
          </p:nvSpPr>
          <p:spPr bwMode="auto">
            <a:xfrm>
              <a:off x="5929313" y="4052888"/>
              <a:ext cx="279400" cy="166688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1" y="3"/>
                </a:cxn>
                <a:cxn ang="0">
                  <a:pos x="144" y="9"/>
                </a:cxn>
                <a:cxn ang="0">
                  <a:pos x="154" y="18"/>
                </a:cxn>
                <a:cxn ang="0">
                  <a:pos x="161" y="27"/>
                </a:cxn>
                <a:cxn ang="0">
                  <a:pos x="168" y="38"/>
                </a:cxn>
                <a:cxn ang="0">
                  <a:pos x="171" y="48"/>
                </a:cxn>
                <a:cxn ang="0">
                  <a:pos x="174" y="58"/>
                </a:cxn>
                <a:cxn ang="0">
                  <a:pos x="175" y="65"/>
                </a:cxn>
                <a:cxn ang="0">
                  <a:pos x="176" y="70"/>
                </a:cxn>
                <a:cxn ang="0">
                  <a:pos x="176" y="72"/>
                </a:cxn>
                <a:cxn ang="0">
                  <a:pos x="175" y="72"/>
                </a:cxn>
                <a:cxn ang="0">
                  <a:pos x="170" y="73"/>
                </a:cxn>
                <a:cxn ang="0">
                  <a:pos x="149" y="79"/>
                </a:cxn>
                <a:cxn ang="0">
                  <a:pos x="132" y="82"/>
                </a:cxn>
                <a:cxn ang="0">
                  <a:pos x="110" y="86"/>
                </a:cxn>
                <a:cxn ang="0">
                  <a:pos x="85" y="90"/>
                </a:cxn>
                <a:cxn ang="0">
                  <a:pos x="62" y="94"/>
                </a:cxn>
                <a:cxn ang="0">
                  <a:pos x="42" y="98"/>
                </a:cxn>
                <a:cxn ang="0">
                  <a:pos x="24" y="101"/>
                </a:cxn>
                <a:cxn ang="0">
                  <a:pos x="12" y="103"/>
                </a:cxn>
                <a:cxn ang="0">
                  <a:pos x="3" y="105"/>
                </a:cxn>
                <a:cxn ang="0">
                  <a:pos x="0" y="105"/>
                </a:cxn>
                <a:cxn ang="0">
                  <a:pos x="0" y="98"/>
                </a:cxn>
                <a:cxn ang="0">
                  <a:pos x="1" y="91"/>
                </a:cxn>
                <a:cxn ang="0">
                  <a:pos x="2" y="81"/>
                </a:cxn>
                <a:cxn ang="0">
                  <a:pos x="5" y="70"/>
                </a:cxn>
                <a:cxn ang="0">
                  <a:pos x="10" y="59"/>
                </a:cxn>
                <a:cxn ang="0">
                  <a:pos x="17" y="46"/>
                </a:cxn>
                <a:cxn ang="0">
                  <a:pos x="26" y="34"/>
                </a:cxn>
                <a:cxn ang="0">
                  <a:pos x="38" y="23"/>
                </a:cxn>
                <a:cxn ang="0">
                  <a:pos x="54" y="13"/>
                </a:cxn>
                <a:cxn ang="0">
                  <a:pos x="74" y="6"/>
                </a:cxn>
                <a:cxn ang="0">
                  <a:pos x="97" y="1"/>
                </a:cxn>
                <a:cxn ang="0">
                  <a:pos x="115" y="0"/>
                </a:cxn>
              </a:cxnLst>
              <a:rect l="0" t="0" r="r" b="b"/>
              <a:pathLst>
                <a:path w="176" h="105">
                  <a:moveTo>
                    <a:pt x="115" y="0"/>
                  </a:moveTo>
                  <a:lnTo>
                    <a:pt x="131" y="3"/>
                  </a:lnTo>
                  <a:lnTo>
                    <a:pt x="144" y="9"/>
                  </a:lnTo>
                  <a:lnTo>
                    <a:pt x="154" y="18"/>
                  </a:lnTo>
                  <a:lnTo>
                    <a:pt x="161" y="27"/>
                  </a:lnTo>
                  <a:lnTo>
                    <a:pt x="168" y="38"/>
                  </a:lnTo>
                  <a:lnTo>
                    <a:pt x="171" y="48"/>
                  </a:lnTo>
                  <a:lnTo>
                    <a:pt x="174" y="58"/>
                  </a:lnTo>
                  <a:lnTo>
                    <a:pt x="175" y="65"/>
                  </a:lnTo>
                  <a:lnTo>
                    <a:pt x="176" y="70"/>
                  </a:lnTo>
                  <a:lnTo>
                    <a:pt x="176" y="72"/>
                  </a:lnTo>
                  <a:lnTo>
                    <a:pt x="175" y="72"/>
                  </a:lnTo>
                  <a:lnTo>
                    <a:pt x="170" y="73"/>
                  </a:lnTo>
                  <a:lnTo>
                    <a:pt x="149" y="79"/>
                  </a:lnTo>
                  <a:lnTo>
                    <a:pt x="132" y="82"/>
                  </a:lnTo>
                  <a:lnTo>
                    <a:pt x="110" y="86"/>
                  </a:lnTo>
                  <a:lnTo>
                    <a:pt x="85" y="90"/>
                  </a:lnTo>
                  <a:lnTo>
                    <a:pt x="62" y="94"/>
                  </a:lnTo>
                  <a:lnTo>
                    <a:pt x="42" y="98"/>
                  </a:lnTo>
                  <a:lnTo>
                    <a:pt x="24" y="101"/>
                  </a:lnTo>
                  <a:lnTo>
                    <a:pt x="12" y="103"/>
                  </a:lnTo>
                  <a:lnTo>
                    <a:pt x="3" y="105"/>
                  </a:lnTo>
                  <a:lnTo>
                    <a:pt x="0" y="105"/>
                  </a:lnTo>
                  <a:lnTo>
                    <a:pt x="0" y="98"/>
                  </a:lnTo>
                  <a:lnTo>
                    <a:pt x="1" y="91"/>
                  </a:lnTo>
                  <a:lnTo>
                    <a:pt x="2" y="81"/>
                  </a:lnTo>
                  <a:lnTo>
                    <a:pt x="5" y="70"/>
                  </a:lnTo>
                  <a:lnTo>
                    <a:pt x="10" y="59"/>
                  </a:lnTo>
                  <a:lnTo>
                    <a:pt x="17" y="46"/>
                  </a:lnTo>
                  <a:lnTo>
                    <a:pt x="26" y="34"/>
                  </a:lnTo>
                  <a:lnTo>
                    <a:pt x="38" y="23"/>
                  </a:lnTo>
                  <a:lnTo>
                    <a:pt x="54" y="13"/>
                  </a:lnTo>
                  <a:lnTo>
                    <a:pt x="74" y="6"/>
                  </a:lnTo>
                  <a:lnTo>
                    <a:pt x="97" y="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5556251" y="1298575"/>
              <a:ext cx="908050" cy="105251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1" y="0"/>
                </a:cxn>
                <a:cxn ang="0">
                  <a:pos x="299" y="6"/>
                </a:cxn>
                <a:cxn ang="0">
                  <a:pos x="337" y="17"/>
                </a:cxn>
                <a:cxn ang="0">
                  <a:pos x="372" y="34"/>
                </a:cxn>
                <a:cxn ang="0">
                  <a:pos x="408" y="55"/>
                </a:cxn>
                <a:cxn ang="0">
                  <a:pos x="440" y="81"/>
                </a:cxn>
                <a:cxn ang="0">
                  <a:pos x="471" y="111"/>
                </a:cxn>
                <a:cxn ang="0">
                  <a:pos x="498" y="147"/>
                </a:cxn>
                <a:cxn ang="0">
                  <a:pos x="522" y="186"/>
                </a:cxn>
                <a:cxn ang="0">
                  <a:pos x="542" y="230"/>
                </a:cxn>
                <a:cxn ang="0">
                  <a:pos x="559" y="277"/>
                </a:cxn>
                <a:cxn ang="0">
                  <a:pos x="567" y="316"/>
                </a:cxn>
                <a:cxn ang="0">
                  <a:pos x="572" y="354"/>
                </a:cxn>
                <a:cxn ang="0">
                  <a:pos x="572" y="392"/>
                </a:cxn>
                <a:cxn ang="0">
                  <a:pos x="569" y="429"/>
                </a:cxn>
                <a:cxn ang="0">
                  <a:pos x="562" y="465"/>
                </a:cxn>
                <a:cxn ang="0">
                  <a:pos x="551" y="500"/>
                </a:cxn>
                <a:cxn ang="0">
                  <a:pos x="537" y="532"/>
                </a:cxn>
                <a:cxn ang="0">
                  <a:pos x="519" y="562"/>
                </a:cxn>
                <a:cxn ang="0">
                  <a:pos x="497" y="588"/>
                </a:cxn>
                <a:cxn ang="0">
                  <a:pos x="473" y="612"/>
                </a:cxn>
                <a:cxn ang="0">
                  <a:pos x="445" y="631"/>
                </a:cxn>
                <a:cxn ang="0">
                  <a:pos x="414" y="647"/>
                </a:cxn>
                <a:cxn ang="0">
                  <a:pos x="380" y="657"/>
                </a:cxn>
                <a:cxn ang="0">
                  <a:pos x="340" y="663"/>
                </a:cxn>
                <a:cxn ang="0">
                  <a:pos x="301" y="663"/>
                </a:cxn>
                <a:cxn ang="0">
                  <a:pos x="262" y="657"/>
                </a:cxn>
                <a:cxn ang="0">
                  <a:pos x="226" y="647"/>
                </a:cxn>
                <a:cxn ang="0">
                  <a:pos x="190" y="630"/>
                </a:cxn>
                <a:cxn ang="0">
                  <a:pos x="157" y="609"/>
                </a:cxn>
                <a:cxn ang="0">
                  <a:pos x="125" y="583"/>
                </a:cxn>
                <a:cxn ang="0">
                  <a:pos x="97" y="552"/>
                </a:cxn>
                <a:cxn ang="0">
                  <a:pos x="71" y="519"/>
                </a:cxn>
                <a:cxn ang="0">
                  <a:pos x="48" y="480"/>
                </a:cxn>
                <a:cxn ang="0">
                  <a:pos x="28" y="438"/>
                </a:cxn>
                <a:cxn ang="0">
                  <a:pos x="16" y="404"/>
                </a:cxn>
                <a:cxn ang="0">
                  <a:pos x="7" y="368"/>
                </a:cxn>
                <a:cxn ang="0">
                  <a:pos x="2" y="333"/>
                </a:cxn>
                <a:cxn ang="0">
                  <a:pos x="0" y="297"/>
                </a:cxn>
                <a:cxn ang="0">
                  <a:pos x="1" y="260"/>
                </a:cxn>
                <a:cxn ang="0">
                  <a:pos x="5" y="226"/>
                </a:cxn>
                <a:cxn ang="0">
                  <a:pos x="12" y="191"/>
                </a:cxn>
                <a:cxn ang="0">
                  <a:pos x="23" y="158"/>
                </a:cxn>
                <a:cxn ang="0">
                  <a:pos x="35" y="127"/>
                </a:cxn>
                <a:cxn ang="0">
                  <a:pos x="52" y="99"/>
                </a:cxn>
                <a:cxn ang="0">
                  <a:pos x="72" y="73"/>
                </a:cxn>
                <a:cxn ang="0">
                  <a:pos x="94" y="50"/>
                </a:cxn>
                <a:cxn ang="0">
                  <a:pos x="120" y="33"/>
                </a:cxn>
                <a:cxn ang="0">
                  <a:pos x="148" y="18"/>
                </a:cxn>
                <a:cxn ang="0">
                  <a:pos x="186" y="6"/>
                </a:cxn>
                <a:cxn ang="0">
                  <a:pos x="224" y="0"/>
                </a:cxn>
              </a:cxnLst>
              <a:rect l="0" t="0" r="r" b="b"/>
              <a:pathLst>
                <a:path w="572" h="663">
                  <a:moveTo>
                    <a:pt x="224" y="0"/>
                  </a:moveTo>
                  <a:lnTo>
                    <a:pt x="261" y="0"/>
                  </a:lnTo>
                  <a:lnTo>
                    <a:pt x="299" y="6"/>
                  </a:lnTo>
                  <a:lnTo>
                    <a:pt x="337" y="17"/>
                  </a:lnTo>
                  <a:lnTo>
                    <a:pt x="372" y="34"/>
                  </a:lnTo>
                  <a:lnTo>
                    <a:pt x="408" y="55"/>
                  </a:lnTo>
                  <a:lnTo>
                    <a:pt x="440" y="81"/>
                  </a:lnTo>
                  <a:lnTo>
                    <a:pt x="471" y="111"/>
                  </a:lnTo>
                  <a:lnTo>
                    <a:pt x="498" y="147"/>
                  </a:lnTo>
                  <a:lnTo>
                    <a:pt x="522" y="186"/>
                  </a:lnTo>
                  <a:lnTo>
                    <a:pt x="542" y="230"/>
                  </a:lnTo>
                  <a:lnTo>
                    <a:pt x="559" y="277"/>
                  </a:lnTo>
                  <a:lnTo>
                    <a:pt x="567" y="316"/>
                  </a:lnTo>
                  <a:lnTo>
                    <a:pt x="572" y="354"/>
                  </a:lnTo>
                  <a:lnTo>
                    <a:pt x="572" y="392"/>
                  </a:lnTo>
                  <a:lnTo>
                    <a:pt x="569" y="429"/>
                  </a:lnTo>
                  <a:lnTo>
                    <a:pt x="562" y="465"/>
                  </a:lnTo>
                  <a:lnTo>
                    <a:pt x="551" y="500"/>
                  </a:lnTo>
                  <a:lnTo>
                    <a:pt x="537" y="532"/>
                  </a:lnTo>
                  <a:lnTo>
                    <a:pt x="519" y="562"/>
                  </a:lnTo>
                  <a:lnTo>
                    <a:pt x="497" y="588"/>
                  </a:lnTo>
                  <a:lnTo>
                    <a:pt x="473" y="612"/>
                  </a:lnTo>
                  <a:lnTo>
                    <a:pt x="445" y="631"/>
                  </a:lnTo>
                  <a:lnTo>
                    <a:pt x="414" y="647"/>
                  </a:lnTo>
                  <a:lnTo>
                    <a:pt x="380" y="657"/>
                  </a:lnTo>
                  <a:lnTo>
                    <a:pt x="340" y="663"/>
                  </a:lnTo>
                  <a:lnTo>
                    <a:pt x="301" y="663"/>
                  </a:lnTo>
                  <a:lnTo>
                    <a:pt x="262" y="657"/>
                  </a:lnTo>
                  <a:lnTo>
                    <a:pt x="226" y="647"/>
                  </a:lnTo>
                  <a:lnTo>
                    <a:pt x="190" y="630"/>
                  </a:lnTo>
                  <a:lnTo>
                    <a:pt x="157" y="609"/>
                  </a:lnTo>
                  <a:lnTo>
                    <a:pt x="125" y="583"/>
                  </a:lnTo>
                  <a:lnTo>
                    <a:pt x="97" y="552"/>
                  </a:lnTo>
                  <a:lnTo>
                    <a:pt x="71" y="519"/>
                  </a:lnTo>
                  <a:lnTo>
                    <a:pt x="48" y="480"/>
                  </a:lnTo>
                  <a:lnTo>
                    <a:pt x="28" y="438"/>
                  </a:lnTo>
                  <a:lnTo>
                    <a:pt x="16" y="404"/>
                  </a:lnTo>
                  <a:lnTo>
                    <a:pt x="7" y="368"/>
                  </a:lnTo>
                  <a:lnTo>
                    <a:pt x="2" y="333"/>
                  </a:lnTo>
                  <a:lnTo>
                    <a:pt x="0" y="297"/>
                  </a:lnTo>
                  <a:lnTo>
                    <a:pt x="1" y="260"/>
                  </a:lnTo>
                  <a:lnTo>
                    <a:pt x="5" y="226"/>
                  </a:lnTo>
                  <a:lnTo>
                    <a:pt x="12" y="191"/>
                  </a:lnTo>
                  <a:lnTo>
                    <a:pt x="23" y="158"/>
                  </a:lnTo>
                  <a:lnTo>
                    <a:pt x="35" y="127"/>
                  </a:lnTo>
                  <a:lnTo>
                    <a:pt x="52" y="99"/>
                  </a:lnTo>
                  <a:lnTo>
                    <a:pt x="72" y="73"/>
                  </a:lnTo>
                  <a:lnTo>
                    <a:pt x="94" y="50"/>
                  </a:lnTo>
                  <a:lnTo>
                    <a:pt x="120" y="33"/>
                  </a:lnTo>
                  <a:lnTo>
                    <a:pt x="148" y="18"/>
                  </a:lnTo>
                  <a:lnTo>
                    <a:pt x="186" y="6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C9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5614988" y="1350963"/>
              <a:ext cx="822325" cy="94773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37" y="0"/>
                </a:cxn>
                <a:cxn ang="0">
                  <a:pos x="270" y="5"/>
                </a:cxn>
                <a:cxn ang="0">
                  <a:pos x="304" y="14"/>
                </a:cxn>
                <a:cxn ang="0">
                  <a:pos x="337" y="29"/>
                </a:cxn>
                <a:cxn ang="0">
                  <a:pos x="369" y="48"/>
                </a:cxn>
                <a:cxn ang="0">
                  <a:pos x="398" y="72"/>
                </a:cxn>
                <a:cxn ang="0">
                  <a:pos x="425" y="99"/>
                </a:cxn>
                <a:cxn ang="0">
                  <a:pos x="451" y="131"/>
                </a:cxn>
                <a:cxn ang="0">
                  <a:pos x="472" y="166"/>
                </a:cxn>
                <a:cxn ang="0">
                  <a:pos x="490" y="205"/>
                </a:cxn>
                <a:cxn ang="0">
                  <a:pos x="505" y="248"/>
                </a:cxn>
                <a:cxn ang="0">
                  <a:pos x="513" y="283"/>
                </a:cxn>
                <a:cxn ang="0">
                  <a:pos x="518" y="318"/>
                </a:cxn>
                <a:cxn ang="0">
                  <a:pos x="518" y="352"/>
                </a:cxn>
                <a:cxn ang="0">
                  <a:pos x="514" y="386"/>
                </a:cxn>
                <a:cxn ang="0">
                  <a:pos x="508" y="418"/>
                </a:cxn>
                <a:cxn ang="0">
                  <a:pos x="499" y="450"/>
                </a:cxn>
                <a:cxn ang="0">
                  <a:pos x="485" y="478"/>
                </a:cxn>
                <a:cxn ang="0">
                  <a:pos x="469" y="505"/>
                </a:cxn>
                <a:cxn ang="0">
                  <a:pos x="450" y="530"/>
                </a:cxn>
                <a:cxn ang="0">
                  <a:pos x="428" y="551"/>
                </a:cxn>
                <a:cxn ang="0">
                  <a:pos x="402" y="568"/>
                </a:cxn>
                <a:cxn ang="0">
                  <a:pos x="374" y="582"/>
                </a:cxn>
                <a:cxn ang="0">
                  <a:pos x="344" y="592"/>
                </a:cxn>
                <a:cxn ang="0">
                  <a:pos x="304" y="597"/>
                </a:cxn>
                <a:cxn ang="0">
                  <a:pos x="265" y="596"/>
                </a:cxn>
                <a:cxn ang="0">
                  <a:pos x="229" y="589"/>
                </a:cxn>
                <a:cxn ang="0">
                  <a:pos x="192" y="576"/>
                </a:cxn>
                <a:cxn ang="0">
                  <a:pos x="157" y="558"/>
                </a:cxn>
                <a:cxn ang="0">
                  <a:pos x="126" y="534"/>
                </a:cxn>
                <a:cxn ang="0">
                  <a:pos x="96" y="505"/>
                </a:cxn>
                <a:cxn ang="0">
                  <a:pos x="69" y="473"/>
                </a:cxn>
                <a:cxn ang="0">
                  <a:pos x="46" y="435"/>
                </a:cxn>
                <a:cxn ang="0">
                  <a:pos x="26" y="394"/>
                </a:cxn>
                <a:cxn ang="0">
                  <a:pos x="15" y="362"/>
                </a:cxn>
                <a:cxn ang="0">
                  <a:pos x="7" y="327"/>
                </a:cxn>
                <a:cxn ang="0">
                  <a:pos x="2" y="292"/>
                </a:cxn>
                <a:cxn ang="0">
                  <a:pos x="0" y="257"/>
                </a:cxn>
                <a:cxn ang="0">
                  <a:pos x="2" y="222"/>
                </a:cxn>
                <a:cxn ang="0">
                  <a:pos x="8" y="187"/>
                </a:cxn>
                <a:cxn ang="0">
                  <a:pos x="16" y="155"/>
                </a:cxn>
                <a:cxn ang="0">
                  <a:pos x="29" y="125"/>
                </a:cxn>
                <a:cxn ang="0">
                  <a:pos x="43" y="96"/>
                </a:cxn>
                <a:cxn ang="0">
                  <a:pos x="61" y="70"/>
                </a:cxn>
                <a:cxn ang="0">
                  <a:pos x="82" y="48"/>
                </a:cxn>
                <a:cxn ang="0">
                  <a:pos x="107" y="29"/>
                </a:cxn>
                <a:cxn ang="0">
                  <a:pos x="134" y="15"/>
                </a:cxn>
                <a:cxn ang="0">
                  <a:pos x="168" y="5"/>
                </a:cxn>
                <a:cxn ang="0">
                  <a:pos x="202" y="0"/>
                </a:cxn>
              </a:cxnLst>
              <a:rect l="0" t="0" r="r" b="b"/>
              <a:pathLst>
                <a:path w="518" h="597">
                  <a:moveTo>
                    <a:pt x="202" y="0"/>
                  </a:moveTo>
                  <a:lnTo>
                    <a:pt x="237" y="0"/>
                  </a:lnTo>
                  <a:lnTo>
                    <a:pt x="270" y="5"/>
                  </a:lnTo>
                  <a:lnTo>
                    <a:pt x="304" y="14"/>
                  </a:lnTo>
                  <a:lnTo>
                    <a:pt x="337" y="29"/>
                  </a:lnTo>
                  <a:lnTo>
                    <a:pt x="369" y="48"/>
                  </a:lnTo>
                  <a:lnTo>
                    <a:pt x="398" y="72"/>
                  </a:lnTo>
                  <a:lnTo>
                    <a:pt x="425" y="99"/>
                  </a:lnTo>
                  <a:lnTo>
                    <a:pt x="451" y="131"/>
                  </a:lnTo>
                  <a:lnTo>
                    <a:pt x="472" y="166"/>
                  </a:lnTo>
                  <a:lnTo>
                    <a:pt x="490" y="205"/>
                  </a:lnTo>
                  <a:lnTo>
                    <a:pt x="505" y="248"/>
                  </a:lnTo>
                  <a:lnTo>
                    <a:pt x="513" y="283"/>
                  </a:lnTo>
                  <a:lnTo>
                    <a:pt x="518" y="318"/>
                  </a:lnTo>
                  <a:lnTo>
                    <a:pt x="518" y="352"/>
                  </a:lnTo>
                  <a:lnTo>
                    <a:pt x="514" y="386"/>
                  </a:lnTo>
                  <a:lnTo>
                    <a:pt x="508" y="418"/>
                  </a:lnTo>
                  <a:lnTo>
                    <a:pt x="499" y="450"/>
                  </a:lnTo>
                  <a:lnTo>
                    <a:pt x="485" y="478"/>
                  </a:lnTo>
                  <a:lnTo>
                    <a:pt x="469" y="505"/>
                  </a:lnTo>
                  <a:lnTo>
                    <a:pt x="450" y="530"/>
                  </a:lnTo>
                  <a:lnTo>
                    <a:pt x="428" y="551"/>
                  </a:lnTo>
                  <a:lnTo>
                    <a:pt x="402" y="568"/>
                  </a:lnTo>
                  <a:lnTo>
                    <a:pt x="374" y="582"/>
                  </a:lnTo>
                  <a:lnTo>
                    <a:pt x="344" y="592"/>
                  </a:lnTo>
                  <a:lnTo>
                    <a:pt x="304" y="597"/>
                  </a:lnTo>
                  <a:lnTo>
                    <a:pt x="265" y="596"/>
                  </a:lnTo>
                  <a:lnTo>
                    <a:pt x="229" y="589"/>
                  </a:lnTo>
                  <a:lnTo>
                    <a:pt x="192" y="576"/>
                  </a:lnTo>
                  <a:lnTo>
                    <a:pt x="157" y="558"/>
                  </a:lnTo>
                  <a:lnTo>
                    <a:pt x="126" y="534"/>
                  </a:lnTo>
                  <a:lnTo>
                    <a:pt x="96" y="505"/>
                  </a:lnTo>
                  <a:lnTo>
                    <a:pt x="69" y="473"/>
                  </a:lnTo>
                  <a:lnTo>
                    <a:pt x="46" y="435"/>
                  </a:lnTo>
                  <a:lnTo>
                    <a:pt x="26" y="394"/>
                  </a:lnTo>
                  <a:lnTo>
                    <a:pt x="15" y="362"/>
                  </a:lnTo>
                  <a:lnTo>
                    <a:pt x="7" y="327"/>
                  </a:lnTo>
                  <a:lnTo>
                    <a:pt x="2" y="292"/>
                  </a:lnTo>
                  <a:lnTo>
                    <a:pt x="0" y="257"/>
                  </a:lnTo>
                  <a:lnTo>
                    <a:pt x="2" y="222"/>
                  </a:lnTo>
                  <a:lnTo>
                    <a:pt x="8" y="187"/>
                  </a:lnTo>
                  <a:lnTo>
                    <a:pt x="16" y="155"/>
                  </a:lnTo>
                  <a:lnTo>
                    <a:pt x="29" y="125"/>
                  </a:lnTo>
                  <a:lnTo>
                    <a:pt x="43" y="96"/>
                  </a:lnTo>
                  <a:lnTo>
                    <a:pt x="61" y="70"/>
                  </a:lnTo>
                  <a:lnTo>
                    <a:pt x="82" y="48"/>
                  </a:lnTo>
                  <a:lnTo>
                    <a:pt x="107" y="29"/>
                  </a:lnTo>
                  <a:lnTo>
                    <a:pt x="134" y="15"/>
                  </a:lnTo>
                  <a:lnTo>
                    <a:pt x="168" y="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CDC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5059363" y="3144838"/>
              <a:ext cx="717550" cy="2873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23" y="161"/>
                </a:cxn>
                <a:cxn ang="0">
                  <a:pos x="368" y="147"/>
                </a:cxn>
                <a:cxn ang="0">
                  <a:pos x="382" y="141"/>
                </a:cxn>
                <a:cxn ang="0">
                  <a:pos x="384" y="142"/>
                </a:cxn>
                <a:cxn ang="0">
                  <a:pos x="399" y="147"/>
                </a:cxn>
                <a:cxn ang="0">
                  <a:pos x="411" y="150"/>
                </a:cxn>
                <a:cxn ang="0">
                  <a:pos x="424" y="155"/>
                </a:cxn>
                <a:cxn ang="0">
                  <a:pos x="438" y="159"/>
                </a:cxn>
                <a:cxn ang="0">
                  <a:pos x="452" y="165"/>
                </a:cxn>
                <a:cxn ang="0">
                  <a:pos x="450" y="167"/>
                </a:cxn>
                <a:cxn ang="0">
                  <a:pos x="440" y="169"/>
                </a:cxn>
                <a:cxn ang="0">
                  <a:pos x="425" y="171"/>
                </a:cxn>
                <a:cxn ang="0">
                  <a:pos x="405" y="174"/>
                </a:cxn>
                <a:cxn ang="0">
                  <a:pos x="380" y="177"/>
                </a:cxn>
                <a:cxn ang="0">
                  <a:pos x="350" y="180"/>
                </a:cxn>
                <a:cxn ang="0">
                  <a:pos x="318" y="181"/>
                </a:cxn>
                <a:cxn ang="0">
                  <a:pos x="282" y="180"/>
                </a:cxn>
                <a:cxn ang="0">
                  <a:pos x="244" y="177"/>
                </a:cxn>
                <a:cxn ang="0">
                  <a:pos x="205" y="172"/>
                </a:cxn>
                <a:cxn ang="0">
                  <a:pos x="164" y="161"/>
                </a:cxn>
                <a:cxn ang="0">
                  <a:pos x="123" y="148"/>
                </a:cxn>
                <a:cxn ang="0">
                  <a:pos x="81" y="129"/>
                </a:cxn>
                <a:cxn ang="0">
                  <a:pos x="40" y="105"/>
                </a:cxn>
                <a:cxn ang="0">
                  <a:pos x="0" y="74"/>
                </a:cxn>
                <a:cxn ang="0">
                  <a:pos x="6" y="54"/>
                </a:cxn>
                <a:cxn ang="0">
                  <a:pos x="12" y="36"/>
                </a:cxn>
                <a:cxn ang="0">
                  <a:pos x="17" y="21"/>
                </a:cxn>
                <a:cxn ang="0">
                  <a:pos x="21" y="9"/>
                </a:cxn>
                <a:cxn ang="0">
                  <a:pos x="25" y="2"/>
                </a:cxn>
                <a:cxn ang="0">
                  <a:pos x="26" y="0"/>
                </a:cxn>
              </a:cxnLst>
              <a:rect l="0" t="0" r="r" b="b"/>
              <a:pathLst>
                <a:path w="452" h="181">
                  <a:moveTo>
                    <a:pt x="26" y="0"/>
                  </a:moveTo>
                  <a:lnTo>
                    <a:pt x="323" y="161"/>
                  </a:lnTo>
                  <a:lnTo>
                    <a:pt x="368" y="147"/>
                  </a:lnTo>
                  <a:lnTo>
                    <a:pt x="382" y="141"/>
                  </a:lnTo>
                  <a:lnTo>
                    <a:pt x="384" y="142"/>
                  </a:lnTo>
                  <a:lnTo>
                    <a:pt x="399" y="147"/>
                  </a:lnTo>
                  <a:lnTo>
                    <a:pt x="411" y="150"/>
                  </a:lnTo>
                  <a:lnTo>
                    <a:pt x="424" y="155"/>
                  </a:lnTo>
                  <a:lnTo>
                    <a:pt x="438" y="159"/>
                  </a:lnTo>
                  <a:lnTo>
                    <a:pt x="452" y="165"/>
                  </a:lnTo>
                  <a:lnTo>
                    <a:pt x="450" y="167"/>
                  </a:lnTo>
                  <a:lnTo>
                    <a:pt x="440" y="169"/>
                  </a:lnTo>
                  <a:lnTo>
                    <a:pt x="425" y="171"/>
                  </a:lnTo>
                  <a:lnTo>
                    <a:pt x="405" y="174"/>
                  </a:lnTo>
                  <a:lnTo>
                    <a:pt x="380" y="177"/>
                  </a:lnTo>
                  <a:lnTo>
                    <a:pt x="350" y="180"/>
                  </a:lnTo>
                  <a:lnTo>
                    <a:pt x="318" y="181"/>
                  </a:lnTo>
                  <a:lnTo>
                    <a:pt x="282" y="180"/>
                  </a:lnTo>
                  <a:lnTo>
                    <a:pt x="244" y="177"/>
                  </a:lnTo>
                  <a:lnTo>
                    <a:pt x="205" y="172"/>
                  </a:lnTo>
                  <a:lnTo>
                    <a:pt x="164" y="161"/>
                  </a:lnTo>
                  <a:lnTo>
                    <a:pt x="123" y="148"/>
                  </a:lnTo>
                  <a:lnTo>
                    <a:pt x="81" y="129"/>
                  </a:lnTo>
                  <a:lnTo>
                    <a:pt x="40" y="105"/>
                  </a:lnTo>
                  <a:lnTo>
                    <a:pt x="0" y="74"/>
                  </a:lnTo>
                  <a:lnTo>
                    <a:pt x="6" y="54"/>
                  </a:lnTo>
                  <a:lnTo>
                    <a:pt x="12" y="36"/>
                  </a:lnTo>
                  <a:lnTo>
                    <a:pt x="17" y="21"/>
                  </a:lnTo>
                  <a:lnTo>
                    <a:pt x="21" y="9"/>
                  </a:lnTo>
                  <a:lnTo>
                    <a:pt x="25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"/>
            <p:cNvSpPr>
              <a:spLocks/>
            </p:cNvSpPr>
            <p:nvPr/>
          </p:nvSpPr>
          <p:spPr bwMode="auto">
            <a:xfrm>
              <a:off x="5556251" y="1323975"/>
              <a:ext cx="803275" cy="722313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52" y="0"/>
                </a:cxn>
                <a:cxn ang="0">
                  <a:pos x="289" y="5"/>
                </a:cxn>
                <a:cxn ang="0">
                  <a:pos x="325" y="15"/>
                </a:cxn>
                <a:cxn ang="0">
                  <a:pos x="360" y="30"/>
                </a:cxn>
                <a:cxn ang="0">
                  <a:pos x="393" y="50"/>
                </a:cxn>
                <a:cxn ang="0">
                  <a:pos x="426" y="75"/>
                </a:cxn>
                <a:cxn ang="0">
                  <a:pos x="455" y="105"/>
                </a:cxn>
                <a:cxn ang="0">
                  <a:pos x="482" y="138"/>
                </a:cxn>
                <a:cxn ang="0">
                  <a:pos x="506" y="176"/>
                </a:cxn>
                <a:cxn ang="0">
                  <a:pos x="497" y="195"/>
                </a:cxn>
                <a:cxn ang="0">
                  <a:pos x="486" y="214"/>
                </a:cxn>
                <a:cxn ang="0">
                  <a:pos x="472" y="233"/>
                </a:cxn>
                <a:cxn ang="0">
                  <a:pos x="456" y="250"/>
                </a:cxn>
                <a:cxn ang="0">
                  <a:pos x="437" y="265"/>
                </a:cxn>
                <a:cxn ang="0">
                  <a:pos x="416" y="278"/>
                </a:cxn>
                <a:cxn ang="0">
                  <a:pos x="393" y="288"/>
                </a:cxn>
                <a:cxn ang="0">
                  <a:pos x="368" y="296"/>
                </a:cxn>
                <a:cxn ang="0">
                  <a:pos x="340" y="299"/>
                </a:cxn>
                <a:cxn ang="0">
                  <a:pos x="300" y="299"/>
                </a:cxn>
                <a:cxn ang="0">
                  <a:pos x="265" y="295"/>
                </a:cxn>
                <a:cxn ang="0">
                  <a:pos x="233" y="289"/>
                </a:cxn>
                <a:cxn ang="0">
                  <a:pos x="204" y="281"/>
                </a:cxn>
                <a:cxn ang="0">
                  <a:pos x="180" y="272"/>
                </a:cxn>
                <a:cxn ang="0">
                  <a:pos x="158" y="261"/>
                </a:cxn>
                <a:cxn ang="0">
                  <a:pos x="140" y="251"/>
                </a:cxn>
                <a:cxn ang="0">
                  <a:pos x="125" y="241"/>
                </a:cxn>
                <a:cxn ang="0">
                  <a:pos x="115" y="233"/>
                </a:cxn>
                <a:cxn ang="0">
                  <a:pos x="106" y="225"/>
                </a:cxn>
                <a:cxn ang="0">
                  <a:pos x="101" y="221"/>
                </a:cxn>
                <a:cxn ang="0">
                  <a:pos x="100" y="219"/>
                </a:cxn>
                <a:cxn ang="0">
                  <a:pos x="106" y="260"/>
                </a:cxn>
                <a:cxn ang="0">
                  <a:pos x="108" y="297"/>
                </a:cxn>
                <a:cxn ang="0">
                  <a:pos x="106" y="330"/>
                </a:cxn>
                <a:cxn ang="0">
                  <a:pos x="102" y="360"/>
                </a:cxn>
                <a:cxn ang="0">
                  <a:pos x="94" y="386"/>
                </a:cxn>
                <a:cxn ang="0">
                  <a:pos x="83" y="409"/>
                </a:cxn>
                <a:cxn ang="0">
                  <a:pos x="72" y="428"/>
                </a:cxn>
                <a:cxn ang="0">
                  <a:pos x="58" y="444"/>
                </a:cxn>
                <a:cxn ang="0">
                  <a:pos x="44" y="455"/>
                </a:cxn>
                <a:cxn ang="0">
                  <a:pos x="28" y="422"/>
                </a:cxn>
                <a:cxn ang="0">
                  <a:pos x="14" y="383"/>
                </a:cxn>
                <a:cxn ang="0">
                  <a:pos x="6" y="343"/>
                </a:cxn>
                <a:cxn ang="0">
                  <a:pos x="1" y="302"/>
                </a:cxn>
                <a:cxn ang="0">
                  <a:pos x="0" y="261"/>
                </a:cxn>
                <a:cxn ang="0">
                  <a:pos x="3" y="220"/>
                </a:cxn>
                <a:cxn ang="0">
                  <a:pos x="10" y="180"/>
                </a:cxn>
                <a:cxn ang="0">
                  <a:pos x="22" y="143"/>
                </a:cxn>
                <a:cxn ang="0">
                  <a:pos x="35" y="115"/>
                </a:cxn>
                <a:cxn ang="0">
                  <a:pos x="52" y="90"/>
                </a:cxn>
                <a:cxn ang="0">
                  <a:pos x="71" y="67"/>
                </a:cxn>
                <a:cxn ang="0">
                  <a:pos x="92" y="47"/>
                </a:cxn>
                <a:cxn ang="0">
                  <a:pos x="116" y="30"/>
                </a:cxn>
                <a:cxn ang="0">
                  <a:pos x="142" y="18"/>
                </a:cxn>
                <a:cxn ang="0">
                  <a:pos x="179" y="6"/>
                </a:cxn>
                <a:cxn ang="0">
                  <a:pos x="215" y="0"/>
                </a:cxn>
              </a:cxnLst>
              <a:rect l="0" t="0" r="r" b="b"/>
              <a:pathLst>
                <a:path w="506" h="455">
                  <a:moveTo>
                    <a:pt x="215" y="0"/>
                  </a:moveTo>
                  <a:lnTo>
                    <a:pt x="252" y="0"/>
                  </a:lnTo>
                  <a:lnTo>
                    <a:pt x="289" y="5"/>
                  </a:lnTo>
                  <a:lnTo>
                    <a:pt x="325" y="15"/>
                  </a:lnTo>
                  <a:lnTo>
                    <a:pt x="360" y="30"/>
                  </a:lnTo>
                  <a:lnTo>
                    <a:pt x="393" y="50"/>
                  </a:lnTo>
                  <a:lnTo>
                    <a:pt x="426" y="75"/>
                  </a:lnTo>
                  <a:lnTo>
                    <a:pt x="455" y="105"/>
                  </a:lnTo>
                  <a:lnTo>
                    <a:pt x="482" y="138"/>
                  </a:lnTo>
                  <a:lnTo>
                    <a:pt x="506" y="176"/>
                  </a:lnTo>
                  <a:lnTo>
                    <a:pt x="497" y="195"/>
                  </a:lnTo>
                  <a:lnTo>
                    <a:pt x="486" y="214"/>
                  </a:lnTo>
                  <a:lnTo>
                    <a:pt x="472" y="233"/>
                  </a:lnTo>
                  <a:lnTo>
                    <a:pt x="456" y="250"/>
                  </a:lnTo>
                  <a:lnTo>
                    <a:pt x="437" y="265"/>
                  </a:lnTo>
                  <a:lnTo>
                    <a:pt x="416" y="278"/>
                  </a:lnTo>
                  <a:lnTo>
                    <a:pt x="393" y="288"/>
                  </a:lnTo>
                  <a:lnTo>
                    <a:pt x="368" y="296"/>
                  </a:lnTo>
                  <a:lnTo>
                    <a:pt x="340" y="299"/>
                  </a:lnTo>
                  <a:lnTo>
                    <a:pt x="300" y="299"/>
                  </a:lnTo>
                  <a:lnTo>
                    <a:pt x="265" y="295"/>
                  </a:lnTo>
                  <a:lnTo>
                    <a:pt x="233" y="289"/>
                  </a:lnTo>
                  <a:lnTo>
                    <a:pt x="204" y="281"/>
                  </a:lnTo>
                  <a:lnTo>
                    <a:pt x="180" y="272"/>
                  </a:lnTo>
                  <a:lnTo>
                    <a:pt x="158" y="261"/>
                  </a:lnTo>
                  <a:lnTo>
                    <a:pt x="140" y="251"/>
                  </a:lnTo>
                  <a:lnTo>
                    <a:pt x="125" y="241"/>
                  </a:lnTo>
                  <a:lnTo>
                    <a:pt x="115" y="233"/>
                  </a:lnTo>
                  <a:lnTo>
                    <a:pt x="106" y="225"/>
                  </a:lnTo>
                  <a:lnTo>
                    <a:pt x="101" y="221"/>
                  </a:lnTo>
                  <a:lnTo>
                    <a:pt x="100" y="219"/>
                  </a:lnTo>
                  <a:lnTo>
                    <a:pt x="106" y="260"/>
                  </a:lnTo>
                  <a:lnTo>
                    <a:pt x="108" y="297"/>
                  </a:lnTo>
                  <a:lnTo>
                    <a:pt x="106" y="330"/>
                  </a:lnTo>
                  <a:lnTo>
                    <a:pt x="102" y="360"/>
                  </a:lnTo>
                  <a:lnTo>
                    <a:pt x="94" y="386"/>
                  </a:lnTo>
                  <a:lnTo>
                    <a:pt x="83" y="409"/>
                  </a:lnTo>
                  <a:lnTo>
                    <a:pt x="72" y="428"/>
                  </a:lnTo>
                  <a:lnTo>
                    <a:pt x="58" y="444"/>
                  </a:lnTo>
                  <a:lnTo>
                    <a:pt x="44" y="455"/>
                  </a:lnTo>
                  <a:lnTo>
                    <a:pt x="28" y="422"/>
                  </a:lnTo>
                  <a:lnTo>
                    <a:pt x="14" y="383"/>
                  </a:lnTo>
                  <a:lnTo>
                    <a:pt x="6" y="343"/>
                  </a:lnTo>
                  <a:lnTo>
                    <a:pt x="1" y="302"/>
                  </a:lnTo>
                  <a:lnTo>
                    <a:pt x="0" y="261"/>
                  </a:lnTo>
                  <a:lnTo>
                    <a:pt x="3" y="220"/>
                  </a:lnTo>
                  <a:lnTo>
                    <a:pt x="10" y="180"/>
                  </a:lnTo>
                  <a:lnTo>
                    <a:pt x="22" y="143"/>
                  </a:lnTo>
                  <a:lnTo>
                    <a:pt x="35" y="115"/>
                  </a:lnTo>
                  <a:lnTo>
                    <a:pt x="52" y="90"/>
                  </a:lnTo>
                  <a:lnTo>
                    <a:pt x="71" y="67"/>
                  </a:lnTo>
                  <a:lnTo>
                    <a:pt x="92" y="47"/>
                  </a:lnTo>
                  <a:lnTo>
                    <a:pt x="116" y="30"/>
                  </a:lnTo>
                  <a:lnTo>
                    <a:pt x="142" y="18"/>
                  </a:lnTo>
                  <a:lnTo>
                    <a:pt x="179" y="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97D3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"/>
            <p:cNvSpPr>
              <a:spLocks/>
            </p:cNvSpPr>
            <p:nvPr/>
          </p:nvSpPr>
          <p:spPr bwMode="auto">
            <a:xfrm>
              <a:off x="5491163" y="2546350"/>
              <a:ext cx="158750" cy="811213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100" y="329"/>
                </a:cxn>
                <a:cxn ang="0">
                  <a:pos x="23" y="486"/>
                </a:cxn>
                <a:cxn ang="0">
                  <a:pos x="16" y="495"/>
                </a:cxn>
                <a:cxn ang="0">
                  <a:pos x="0" y="511"/>
                </a:cxn>
                <a:cxn ang="0">
                  <a:pos x="4" y="488"/>
                </a:cxn>
                <a:cxn ang="0">
                  <a:pos x="78" y="345"/>
                </a:cxn>
                <a:cxn ang="0">
                  <a:pos x="78" y="342"/>
                </a:cxn>
                <a:cxn ang="0">
                  <a:pos x="76" y="332"/>
                </a:cxn>
                <a:cxn ang="0">
                  <a:pos x="74" y="316"/>
                </a:cxn>
                <a:cxn ang="0">
                  <a:pos x="72" y="296"/>
                </a:cxn>
                <a:cxn ang="0">
                  <a:pos x="69" y="271"/>
                </a:cxn>
                <a:cxn ang="0">
                  <a:pos x="66" y="243"/>
                </a:cxn>
                <a:cxn ang="0">
                  <a:pos x="62" y="211"/>
                </a:cxn>
                <a:cxn ang="0">
                  <a:pos x="58" y="177"/>
                </a:cxn>
                <a:cxn ang="0">
                  <a:pos x="54" y="142"/>
                </a:cxn>
                <a:cxn ang="0">
                  <a:pos x="51" y="106"/>
                </a:cxn>
                <a:cxn ang="0">
                  <a:pos x="47" y="35"/>
                </a:cxn>
                <a:cxn ang="0">
                  <a:pos x="45" y="0"/>
                </a:cxn>
              </a:cxnLst>
              <a:rect l="0" t="0" r="r" b="b"/>
              <a:pathLst>
                <a:path w="100" h="511">
                  <a:moveTo>
                    <a:pt x="45" y="0"/>
                  </a:moveTo>
                  <a:lnTo>
                    <a:pt x="100" y="329"/>
                  </a:lnTo>
                  <a:lnTo>
                    <a:pt x="23" y="486"/>
                  </a:lnTo>
                  <a:lnTo>
                    <a:pt x="16" y="495"/>
                  </a:lnTo>
                  <a:lnTo>
                    <a:pt x="0" y="511"/>
                  </a:lnTo>
                  <a:lnTo>
                    <a:pt x="4" y="488"/>
                  </a:lnTo>
                  <a:lnTo>
                    <a:pt x="78" y="345"/>
                  </a:lnTo>
                  <a:lnTo>
                    <a:pt x="78" y="342"/>
                  </a:lnTo>
                  <a:lnTo>
                    <a:pt x="76" y="332"/>
                  </a:lnTo>
                  <a:lnTo>
                    <a:pt x="74" y="316"/>
                  </a:lnTo>
                  <a:lnTo>
                    <a:pt x="72" y="296"/>
                  </a:lnTo>
                  <a:lnTo>
                    <a:pt x="69" y="271"/>
                  </a:lnTo>
                  <a:lnTo>
                    <a:pt x="66" y="243"/>
                  </a:lnTo>
                  <a:lnTo>
                    <a:pt x="62" y="211"/>
                  </a:lnTo>
                  <a:lnTo>
                    <a:pt x="58" y="177"/>
                  </a:lnTo>
                  <a:lnTo>
                    <a:pt x="54" y="142"/>
                  </a:lnTo>
                  <a:lnTo>
                    <a:pt x="51" y="106"/>
                  </a:lnTo>
                  <a:lnTo>
                    <a:pt x="47" y="3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3636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5"/>
            <p:cNvSpPr>
              <a:spLocks/>
            </p:cNvSpPr>
            <p:nvPr/>
          </p:nvSpPr>
          <p:spPr bwMode="auto">
            <a:xfrm>
              <a:off x="5556251" y="1298575"/>
              <a:ext cx="822325" cy="739775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9" y="0"/>
                </a:cxn>
                <a:cxn ang="0">
                  <a:pos x="297" y="5"/>
                </a:cxn>
                <a:cxn ang="0">
                  <a:pos x="334" y="16"/>
                </a:cxn>
                <a:cxn ang="0">
                  <a:pos x="369" y="32"/>
                </a:cxn>
                <a:cxn ang="0">
                  <a:pos x="404" y="52"/>
                </a:cxn>
                <a:cxn ang="0">
                  <a:pos x="436" y="77"/>
                </a:cxn>
                <a:cxn ang="0">
                  <a:pos x="467" y="106"/>
                </a:cxn>
                <a:cxn ang="0">
                  <a:pos x="494" y="141"/>
                </a:cxn>
                <a:cxn ang="0">
                  <a:pos x="518" y="179"/>
                </a:cxn>
                <a:cxn ang="0">
                  <a:pos x="513" y="201"/>
                </a:cxn>
                <a:cxn ang="0">
                  <a:pos x="502" y="222"/>
                </a:cxn>
                <a:cxn ang="0">
                  <a:pos x="488" y="241"/>
                </a:cxn>
                <a:cxn ang="0">
                  <a:pos x="469" y="259"/>
                </a:cxn>
                <a:cxn ang="0">
                  <a:pos x="446" y="274"/>
                </a:cxn>
                <a:cxn ang="0">
                  <a:pos x="420" y="287"/>
                </a:cxn>
                <a:cxn ang="0">
                  <a:pos x="390" y="295"/>
                </a:cxn>
                <a:cxn ang="0">
                  <a:pos x="359" y="299"/>
                </a:cxn>
                <a:cxn ang="0">
                  <a:pos x="319" y="299"/>
                </a:cxn>
                <a:cxn ang="0">
                  <a:pos x="282" y="295"/>
                </a:cxn>
                <a:cxn ang="0">
                  <a:pos x="250" y="288"/>
                </a:cxn>
                <a:cxn ang="0">
                  <a:pos x="219" y="278"/>
                </a:cxn>
                <a:cxn ang="0">
                  <a:pos x="193" y="268"/>
                </a:cxn>
                <a:cxn ang="0">
                  <a:pos x="170" y="256"/>
                </a:cxn>
                <a:cxn ang="0">
                  <a:pos x="150" y="245"/>
                </a:cxn>
                <a:cxn ang="0">
                  <a:pos x="135" y="233"/>
                </a:cxn>
                <a:cxn ang="0">
                  <a:pos x="122" y="223"/>
                </a:cxn>
                <a:cxn ang="0">
                  <a:pos x="113" y="215"/>
                </a:cxn>
                <a:cxn ang="0">
                  <a:pos x="105" y="208"/>
                </a:cxn>
                <a:cxn ang="0">
                  <a:pos x="112" y="247"/>
                </a:cxn>
                <a:cxn ang="0">
                  <a:pos x="113" y="283"/>
                </a:cxn>
                <a:cxn ang="0">
                  <a:pos x="111" y="316"/>
                </a:cxn>
                <a:cxn ang="0">
                  <a:pos x="105" y="346"/>
                </a:cxn>
                <a:cxn ang="0">
                  <a:pos x="98" y="374"/>
                </a:cxn>
                <a:cxn ang="0">
                  <a:pos x="88" y="398"/>
                </a:cxn>
                <a:cxn ang="0">
                  <a:pos x="77" y="419"/>
                </a:cxn>
                <a:cxn ang="0">
                  <a:pos x="64" y="438"/>
                </a:cxn>
                <a:cxn ang="0">
                  <a:pos x="53" y="453"/>
                </a:cxn>
                <a:cxn ang="0">
                  <a:pos x="41" y="466"/>
                </a:cxn>
                <a:cxn ang="0">
                  <a:pos x="28" y="438"/>
                </a:cxn>
                <a:cxn ang="0">
                  <a:pos x="16" y="404"/>
                </a:cxn>
                <a:cxn ang="0">
                  <a:pos x="7" y="368"/>
                </a:cxn>
                <a:cxn ang="0">
                  <a:pos x="2" y="333"/>
                </a:cxn>
                <a:cxn ang="0">
                  <a:pos x="0" y="297"/>
                </a:cxn>
                <a:cxn ang="0">
                  <a:pos x="1" y="260"/>
                </a:cxn>
                <a:cxn ang="0">
                  <a:pos x="5" y="226"/>
                </a:cxn>
                <a:cxn ang="0">
                  <a:pos x="12" y="191"/>
                </a:cxn>
                <a:cxn ang="0">
                  <a:pos x="23" y="158"/>
                </a:cxn>
                <a:cxn ang="0">
                  <a:pos x="35" y="127"/>
                </a:cxn>
                <a:cxn ang="0">
                  <a:pos x="52" y="99"/>
                </a:cxn>
                <a:cxn ang="0">
                  <a:pos x="72" y="73"/>
                </a:cxn>
                <a:cxn ang="0">
                  <a:pos x="94" y="50"/>
                </a:cxn>
                <a:cxn ang="0">
                  <a:pos x="120" y="33"/>
                </a:cxn>
                <a:cxn ang="0">
                  <a:pos x="148" y="18"/>
                </a:cxn>
                <a:cxn ang="0">
                  <a:pos x="185" y="6"/>
                </a:cxn>
                <a:cxn ang="0">
                  <a:pos x="222" y="0"/>
                </a:cxn>
              </a:cxnLst>
              <a:rect l="0" t="0" r="r" b="b"/>
              <a:pathLst>
                <a:path w="518" h="466">
                  <a:moveTo>
                    <a:pt x="222" y="0"/>
                  </a:moveTo>
                  <a:lnTo>
                    <a:pt x="259" y="0"/>
                  </a:lnTo>
                  <a:lnTo>
                    <a:pt x="297" y="5"/>
                  </a:lnTo>
                  <a:lnTo>
                    <a:pt x="334" y="16"/>
                  </a:lnTo>
                  <a:lnTo>
                    <a:pt x="369" y="32"/>
                  </a:lnTo>
                  <a:lnTo>
                    <a:pt x="404" y="52"/>
                  </a:lnTo>
                  <a:lnTo>
                    <a:pt x="436" y="77"/>
                  </a:lnTo>
                  <a:lnTo>
                    <a:pt x="467" y="106"/>
                  </a:lnTo>
                  <a:lnTo>
                    <a:pt x="494" y="141"/>
                  </a:lnTo>
                  <a:lnTo>
                    <a:pt x="518" y="179"/>
                  </a:lnTo>
                  <a:lnTo>
                    <a:pt x="513" y="201"/>
                  </a:lnTo>
                  <a:lnTo>
                    <a:pt x="502" y="222"/>
                  </a:lnTo>
                  <a:lnTo>
                    <a:pt x="488" y="241"/>
                  </a:lnTo>
                  <a:lnTo>
                    <a:pt x="469" y="259"/>
                  </a:lnTo>
                  <a:lnTo>
                    <a:pt x="446" y="274"/>
                  </a:lnTo>
                  <a:lnTo>
                    <a:pt x="420" y="287"/>
                  </a:lnTo>
                  <a:lnTo>
                    <a:pt x="390" y="295"/>
                  </a:lnTo>
                  <a:lnTo>
                    <a:pt x="359" y="299"/>
                  </a:lnTo>
                  <a:lnTo>
                    <a:pt x="319" y="299"/>
                  </a:lnTo>
                  <a:lnTo>
                    <a:pt x="282" y="295"/>
                  </a:lnTo>
                  <a:lnTo>
                    <a:pt x="250" y="288"/>
                  </a:lnTo>
                  <a:lnTo>
                    <a:pt x="219" y="278"/>
                  </a:lnTo>
                  <a:lnTo>
                    <a:pt x="193" y="268"/>
                  </a:lnTo>
                  <a:lnTo>
                    <a:pt x="170" y="256"/>
                  </a:lnTo>
                  <a:lnTo>
                    <a:pt x="150" y="245"/>
                  </a:lnTo>
                  <a:lnTo>
                    <a:pt x="135" y="233"/>
                  </a:lnTo>
                  <a:lnTo>
                    <a:pt x="122" y="223"/>
                  </a:lnTo>
                  <a:lnTo>
                    <a:pt x="113" y="215"/>
                  </a:lnTo>
                  <a:lnTo>
                    <a:pt x="105" y="208"/>
                  </a:lnTo>
                  <a:lnTo>
                    <a:pt x="112" y="247"/>
                  </a:lnTo>
                  <a:lnTo>
                    <a:pt x="113" y="283"/>
                  </a:lnTo>
                  <a:lnTo>
                    <a:pt x="111" y="316"/>
                  </a:lnTo>
                  <a:lnTo>
                    <a:pt x="105" y="346"/>
                  </a:lnTo>
                  <a:lnTo>
                    <a:pt x="98" y="374"/>
                  </a:lnTo>
                  <a:lnTo>
                    <a:pt x="88" y="398"/>
                  </a:lnTo>
                  <a:lnTo>
                    <a:pt x="77" y="419"/>
                  </a:lnTo>
                  <a:lnTo>
                    <a:pt x="64" y="438"/>
                  </a:lnTo>
                  <a:lnTo>
                    <a:pt x="53" y="453"/>
                  </a:lnTo>
                  <a:lnTo>
                    <a:pt x="41" y="466"/>
                  </a:lnTo>
                  <a:lnTo>
                    <a:pt x="28" y="438"/>
                  </a:lnTo>
                  <a:lnTo>
                    <a:pt x="16" y="404"/>
                  </a:lnTo>
                  <a:lnTo>
                    <a:pt x="7" y="368"/>
                  </a:lnTo>
                  <a:lnTo>
                    <a:pt x="2" y="333"/>
                  </a:lnTo>
                  <a:lnTo>
                    <a:pt x="0" y="297"/>
                  </a:lnTo>
                  <a:lnTo>
                    <a:pt x="1" y="260"/>
                  </a:lnTo>
                  <a:lnTo>
                    <a:pt x="5" y="226"/>
                  </a:lnTo>
                  <a:lnTo>
                    <a:pt x="12" y="191"/>
                  </a:lnTo>
                  <a:lnTo>
                    <a:pt x="23" y="158"/>
                  </a:lnTo>
                  <a:lnTo>
                    <a:pt x="35" y="127"/>
                  </a:lnTo>
                  <a:lnTo>
                    <a:pt x="52" y="99"/>
                  </a:lnTo>
                  <a:lnTo>
                    <a:pt x="72" y="73"/>
                  </a:lnTo>
                  <a:lnTo>
                    <a:pt x="94" y="50"/>
                  </a:lnTo>
                  <a:lnTo>
                    <a:pt x="120" y="33"/>
                  </a:lnTo>
                  <a:lnTo>
                    <a:pt x="148" y="18"/>
                  </a:lnTo>
                  <a:lnTo>
                    <a:pt x="185" y="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"/>
            <p:cNvSpPr>
              <a:spLocks/>
            </p:cNvSpPr>
            <p:nvPr/>
          </p:nvSpPr>
          <p:spPr bwMode="auto">
            <a:xfrm>
              <a:off x="6391276" y="1684338"/>
              <a:ext cx="55563" cy="43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6" y="9"/>
                </a:cxn>
                <a:cxn ang="0">
                  <a:pos x="11" y="22"/>
                </a:cxn>
                <a:cxn ang="0">
                  <a:pos x="17" y="37"/>
                </a:cxn>
                <a:cxn ang="0">
                  <a:pos x="23" y="57"/>
                </a:cxn>
                <a:cxn ang="0">
                  <a:pos x="29" y="80"/>
                </a:cxn>
                <a:cxn ang="0">
                  <a:pos x="33" y="107"/>
                </a:cxn>
                <a:cxn ang="0">
                  <a:pos x="35" y="135"/>
                </a:cxn>
                <a:cxn ang="0">
                  <a:pos x="33" y="166"/>
                </a:cxn>
                <a:cxn ang="0">
                  <a:pos x="28" y="200"/>
                </a:cxn>
                <a:cxn ang="0">
                  <a:pos x="18" y="236"/>
                </a:cxn>
                <a:cxn ang="0">
                  <a:pos x="2" y="272"/>
                </a:cxn>
                <a:cxn ang="0">
                  <a:pos x="3" y="269"/>
                </a:cxn>
                <a:cxn ang="0">
                  <a:pos x="6" y="262"/>
                </a:cxn>
                <a:cxn ang="0">
                  <a:pos x="10" y="249"/>
                </a:cxn>
                <a:cxn ang="0">
                  <a:pos x="14" y="234"/>
                </a:cxn>
                <a:cxn ang="0">
                  <a:pos x="17" y="213"/>
                </a:cxn>
                <a:cxn ang="0">
                  <a:pos x="21" y="189"/>
                </a:cxn>
                <a:cxn ang="0">
                  <a:pos x="23" y="162"/>
                </a:cxn>
                <a:cxn ang="0">
                  <a:pos x="24" y="133"/>
                </a:cxn>
                <a:cxn ang="0">
                  <a:pos x="22" y="102"/>
                </a:cxn>
                <a:cxn ang="0">
                  <a:pos x="19" y="69"/>
                </a:cxn>
                <a:cxn ang="0">
                  <a:pos x="12" y="34"/>
                </a:cxn>
                <a:cxn ang="0">
                  <a:pos x="0" y="0"/>
                </a:cxn>
              </a:cxnLst>
              <a:rect l="0" t="0" r="r" b="b"/>
              <a:pathLst>
                <a:path w="35" h="272">
                  <a:moveTo>
                    <a:pt x="0" y="0"/>
                  </a:moveTo>
                  <a:lnTo>
                    <a:pt x="1" y="2"/>
                  </a:lnTo>
                  <a:lnTo>
                    <a:pt x="6" y="9"/>
                  </a:lnTo>
                  <a:lnTo>
                    <a:pt x="11" y="22"/>
                  </a:lnTo>
                  <a:lnTo>
                    <a:pt x="17" y="37"/>
                  </a:lnTo>
                  <a:lnTo>
                    <a:pt x="23" y="57"/>
                  </a:lnTo>
                  <a:lnTo>
                    <a:pt x="29" y="80"/>
                  </a:lnTo>
                  <a:lnTo>
                    <a:pt x="33" y="107"/>
                  </a:lnTo>
                  <a:lnTo>
                    <a:pt x="35" y="135"/>
                  </a:lnTo>
                  <a:lnTo>
                    <a:pt x="33" y="166"/>
                  </a:lnTo>
                  <a:lnTo>
                    <a:pt x="28" y="200"/>
                  </a:lnTo>
                  <a:lnTo>
                    <a:pt x="18" y="236"/>
                  </a:lnTo>
                  <a:lnTo>
                    <a:pt x="2" y="272"/>
                  </a:lnTo>
                  <a:lnTo>
                    <a:pt x="3" y="269"/>
                  </a:lnTo>
                  <a:lnTo>
                    <a:pt x="6" y="262"/>
                  </a:lnTo>
                  <a:lnTo>
                    <a:pt x="10" y="249"/>
                  </a:lnTo>
                  <a:lnTo>
                    <a:pt x="14" y="234"/>
                  </a:lnTo>
                  <a:lnTo>
                    <a:pt x="17" y="213"/>
                  </a:lnTo>
                  <a:lnTo>
                    <a:pt x="21" y="189"/>
                  </a:lnTo>
                  <a:lnTo>
                    <a:pt x="23" y="162"/>
                  </a:lnTo>
                  <a:lnTo>
                    <a:pt x="24" y="133"/>
                  </a:lnTo>
                  <a:lnTo>
                    <a:pt x="22" y="102"/>
                  </a:lnTo>
                  <a:lnTo>
                    <a:pt x="19" y="69"/>
                  </a:lnTo>
                  <a:lnTo>
                    <a:pt x="1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"/>
            <p:cNvSpPr>
              <a:spLocks/>
            </p:cNvSpPr>
            <p:nvPr/>
          </p:nvSpPr>
          <p:spPr bwMode="auto">
            <a:xfrm>
              <a:off x="5897563" y="1473200"/>
              <a:ext cx="385763" cy="263525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208" y="2"/>
                </a:cxn>
                <a:cxn ang="0">
                  <a:pos x="212" y="7"/>
                </a:cxn>
                <a:cxn ang="0">
                  <a:pos x="218" y="14"/>
                </a:cxn>
                <a:cxn ang="0">
                  <a:pos x="224" y="23"/>
                </a:cxn>
                <a:cxn ang="0">
                  <a:pos x="232" y="35"/>
                </a:cxn>
                <a:cxn ang="0">
                  <a:pos x="242" y="62"/>
                </a:cxn>
                <a:cxn ang="0">
                  <a:pos x="243" y="78"/>
                </a:cxn>
                <a:cxn ang="0">
                  <a:pos x="242" y="94"/>
                </a:cxn>
                <a:cxn ang="0">
                  <a:pos x="237" y="108"/>
                </a:cxn>
                <a:cxn ang="0">
                  <a:pos x="227" y="124"/>
                </a:cxn>
                <a:cxn ang="0">
                  <a:pos x="211" y="139"/>
                </a:cxn>
                <a:cxn ang="0">
                  <a:pos x="190" y="151"/>
                </a:cxn>
                <a:cxn ang="0">
                  <a:pos x="166" y="160"/>
                </a:cxn>
                <a:cxn ang="0">
                  <a:pos x="142" y="165"/>
                </a:cxn>
                <a:cxn ang="0">
                  <a:pos x="117" y="166"/>
                </a:cxn>
                <a:cxn ang="0">
                  <a:pos x="92" y="165"/>
                </a:cxn>
                <a:cxn ang="0">
                  <a:pos x="68" y="161"/>
                </a:cxn>
                <a:cxn ang="0">
                  <a:pos x="47" y="156"/>
                </a:cxn>
                <a:cxn ang="0">
                  <a:pos x="28" y="147"/>
                </a:cxn>
                <a:cxn ang="0">
                  <a:pos x="12" y="139"/>
                </a:cxn>
                <a:cxn ang="0">
                  <a:pos x="0" y="128"/>
                </a:cxn>
                <a:cxn ang="0">
                  <a:pos x="3" y="129"/>
                </a:cxn>
                <a:cxn ang="0">
                  <a:pos x="11" y="130"/>
                </a:cxn>
                <a:cxn ang="0">
                  <a:pos x="22" y="133"/>
                </a:cxn>
                <a:cxn ang="0">
                  <a:pos x="38" y="135"/>
                </a:cxn>
                <a:cxn ang="0">
                  <a:pos x="56" y="136"/>
                </a:cxn>
                <a:cxn ang="0">
                  <a:pos x="76" y="136"/>
                </a:cxn>
                <a:cxn ang="0">
                  <a:pos x="96" y="133"/>
                </a:cxn>
                <a:cxn ang="0">
                  <a:pos x="117" y="127"/>
                </a:cxn>
                <a:cxn ang="0">
                  <a:pos x="136" y="118"/>
                </a:cxn>
                <a:cxn ang="0">
                  <a:pos x="155" y="104"/>
                </a:cxn>
                <a:cxn ang="0">
                  <a:pos x="153" y="104"/>
                </a:cxn>
                <a:cxn ang="0">
                  <a:pos x="146" y="105"/>
                </a:cxn>
                <a:cxn ang="0">
                  <a:pos x="136" y="105"/>
                </a:cxn>
                <a:cxn ang="0">
                  <a:pos x="124" y="104"/>
                </a:cxn>
                <a:cxn ang="0">
                  <a:pos x="110" y="102"/>
                </a:cxn>
                <a:cxn ang="0">
                  <a:pos x="96" y="97"/>
                </a:cxn>
                <a:cxn ang="0">
                  <a:pos x="82" y="89"/>
                </a:cxn>
                <a:cxn ang="0">
                  <a:pos x="69" y="78"/>
                </a:cxn>
                <a:cxn ang="0">
                  <a:pos x="72" y="78"/>
                </a:cxn>
                <a:cxn ang="0">
                  <a:pos x="78" y="79"/>
                </a:cxn>
                <a:cxn ang="0">
                  <a:pos x="99" y="79"/>
                </a:cxn>
                <a:cxn ang="0">
                  <a:pos x="113" y="78"/>
                </a:cxn>
                <a:cxn ang="0">
                  <a:pos x="128" y="76"/>
                </a:cxn>
                <a:cxn ang="0">
                  <a:pos x="144" y="72"/>
                </a:cxn>
                <a:cxn ang="0">
                  <a:pos x="158" y="66"/>
                </a:cxn>
                <a:cxn ang="0">
                  <a:pos x="173" y="59"/>
                </a:cxn>
                <a:cxn ang="0">
                  <a:pos x="186" y="49"/>
                </a:cxn>
                <a:cxn ang="0">
                  <a:pos x="196" y="36"/>
                </a:cxn>
                <a:cxn ang="0">
                  <a:pos x="203" y="20"/>
                </a:cxn>
                <a:cxn ang="0">
                  <a:pos x="207" y="0"/>
                </a:cxn>
              </a:cxnLst>
              <a:rect l="0" t="0" r="r" b="b"/>
              <a:pathLst>
                <a:path w="243" h="166">
                  <a:moveTo>
                    <a:pt x="207" y="0"/>
                  </a:moveTo>
                  <a:lnTo>
                    <a:pt x="208" y="2"/>
                  </a:lnTo>
                  <a:lnTo>
                    <a:pt x="212" y="7"/>
                  </a:lnTo>
                  <a:lnTo>
                    <a:pt x="218" y="14"/>
                  </a:lnTo>
                  <a:lnTo>
                    <a:pt x="224" y="23"/>
                  </a:lnTo>
                  <a:lnTo>
                    <a:pt x="232" y="35"/>
                  </a:lnTo>
                  <a:lnTo>
                    <a:pt x="242" y="62"/>
                  </a:lnTo>
                  <a:lnTo>
                    <a:pt x="243" y="78"/>
                  </a:lnTo>
                  <a:lnTo>
                    <a:pt x="242" y="94"/>
                  </a:lnTo>
                  <a:lnTo>
                    <a:pt x="237" y="108"/>
                  </a:lnTo>
                  <a:lnTo>
                    <a:pt x="227" y="124"/>
                  </a:lnTo>
                  <a:lnTo>
                    <a:pt x="211" y="139"/>
                  </a:lnTo>
                  <a:lnTo>
                    <a:pt x="190" y="151"/>
                  </a:lnTo>
                  <a:lnTo>
                    <a:pt x="166" y="160"/>
                  </a:lnTo>
                  <a:lnTo>
                    <a:pt x="142" y="165"/>
                  </a:lnTo>
                  <a:lnTo>
                    <a:pt x="117" y="166"/>
                  </a:lnTo>
                  <a:lnTo>
                    <a:pt x="92" y="165"/>
                  </a:lnTo>
                  <a:lnTo>
                    <a:pt x="68" y="161"/>
                  </a:lnTo>
                  <a:lnTo>
                    <a:pt x="47" y="156"/>
                  </a:lnTo>
                  <a:lnTo>
                    <a:pt x="28" y="147"/>
                  </a:lnTo>
                  <a:lnTo>
                    <a:pt x="12" y="139"/>
                  </a:lnTo>
                  <a:lnTo>
                    <a:pt x="0" y="128"/>
                  </a:lnTo>
                  <a:lnTo>
                    <a:pt x="3" y="129"/>
                  </a:lnTo>
                  <a:lnTo>
                    <a:pt x="11" y="130"/>
                  </a:lnTo>
                  <a:lnTo>
                    <a:pt x="22" y="133"/>
                  </a:lnTo>
                  <a:lnTo>
                    <a:pt x="38" y="135"/>
                  </a:lnTo>
                  <a:lnTo>
                    <a:pt x="56" y="136"/>
                  </a:lnTo>
                  <a:lnTo>
                    <a:pt x="76" y="136"/>
                  </a:lnTo>
                  <a:lnTo>
                    <a:pt x="96" y="133"/>
                  </a:lnTo>
                  <a:lnTo>
                    <a:pt x="117" y="127"/>
                  </a:lnTo>
                  <a:lnTo>
                    <a:pt x="136" y="118"/>
                  </a:lnTo>
                  <a:lnTo>
                    <a:pt x="155" y="104"/>
                  </a:lnTo>
                  <a:lnTo>
                    <a:pt x="153" y="104"/>
                  </a:lnTo>
                  <a:lnTo>
                    <a:pt x="146" y="105"/>
                  </a:lnTo>
                  <a:lnTo>
                    <a:pt x="136" y="105"/>
                  </a:lnTo>
                  <a:lnTo>
                    <a:pt x="124" y="104"/>
                  </a:lnTo>
                  <a:lnTo>
                    <a:pt x="110" y="102"/>
                  </a:lnTo>
                  <a:lnTo>
                    <a:pt x="96" y="97"/>
                  </a:lnTo>
                  <a:lnTo>
                    <a:pt x="82" y="89"/>
                  </a:lnTo>
                  <a:lnTo>
                    <a:pt x="69" y="78"/>
                  </a:lnTo>
                  <a:lnTo>
                    <a:pt x="72" y="78"/>
                  </a:lnTo>
                  <a:lnTo>
                    <a:pt x="78" y="79"/>
                  </a:lnTo>
                  <a:lnTo>
                    <a:pt x="99" y="79"/>
                  </a:lnTo>
                  <a:lnTo>
                    <a:pt x="113" y="78"/>
                  </a:lnTo>
                  <a:lnTo>
                    <a:pt x="128" y="76"/>
                  </a:lnTo>
                  <a:lnTo>
                    <a:pt x="144" y="72"/>
                  </a:lnTo>
                  <a:lnTo>
                    <a:pt x="158" y="66"/>
                  </a:lnTo>
                  <a:lnTo>
                    <a:pt x="173" y="59"/>
                  </a:lnTo>
                  <a:lnTo>
                    <a:pt x="186" y="49"/>
                  </a:lnTo>
                  <a:lnTo>
                    <a:pt x="196" y="36"/>
                  </a:lnTo>
                  <a:lnTo>
                    <a:pt x="203" y="2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636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4837113" y="2681288"/>
              <a:ext cx="196850" cy="22066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124" y="57"/>
                </a:cxn>
                <a:cxn ang="0">
                  <a:pos x="123" y="59"/>
                </a:cxn>
                <a:cxn ang="0">
                  <a:pos x="118" y="64"/>
                </a:cxn>
                <a:cxn ang="0">
                  <a:pos x="113" y="73"/>
                </a:cxn>
                <a:cxn ang="0">
                  <a:pos x="99" y="94"/>
                </a:cxn>
                <a:cxn ang="0">
                  <a:pos x="90" y="105"/>
                </a:cxn>
                <a:cxn ang="0">
                  <a:pos x="82" y="116"/>
                </a:cxn>
                <a:cxn ang="0">
                  <a:pos x="74" y="125"/>
                </a:cxn>
                <a:cxn ang="0">
                  <a:pos x="68" y="132"/>
                </a:cxn>
                <a:cxn ang="0">
                  <a:pos x="60" y="138"/>
                </a:cxn>
                <a:cxn ang="0">
                  <a:pos x="50" y="139"/>
                </a:cxn>
                <a:cxn ang="0">
                  <a:pos x="41" y="138"/>
                </a:cxn>
                <a:cxn ang="0">
                  <a:pos x="30" y="133"/>
                </a:cxn>
                <a:cxn ang="0">
                  <a:pos x="22" y="129"/>
                </a:cxn>
                <a:cxn ang="0">
                  <a:pos x="15" y="124"/>
                </a:cxn>
                <a:cxn ang="0">
                  <a:pos x="10" y="120"/>
                </a:cxn>
                <a:cxn ang="0">
                  <a:pos x="5" y="116"/>
                </a:cxn>
                <a:cxn ang="0">
                  <a:pos x="2" y="111"/>
                </a:cxn>
                <a:cxn ang="0">
                  <a:pos x="0" y="106"/>
                </a:cxn>
                <a:cxn ang="0">
                  <a:pos x="0" y="100"/>
                </a:cxn>
                <a:cxn ang="0">
                  <a:pos x="1" y="89"/>
                </a:cxn>
                <a:cxn ang="0">
                  <a:pos x="5" y="77"/>
                </a:cxn>
                <a:cxn ang="0">
                  <a:pos x="11" y="65"/>
                </a:cxn>
                <a:cxn ang="0">
                  <a:pos x="23" y="40"/>
                </a:cxn>
                <a:cxn ang="0">
                  <a:pos x="30" y="27"/>
                </a:cxn>
                <a:cxn ang="0">
                  <a:pos x="37" y="17"/>
                </a:cxn>
                <a:cxn ang="0">
                  <a:pos x="42" y="7"/>
                </a:cxn>
                <a:cxn ang="0">
                  <a:pos x="46" y="2"/>
                </a:cxn>
                <a:cxn ang="0">
                  <a:pos x="47" y="0"/>
                </a:cxn>
              </a:cxnLst>
              <a:rect l="0" t="0" r="r" b="b"/>
              <a:pathLst>
                <a:path w="124" h="139">
                  <a:moveTo>
                    <a:pt x="47" y="0"/>
                  </a:moveTo>
                  <a:lnTo>
                    <a:pt x="124" y="57"/>
                  </a:lnTo>
                  <a:lnTo>
                    <a:pt x="123" y="59"/>
                  </a:lnTo>
                  <a:lnTo>
                    <a:pt x="118" y="64"/>
                  </a:lnTo>
                  <a:lnTo>
                    <a:pt x="113" y="73"/>
                  </a:lnTo>
                  <a:lnTo>
                    <a:pt x="99" y="94"/>
                  </a:lnTo>
                  <a:lnTo>
                    <a:pt x="90" y="105"/>
                  </a:lnTo>
                  <a:lnTo>
                    <a:pt x="82" y="116"/>
                  </a:lnTo>
                  <a:lnTo>
                    <a:pt x="74" y="125"/>
                  </a:lnTo>
                  <a:lnTo>
                    <a:pt x="68" y="132"/>
                  </a:lnTo>
                  <a:lnTo>
                    <a:pt x="60" y="138"/>
                  </a:lnTo>
                  <a:lnTo>
                    <a:pt x="50" y="139"/>
                  </a:lnTo>
                  <a:lnTo>
                    <a:pt x="41" y="138"/>
                  </a:lnTo>
                  <a:lnTo>
                    <a:pt x="30" y="133"/>
                  </a:lnTo>
                  <a:lnTo>
                    <a:pt x="22" y="129"/>
                  </a:lnTo>
                  <a:lnTo>
                    <a:pt x="15" y="124"/>
                  </a:lnTo>
                  <a:lnTo>
                    <a:pt x="10" y="120"/>
                  </a:lnTo>
                  <a:lnTo>
                    <a:pt x="5" y="116"/>
                  </a:lnTo>
                  <a:lnTo>
                    <a:pt x="2" y="111"/>
                  </a:lnTo>
                  <a:lnTo>
                    <a:pt x="0" y="106"/>
                  </a:lnTo>
                  <a:lnTo>
                    <a:pt x="0" y="100"/>
                  </a:lnTo>
                  <a:lnTo>
                    <a:pt x="1" y="89"/>
                  </a:lnTo>
                  <a:lnTo>
                    <a:pt x="5" y="77"/>
                  </a:lnTo>
                  <a:lnTo>
                    <a:pt x="11" y="65"/>
                  </a:lnTo>
                  <a:lnTo>
                    <a:pt x="23" y="40"/>
                  </a:lnTo>
                  <a:lnTo>
                    <a:pt x="30" y="27"/>
                  </a:lnTo>
                  <a:lnTo>
                    <a:pt x="37" y="17"/>
                  </a:lnTo>
                  <a:lnTo>
                    <a:pt x="42" y="7"/>
                  </a:lnTo>
                  <a:lnTo>
                    <a:pt x="46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9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4867276" y="2681288"/>
              <a:ext cx="166688" cy="15716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5" y="57"/>
                </a:cxn>
                <a:cxn ang="0">
                  <a:pos x="104" y="59"/>
                </a:cxn>
                <a:cxn ang="0">
                  <a:pos x="101" y="63"/>
                </a:cxn>
                <a:cxn ang="0">
                  <a:pos x="95" y="70"/>
                </a:cxn>
                <a:cxn ang="0">
                  <a:pos x="89" y="79"/>
                </a:cxn>
                <a:cxn ang="0">
                  <a:pos x="83" y="88"/>
                </a:cxn>
                <a:cxn ang="0">
                  <a:pos x="75" y="99"/>
                </a:cxn>
                <a:cxn ang="0">
                  <a:pos x="0" y="47"/>
                </a:cxn>
                <a:cxn ang="0">
                  <a:pos x="13" y="24"/>
                </a:cxn>
                <a:cxn ang="0">
                  <a:pos x="19" y="15"/>
                </a:cxn>
                <a:cxn ang="0">
                  <a:pos x="24" y="7"/>
                </a:cxn>
                <a:cxn ang="0">
                  <a:pos x="27" y="2"/>
                </a:cxn>
                <a:cxn ang="0">
                  <a:pos x="28" y="0"/>
                </a:cxn>
              </a:cxnLst>
              <a:rect l="0" t="0" r="r" b="b"/>
              <a:pathLst>
                <a:path w="105" h="99">
                  <a:moveTo>
                    <a:pt x="28" y="0"/>
                  </a:moveTo>
                  <a:lnTo>
                    <a:pt x="105" y="57"/>
                  </a:lnTo>
                  <a:lnTo>
                    <a:pt x="104" y="59"/>
                  </a:lnTo>
                  <a:lnTo>
                    <a:pt x="101" y="63"/>
                  </a:lnTo>
                  <a:lnTo>
                    <a:pt x="95" y="70"/>
                  </a:lnTo>
                  <a:lnTo>
                    <a:pt x="89" y="79"/>
                  </a:lnTo>
                  <a:lnTo>
                    <a:pt x="83" y="88"/>
                  </a:lnTo>
                  <a:lnTo>
                    <a:pt x="75" y="99"/>
                  </a:lnTo>
                  <a:lnTo>
                    <a:pt x="0" y="47"/>
                  </a:lnTo>
                  <a:lnTo>
                    <a:pt x="13" y="24"/>
                  </a:lnTo>
                  <a:lnTo>
                    <a:pt x="19" y="15"/>
                  </a:lnTo>
                  <a:lnTo>
                    <a:pt x="24" y="7"/>
                  </a:lnTo>
                  <a:lnTo>
                    <a:pt x="27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97D3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"/>
            <p:cNvSpPr>
              <a:spLocks/>
            </p:cNvSpPr>
            <p:nvPr/>
          </p:nvSpPr>
          <p:spPr bwMode="auto">
            <a:xfrm>
              <a:off x="4864101" y="2219325"/>
              <a:ext cx="784225" cy="596900"/>
            </a:xfrm>
            <a:custGeom>
              <a:avLst/>
              <a:gdLst/>
              <a:ahLst/>
              <a:cxnLst>
                <a:cxn ang="0">
                  <a:pos x="457" y="10"/>
                </a:cxn>
                <a:cxn ang="0">
                  <a:pos x="469" y="31"/>
                </a:cxn>
                <a:cxn ang="0">
                  <a:pos x="483" y="54"/>
                </a:cxn>
                <a:cxn ang="0">
                  <a:pos x="494" y="74"/>
                </a:cxn>
                <a:cxn ang="0">
                  <a:pos x="485" y="96"/>
                </a:cxn>
                <a:cxn ang="0">
                  <a:pos x="471" y="122"/>
                </a:cxn>
                <a:cxn ang="0">
                  <a:pos x="458" y="145"/>
                </a:cxn>
                <a:cxn ang="0">
                  <a:pos x="449" y="160"/>
                </a:cxn>
                <a:cxn ang="0">
                  <a:pos x="442" y="162"/>
                </a:cxn>
                <a:cxn ang="0">
                  <a:pos x="414" y="167"/>
                </a:cxn>
                <a:cxn ang="0">
                  <a:pos x="372" y="176"/>
                </a:cxn>
                <a:cxn ang="0">
                  <a:pos x="326" y="185"/>
                </a:cxn>
                <a:cxn ang="0">
                  <a:pos x="286" y="195"/>
                </a:cxn>
                <a:cxn ang="0">
                  <a:pos x="259" y="201"/>
                </a:cxn>
                <a:cxn ang="0">
                  <a:pos x="248" y="207"/>
                </a:cxn>
                <a:cxn ang="0">
                  <a:pos x="220" y="238"/>
                </a:cxn>
                <a:cxn ang="0">
                  <a:pos x="195" y="268"/>
                </a:cxn>
                <a:cxn ang="0">
                  <a:pos x="155" y="318"/>
                </a:cxn>
                <a:cxn ang="0">
                  <a:pos x="132" y="347"/>
                </a:cxn>
                <a:cxn ang="0">
                  <a:pos x="112" y="374"/>
                </a:cxn>
                <a:cxn ang="0">
                  <a:pos x="0" y="301"/>
                </a:cxn>
                <a:cxn ang="0">
                  <a:pos x="59" y="219"/>
                </a:cxn>
                <a:cxn ang="0">
                  <a:pos x="109" y="156"/>
                </a:cxn>
                <a:cxn ang="0">
                  <a:pos x="149" y="109"/>
                </a:cxn>
                <a:cxn ang="0">
                  <a:pos x="179" y="79"/>
                </a:cxn>
                <a:cxn ang="0">
                  <a:pos x="198" y="63"/>
                </a:cxn>
                <a:cxn ang="0">
                  <a:pos x="226" y="54"/>
                </a:cxn>
                <a:cxn ang="0">
                  <a:pos x="278" y="41"/>
                </a:cxn>
                <a:cxn ang="0">
                  <a:pos x="334" y="29"/>
                </a:cxn>
                <a:cxn ang="0">
                  <a:pos x="387" y="17"/>
                </a:cxn>
                <a:cxn ang="0">
                  <a:pos x="428" y="8"/>
                </a:cxn>
                <a:cxn ang="0">
                  <a:pos x="450" y="0"/>
                </a:cxn>
              </a:cxnLst>
              <a:rect l="0" t="0" r="r" b="b"/>
              <a:pathLst>
                <a:path w="494" h="376">
                  <a:moveTo>
                    <a:pt x="450" y="0"/>
                  </a:moveTo>
                  <a:lnTo>
                    <a:pt x="457" y="10"/>
                  </a:lnTo>
                  <a:lnTo>
                    <a:pt x="462" y="20"/>
                  </a:lnTo>
                  <a:lnTo>
                    <a:pt x="469" y="31"/>
                  </a:lnTo>
                  <a:lnTo>
                    <a:pt x="475" y="43"/>
                  </a:lnTo>
                  <a:lnTo>
                    <a:pt x="483" y="54"/>
                  </a:lnTo>
                  <a:lnTo>
                    <a:pt x="488" y="64"/>
                  </a:lnTo>
                  <a:lnTo>
                    <a:pt x="494" y="74"/>
                  </a:lnTo>
                  <a:lnTo>
                    <a:pt x="490" y="84"/>
                  </a:lnTo>
                  <a:lnTo>
                    <a:pt x="485" y="96"/>
                  </a:lnTo>
                  <a:lnTo>
                    <a:pt x="479" y="109"/>
                  </a:lnTo>
                  <a:lnTo>
                    <a:pt x="471" y="122"/>
                  </a:lnTo>
                  <a:lnTo>
                    <a:pt x="464" y="135"/>
                  </a:lnTo>
                  <a:lnTo>
                    <a:pt x="458" y="145"/>
                  </a:lnTo>
                  <a:lnTo>
                    <a:pt x="453" y="154"/>
                  </a:lnTo>
                  <a:lnTo>
                    <a:pt x="449" y="160"/>
                  </a:lnTo>
                  <a:lnTo>
                    <a:pt x="448" y="162"/>
                  </a:lnTo>
                  <a:lnTo>
                    <a:pt x="442" y="162"/>
                  </a:lnTo>
                  <a:lnTo>
                    <a:pt x="429" y="164"/>
                  </a:lnTo>
                  <a:lnTo>
                    <a:pt x="414" y="167"/>
                  </a:lnTo>
                  <a:lnTo>
                    <a:pt x="394" y="171"/>
                  </a:lnTo>
                  <a:lnTo>
                    <a:pt x="372" y="176"/>
                  </a:lnTo>
                  <a:lnTo>
                    <a:pt x="349" y="181"/>
                  </a:lnTo>
                  <a:lnTo>
                    <a:pt x="326" y="185"/>
                  </a:lnTo>
                  <a:lnTo>
                    <a:pt x="305" y="190"/>
                  </a:lnTo>
                  <a:lnTo>
                    <a:pt x="286" y="195"/>
                  </a:lnTo>
                  <a:lnTo>
                    <a:pt x="270" y="199"/>
                  </a:lnTo>
                  <a:lnTo>
                    <a:pt x="259" y="201"/>
                  </a:lnTo>
                  <a:lnTo>
                    <a:pt x="253" y="203"/>
                  </a:lnTo>
                  <a:lnTo>
                    <a:pt x="248" y="207"/>
                  </a:lnTo>
                  <a:lnTo>
                    <a:pt x="230" y="225"/>
                  </a:lnTo>
                  <a:lnTo>
                    <a:pt x="220" y="238"/>
                  </a:lnTo>
                  <a:lnTo>
                    <a:pt x="207" y="252"/>
                  </a:lnTo>
                  <a:lnTo>
                    <a:pt x="195" y="268"/>
                  </a:lnTo>
                  <a:lnTo>
                    <a:pt x="167" y="302"/>
                  </a:lnTo>
                  <a:lnTo>
                    <a:pt x="155" y="318"/>
                  </a:lnTo>
                  <a:lnTo>
                    <a:pt x="142" y="333"/>
                  </a:lnTo>
                  <a:lnTo>
                    <a:pt x="132" y="347"/>
                  </a:lnTo>
                  <a:lnTo>
                    <a:pt x="116" y="368"/>
                  </a:lnTo>
                  <a:lnTo>
                    <a:pt x="112" y="374"/>
                  </a:lnTo>
                  <a:lnTo>
                    <a:pt x="110" y="376"/>
                  </a:lnTo>
                  <a:lnTo>
                    <a:pt x="0" y="301"/>
                  </a:lnTo>
                  <a:lnTo>
                    <a:pt x="30" y="258"/>
                  </a:lnTo>
                  <a:lnTo>
                    <a:pt x="59" y="219"/>
                  </a:lnTo>
                  <a:lnTo>
                    <a:pt x="85" y="185"/>
                  </a:lnTo>
                  <a:lnTo>
                    <a:pt x="109" y="156"/>
                  </a:lnTo>
                  <a:lnTo>
                    <a:pt x="130" y="131"/>
                  </a:lnTo>
                  <a:lnTo>
                    <a:pt x="149" y="109"/>
                  </a:lnTo>
                  <a:lnTo>
                    <a:pt x="165" y="92"/>
                  </a:lnTo>
                  <a:lnTo>
                    <a:pt x="179" y="79"/>
                  </a:lnTo>
                  <a:lnTo>
                    <a:pt x="189" y="69"/>
                  </a:lnTo>
                  <a:lnTo>
                    <a:pt x="198" y="63"/>
                  </a:lnTo>
                  <a:lnTo>
                    <a:pt x="203" y="60"/>
                  </a:lnTo>
                  <a:lnTo>
                    <a:pt x="226" y="54"/>
                  </a:lnTo>
                  <a:lnTo>
                    <a:pt x="251" y="48"/>
                  </a:lnTo>
                  <a:lnTo>
                    <a:pt x="278" y="41"/>
                  </a:lnTo>
                  <a:lnTo>
                    <a:pt x="307" y="35"/>
                  </a:lnTo>
                  <a:lnTo>
                    <a:pt x="334" y="29"/>
                  </a:lnTo>
                  <a:lnTo>
                    <a:pt x="361" y="24"/>
                  </a:lnTo>
                  <a:lnTo>
                    <a:pt x="387" y="17"/>
                  </a:lnTo>
                  <a:lnTo>
                    <a:pt x="409" y="13"/>
                  </a:lnTo>
                  <a:lnTo>
                    <a:pt x="428" y="8"/>
                  </a:lnTo>
                  <a:lnTo>
                    <a:pt x="442" y="4"/>
                  </a:lnTo>
                  <a:lnTo>
                    <a:pt x="4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1"/>
            <p:cNvSpPr>
              <a:spLocks/>
            </p:cNvSpPr>
            <p:nvPr/>
          </p:nvSpPr>
          <p:spPr bwMode="auto">
            <a:xfrm>
              <a:off x="5291138" y="2338388"/>
              <a:ext cx="212725" cy="196850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96" y="103"/>
                </a:cxn>
                <a:cxn ang="0">
                  <a:pos x="69" y="108"/>
                </a:cxn>
                <a:cxn ang="0">
                  <a:pos x="43" y="114"/>
                </a:cxn>
                <a:cxn ang="0">
                  <a:pos x="19" y="120"/>
                </a:cxn>
                <a:cxn ang="0">
                  <a:pos x="0" y="124"/>
                </a:cxn>
                <a:cxn ang="0">
                  <a:pos x="13" y="116"/>
                </a:cxn>
                <a:cxn ang="0">
                  <a:pos x="28" y="106"/>
                </a:cxn>
                <a:cxn ang="0">
                  <a:pos x="46" y="93"/>
                </a:cxn>
                <a:cxn ang="0">
                  <a:pos x="65" y="79"/>
                </a:cxn>
                <a:cxn ang="0">
                  <a:pos x="85" y="61"/>
                </a:cxn>
                <a:cxn ang="0">
                  <a:pos x="104" y="42"/>
                </a:cxn>
                <a:cxn ang="0">
                  <a:pos x="120" y="22"/>
                </a:cxn>
                <a:cxn ang="0">
                  <a:pos x="134" y="0"/>
                </a:cxn>
              </a:cxnLst>
              <a:rect l="0" t="0" r="r" b="b"/>
              <a:pathLst>
                <a:path w="134" h="124">
                  <a:moveTo>
                    <a:pt x="134" y="0"/>
                  </a:moveTo>
                  <a:lnTo>
                    <a:pt x="96" y="103"/>
                  </a:lnTo>
                  <a:lnTo>
                    <a:pt x="69" y="108"/>
                  </a:lnTo>
                  <a:lnTo>
                    <a:pt x="43" y="114"/>
                  </a:lnTo>
                  <a:lnTo>
                    <a:pt x="19" y="120"/>
                  </a:lnTo>
                  <a:lnTo>
                    <a:pt x="0" y="124"/>
                  </a:lnTo>
                  <a:lnTo>
                    <a:pt x="13" y="116"/>
                  </a:lnTo>
                  <a:lnTo>
                    <a:pt x="28" y="106"/>
                  </a:lnTo>
                  <a:lnTo>
                    <a:pt x="46" y="93"/>
                  </a:lnTo>
                  <a:lnTo>
                    <a:pt x="65" y="79"/>
                  </a:lnTo>
                  <a:lnTo>
                    <a:pt x="85" y="61"/>
                  </a:lnTo>
                  <a:lnTo>
                    <a:pt x="104" y="42"/>
                  </a:lnTo>
                  <a:lnTo>
                    <a:pt x="120" y="22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2"/>
            <p:cNvSpPr>
              <a:spLocks/>
            </p:cNvSpPr>
            <p:nvPr/>
          </p:nvSpPr>
          <p:spPr bwMode="auto">
            <a:xfrm>
              <a:off x="5035551" y="2219325"/>
              <a:ext cx="984250" cy="1189038"/>
            </a:xfrm>
            <a:custGeom>
              <a:avLst/>
              <a:gdLst/>
              <a:ahLst/>
              <a:cxnLst>
                <a:cxn ang="0">
                  <a:pos x="353" y="13"/>
                </a:cxn>
                <a:cxn ang="0">
                  <a:pos x="379" y="39"/>
                </a:cxn>
                <a:cxn ang="0">
                  <a:pos x="416" y="68"/>
                </a:cxn>
                <a:cxn ang="0">
                  <a:pos x="466" y="94"/>
                </a:cxn>
                <a:cxn ang="0">
                  <a:pos x="533" y="120"/>
                </a:cxn>
                <a:cxn ang="0">
                  <a:pos x="620" y="142"/>
                </a:cxn>
                <a:cxn ang="0">
                  <a:pos x="597" y="245"/>
                </a:cxn>
                <a:cxn ang="0">
                  <a:pos x="551" y="433"/>
                </a:cxn>
                <a:cxn ang="0">
                  <a:pos x="538" y="476"/>
                </a:cxn>
                <a:cxn ang="0">
                  <a:pos x="532" y="498"/>
                </a:cxn>
                <a:cxn ang="0">
                  <a:pos x="506" y="593"/>
                </a:cxn>
                <a:cxn ang="0">
                  <a:pos x="433" y="736"/>
                </a:cxn>
                <a:cxn ang="0">
                  <a:pos x="421" y="739"/>
                </a:cxn>
                <a:cxn ang="0">
                  <a:pos x="394" y="744"/>
                </a:cxn>
                <a:cxn ang="0">
                  <a:pos x="352" y="749"/>
                </a:cxn>
                <a:cxn ang="0">
                  <a:pos x="293" y="748"/>
                </a:cxn>
                <a:cxn ang="0">
                  <a:pos x="217" y="738"/>
                </a:cxn>
                <a:cxn ang="0">
                  <a:pos x="160" y="725"/>
                </a:cxn>
                <a:cxn ang="0">
                  <a:pos x="109" y="705"/>
                </a:cxn>
                <a:cxn ang="0">
                  <a:pos x="65" y="682"/>
                </a:cxn>
                <a:cxn ang="0">
                  <a:pos x="18" y="651"/>
                </a:cxn>
                <a:cxn ang="0">
                  <a:pos x="2" y="640"/>
                </a:cxn>
                <a:cxn ang="0">
                  <a:pos x="7" y="619"/>
                </a:cxn>
                <a:cxn ang="0">
                  <a:pos x="29" y="566"/>
                </a:cxn>
                <a:cxn ang="0">
                  <a:pos x="60" y="501"/>
                </a:cxn>
                <a:cxn ang="0">
                  <a:pos x="96" y="425"/>
                </a:cxn>
                <a:cxn ang="0">
                  <a:pos x="137" y="346"/>
                </a:cxn>
                <a:cxn ang="0">
                  <a:pos x="180" y="264"/>
                </a:cxn>
                <a:cxn ang="0">
                  <a:pos x="223" y="186"/>
                </a:cxn>
                <a:cxn ang="0">
                  <a:pos x="263" y="116"/>
                </a:cxn>
                <a:cxn ang="0">
                  <a:pos x="299" y="57"/>
                </a:cxn>
                <a:cxn ang="0">
                  <a:pos x="330" y="14"/>
                </a:cxn>
              </a:cxnLst>
              <a:rect l="0" t="0" r="r" b="b"/>
              <a:pathLst>
                <a:path w="620" h="749">
                  <a:moveTo>
                    <a:pt x="342" y="0"/>
                  </a:moveTo>
                  <a:lnTo>
                    <a:pt x="353" y="13"/>
                  </a:lnTo>
                  <a:lnTo>
                    <a:pt x="365" y="27"/>
                  </a:lnTo>
                  <a:lnTo>
                    <a:pt x="379" y="39"/>
                  </a:lnTo>
                  <a:lnTo>
                    <a:pt x="396" y="53"/>
                  </a:lnTo>
                  <a:lnTo>
                    <a:pt x="416" y="68"/>
                  </a:lnTo>
                  <a:lnTo>
                    <a:pt x="439" y="81"/>
                  </a:lnTo>
                  <a:lnTo>
                    <a:pt x="466" y="94"/>
                  </a:lnTo>
                  <a:lnTo>
                    <a:pt x="496" y="107"/>
                  </a:lnTo>
                  <a:lnTo>
                    <a:pt x="533" y="120"/>
                  </a:lnTo>
                  <a:lnTo>
                    <a:pt x="574" y="132"/>
                  </a:lnTo>
                  <a:lnTo>
                    <a:pt x="620" y="142"/>
                  </a:lnTo>
                  <a:lnTo>
                    <a:pt x="608" y="195"/>
                  </a:lnTo>
                  <a:lnTo>
                    <a:pt x="597" y="245"/>
                  </a:lnTo>
                  <a:lnTo>
                    <a:pt x="586" y="290"/>
                  </a:lnTo>
                  <a:lnTo>
                    <a:pt x="551" y="433"/>
                  </a:lnTo>
                  <a:lnTo>
                    <a:pt x="543" y="457"/>
                  </a:lnTo>
                  <a:lnTo>
                    <a:pt x="538" y="476"/>
                  </a:lnTo>
                  <a:lnTo>
                    <a:pt x="534" y="489"/>
                  </a:lnTo>
                  <a:lnTo>
                    <a:pt x="532" y="498"/>
                  </a:lnTo>
                  <a:lnTo>
                    <a:pt x="531" y="501"/>
                  </a:lnTo>
                  <a:lnTo>
                    <a:pt x="506" y="593"/>
                  </a:lnTo>
                  <a:lnTo>
                    <a:pt x="434" y="735"/>
                  </a:lnTo>
                  <a:lnTo>
                    <a:pt x="433" y="736"/>
                  </a:lnTo>
                  <a:lnTo>
                    <a:pt x="428" y="737"/>
                  </a:lnTo>
                  <a:lnTo>
                    <a:pt x="421" y="739"/>
                  </a:lnTo>
                  <a:lnTo>
                    <a:pt x="409" y="742"/>
                  </a:lnTo>
                  <a:lnTo>
                    <a:pt x="394" y="744"/>
                  </a:lnTo>
                  <a:lnTo>
                    <a:pt x="375" y="747"/>
                  </a:lnTo>
                  <a:lnTo>
                    <a:pt x="352" y="749"/>
                  </a:lnTo>
                  <a:lnTo>
                    <a:pt x="324" y="749"/>
                  </a:lnTo>
                  <a:lnTo>
                    <a:pt x="293" y="748"/>
                  </a:lnTo>
                  <a:lnTo>
                    <a:pt x="257" y="743"/>
                  </a:lnTo>
                  <a:lnTo>
                    <a:pt x="217" y="738"/>
                  </a:lnTo>
                  <a:lnTo>
                    <a:pt x="188" y="733"/>
                  </a:lnTo>
                  <a:lnTo>
                    <a:pt x="160" y="725"/>
                  </a:lnTo>
                  <a:lnTo>
                    <a:pt x="134" y="715"/>
                  </a:lnTo>
                  <a:lnTo>
                    <a:pt x="109" y="705"/>
                  </a:lnTo>
                  <a:lnTo>
                    <a:pt x="86" y="693"/>
                  </a:lnTo>
                  <a:lnTo>
                    <a:pt x="65" y="682"/>
                  </a:lnTo>
                  <a:lnTo>
                    <a:pt x="46" y="670"/>
                  </a:lnTo>
                  <a:lnTo>
                    <a:pt x="18" y="651"/>
                  </a:lnTo>
                  <a:lnTo>
                    <a:pt x="8" y="644"/>
                  </a:lnTo>
                  <a:lnTo>
                    <a:pt x="2" y="640"/>
                  </a:lnTo>
                  <a:lnTo>
                    <a:pt x="0" y="637"/>
                  </a:lnTo>
                  <a:lnTo>
                    <a:pt x="7" y="619"/>
                  </a:lnTo>
                  <a:lnTo>
                    <a:pt x="18" y="594"/>
                  </a:lnTo>
                  <a:lnTo>
                    <a:pt x="29" y="566"/>
                  </a:lnTo>
                  <a:lnTo>
                    <a:pt x="44" y="536"/>
                  </a:lnTo>
                  <a:lnTo>
                    <a:pt x="60" y="501"/>
                  </a:lnTo>
                  <a:lnTo>
                    <a:pt x="77" y="464"/>
                  </a:lnTo>
                  <a:lnTo>
                    <a:pt x="96" y="425"/>
                  </a:lnTo>
                  <a:lnTo>
                    <a:pt x="117" y="387"/>
                  </a:lnTo>
                  <a:lnTo>
                    <a:pt x="137" y="346"/>
                  </a:lnTo>
                  <a:lnTo>
                    <a:pt x="158" y="305"/>
                  </a:lnTo>
                  <a:lnTo>
                    <a:pt x="180" y="264"/>
                  </a:lnTo>
                  <a:lnTo>
                    <a:pt x="201" y="225"/>
                  </a:lnTo>
                  <a:lnTo>
                    <a:pt x="223" y="186"/>
                  </a:lnTo>
                  <a:lnTo>
                    <a:pt x="243" y="149"/>
                  </a:lnTo>
                  <a:lnTo>
                    <a:pt x="263" y="116"/>
                  </a:lnTo>
                  <a:lnTo>
                    <a:pt x="281" y="84"/>
                  </a:lnTo>
                  <a:lnTo>
                    <a:pt x="299" y="57"/>
                  </a:lnTo>
                  <a:lnTo>
                    <a:pt x="316" y="33"/>
                  </a:lnTo>
                  <a:lnTo>
                    <a:pt x="330" y="14"/>
                  </a:lnTo>
                  <a:lnTo>
                    <a:pt x="34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3"/>
            <p:cNvSpPr>
              <a:spLocks/>
            </p:cNvSpPr>
            <p:nvPr/>
          </p:nvSpPr>
          <p:spPr bwMode="auto">
            <a:xfrm>
              <a:off x="5865813" y="2419350"/>
              <a:ext cx="160338" cy="63500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6" y="8"/>
                </a:cxn>
                <a:cxn ang="0">
                  <a:pos x="101" y="16"/>
                </a:cxn>
                <a:cxn ang="0">
                  <a:pos x="90" y="65"/>
                </a:cxn>
                <a:cxn ang="0">
                  <a:pos x="80" y="113"/>
                </a:cxn>
                <a:cxn ang="0">
                  <a:pos x="68" y="158"/>
                </a:cxn>
                <a:cxn ang="0">
                  <a:pos x="59" y="200"/>
                </a:cxn>
                <a:cxn ang="0">
                  <a:pos x="49" y="239"/>
                </a:cxn>
                <a:cxn ang="0">
                  <a:pos x="39" y="273"/>
                </a:cxn>
                <a:cxn ang="0">
                  <a:pos x="31" y="306"/>
                </a:cxn>
                <a:cxn ang="0">
                  <a:pos x="23" y="333"/>
                </a:cxn>
                <a:cxn ang="0">
                  <a:pos x="16" y="356"/>
                </a:cxn>
                <a:cxn ang="0">
                  <a:pos x="11" y="375"/>
                </a:cxn>
                <a:cxn ang="0">
                  <a:pos x="7" y="389"/>
                </a:cxn>
                <a:cxn ang="0">
                  <a:pos x="5" y="397"/>
                </a:cxn>
                <a:cxn ang="0">
                  <a:pos x="4" y="400"/>
                </a:cxn>
                <a:cxn ang="0">
                  <a:pos x="0" y="129"/>
                </a:cxn>
                <a:cxn ang="0">
                  <a:pos x="35" y="0"/>
                </a:cxn>
              </a:cxnLst>
              <a:rect l="0" t="0" r="r" b="b"/>
              <a:pathLst>
                <a:path w="101" h="400">
                  <a:moveTo>
                    <a:pt x="35" y="0"/>
                  </a:moveTo>
                  <a:lnTo>
                    <a:pt x="66" y="8"/>
                  </a:lnTo>
                  <a:lnTo>
                    <a:pt x="101" y="16"/>
                  </a:lnTo>
                  <a:lnTo>
                    <a:pt x="90" y="65"/>
                  </a:lnTo>
                  <a:lnTo>
                    <a:pt x="80" y="113"/>
                  </a:lnTo>
                  <a:lnTo>
                    <a:pt x="68" y="158"/>
                  </a:lnTo>
                  <a:lnTo>
                    <a:pt x="59" y="200"/>
                  </a:lnTo>
                  <a:lnTo>
                    <a:pt x="49" y="239"/>
                  </a:lnTo>
                  <a:lnTo>
                    <a:pt x="39" y="273"/>
                  </a:lnTo>
                  <a:lnTo>
                    <a:pt x="31" y="306"/>
                  </a:lnTo>
                  <a:lnTo>
                    <a:pt x="23" y="333"/>
                  </a:lnTo>
                  <a:lnTo>
                    <a:pt x="16" y="356"/>
                  </a:lnTo>
                  <a:lnTo>
                    <a:pt x="11" y="375"/>
                  </a:lnTo>
                  <a:lnTo>
                    <a:pt x="7" y="389"/>
                  </a:lnTo>
                  <a:lnTo>
                    <a:pt x="5" y="397"/>
                  </a:lnTo>
                  <a:lnTo>
                    <a:pt x="4" y="400"/>
                  </a:lnTo>
                  <a:lnTo>
                    <a:pt x="0" y="12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AFC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4"/>
            <p:cNvSpPr>
              <a:spLocks/>
            </p:cNvSpPr>
            <p:nvPr/>
          </p:nvSpPr>
          <p:spPr bwMode="auto">
            <a:xfrm>
              <a:off x="5843588" y="2430463"/>
              <a:ext cx="182563" cy="700088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115" y="9"/>
                </a:cxn>
                <a:cxn ang="0">
                  <a:pos x="103" y="62"/>
                </a:cxn>
                <a:cxn ang="0">
                  <a:pos x="92" y="112"/>
                </a:cxn>
                <a:cxn ang="0">
                  <a:pos x="81" y="157"/>
                </a:cxn>
                <a:cxn ang="0">
                  <a:pos x="46" y="300"/>
                </a:cxn>
                <a:cxn ang="0">
                  <a:pos x="38" y="324"/>
                </a:cxn>
                <a:cxn ang="0">
                  <a:pos x="33" y="343"/>
                </a:cxn>
                <a:cxn ang="0">
                  <a:pos x="29" y="356"/>
                </a:cxn>
                <a:cxn ang="0">
                  <a:pos x="27" y="365"/>
                </a:cxn>
                <a:cxn ang="0">
                  <a:pos x="26" y="368"/>
                </a:cxn>
                <a:cxn ang="0">
                  <a:pos x="0" y="441"/>
                </a:cxn>
                <a:cxn ang="0">
                  <a:pos x="10" y="310"/>
                </a:cxn>
                <a:cxn ang="0">
                  <a:pos x="80" y="83"/>
                </a:cxn>
                <a:cxn ang="0">
                  <a:pos x="73" y="0"/>
                </a:cxn>
              </a:cxnLst>
              <a:rect l="0" t="0" r="r" b="b"/>
              <a:pathLst>
                <a:path w="115" h="441">
                  <a:moveTo>
                    <a:pt x="73" y="0"/>
                  </a:moveTo>
                  <a:lnTo>
                    <a:pt x="115" y="9"/>
                  </a:lnTo>
                  <a:lnTo>
                    <a:pt x="103" y="62"/>
                  </a:lnTo>
                  <a:lnTo>
                    <a:pt x="92" y="112"/>
                  </a:lnTo>
                  <a:lnTo>
                    <a:pt x="81" y="157"/>
                  </a:lnTo>
                  <a:lnTo>
                    <a:pt x="46" y="300"/>
                  </a:lnTo>
                  <a:lnTo>
                    <a:pt x="38" y="324"/>
                  </a:lnTo>
                  <a:lnTo>
                    <a:pt x="33" y="343"/>
                  </a:lnTo>
                  <a:lnTo>
                    <a:pt x="29" y="356"/>
                  </a:lnTo>
                  <a:lnTo>
                    <a:pt x="27" y="365"/>
                  </a:lnTo>
                  <a:lnTo>
                    <a:pt x="26" y="368"/>
                  </a:lnTo>
                  <a:lnTo>
                    <a:pt x="0" y="441"/>
                  </a:lnTo>
                  <a:lnTo>
                    <a:pt x="10" y="310"/>
                  </a:lnTo>
                  <a:lnTo>
                    <a:pt x="80" y="8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8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5"/>
            <p:cNvSpPr>
              <a:spLocks/>
            </p:cNvSpPr>
            <p:nvPr/>
          </p:nvSpPr>
          <p:spPr bwMode="auto">
            <a:xfrm>
              <a:off x="5837238" y="2403475"/>
              <a:ext cx="125413" cy="7588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5" y="6"/>
                </a:cxn>
                <a:cxn ang="0">
                  <a:pos x="57" y="11"/>
                </a:cxn>
                <a:cxn ang="0">
                  <a:pos x="79" y="15"/>
                </a:cxn>
                <a:cxn ang="0">
                  <a:pos x="21" y="417"/>
                </a:cxn>
                <a:cxn ang="0">
                  <a:pos x="0" y="478"/>
                </a:cxn>
                <a:cxn ang="0">
                  <a:pos x="15" y="0"/>
                </a:cxn>
              </a:cxnLst>
              <a:rect l="0" t="0" r="r" b="b"/>
              <a:pathLst>
                <a:path w="79" h="478">
                  <a:moveTo>
                    <a:pt x="15" y="0"/>
                  </a:moveTo>
                  <a:lnTo>
                    <a:pt x="35" y="6"/>
                  </a:lnTo>
                  <a:lnTo>
                    <a:pt x="57" y="11"/>
                  </a:lnTo>
                  <a:lnTo>
                    <a:pt x="79" y="15"/>
                  </a:lnTo>
                  <a:lnTo>
                    <a:pt x="21" y="417"/>
                  </a:lnTo>
                  <a:lnTo>
                    <a:pt x="0" y="478"/>
                  </a:lnTo>
                  <a:lnTo>
                    <a:pt x="1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6"/>
            <p:cNvSpPr>
              <a:spLocks/>
            </p:cNvSpPr>
            <p:nvPr/>
          </p:nvSpPr>
          <p:spPr bwMode="auto">
            <a:xfrm>
              <a:off x="5700713" y="2884488"/>
              <a:ext cx="142875" cy="50958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90" y="18"/>
                </a:cxn>
                <a:cxn ang="0">
                  <a:pos x="87" y="174"/>
                </a:cxn>
                <a:cxn ang="0">
                  <a:pos x="15" y="316"/>
                </a:cxn>
                <a:cxn ang="0">
                  <a:pos x="0" y="321"/>
                </a:cxn>
                <a:cxn ang="0">
                  <a:pos x="72" y="183"/>
                </a:cxn>
                <a:cxn ang="0">
                  <a:pos x="79" y="0"/>
                </a:cxn>
              </a:cxnLst>
              <a:rect l="0" t="0" r="r" b="b"/>
              <a:pathLst>
                <a:path w="90" h="321">
                  <a:moveTo>
                    <a:pt x="79" y="0"/>
                  </a:moveTo>
                  <a:lnTo>
                    <a:pt x="90" y="18"/>
                  </a:lnTo>
                  <a:lnTo>
                    <a:pt x="87" y="174"/>
                  </a:lnTo>
                  <a:lnTo>
                    <a:pt x="15" y="316"/>
                  </a:lnTo>
                  <a:lnTo>
                    <a:pt x="0" y="321"/>
                  </a:lnTo>
                  <a:lnTo>
                    <a:pt x="72" y="18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7"/>
            <p:cNvSpPr>
              <a:spLocks/>
            </p:cNvSpPr>
            <p:nvPr/>
          </p:nvSpPr>
          <p:spPr bwMode="auto">
            <a:xfrm>
              <a:off x="6237288" y="2527300"/>
              <a:ext cx="207963" cy="21907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6" y="1"/>
                </a:cxn>
                <a:cxn ang="0">
                  <a:pos x="95" y="4"/>
                </a:cxn>
                <a:cxn ang="0">
                  <a:pos x="105" y="9"/>
                </a:cxn>
                <a:cxn ang="0">
                  <a:pos x="113" y="15"/>
                </a:cxn>
                <a:cxn ang="0">
                  <a:pos x="119" y="22"/>
                </a:cxn>
                <a:cxn ang="0">
                  <a:pos x="124" y="27"/>
                </a:cxn>
                <a:cxn ang="0">
                  <a:pos x="127" y="31"/>
                </a:cxn>
                <a:cxn ang="0">
                  <a:pos x="130" y="36"/>
                </a:cxn>
                <a:cxn ang="0">
                  <a:pos x="131" y="42"/>
                </a:cxn>
                <a:cxn ang="0">
                  <a:pos x="130" y="49"/>
                </a:cxn>
                <a:cxn ang="0">
                  <a:pos x="126" y="58"/>
                </a:cxn>
                <a:cxn ang="0">
                  <a:pos x="119" y="70"/>
                </a:cxn>
                <a:cxn ang="0">
                  <a:pos x="113" y="80"/>
                </a:cxn>
                <a:cxn ang="0">
                  <a:pos x="105" y="92"/>
                </a:cxn>
                <a:cxn ang="0">
                  <a:pos x="95" y="103"/>
                </a:cxn>
                <a:cxn ang="0">
                  <a:pos x="87" y="114"/>
                </a:cxn>
                <a:cxn ang="0">
                  <a:pos x="79" y="123"/>
                </a:cxn>
                <a:cxn ang="0">
                  <a:pos x="72" y="131"/>
                </a:cxn>
                <a:cxn ang="0">
                  <a:pos x="68" y="136"/>
                </a:cxn>
                <a:cxn ang="0">
                  <a:pos x="66" y="138"/>
                </a:cxn>
                <a:cxn ang="0">
                  <a:pos x="0" y="69"/>
                </a:cxn>
                <a:cxn ang="0">
                  <a:pos x="51" y="17"/>
                </a:cxn>
                <a:cxn ang="0">
                  <a:pos x="61" y="10"/>
                </a:cxn>
                <a:cxn ang="0">
                  <a:pos x="68" y="4"/>
                </a:cxn>
                <a:cxn ang="0">
                  <a:pos x="76" y="0"/>
                </a:cxn>
              </a:cxnLst>
              <a:rect l="0" t="0" r="r" b="b"/>
              <a:pathLst>
                <a:path w="131" h="138">
                  <a:moveTo>
                    <a:pt x="76" y="0"/>
                  </a:moveTo>
                  <a:lnTo>
                    <a:pt x="86" y="1"/>
                  </a:lnTo>
                  <a:lnTo>
                    <a:pt x="95" y="4"/>
                  </a:lnTo>
                  <a:lnTo>
                    <a:pt x="105" y="9"/>
                  </a:lnTo>
                  <a:lnTo>
                    <a:pt x="113" y="15"/>
                  </a:lnTo>
                  <a:lnTo>
                    <a:pt x="119" y="22"/>
                  </a:lnTo>
                  <a:lnTo>
                    <a:pt x="124" y="27"/>
                  </a:lnTo>
                  <a:lnTo>
                    <a:pt x="127" y="31"/>
                  </a:lnTo>
                  <a:lnTo>
                    <a:pt x="130" y="36"/>
                  </a:lnTo>
                  <a:lnTo>
                    <a:pt x="131" y="42"/>
                  </a:lnTo>
                  <a:lnTo>
                    <a:pt x="130" y="49"/>
                  </a:lnTo>
                  <a:lnTo>
                    <a:pt x="126" y="58"/>
                  </a:lnTo>
                  <a:lnTo>
                    <a:pt x="119" y="70"/>
                  </a:lnTo>
                  <a:lnTo>
                    <a:pt x="113" y="80"/>
                  </a:lnTo>
                  <a:lnTo>
                    <a:pt x="105" y="92"/>
                  </a:lnTo>
                  <a:lnTo>
                    <a:pt x="95" y="103"/>
                  </a:lnTo>
                  <a:lnTo>
                    <a:pt x="87" y="114"/>
                  </a:lnTo>
                  <a:lnTo>
                    <a:pt x="79" y="123"/>
                  </a:lnTo>
                  <a:lnTo>
                    <a:pt x="72" y="131"/>
                  </a:lnTo>
                  <a:lnTo>
                    <a:pt x="68" y="136"/>
                  </a:lnTo>
                  <a:lnTo>
                    <a:pt x="66" y="138"/>
                  </a:lnTo>
                  <a:lnTo>
                    <a:pt x="0" y="69"/>
                  </a:lnTo>
                  <a:lnTo>
                    <a:pt x="51" y="17"/>
                  </a:lnTo>
                  <a:lnTo>
                    <a:pt x="61" y="10"/>
                  </a:lnTo>
                  <a:lnTo>
                    <a:pt x="68" y="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C9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8"/>
            <p:cNvSpPr>
              <a:spLocks/>
            </p:cNvSpPr>
            <p:nvPr/>
          </p:nvSpPr>
          <p:spPr bwMode="auto">
            <a:xfrm>
              <a:off x="6237288" y="2578100"/>
              <a:ext cx="161925" cy="16827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02" y="64"/>
                </a:cxn>
                <a:cxn ang="0">
                  <a:pos x="85" y="85"/>
                </a:cxn>
                <a:cxn ang="0">
                  <a:pos x="77" y="93"/>
                </a:cxn>
                <a:cxn ang="0">
                  <a:pos x="67" y="104"/>
                </a:cxn>
                <a:cxn ang="0">
                  <a:pos x="66" y="106"/>
                </a:cxn>
                <a:cxn ang="0">
                  <a:pos x="0" y="37"/>
                </a:cxn>
                <a:cxn ang="0">
                  <a:pos x="19" y="18"/>
                </a:cxn>
                <a:cxn ang="0">
                  <a:pos x="27" y="8"/>
                </a:cxn>
                <a:cxn ang="0">
                  <a:pos x="37" y="0"/>
                </a:cxn>
              </a:cxnLst>
              <a:rect l="0" t="0" r="r" b="b"/>
              <a:pathLst>
                <a:path w="102" h="106">
                  <a:moveTo>
                    <a:pt x="37" y="0"/>
                  </a:moveTo>
                  <a:lnTo>
                    <a:pt x="102" y="64"/>
                  </a:lnTo>
                  <a:lnTo>
                    <a:pt x="85" y="85"/>
                  </a:lnTo>
                  <a:lnTo>
                    <a:pt x="77" y="93"/>
                  </a:lnTo>
                  <a:lnTo>
                    <a:pt x="67" y="104"/>
                  </a:lnTo>
                  <a:lnTo>
                    <a:pt x="66" y="106"/>
                  </a:lnTo>
                  <a:lnTo>
                    <a:pt x="0" y="37"/>
                  </a:lnTo>
                  <a:lnTo>
                    <a:pt x="19" y="18"/>
                  </a:lnTo>
                  <a:lnTo>
                    <a:pt x="27" y="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97D3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9"/>
            <p:cNvSpPr>
              <a:spLocks/>
            </p:cNvSpPr>
            <p:nvPr/>
          </p:nvSpPr>
          <p:spPr bwMode="auto">
            <a:xfrm>
              <a:off x="5680076" y="2425700"/>
              <a:ext cx="711200" cy="60166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0"/>
                </a:cxn>
                <a:cxn ang="0">
                  <a:pos x="100" y="1"/>
                </a:cxn>
                <a:cxn ang="0">
                  <a:pos x="104" y="11"/>
                </a:cxn>
                <a:cxn ang="0">
                  <a:pos x="110" y="26"/>
                </a:cxn>
                <a:cxn ang="0">
                  <a:pos x="116" y="44"/>
                </a:cxn>
                <a:cxn ang="0">
                  <a:pos x="125" y="62"/>
                </a:cxn>
                <a:cxn ang="0">
                  <a:pos x="133" y="83"/>
                </a:cxn>
                <a:cxn ang="0">
                  <a:pos x="141" y="106"/>
                </a:cxn>
                <a:cxn ang="0">
                  <a:pos x="151" y="128"/>
                </a:cxn>
                <a:cxn ang="0">
                  <a:pos x="159" y="149"/>
                </a:cxn>
                <a:cxn ang="0">
                  <a:pos x="169" y="168"/>
                </a:cxn>
                <a:cxn ang="0">
                  <a:pos x="176" y="186"/>
                </a:cxn>
                <a:cxn ang="0">
                  <a:pos x="183" y="201"/>
                </a:cxn>
                <a:cxn ang="0">
                  <a:pos x="189" y="213"/>
                </a:cxn>
                <a:cxn ang="0">
                  <a:pos x="193" y="220"/>
                </a:cxn>
                <a:cxn ang="0">
                  <a:pos x="196" y="222"/>
                </a:cxn>
                <a:cxn ang="0">
                  <a:pos x="211" y="218"/>
                </a:cxn>
                <a:cxn ang="0">
                  <a:pos x="226" y="212"/>
                </a:cxn>
                <a:cxn ang="0">
                  <a:pos x="242" y="202"/>
                </a:cxn>
                <a:cxn ang="0">
                  <a:pos x="258" y="191"/>
                </a:cxn>
                <a:cxn ang="0">
                  <a:pos x="275" y="179"/>
                </a:cxn>
                <a:cxn ang="0">
                  <a:pos x="289" y="165"/>
                </a:cxn>
                <a:cxn ang="0">
                  <a:pos x="304" y="153"/>
                </a:cxn>
                <a:cxn ang="0">
                  <a:pos x="317" y="140"/>
                </a:cxn>
                <a:cxn ang="0">
                  <a:pos x="346" y="112"/>
                </a:cxn>
                <a:cxn ang="0">
                  <a:pos x="350" y="107"/>
                </a:cxn>
                <a:cxn ang="0">
                  <a:pos x="352" y="104"/>
                </a:cxn>
                <a:cxn ang="0">
                  <a:pos x="448" y="198"/>
                </a:cxn>
                <a:cxn ang="0">
                  <a:pos x="421" y="232"/>
                </a:cxn>
                <a:cxn ang="0">
                  <a:pos x="392" y="262"/>
                </a:cxn>
                <a:cxn ang="0">
                  <a:pos x="361" y="288"/>
                </a:cxn>
                <a:cxn ang="0">
                  <a:pos x="332" y="310"/>
                </a:cxn>
                <a:cxn ang="0">
                  <a:pos x="302" y="329"/>
                </a:cxn>
                <a:cxn ang="0">
                  <a:pos x="273" y="344"/>
                </a:cxn>
                <a:cxn ang="0">
                  <a:pos x="247" y="356"/>
                </a:cxn>
                <a:cxn ang="0">
                  <a:pos x="224" y="366"/>
                </a:cxn>
                <a:cxn ang="0">
                  <a:pos x="203" y="372"/>
                </a:cxn>
                <a:cxn ang="0">
                  <a:pos x="188" y="376"/>
                </a:cxn>
                <a:cxn ang="0">
                  <a:pos x="169" y="379"/>
                </a:cxn>
                <a:cxn ang="0">
                  <a:pos x="158" y="375"/>
                </a:cxn>
                <a:cxn ang="0">
                  <a:pos x="147" y="367"/>
                </a:cxn>
                <a:cxn ang="0">
                  <a:pos x="134" y="354"/>
                </a:cxn>
                <a:cxn ang="0">
                  <a:pos x="121" y="338"/>
                </a:cxn>
                <a:cxn ang="0">
                  <a:pos x="107" y="320"/>
                </a:cxn>
                <a:cxn ang="0">
                  <a:pos x="92" y="299"/>
                </a:cxn>
                <a:cxn ang="0">
                  <a:pos x="51" y="232"/>
                </a:cxn>
                <a:cxn ang="0">
                  <a:pos x="40" y="210"/>
                </a:cxn>
                <a:cxn ang="0">
                  <a:pos x="28" y="191"/>
                </a:cxn>
                <a:cxn ang="0">
                  <a:pos x="12" y="157"/>
                </a:cxn>
                <a:cxn ang="0">
                  <a:pos x="5" y="145"/>
                </a:cxn>
                <a:cxn ang="0">
                  <a:pos x="1" y="138"/>
                </a:cxn>
                <a:cxn ang="0">
                  <a:pos x="0" y="135"/>
                </a:cxn>
                <a:cxn ang="0">
                  <a:pos x="18" y="108"/>
                </a:cxn>
                <a:cxn ang="0">
                  <a:pos x="34" y="82"/>
                </a:cxn>
                <a:cxn ang="0">
                  <a:pos x="49" y="59"/>
                </a:cxn>
                <a:cxn ang="0">
                  <a:pos x="63" y="39"/>
                </a:cxn>
                <a:cxn ang="0">
                  <a:pos x="74" y="23"/>
                </a:cxn>
                <a:cxn ang="0">
                  <a:pos x="84" y="9"/>
                </a:cxn>
                <a:cxn ang="0">
                  <a:pos x="90" y="0"/>
                </a:cxn>
              </a:cxnLst>
              <a:rect l="0" t="0" r="r" b="b"/>
              <a:pathLst>
                <a:path w="448" h="379">
                  <a:moveTo>
                    <a:pt x="90" y="0"/>
                  </a:moveTo>
                  <a:lnTo>
                    <a:pt x="94" y="0"/>
                  </a:lnTo>
                  <a:lnTo>
                    <a:pt x="100" y="1"/>
                  </a:lnTo>
                  <a:lnTo>
                    <a:pt x="104" y="11"/>
                  </a:lnTo>
                  <a:lnTo>
                    <a:pt x="110" y="26"/>
                  </a:lnTo>
                  <a:lnTo>
                    <a:pt x="116" y="44"/>
                  </a:lnTo>
                  <a:lnTo>
                    <a:pt x="125" y="62"/>
                  </a:lnTo>
                  <a:lnTo>
                    <a:pt x="133" y="83"/>
                  </a:lnTo>
                  <a:lnTo>
                    <a:pt x="141" y="106"/>
                  </a:lnTo>
                  <a:lnTo>
                    <a:pt x="151" y="128"/>
                  </a:lnTo>
                  <a:lnTo>
                    <a:pt x="159" y="149"/>
                  </a:lnTo>
                  <a:lnTo>
                    <a:pt x="169" y="168"/>
                  </a:lnTo>
                  <a:lnTo>
                    <a:pt x="176" y="186"/>
                  </a:lnTo>
                  <a:lnTo>
                    <a:pt x="183" y="201"/>
                  </a:lnTo>
                  <a:lnTo>
                    <a:pt x="189" y="213"/>
                  </a:lnTo>
                  <a:lnTo>
                    <a:pt x="193" y="220"/>
                  </a:lnTo>
                  <a:lnTo>
                    <a:pt x="196" y="222"/>
                  </a:lnTo>
                  <a:lnTo>
                    <a:pt x="211" y="218"/>
                  </a:lnTo>
                  <a:lnTo>
                    <a:pt x="226" y="212"/>
                  </a:lnTo>
                  <a:lnTo>
                    <a:pt x="242" y="202"/>
                  </a:lnTo>
                  <a:lnTo>
                    <a:pt x="258" y="191"/>
                  </a:lnTo>
                  <a:lnTo>
                    <a:pt x="275" y="179"/>
                  </a:lnTo>
                  <a:lnTo>
                    <a:pt x="289" y="165"/>
                  </a:lnTo>
                  <a:lnTo>
                    <a:pt x="304" y="153"/>
                  </a:lnTo>
                  <a:lnTo>
                    <a:pt x="317" y="140"/>
                  </a:lnTo>
                  <a:lnTo>
                    <a:pt x="346" y="112"/>
                  </a:lnTo>
                  <a:lnTo>
                    <a:pt x="350" y="107"/>
                  </a:lnTo>
                  <a:lnTo>
                    <a:pt x="352" y="104"/>
                  </a:lnTo>
                  <a:lnTo>
                    <a:pt x="448" y="198"/>
                  </a:lnTo>
                  <a:lnTo>
                    <a:pt x="421" y="232"/>
                  </a:lnTo>
                  <a:lnTo>
                    <a:pt x="392" y="262"/>
                  </a:lnTo>
                  <a:lnTo>
                    <a:pt x="361" y="288"/>
                  </a:lnTo>
                  <a:lnTo>
                    <a:pt x="332" y="310"/>
                  </a:lnTo>
                  <a:lnTo>
                    <a:pt x="302" y="329"/>
                  </a:lnTo>
                  <a:lnTo>
                    <a:pt x="273" y="344"/>
                  </a:lnTo>
                  <a:lnTo>
                    <a:pt x="247" y="356"/>
                  </a:lnTo>
                  <a:lnTo>
                    <a:pt x="224" y="366"/>
                  </a:lnTo>
                  <a:lnTo>
                    <a:pt x="203" y="372"/>
                  </a:lnTo>
                  <a:lnTo>
                    <a:pt x="188" y="376"/>
                  </a:lnTo>
                  <a:lnTo>
                    <a:pt x="169" y="379"/>
                  </a:lnTo>
                  <a:lnTo>
                    <a:pt x="158" y="375"/>
                  </a:lnTo>
                  <a:lnTo>
                    <a:pt x="147" y="367"/>
                  </a:lnTo>
                  <a:lnTo>
                    <a:pt x="134" y="354"/>
                  </a:lnTo>
                  <a:lnTo>
                    <a:pt x="121" y="338"/>
                  </a:lnTo>
                  <a:lnTo>
                    <a:pt x="107" y="320"/>
                  </a:lnTo>
                  <a:lnTo>
                    <a:pt x="92" y="299"/>
                  </a:lnTo>
                  <a:lnTo>
                    <a:pt x="51" y="232"/>
                  </a:lnTo>
                  <a:lnTo>
                    <a:pt x="40" y="210"/>
                  </a:lnTo>
                  <a:lnTo>
                    <a:pt x="28" y="191"/>
                  </a:lnTo>
                  <a:lnTo>
                    <a:pt x="12" y="157"/>
                  </a:lnTo>
                  <a:lnTo>
                    <a:pt x="5" y="145"/>
                  </a:lnTo>
                  <a:lnTo>
                    <a:pt x="1" y="138"/>
                  </a:lnTo>
                  <a:lnTo>
                    <a:pt x="0" y="135"/>
                  </a:lnTo>
                  <a:lnTo>
                    <a:pt x="18" y="108"/>
                  </a:lnTo>
                  <a:lnTo>
                    <a:pt x="34" y="82"/>
                  </a:lnTo>
                  <a:lnTo>
                    <a:pt x="49" y="59"/>
                  </a:lnTo>
                  <a:lnTo>
                    <a:pt x="63" y="39"/>
                  </a:lnTo>
                  <a:lnTo>
                    <a:pt x="74" y="23"/>
                  </a:lnTo>
                  <a:lnTo>
                    <a:pt x="84" y="9"/>
                  </a:lnTo>
                  <a:lnTo>
                    <a:pt x="9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0"/>
            <p:cNvSpPr>
              <a:spLocks/>
            </p:cNvSpPr>
            <p:nvPr/>
          </p:nvSpPr>
          <p:spPr bwMode="auto">
            <a:xfrm>
              <a:off x="5616576" y="2654300"/>
              <a:ext cx="214313" cy="3016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6" y="0"/>
                </a:cxn>
                <a:cxn ang="0">
                  <a:pos x="38" y="3"/>
                </a:cxn>
                <a:cxn ang="0">
                  <a:pos x="48" y="11"/>
                </a:cxn>
                <a:cxn ang="0">
                  <a:pos x="55" y="17"/>
                </a:cxn>
                <a:cxn ang="0">
                  <a:pos x="62" y="28"/>
                </a:cxn>
                <a:cxn ang="0">
                  <a:pos x="70" y="41"/>
                </a:cxn>
                <a:cxn ang="0">
                  <a:pos x="80" y="57"/>
                </a:cxn>
                <a:cxn ang="0">
                  <a:pos x="90" y="74"/>
                </a:cxn>
                <a:cxn ang="0">
                  <a:pos x="100" y="92"/>
                </a:cxn>
                <a:cxn ang="0">
                  <a:pos x="109" y="108"/>
                </a:cxn>
                <a:cxn ang="0">
                  <a:pos x="118" y="124"/>
                </a:cxn>
                <a:cxn ang="0">
                  <a:pos x="125" y="138"/>
                </a:cxn>
                <a:cxn ang="0">
                  <a:pos x="130" y="149"/>
                </a:cxn>
                <a:cxn ang="0">
                  <a:pos x="134" y="157"/>
                </a:cxn>
                <a:cxn ang="0">
                  <a:pos x="135" y="159"/>
                </a:cxn>
                <a:cxn ang="0">
                  <a:pos x="134" y="190"/>
                </a:cxn>
                <a:cxn ang="0">
                  <a:pos x="130" y="182"/>
                </a:cxn>
                <a:cxn ang="0">
                  <a:pos x="124" y="172"/>
                </a:cxn>
                <a:cxn ang="0">
                  <a:pos x="118" y="160"/>
                </a:cxn>
                <a:cxn ang="0">
                  <a:pos x="109" y="146"/>
                </a:cxn>
                <a:cxn ang="0">
                  <a:pos x="101" y="129"/>
                </a:cxn>
                <a:cxn ang="0">
                  <a:pos x="91" y="114"/>
                </a:cxn>
                <a:cxn ang="0">
                  <a:pos x="73" y="80"/>
                </a:cxn>
                <a:cxn ang="0">
                  <a:pos x="64" y="64"/>
                </a:cxn>
                <a:cxn ang="0">
                  <a:pos x="56" y="52"/>
                </a:cxn>
                <a:cxn ang="0">
                  <a:pos x="50" y="40"/>
                </a:cxn>
                <a:cxn ang="0">
                  <a:pos x="44" y="32"/>
                </a:cxn>
                <a:cxn ang="0">
                  <a:pos x="35" y="19"/>
                </a:cxn>
                <a:cxn ang="0">
                  <a:pos x="25" y="12"/>
                </a:cxn>
                <a:cxn ang="0">
                  <a:pos x="16" y="7"/>
                </a:cxn>
                <a:cxn ang="0">
                  <a:pos x="8" y="5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8" y="1"/>
                </a:cxn>
                <a:cxn ang="0">
                  <a:pos x="16" y="0"/>
                </a:cxn>
              </a:cxnLst>
              <a:rect l="0" t="0" r="r" b="b"/>
              <a:pathLst>
                <a:path w="135" h="190">
                  <a:moveTo>
                    <a:pt x="16" y="0"/>
                  </a:moveTo>
                  <a:lnTo>
                    <a:pt x="26" y="0"/>
                  </a:lnTo>
                  <a:lnTo>
                    <a:pt x="38" y="3"/>
                  </a:lnTo>
                  <a:lnTo>
                    <a:pt x="48" y="11"/>
                  </a:lnTo>
                  <a:lnTo>
                    <a:pt x="55" y="17"/>
                  </a:lnTo>
                  <a:lnTo>
                    <a:pt x="62" y="28"/>
                  </a:lnTo>
                  <a:lnTo>
                    <a:pt x="70" y="41"/>
                  </a:lnTo>
                  <a:lnTo>
                    <a:pt x="80" y="57"/>
                  </a:lnTo>
                  <a:lnTo>
                    <a:pt x="90" y="74"/>
                  </a:lnTo>
                  <a:lnTo>
                    <a:pt x="100" y="92"/>
                  </a:lnTo>
                  <a:lnTo>
                    <a:pt x="109" y="108"/>
                  </a:lnTo>
                  <a:lnTo>
                    <a:pt x="118" y="124"/>
                  </a:lnTo>
                  <a:lnTo>
                    <a:pt x="125" y="138"/>
                  </a:lnTo>
                  <a:lnTo>
                    <a:pt x="130" y="149"/>
                  </a:lnTo>
                  <a:lnTo>
                    <a:pt x="134" y="157"/>
                  </a:lnTo>
                  <a:lnTo>
                    <a:pt x="135" y="159"/>
                  </a:lnTo>
                  <a:lnTo>
                    <a:pt x="134" y="190"/>
                  </a:lnTo>
                  <a:lnTo>
                    <a:pt x="130" y="182"/>
                  </a:lnTo>
                  <a:lnTo>
                    <a:pt x="124" y="172"/>
                  </a:lnTo>
                  <a:lnTo>
                    <a:pt x="118" y="160"/>
                  </a:lnTo>
                  <a:lnTo>
                    <a:pt x="109" y="146"/>
                  </a:lnTo>
                  <a:lnTo>
                    <a:pt x="101" y="129"/>
                  </a:lnTo>
                  <a:lnTo>
                    <a:pt x="91" y="114"/>
                  </a:lnTo>
                  <a:lnTo>
                    <a:pt x="73" y="80"/>
                  </a:lnTo>
                  <a:lnTo>
                    <a:pt x="64" y="64"/>
                  </a:lnTo>
                  <a:lnTo>
                    <a:pt x="56" y="52"/>
                  </a:lnTo>
                  <a:lnTo>
                    <a:pt x="50" y="40"/>
                  </a:lnTo>
                  <a:lnTo>
                    <a:pt x="44" y="32"/>
                  </a:lnTo>
                  <a:lnTo>
                    <a:pt x="35" y="19"/>
                  </a:lnTo>
                  <a:lnTo>
                    <a:pt x="25" y="12"/>
                  </a:lnTo>
                  <a:lnTo>
                    <a:pt x="16" y="7"/>
                  </a:lnTo>
                  <a:lnTo>
                    <a:pt x="8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2" y="2"/>
                  </a:lnTo>
                  <a:lnTo>
                    <a:pt x="8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Steps Diagrams 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Cartoon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2626321" y="2773551"/>
            <a:ext cx="8229599" cy="4358701"/>
            <a:chOff x="2956719" y="2217738"/>
            <a:chExt cx="6973264" cy="4358701"/>
          </a:xfrm>
        </p:grpSpPr>
        <p:sp>
          <p:nvSpPr>
            <p:cNvPr id="24" name="Freeform 23"/>
            <p:cNvSpPr/>
            <p:nvPr/>
          </p:nvSpPr>
          <p:spPr>
            <a:xfrm>
              <a:off x="4354544" y="4015296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094082" y="4600177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527593" y="3477181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684269" y="3166705"/>
              <a:ext cx="1936635" cy="2075375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6329" h="4253216">
                  <a:moveTo>
                    <a:pt x="3152517" y="0"/>
                  </a:moveTo>
                  <a:lnTo>
                    <a:pt x="0" y="310447"/>
                  </a:lnTo>
                  <a:lnTo>
                    <a:pt x="2707009" y="4253216"/>
                  </a:lnTo>
                  <a:lnTo>
                    <a:pt x="4996329" y="2466725"/>
                  </a:lnTo>
                  <a:lnTo>
                    <a:pt x="31525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26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966360" y="2553927"/>
              <a:ext cx="1963623" cy="2075375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5955" h="4253216">
                  <a:moveTo>
                    <a:pt x="3222143" y="0"/>
                  </a:moveTo>
                  <a:lnTo>
                    <a:pt x="0" y="314451"/>
                  </a:lnTo>
                  <a:lnTo>
                    <a:pt x="2776635" y="4253216"/>
                  </a:lnTo>
                  <a:lnTo>
                    <a:pt x="5065955" y="2466725"/>
                  </a:lnTo>
                  <a:lnTo>
                    <a:pt x="32221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19"/>
            <p:cNvGrpSpPr/>
            <p:nvPr/>
          </p:nvGrpSpPr>
          <p:grpSpPr>
            <a:xfrm>
              <a:off x="2956719" y="2217738"/>
              <a:ext cx="6275387" cy="2876550"/>
              <a:chOff x="2970213" y="2217738"/>
              <a:chExt cx="6275387" cy="2876550"/>
            </a:xfrm>
          </p:grpSpPr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2970213" y="4770438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2970213" y="4589463"/>
                <a:ext cx="1296987" cy="182563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817" y="0"/>
                  </a:cxn>
                  <a:cxn ang="0">
                    <a:pos x="736" y="115"/>
                  </a:cxn>
                  <a:cxn ang="0">
                    <a:pos x="0" y="115"/>
                  </a:cxn>
                  <a:cxn ang="0">
                    <a:pos x="169" y="0"/>
                  </a:cxn>
                </a:cxnLst>
                <a:rect l="0" t="0" r="r" b="b"/>
                <a:pathLst>
                  <a:path w="817" h="115">
                    <a:moveTo>
                      <a:pt x="169" y="0"/>
                    </a:moveTo>
                    <a:lnTo>
                      <a:pt x="817" y="0"/>
                    </a:lnTo>
                    <a:lnTo>
                      <a:pt x="736" y="115"/>
                    </a:lnTo>
                    <a:lnTo>
                      <a:pt x="0" y="115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008DF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4137025" y="4589463"/>
                <a:ext cx="130175" cy="504825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82" y="204"/>
                  </a:cxn>
                  <a:cxn ang="0">
                    <a:pos x="0" y="318"/>
                  </a:cxn>
                  <a:cxn ang="0">
                    <a:pos x="0" y="114"/>
                  </a:cxn>
                  <a:cxn ang="0">
                    <a:pos x="82" y="0"/>
                  </a:cxn>
                </a:cxnLst>
                <a:rect l="0" t="0" r="r" b="b"/>
                <a:pathLst>
                  <a:path w="82" h="318">
                    <a:moveTo>
                      <a:pt x="82" y="0"/>
                    </a:moveTo>
                    <a:lnTo>
                      <a:pt x="82" y="204"/>
                    </a:lnTo>
                    <a:lnTo>
                      <a:pt x="0" y="318"/>
                    </a:lnTo>
                    <a:lnTo>
                      <a:pt x="0" y="11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18396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5532438" y="3475038"/>
                <a:ext cx="1168400" cy="325438"/>
              </a:xfrm>
              <a:prstGeom prst="rect">
                <a:avLst/>
              </a:prstGeom>
              <a:gradFill flip="none" rotWithShape="1">
                <a:gsLst>
                  <a:gs pos="0">
                    <a:srgbClr val="E60000">
                      <a:shade val="67500"/>
                      <a:satMod val="115000"/>
                    </a:srgbClr>
                  </a:gs>
                  <a:gs pos="100000">
                    <a:srgbClr val="E6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6759575" y="2882900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auto">
              <a:xfrm>
                <a:off x="6696075" y="2885324"/>
                <a:ext cx="63500" cy="4445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204"/>
                  </a:cxn>
                  <a:cxn ang="0">
                    <a:pos x="0" y="280"/>
                  </a:cxn>
                  <a:cxn ang="0">
                    <a:pos x="0" y="125"/>
                  </a:cxn>
                  <a:cxn ang="0">
                    <a:pos x="40" y="0"/>
                  </a:cxn>
                </a:cxnLst>
                <a:rect l="0" t="0" r="r" b="b"/>
                <a:pathLst>
                  <a:path w="40" h="280">
                    <a:moveTo>
                      <a:pt x="40" y="0"/>
                    </a:moveTo>
                    <a:lnTo>
                      <a:pt x="40" y="204"/>
                    </a:lnTo>
                    <a:lnTo>
                      <a:pt x="0" y="280"/>
                    </a:lnTo>
                    <a:lnTo>
                      <a:pt x="0" y="12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E2A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auto">
              <a:xfrm>
                <a:off x="6699250" y="3203575"/>
                <a:ext cx="1228725" cy="119063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774" y="0"/>
                  </a:cxn>
                  <a:cxn ang="0">
                    <a:pos x="606" y="75"/>
                  </a:cxn>
                  <a:cxn ang="0">
                    <a:pos x="0" y="75"/>
                  </a:cxn>
                  <a:cxn ang="0">
                    <a:pos x="38" y="0"/>
                  </a:cxn>
                </a:cxnLst>
                <a:rect l="0" t="0" r="r" b="b"/>
                <a:pathLst>
                  <a:path w="774" h="75">
                    <a:moveTo>
                      <a:pt x="38" y="0"/>
                    </a:moveTo>
                    <a:lnTo>
                      <a:pt x="774" y="0"/>
                    </a:lnTo>
                    <a:lnTo>
                      <a:pt x="606" y="75"/>
                    </a:lnTo>
                    <a:lnTo>
                      <a:pt x="0" y="7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C8F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7959919" y="2219786"/>
                <a:ext cx="117475" cy="503238"/>
              </a:xfrm>
              <a:custGeom>
                <a:avLst/>
                <a:gdLst>
                  <a:gd name="connsiteX0" fmla="*/ 150 w 150"/>
                  <a:gd name="connsiteY0" fmla="*/ 0 h 314"/>
                  <a:gd name="connsiteX1" fmla="*/ 150 w 150"/>
                  <a:gd name="connsiteY1" fmla="*/ 203 h 314"/>
                  <a:gd name="connsiteX2" fmla="*/ 0 w 150"/>
                  <a:gd name="connsiteY2" fmla="*/ 314 h 314"/>
                  <a:gd name="connsiteX3" fmla="*/ 76 w 150"/>
                  <a:gd name="connsiteY3" fmla="*/ 128 h 314"/>
                  <a:gd name="connsiteX4" fmla="*/ 150 w 150"/>
                  <a:gd name="connsiteY4" fmla="*/ 0 h 314"/>
                  <a:gd name="connsiteX0" fmla="*/ 74 w 74"/>
                  <a:gd name="connsiteY0" fmla="*/ 0 h 313"/>
                  <a:gd name="connsiteX1" fmla="*/ 74 w 74"/>
                  <a:gd name="connsiteY1" fmla="*/ 203 h 313"/>
                  <a:gd name="connsiteX2" fmla="*/ 1 w 74"/>
                  <a:gd name="connsiteY2" fmla="*/ 313 h 313"/>
                  <a:gd name="connsiteX3" fmla="*/ 0 w 74"/>
                  <a:gd name="connsiteY3" fmla="*/ 128 h 313"/>
                  <a:gd name="connsiteX4" fmla="*/ 74 w 74"/>
                  <a:gd name="connsiteY4" fmla="*/ 0 h 313"/>
                  <a:gd name="connsiteX0" fmla="*/ 10 w 74"/>
                  <a:gd name="connsiteY0" fmla="*/ 0 h 344"/>
                  <a:gd name="connsiteX1" fmla="*/ 74 w 74"/>
                  <a:gd name="connsiteY1" fmla="*/ 234 h 344"/>
                  <a:gd name="connsiteX2" fmla="*/ 1 w 74"/>
                  <a:gd name="connsiteY2" fmla="*/ 344 h 344"/>
                  <a:gd name="connsiteX3" fmla="*/ 0 w 74"/>
                  <a:gd name="connsiteY3" fmla="*/ 159 h 344"/>
                  <a:gd name="connsiteX4" fmla="*/ 10 w 74"/>
                  <a:gd name="connsiteY4" fmla="*/ 0 h 344"/>
                  <a:gd name="connsiteX0" fmla="*/ 74 w 95"/>
                  <a:gd name="connsiteY0" fmla="*/ 0 h 317"/>
                  <a:gd name="connsiteX1" fmla="*/ 74 w 95"/>
                  <a:gd name="connsiteY1" fmla="*/ 207 h 317"/>
                  <a:gd name="connsiteX2" fmla="*/ 1 w 95"/>
                  <a:gd name="connsiteY2" fmla="*/ 317 h 317"/>
                  <a:gd name="connsiteX3" fmla="*/ 0 w 95"/>
                  <a:gd name="connsiteY3" fmla="*/ 132 h 317"/>
                  <a:gd name="connsiteX4" fmla="*/ 74 w 95"/>
                  <a:gd name="connsiteY4" fmla="*/ 0 h 317"/>
                  <a:gd name="connsiteX0" fmla="*/ 74 w 95"/>
                  <a:gd name="connsiteY0" fmla="*/ 0 h 317"/>
                  <a:gd name="connsiteX1" fmla="*/ 74 w 95"/>
                  <a:gd name="connsiteY1" fmla="*/ 207 h 317"/>
                  <a:gd name="connsiteX2" fmla="*/ 1 w 95"/>
                  <a:gd name="connsiteY2" fmla="*/ 317 h 317"/>
                  <a:gd name="connsiteX3" fmla="*/ 0 w 95"/>
                  <a:gd name="connsiteY3" fmla="*/ 132 h 317"/>
                  <a:gd name="connsiteX4" fmla="*/ 74 w 95"/>
                  <a:gd name="connsiteY4" fmla="*/ 0 h 317"/>
                  <a:gd name="connsiteX0" fmla="*/ 74 w 74"/>
                  <a:gd name="connsiteY0" fmla="*/ 0 h 317"/>
                  <a:gd name="connsiteX1" fmla="*/ 74 w 74"/>
                  <a:gd name="connsiteY1" fmla="*/ 207 h 317"/>
                  <a:gd name="connsiteX2" fmla="*/ 1 w 74"/>
                  <a:gd name="connsiteY2" fmla="*/ 317 h 317"/>
                  <a:gd name="connsiteX3" fmla="*/ 0 w 74"/>
                  <a:gd name="connsiteY3" fmla="*/ 132 h 317"/>
                  <a:gd name="connsiteX4" fmla="*/ 74 w 74"/>
                  <a:gd name="connsiteY4" fmla="*/ 0 h 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" h="317">
                    <a:moveTo>
                      <a:pt x="74" y="0"/>
                    </a:moveTo>
                    <a:lnTo>
                      <a:pt x="74" y="207"/>
                    </a:lnTo>
                    <a:cubicBezTo>
                      <a:pt x="50" y="245"/>
                      <a:pt x="25" y="279"/>
                      <a:pt x="1" y="317"/>
                    </a:cubicBezTo>
                    <a:cubicBezTo>
                      <a:pt x="1" y="254"/>
                      <a:pt x="0" y="195"/>
                      <a:pt x="0" y="132"/>
                    </a:cubicBezTo>
                    <a:cubicBezTo>
                      <a:pt x="25" y="88"/>
                      <a:pt x="49" y="44"/>
                      <a:pt x="74" y="0"/>
                    </a:cubicBezTo>
                    <a:close/>
                  </a:path>
                </a:pathLst>
              </a:custGeom>
              <a:solidFill>
                <a:srgbClr val="2C77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7961313" y="2540000"/>
                <a:ext cx="1284287" cy="182563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09" y="0"/>
                  </a:cxn>
                  <a:cxn ang="0">
                    <a:pos x="647" y="115"/>
                  </a:cxn>
                  <a:cxn ang="0">
                    <a:pos x="0" y="114"/>
                  </a:cxn>
                  <a:cxn ang="0">
                    <a:pos x="73" y="0"/>
                  </a:cxn>
                </a:cxnLst>
                <a:rect l="0" t="0" r="r" b="b"/>
                <a:pathLst>
                  <a:path w="809" h="115">
                    <a:moveTo>
                      <a:pt x="73" y="0"/>
                    </a:moveTo>
                    <a:lnTo>
                      <a:pt x="809" y="0"/>
                    </a:lnTo>
                    <a:lnTo>
                      <a:pt x="647" y="115"/>
                    </a:lnTo>
                    <a:lnTo>
                      <a:pt x="0" y="11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8075613" y="2217738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auto">
              <a:xfrm>
                <a:off x="4278313" y="3986213"/>
                <a:ext cx="1241425" cy="120650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782" y="0"/>
                  </a:cxn>
                  <a:cxn ang="0">
                    <a:pos x="736" y="76"/>
                  </a:cxn>
                  <a:cxn ang="0">
                    <a:pos x="0" y="76"/>
                  </a:cxn>
                  <a:cxn ang="0">
                    <a:pos x="171" y="0"/>
                  </a:cxn>
                </a:cxnLst>
                <a:rect l="0" t="0" r="r" b="b"/>
                <a:pathLst>
                  <a:path w="782" h="76">
                    <a:moveTo>
                      <a:pt x="171" y="0"/>
                    </a:moveTo>
                    <a:lnTo>
                      <a:pt x="782" y="0"/>
                    </a:lnTo>
                    <a:lnTo>
                      <a:pt x="736" y="76"/>
                    </a:lnTo>
                    <a:lnTo>
                      <a:pt x="0" y="76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92D0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17"/>
              <p:cNvSpPr>
                <a:spLocks/>
              </p:cNvSpPr>
              <p:nvPr/>
            </p:nvSpPr>
            <p:spPr bwMode="auto">
              <a:xfrm>
                <a:off x="5442107" y="3986213"/>
                <a:ext cx="76200" cy="44291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131"/>
                  </a:cxn>
                  <a:cxn ang="0">
                    <a:pos x="0" y="279"/>
                  </a:cxn>
                  <a:cxn ang="0">
                    <a:pos x="0" y="75"/>
                  </a:cxn>
                  <a:cxn ang="0">
                    <a:pos x="47" y="0"/>
                  </a:cxn>
                </a:cxnLst>
                <a:rect l="0" t="0" r="r" b="b"/>
                <a:pathLst>
                  <a:path w="48" h="279">
                    <a:moveTo>
                      <a:pt x="47" y="0"/>
                    </a:moveTo>
                    <a:lnTo>
                      <a:pt x="48" y="131"/>
                    </a:lnTo>
                    <a:lnTo>
                      <a:pt x="0" y="279"/>
                    </a:lnTo>
                    <a:lnTo>
                      <a:pt x="0" y="75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5F91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4275138" y="4106863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78B832">
                      <a:shade val="67500"/>
                      <a:satMod val="115000"/>
                    </a:srgbClr>
                  </a:gs>
                  <a:gs pos="100000">
                    <a:srgbClr val="78B83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Group 165"/>
          <p:cNvGrpSpPr/>
          <p:nvPr/>
        </p:nvGrpSpPr>
        <p:grpSpPr>
          <a:xfrm>
            <a:off x="1560512" y="1667470"/>
            <a:ext cx="9067800" cy="4276130"/>
            <a:chOff x="1827211" y="1752600"/>
            <a:chExt cx="9067800" cy="4276130"/>
          </a:xfrm>
        </p:grpSpPr>
        <p:sp>
          <p:nvSpPr>
            <p:cNvPr id="167" name="TextBox 166"/>
            <p:cNvSpPr txBox="1"/>
            <p:nvPr/>
          </p:nvSpPr>
          <p:spPr>
            <a:xfrm flipH="1">
              <a:off x="8532811" y="5105400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 flipH="1">
              <a:off x="1827211" y="1752600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 Diagrams &amp; Cartoon 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Group 25"/>
          <p:cNvGrpSpPr/>
          <p:nvPr/>
        </p:nvGrpSpPr>
        <p:grpSpPr>
          <a:xfrm>
            <a:off x="2626321" y="2773551"/>
            <a:ext cx="8229599" cy="4358701"/>
            <a:chOff x="2956719" y="2217738"/>
            <a:chExt cx="6973264" cy="4358701"/>
          </a:xfrm>
        </p:grpSpPr>
        <p:sp>
          <p:nvSpPr>
            <p:cNvPr id="24" name="Freeform 23"/>
            <p:cNvSpPr/>
            <p:nvPr/>
          </p:nvSpPr>
          <p:spPr>
            <a:xfrm>
              <a:off x="4354544" y="4015296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094082" y="4600177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527593" y="3477181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684269" y="3166705"/>
              <a:ext cx="1936635" cy="2075375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6329" h="4253216">
                  <a:moveTo>
                    <a:pt x="3152517" y="0"/>
                  </a:moveTo>
                  <a:lnTo>
                    <a:pt x="0" y="310447"/>
                  </a:lnTo>
                  <a:lnTo>
                    <a:pt x="2707009" y="4253216"/>
                  </a:lnTo>
                  <a:lnTo>
                    <a:pt x="4996329" y="2466725"/>
                  </a:lnTo>
                  <a:lnTo>
                    <a:pt x="31525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26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966360" y="2553927"/>
              <a:ext cx="1963623" cy="2075375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5955" h="4253216">
                  <a:moveTo>
                    <a:pt x="3222143" y="0"/>
                  </a:moveTo>
                  <a:lnTo>
                    <a:pt x="0" y="314451"/>
                  </a:lnTo>
                  <a:lnTo>
                    <a:pt x="2776635" y="4253216"/>
                  </a:lnTo>
                  <a:lnTo>
                    <a:pt x="5065955" y="2466725"/>
                  </a:lnTo>
                  <a:lnTo>
                    <a:pt x="32221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39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19"/>
            <p:cNvGrpSpPr/>
            <p:nvPr/>
          </p:nvGrpSpPr>
          <p:grpSpPr>
            <a:xfrm>
              <a:off x="2956719" y="2217738"/>
              <a:ext cx="6275387" cy="2876550"/>
              <a:chOff x="2970213" y="2217738"/>
              <a:chExt cx="6275387" cy="2876550"/>
            </a:xfrm>
          </p:grpSpPr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2970213" y="4770438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2970213" y="4589463"/>
                <a:ext cx="1296987" cy="182563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817" y="0"/>
                  </a:cxn>
                  <a:cxn ang="0">
                    <a:pos x="736" y="115"/>
                  </a:cxn>
                  <a:cxn ang="0">
                    <a:pos x="0" y="115"/>
                  </a:cxn>
                  <a:cxn ang="0">
                    <a:pos x="169" y="0"/>
                  </a:cxn>
                </a:cxnLst>
                <a:rect l="0" t="0" r="r" b="b"/>
                <a:pathLst>
                  <a:path w="817" h="115">
                    <a:moveTo>
                      <a:pt x="169" y="0"/>
                    </a:moveTo>
                    <a:lnTo>
                      <a:pt x="817" y="0"/>
                    </a:lnTo>
                    <a:lnTo>
                      <a:pt x="736" y="115"/>
                    </a:lnTo>
                    <a:lnTo>
                      <a:pt x="0" y="115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008DF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4137025" y="4589463"/>
                <a:ext cx="130175" cy="504825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82" y="204"/>
                  </a:cxn>
                  <a:cxn ang="0">
                    <a:pos x="0" y="318"/>
                  </a:cxn>
                  <a:cxn ang="0">
                    <a:pos x="0" y="114"/>
                  </a:cxn>
                  <a:cxn ang="0">
                    <a:pos x="82" y="0"/>
                  </a:cxn>
                </a:cxnLst>
                <a:rect l="0" t="0" r="r" b="b"/>
                <a:pathLst>
                  <a:path w="82" h="318">
                    <a:moveTo>
                      <a:pt x="82" y="0"/>
                    </a:moveTo>
                    <a:lnTo>
                      <a:pt x="82" y="204"/>
                    </a:lnTo>
                    <a:lnTo>
                      <a:pt x="0" y="318"/>
                    </a:lnTo>
                    <a:lnTo>
                      <a:pt x="0" y="11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18396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5532438" y="3475038"/>
                <a:ext cx="1168400" cy="325438"/>
              </a:xfrm>
              <a:prstGeom prst="rect">
                <a:avLst/>
              </a:prstGeom>
              <a:gradFill flip="none" rotWithShape="1">
                <a:gsLst>
                  <a:gs pos="0">
                    <a:srgbClr val="E60000">
                      <a:shade val="67500"/>
                      <a:satMod val="115000"/>
                    </a:srgbClr>
                  </a:gs>
                  <a:gs pos="100000">
                    <a:srgbClr val="E6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6759575" y="2882900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auto">
              <a:xfrm>
                <a:off x="6696075" y="2885324"/>
                <a:ext cx="63500" cy="4445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204"/>
                  </a:cxn>
                  <a:cxn ang="0">
                    <a:pos x="0" y="280"/>
                  </a:cxn>
                  <a:cxn ang="0">
                    <a:pos x="0" y="125"/>
                  </a:cxn>
                  <a:cxn ang="0">
                    <a:pos x="40" y="0"/>
                  </a:cxn>
                </a:cxnLst>
                <a:rect l="0" t="0" r="r" b="b"/>
                <a:pathLst>
                  <a:path w="40" h="280">
                    <a:moveTo>
                      <a:pt x="40" y="0"/>
                    </a:moveTo>
                    <a:lnTo>
                      <a:pt x="40" y="204"/>
                    </a:lnTo>
                    <a:lnTo>
                      <a:pt x="0" y="280"/>
                    </a:lnTo>
                    <a:lnTo>
                      <a:pt x="0" y="12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E2A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auto">
              <a:xfrm>
                <a:off x="6699250" y="3203575"/>
                <a:ext cx="1228725" cy="119063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774" y="0"/>
                  </a:cxn>
                  <a:cxn ang="0">
                    <a:pos x="606" y="75"/>
                  </a:cxn>
                  <a:cxn ang="0">
                    <a:pos x="0" y="75"/>
                  </a:cxn>
                  <a:cxn ang="0">
                    <a:pos x="38" y="0"/>
                  </a:cxn>
                </a:cxnLst>
                <a:rect l="0" t="0" r="r" b="b"/>
                <a:pathLst>
                  <a:path w="774" h="75">
                    <a:moveTo>
                      <a:pt x="38" y="0"/>
                    </a:moveTo>
                    <a:lnTo>
                      <a:pt x="774" y="0"/>
                    </a:lnTo>
                    <a:lnTo>
                      <a:pt x="606" y="75"/>
                    </a:lnTo>
                    <a:lnTo>
                      <a:pt x="0" y="7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C8F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7959919" y="2219786"/>
                <a:ext cx="117475" cy="503238"/>
              </a:xfrm>
              <a:custGeom>
                <a:avLst/>
                <a:gdLst>
                  <a:gd name="connsiteX0" fmla="*/ 150 w 150"/>
                  <a:gd name="connsiteY0" fmla="*/ 0 h 314"/>
                  <a:gd name="connsiteX1" fmla="*/ 150 w 150"/>
                  <a:gd name="connsiteY1" fmla="*/ 203 h 314"/>
                  <a:gd name="connsiteX2" fmla="*/ 0 w 150"/>
                  <a:gd name="connsiteY2" fmla="*/ 314 h 314"/>
                  <a:gd name="connsiteX3" fmla="*/ 76 w 150"/>
                  <a:gd name="connsiteY3" fmla="*/ 128 h 314"/>
                  <a:gd name="connsiteX4" fmla="*/ 150 w 150"/>
                  <a:gd name="connsiteY4" fmla="*/ 0 h 314"/>
                  <a:gd name="connsiteX0" fmla="*/ 74 w 74"/>
                  <a:gd name="connsiteY0" fmla="*/ 0 h 313"/>
                  <a:gd name="connsiteX1" fmla="*/ 74 w 74"/>
                  <a:gd name="connsiteY1" fmla="*/ 203 h 313"/>
                  <a:gd name="connsiteX2" fmla="*/ 1 w 74"/>
                  <a:gd name="connsiteY2" fmla="*/ 313 h 313"/>
                  <a:gd name="connsiteX3" fmla="*/ 0 w 74"/>
                  <a:gd name="connsiteY3" fmla="*/ 128 h 313"/>
                  <a:gd name="connsiteX4" fmla="*/ 74 w 74"/>
                  <a:gd name="connsiteY4" fmla="*/ 0 h 313"/>
                  <a:gd name="connsiteX0" fmla="*/ 10 w 74"/>
                  <a:gd name="connsiteY0" fmla="*/ 0 h 344"/>
                  <a:gd name="connsiteX1" fmla="*/ 74 w 74"/>
                  <a:gd name="connsiteY1" fmla="*/ 234 h 344"/>
                  <a:gd name="connsiteX2" fmla="*/ 1 w 74"/>
                  <a:gd name="connsiteY2" fmla="*/ 344 h 344"/>
                  <a:gd name="connsiteX3" fmla="*/ 0 w 74"/>
                  <a:gd name="connsiteY3" fmla="*/ 159 h 344"/>
                  <a:gd name="connsiteX4" fmla="*/ 10 w 74"/>
                  <a:gd name="connsiteY4" fmla="*/ 0 h 344"/>
                  <a:gd name="connsiteX0" fmla="*/ 74 w 95"/>
                  <a:gd name="connsiteY0" fmla="*/ 0 h 317"/>
                  <a:gd name="connsiteX1" fmla="*/ 74 w 95"/>
                  <a:gd name="connsiteY1" fmla="*/ 207 h 317"/>
                  <a:gd name="connsiteX2" fmla="*/ 1 w 95"/>
                  <a:gd name="connsiteY2" fmla="*/ 317 h 317"/>
                  <a:gd name="connsiteX3" fmla="*/ 0 w 95"/>
                  <a:gd name="connsiteY3" fmla="*/ 132 h 317"/>
                  <a:gd name="connsiteX4" fmla="*/ 74 w 95"/>
                  <a:gd name="connsiteY4" fmla="*/ 0 h 317"/>
                  <a:gd name="connsiteX0" fmla="*/ 74 w 95"/>
                  <a:gd name="connsiteY0" fmla="*/ 0 h 317"/>
                  <a:gd name="connsiteX1" fmla="*/ 74 w 95"/>
                  <a:gd name="connsiteY1" fmla="*/ 207 h 317"/>
                  <a:gd name="connsiteX2" fmla="*/ 1 w 95"/>
                  <a:gd name="connsiteY2" fmla="*/ 317 h 317"/>
                  <a:gd name="connsiteX3" fmla="*/ 0 w 95"/>
                  <a:gd name="connsiteY3" fmla="*/ 132 h 317"/>
                  <a:gd name="connsiteX4" fmla="*/ 74 w 95"/>
                  <a:gd name="connsiteY4" fmla="*/ 0 h 317"/>
                  <a:gd name="connsiteX0" fmla="*/ 74 w 74"/>
                  <a:gd name="connsiteY0" fmla="*/ 0 h 317"/>
                  <a:gd name="connsiteX1" fmla="*/ 74 w 74"/>
                  <a:gd name="connsiteY1" fmla="*/ 207 h 317"/>
                  <a:gd name="connsiteX2" fmla="*/ 1 w 74"/>
                  <a:gd name="connsiteY2" fmla="*/ 317 h 317"/>
                  <a:gd name="connsiteX3" fmla="*/ 0 w 74"/>
                  <a:gd name="connsiteY3" fmla="*/ 132 h 317"/>
                  <a:gd name="connsiteX4" fmla="*/ 74 w 74"/>
                  <a:gd name="connsiteY4" fmla="*/ 0 h 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" h="317">
                    <a:moveTo>
                      <a:pt x="74" y="0"/>
                    </a:moveTo>
                    <a:lnTo>
                      <a:pt x="74" y="207"/>
                    </a:lnTo>
                    <a:cubicBezTo>
                      <a:pt x="50" y="245"/>
                      <a:pt x="25" y="279"/>
                      <a:pt x="1" y="317"/>
                    </a:cubicBezTo>
                    <a:cubicBezTo>
                      <a:pt x="1" y="254"/>
                      <a:pt x="0" y="195"/>
                      <a:pt x="0" y="132"/>
                    </a:cubicBezTo>
                    <a:cubicBezTo>
                      <a:pt x="25" y="88"/>
                      <a:pt x="49" y="44"/>
                      <a:pt x="74" y="0"/>
                    </a:cubicBezTo>
                    <a:close/>
                  </a:path>
                </a:pathLst>
              </a:custGeom>
              <a:solidFill>
                <a:srgbClr val="2C77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7961313" y="2540000"/>
                <a:ext cx="1284287" cy="182563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09" y="0"/>
                  </a:cxn>
                  <a:cxn ang="0">
                    <a:pos x="647" y="115"/>
                  </a:cxn>
                  <a:cxn ang="0">
                    <a:pos x="0" y="114"/>
                  </a:cxn>
                  <a:cxn ang="0">
                    <a:pos x="73" y="0"/>
                  </a:cxn>
                </a:cxnLst>
                <a:rect l="0" t="0" r="r" b="b"/>
                <a:pathLst>
                  <a:path w="809" h="115">
                    <a:moveTo>
                      <a:pt x="73" y="0"/>
                    </a:moveTo>
                    <a:lnTo>
                      <a:pt x="809" y="0"/>
                    </a:lnTo>
                    <a:lnTo>
                      <a:pt x="647" y="115"/>
                    </a:lnTo>
                    <a:lnTo>
                      <a:pt x="0" y="11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8075613" y="2217738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auto">
              <a:xfrm>
                <a:off x="4278313" y="3986213"/>
                <a:ext cx="1241425" cy="120650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782" y="0"/>
                  </a:cxn>
                  <a:cxn ang="0">
                    <a:pos x="736" y="76"/>
                  </a:cxn>
                  <a:cxn ang="0">
                    <a:pos x="0" y="76"/>
                  </a:cxn>
                  <a:cxn ang="0">
                    <a:pos x="171" y="0"/>
                  </a:cxn>
                </a:cxnLst>
                <a:rect l="0" t="0" r="r" b="b"/>
                <a:pathLst>
                  <a:path w="782" h="76">
                    <a:moveTo>
                      <a:pt x="171" y="0"/>
                    </a:moveTo>
                    <a:lnTo>
                      <a:pt x="782" y="0"/>
                    </a:lnTo>
                    <a:lnTo>
                      <a:pt x="736" y="76"/>
                    </a:lnTo>
                    <a:lnTo>
                      <a:pt x="0" y="76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92D0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17"/>
              <p:cNvSpPr>
                <a:spLocks/>
              </p:cNvSpPr>
              <p:nvPr/>
            </p:nvSpPr>
            <p:spPr bwMode="auto">
              <a:xfrm>
                <a:off x="5442107" y="3986213"/>
                <a:ext cx="76200" cy="44291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131"/>
                  </a:cxn>
                  <a:cxn ang="0">
                    <a:pos x="0" y="279"/>
                  </a:cxn>
                  <a:cxn ang="0">
                    <a:pos x="0" y="75"/>
                  </a:cxn>
                  <a:cxn ang="0">
                    <a:pos x="47" y="0"/>
                  </a:cxn>
                </a:cxnLst>
                <a:rect l="0" t="0" r="r" b="b"/>
                <a:pathLst>
                  <a:path w="48" h="279">
                    <a:moveTo>
                      <a:pt x="47" y="0"/>
                    </a:moveTo>
                    <a:lnTo>
                      <a:pt x="48" y="131"/>
                    </a:lnTo>
                    <a:lnTo>
                      <a:pt x="0" y="279"/>
                    </a:lnTo>
                    <a:lnTo>
                      <a:pt x="0" y="75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5F91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4275138" y="4106863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78B832">
                      <a:shade val="67500"/>
                      <a:satMod val="115000"/>
                    </a:srgbClr>
                  </a:gs>
                  <a:gs pos="100000">
                    <a:srgbClr val="78B83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165"/>
          <p:cNvGrpSpPr/>
          <p:nvPr/>
        </p:nvGrpSpPr>
        <p:grpSpPr>
          <a:xfrm>
            <a:off x="1560512" y="1667470"/>
            <a:ext cx="9067800" cy="4276130"/>
            <a:chOff x="1827211" y="1752600"/>
            <a:chExt cx="9067800" cy="4276130"/>
          </a:xfrm>
        </p:grpSpPr>
        <p:sp>
          <p:nvSpPr>
            <p:cNvPr id="167" name="TextBox 166"/>
            <p:cNvSpPr txBox="1"/>
            <p:nvPr/>
          </p:nvSpPr>
          <p:spPr>
            <a:xfrm flipH="1">
              <a:off x="8532811" y="5105400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 flipH="1">
              <a:off x="1827211" y="1752600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4570412" y="2057400"/>
            <a:ext cx="1097756" cy="2520820"/>
            <a:chOff x="5453856" y="1174749"/>
            <a:chExt cx="1387475" cy="3186113"/>
          </a:xfrm>
        </p:grpSpPr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5658643" y="3136900"/>
              <a:ext cx="1074737" cy="1201738"/>
            </a:xfrm>
            <a:custGeom>
              <a:avLst/>
              <a:gdLst/>
              <a:ahLst/>
              <a:cxnLst>
                <a:cxn ang="0">
                  <a:pos x="478" y="2"/>
                </a:cxn>
                <a:cxn ang="0">
                  <a:pos x="489" y="20"/>
                </a:cxn>
                <a:cxn ang="0">
                  <a:pos x="510" y="50"/>
                </a:cxn>
                <a:cxn ang="0">
                  <a:pos x="536" y="90"/>
                </a:cxn>
                <a:cxn ang="0">
                  <a:pos x="564" y="137"/>
                </a:cxn>
                <a:cxn ang="0">
                  <a:pos x="609" y="210"/>
                </a:cxn>
                <a:cxn ang="0">
                  <a:pos x="636" y="255"/>
                </a:cxn>
                <a:cxn ang="0">
                  <a:pos x="657" y="293"/>
                </a:cxn>
                <a:cxn ang="0">
                  <a:pos x="670" y="319"/>
                </a:cxn>
                <a:cxn ang="0">
                  <a:pos x="675" y="348"/>
                </a:cxn>
                <a:cxn ang="0">
                  <a:pos x="677" y="399"/>
                </a:cxn>
                <a:cxn ang="0">
                  <a:pos x="675" y="527"/>
                </a:cxn>
                <a:cxn ang="0">
                  <a:pos x="671" y="591"/>
                </a:cxn>
                <a:cxn ang="0">
                  <a:pos x="667" y="649"/>
                </a:cxn>
                <a:cxn ang="0">
                  <a:pos x="663" y="693"/>
                </a:cxn>
                <a:cxn ang="0">
                  <a:pos x="661" y="718"/>
                </a:cxn>
                <a:cxn ang="0">
                  <a:pos x="573" y="757"/>
                </a:cxn>
                <a:cxn ang="0">
                  <a:pos x="557" y="716"/>
                </a:cxn>
                <a:cxn ang="0">
                  <a:pos x="548" y="660"/>
                </a:cxn>
                <a:cxn ang="0">
                  <a:pos x="542" y="597"/>
                </a:cxn>
                <a:cxn ang="0">
                  <a:pos x="541" y="469"/>
                </a:cxn>
                <a:cxn ang="0">
                  <a:pos x="543" y="418"/>
                </a:cxn>
                <a:cxn ang="0">
                  <a:pos x="545" y="383"/>
                </a:cxn>
                <a:cxn ang="0">
                  <a:pos x="546" y="370"/>
                </a:cxn>
                <a:cxn ang="0">
                  <a:pos x="395" y="175"/>
                </a:cxn>
                <a:cxn ang="0">
                  <a:pos x="409" y="234"/>
                </a:cxn>
                <a:cxn ang="0">
                  <a:pos x="419" y="296"/>
                </a:cxn>
                <a:cxn ang="0">
                  <a:pos x="424" y="353"/>
                </a:cxn>
                <a:cxn ang="0">
                  <a:pos x="423" y="401"/>
                </a:cxn>
                <a:cxn ang="0">
                  <a:pos x="416" y="428"/>
                </a:cxn>
                <a:cxn ang="0">
                  <a:pos x="0" y="455"/>
                </a:cxn>
                <a:cxn ang="0">
                  <a:pos x="7" y="450"/>
                </a:cxn>
                <a:cxn ang="0">
                  <a:pos x="31" y="435"/>
                </a:cxn>
                <a:cxn ang="0">
                  <a:pos x="70" y="416"/>
                </a:cxn>
                <a:cxn ang="0">
                  <a:pos x="126" y="394"/>
                </a:cxn>
                <a:cxn ang="0">
                  <a:pos x="201" y="376"/>
                </a:cxn>
                <a:cxn ang="0">
                  <a:pos x="294" y="361"/>
                </a:cxn>
                <a:cxn ang="0">
                  <a:pos x="293" y="350"/>
                </a:cxn>
                <a:cxn ang="0">
                  <a:pos x="288" y="321"/>
                </a:cxn>
                <a:cxn ang="0">
                  <a:pos x="278" y="281"/>
                </a:cxn>
                <a:cxn ang="0">
                  <a:pos x="260" y="236"/>
                </a:cxn>
                <a:cxn ang="0">
                  <a:pos x="235" y="200"/>
                </a:cxn>
                <a:cxn ang="0">
                  <a:pos x="204" y="166"/>
                </a:cxn>
                <a:cxn ang="0">
                  <a:pos x="170" y="129"/>
                </a:cxn>
                <a:cxn ang="0">
                  <a:pos x="141" y="88"/>
                </a:cxn>
                <a:cxn ang="0">
                  <a:pos x="119" y="41"/>
                </a:cxn>
                <a:cxn ang="0">
                  <a:pos x="368" y="17"/>
                </a:cxn>
                <a:cxn ang="0">
                  <a:pos x="477" y="0"/>
                </a:cxn>
              </a:cxnLst>
              <a:rect l="0" t="0" r="r" b="b"/>
              <a:pathLst>
                <a:path w="677" h="757">
                  <a:moveTo>
                    <a:pt x="477" y="0"/>
                  </a:moveTo>
                  <a:lnTo>
                    <a:pt x="478" y="2"/>
                  </a:lnTo>
                  <a:lnTo>
                    <a:pt x="483" y="9"/>
                  </a:lnTo>
                  <a:lnTo>
                    <a:pt x="489" y="20"/>
                  </a:lnTo>
                  <a:lnTo>
                    <a:pt x="499" y="33"/>
                  </a:lnTo>
                  <a:lnTo>
                    <a:pt x="510" y="50"/>
                  </a:lnTo>
                  <a:lnTo>
                    <a:pt x="522" y="70"/>
                  </a:lnTo>
                  <a:lnTo>
                    <a:pt x="536" y="90"/>
                  </a:lnTo>
                  <a:lnTo>
                    <a:pt x="550" y="113"/>
                  </a:lnTo>
                  <a:lnTo>
                    <a:pt x="564" y="137"/>
                  </a:lnTo>
                  <a:lnTo>
                    <a:pt x="595" y="186"/>
                  </a:lnTo>
                  <a:lnTo>
                    <a:pt x="609" y="210"/>
                  </a:lnTo>
                  <a:lnTo>
                    <a:pt x="623" y="233"/>
                  </a:lnTo>
                  <a:lnTo>
                    <a:pt x="636" y="255"/>
                  </a:lnTo>
                  <a:lnTo>
                    <a:pt x="647" y="275"/>
                  </a:lnTo>
                  <a:lnTo>
                    <a:pt x="657" y="293"/>
                  </a:lnTo>
                  <a:lnTo>
                    <a:pt x="665" y="308"/>
                  </a:lnTo>
                  <a:lnTo>
                    <a:pt x="670" y="319"/>
                  </a:lnTo>
                  <a:lnTo>
                    <a:pt x="672" y="328"/>
                  </a:lnTo>
                  <a:lnTo>
                    <a:pt x="675" y="348"/>
                  </a:lnTo>
                  <a:lnTo>
                    <a:pt x="676" y="372"/>
                  </a:lnTo>
                  <a:lnTo>
                    <a:pt x="677" y="399"/>
                  </a:lnTo>
                  <a:lnTo>
                    <a:pt x="677" y="461"/>
                  </a:lnTo>
                  <a:lnTo>
                    <a:pt x="675" y="527"/>
                  </a:lnTo>
                  <a:lnTo>
                    <a:pt x="673" y="560"/>
                  </a:lnTo>
                  <a:lnTo>
                    <a:pt x="671" y="591"/>
                  </a:lnTo>
                  <a:lnTo>
                    <a:pt x="669" y="621"/>
                  </a:lnTo>
                  <a:lnTo>
                    <a:pt x="667" y="649"/>
                  </a:lnTo>
                  <a:lnTo>
                    <a:pt x="665" y="673"/>
                  </a:lnTo>
                  <a:lnTo>
                    <a:pt x="663" y="693"/>
                  </a:lnTo>
                  <a:lnTo>
                    <a:pt x="662" y="707"/>
                  </a:lnTo>
                  <a:lnTo>
                    <a:pt x="661" y="718"/>
                  </a:lnTo>
                  <a:lnTo>
                    <a:pt x="661" y="721"/>
                  </a:lnTo>
                  <a:lnTo>
                    <a:pt x="573" y="757"/>
                  </a:lnTo>
                  <a:lnTo>
                    <a:pt x="564" y="738"/>
                  </a:lnTo>
                  <a:lnTo>
                    <a:pt x="557" y="716"/>
                  </a:lnTo>
                  <a:lnTo>
                    <a:pt x="552" y="689"/>
                  </a:lnTo>
                  <a:lnTo>
                    <a:pt x="548" y="660"/>
                  </a:lnTo>
                  <a:lnTo>
                    <a:pt x="545" y="629"/>
                  </a:lnTo>
                  <a:lnTo>
                    <a:pt x="542" y="597"/>
                  </a:lnTo>
                  <a:lnTo>
                    <a:pt x="541" y="564"/>
                  </a:lnTo>
                  <a:lnTo>
                    <a:pt x="541" y="469"/>
                  </a:lnTo>
                  <a:lnTo>
                    <a:pt x="542" y="443"/>
                  </a:lnTo>
                  <a:lnTo>
                    <a:pt x="543" y="418"/>
                  </a:lnTo>
                  <a:lnTo>
                    <a:pt x="544" y="398"/>
                  </a:lnTo>
                  <a:lnTo>
                    <a:pt x="545" y="383"/>
                  </a:lnTo>
                  <a:lnTo>
                    <a:pt x="546" y="373"/>
                  </a:lnTo>
                  <a:lnTo>
                    <a:pt x="546" y="370"/>
                  </a:lnTo>
                  <a:lnTo>
                    <a:pt x="421" y="164"/>
                  </a:lnTo>
                  <a:lnTo>
                    <a:pt x="395" y="175"/>
                  </a:lnTo>
                  <a:lnTo>
                    <a:pt x="403" y="203"/>
                  </a:lnTo>
                  <a:lnTo>
                    <a:pt x="409" y="234"/>
                  </a:lnTo>
                  <a:lnTo>
                    <a:pt x="414" y="265"/>
                  </a:lnTo>
                  <a:lnTo>
                    <a:pt x="419" y="296"/>
                  </a:lnTo>
                  <a:lnTo>
                    <a:pt x="422" y="326"/>
                  </a:lnTo>
                  <a:lnTo>
                    <a:pt x="424" y="353"/>
                  </a:lnTo>
                  <a:lnTo>
                    <a:pt x="424" y="379"/>
                  </a:lnTo>
                  <a:lnTo>
                    <a:pt x="423" y="401"/>
                  </a:lnTo>
                  <a:lnTo>
                    <a:pt x="420" y="417"/>
                  </a:lnTo>
                  <a:lnTo>
                    <a:pt x="416" y="428"/>
                  </a:lnTo>
                  <a:lnTo>
                    <a:pt x="98" y="546"/>
                  </a:lnTo>
                  <a:lnTo>
                    <a:pt x="0" y="455"/>
                  </a:lnTo>
                  <a:lnTo>
                    <a:pt x="2" y="454"/>
                  </a:lnTo>
                  <a:lnTo>
                    <a:pt x="7" y="450"/>
                  </a:lnTo>
                  <a:lnTo>
                    <a:pt x="17" y="444"/>
                  </a:lnTo>
                  <a:lnTo>
                    <a:pt x="31" y="435"/>
                  </a:lnTo>
                  <a:lnTo>
                    <a:pt x="48" y="426"/>
                  </a:lnTo>
                  <a:lnTo>
                    <a:pt x="70" y="416"/>
                  </a:lnTo>
                  <a:lnTo>
                    <a:pt x="96" y="406"/>
                  </a:lnTo>
                  <a:lnTo>
                    <a:pt x="126" y="394"/>
                  </a:lnTo>
                  <a:lnTo>
                    <a:pt x="161" y="385"/>
                  </a:lnTo>
                  <a:lnTo>
                    <a:pt x="201" y="376"/>
                  </a:lnTo>
                  <a:lnTo>
                    <a:pt x="245" y="368"/>
                  </a:lnTo>
                  <a:lnTo>
                    <a:pt x="294" y="361"/>
                  </a:lnTo>
                  <a:lnTo>
                    <a:pt x="294" y="358"/>
                  </a:lnTo>
                  <a:lnTo>
                    <a:pt x="293" y="350"/>
                  </a:lnTo>
                  <a:lnTo>
                    <a:pt x="291" y="338"/>
                  </a:lnTo>
                  <a:lnTo>
                    <a:pt x="288" y="321"/>
                  </a:lnTo>
                  <a:lnTo>
                    <a:pt x="284" y="303"/>
                  </a:lnTo>
                  <a:lnTo>
                    <a:pt x="278" y="281"/>
                  </a:lnTo>
                  <a:lnTo>
                    <a:pt x="270" y="259"/>
                  </a:lnTo>
                  <a:lnTo>
                    <a:pt x="260" y="236"/>
                  </a:lnTo>
                  <a:lnTo>
                    <a:pt x="248" y="218"/>
                  </a:lnTo>
                  <a:lnTo>
                    <a:pt x="235" y="200"/>
                  </a:lnTo>
                  <a:lnTo>
                    <a:pt x="221" y="184"/>
                  </a:lnTo>
                  <a:lnTo>
                    <a:pt x="204" y="166"/>
                  </a:lnTo>
                  <a:lnTo>
                    <a:pt x="188" y="148"/>
                  </a:lnTo>
                  <a:lnTo>
                    <a:pt x="170" y="129"/>
                  </a:lnTo>
                  <a:lnTo>
                    <a:pt x="155" y="110"/>
                  </a:lnTo>
                  <a:lnTo>
                    <a:pt x="141" y="88"/>
                  </a:lnTo>
                  <a:lnTo>
                    <a:pt x="128" y="66"/>
                  </a:lnTo>
                  <a:lnTo>
                    <a:pt x="119" y="41"/>
                  </a:lnTo>
                  <a:lnTo>
                    <a:pt x="113" y="13"/>
                  </a:lnTo>
                  <a:lnTo>
                    <a:pt x="368" y="17"/>
                  </a:lnTo>
                  <a:lnTo>
                    <a:pt x="419" y="17"/>
                  </a:lnTo>
                  <a:lnTo>
                    <a:pt x="47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58643" y="3844925"/>
              <a:ext cx="252412" cy="247650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5" y="1"/>
                </a:cxn>
                <a:cxn ang="0">
                  <a:pos x="83" y="4"/>
                </a:cxn>
                <a:cxn ang="0">
                  <a:pos x="101" y="11"/>
                </a:cxn>
                <a:cxn ang="0">
                  <a:pos x="119" y="23"/>
                </a:cxn>
                <a:cxn ang="0">
                  <a:pos x="136" y="41"/>
                </a:cxn>
                <a:cxn ang="0">
                  <a:pos x="148" y="59"/>
                </a:cxn>
                <a:cxn ang="0">
                  <a:pos x="156" y="77"/>
                </a:cxn>
                <a:cxn ang="0">
                  <a:pos x="159" y="92"/>
                </a:cxn>
                <a:cxn ang="0">
                  <a:pos x="159" y="104"/>
                </a:cxn>
                <a:cxn ang="0">
                  <a:pos x="155" y="117"/>
                </a:cxn>
                <a:cxn ang="0">
                  <a:pos x="150" y="126"/>
                </a:cxn>
                <a:cxn ang="0">
                  <a:pos x="143" y="134"/>
                </a:cxn>
                <a:cxn ang="0">
                  <a:pos x="134" y="141"/>
                </a:cxn>
                <a:cxn ang="0">
                  <a:pos x="126" y="146"/>
                </a:cxn>
                <a:cxn ang="0">
                  <a:pos x="112" y="154"/>
                </a:cxn>
                <a:cxn ang="0">
                  <a:pos x="108" y="155"/>
                </a:cxn>
                <a:cxn ang="0">
                  <a:pos x="106" y="156"/>
                </a:cxn>
                <a:cxn ang="0">
                  <a:pos x="0" y="9"/>
                </a:cxn>
                <a:cxn ang="0">
                  <a:pos x="2" y="8"/>
                </a:cxn>
                <a:cxn ang="0">
                  <a:pos x="9" y="6"/>
                </a:cxn>
                <a:cxn ang="0">
                  <a:pos x="20" y="3"/>
                </a:cxn>
                <a:cxn ang="0">
                  <a:pos x="32" y="1"/>
                </a:cxn>
                <a:cxn ang="0">
                  <a:pos x="47" y="0"/>
                </a:cxn>
              </a:cxnLst>
              <a:rect l="0" t="0" r="r" b="b"/>
              <a:pathLst>
                <a:path w="159" h="156">
                  <a:moveTo>
                    <a:pt x="47" y="0"/>
                  </a:moveTo>
                  <a:lnTo>
                    <a:pt x="65" y="1"/>
                  </a:lnTo>
                  <a:lnTo>
                    <a:pt x="83" y="4"/>
                  </a:lnTo>
                  <a:lnTo>
                    <a:pt x="101" y="11"/>
                  </a:lnTo>
                  <a:lnTo>
                    <a:pt x="119" y="23"/>
                  </a:lnTo>
                  <a:lnTo>
                    <a:pt x="136" y="41"/>
                  </a:lnTo>
                  <a:lnTo>
                    <a:pt x="148" y="59"/>
                  </a:lnTo>
                  <a:lnTo>
                    <a:pt x="156" y="77"/>
                  </a:lnTo>
                  <a:lnTo>
                    <a:pt x="159" y="92"/>
                  </a:lnTo>
                  <a:lnTo>
                    <a:pt x="159" y="104"/>
                  </a:lnTo>
                  <a:lnTo>
                    <a:pt x="155" y="117"/>
                  </a:lnTo>
                  <a:lnTo>
                    <a:pt x="150" y="126"/>
                  </a:lnTo>
                  <a:lnTo>
                    <a:pt x="143" y="134"/>
                  </a:lnTo>
                  <a:lnTo>
                    <a:pt x="134" y="141"/>
                  </a:lnTo>
                  <a:lnTo>
                    <a:pt x="126" y="146"/>
                  </a:lnTo>
                  <a:lnTo>
                    <a:pt x="112" y="154"/>
                  </a:lnTo>
                  <a:lnTo>
                    <a:pt x="108" y="155"/>
                  </a:lnTo>
                  <a:lnTo>
                    <a:pt x="106" y="156"/>
                  </a:lnTo>
                  <a:lnTo>
                    <a:pt x="0" y="9"/>
                  </a:lnTo>
                  <a:lnTo>
                    <a:pt x="2" y="8"/>
                  </a:lnTo>
                  <a:lnTo>
                    <a:pt x="9" y="6"/>
                  </a:lnTo>
                  <a:lnTo>
                    <a:pt x="20" y="3"/>
                  </a:lnTo>
                  <a:lnTo>
                    <a:pt x="32" y="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565106" y="4227512"/>
              <a:ext cx="276225" cy="13335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113" y="0"/>
                </a:cxn>
                <a:cxn ang="0">
                  <a:pos x="131" y="3"/>
                </a:cxn>
                <a:cxn ang="0">
                  <a:pos x="145" y="9"/>
                </a:cxn>
                <a:cxn ang="0">
                  <a:pos x="155" y="18"/>
                </a:cxn>
                <a:cxn ang="0">
                  <a:pos x="163" y="28"/>
                </a:cxn>
                <a:cxn ang="0">
                  <a:pos x="169" y="39"/>
                </a:cxn>
                <a:cxn ang="0">
                  <a:pos x="172" y="50"/>
                </a:cxn>
                <a:cxn ang="0">
                  <a:pos x="173" y="61"/>
                </a:cxn>
                <a:cxn ang="0">
                  <a:pos x="174" y="70"/>
                </a:cxn>
                <a:cxn ang="0">
                  <a:pos x="174" y="77"/>
                </a:cxn>
                <a:cxn ang="0">
                  <a:pos x="173" y="82"/>
                </a:cxn>
                <a:cxn ang="0">
                  <a:pos x="173" y="84"/>
                </a:cxn>
                <a:cxn ang="0">
                  <a:pos x="151" y="84"/>
                </a:cxn>
                <a:cxn ang="0">
                  <a:pos x="133" y="83"/>
                </a:cxn>
                <a:cxn ang="0">
                  <a:pos x="107" y="82"/>
                </a:cxn>
                <a:cxn ang="0">
                  <a:pos x="83" y="81"/>
                </a:cxn>
                <a:cxn ang="0">
                  <a:pos x="61" y="80"/>
                </a:cxn>
                <a:cxn ang="0">
                  <a:pos x="41" y="79"/>
                </a:cxn>
                <a:cxn ang="0">
                  <a:pos x="24" y="78"/>
                </a:cxn>
                <a:cxn ang="0">
                  <a:pos x="12" y="77"/>
                </a:cxn>
                <a:cxn ang="0">
                  <a:pos x="3" y="76"/>
                </a:cxn>
                <a:cxn ang="0">
                  <a:pos x="0" y="76"/>
                </a:cxn>
                <a:cxn ang="0">
                  <a:pos x="0" y="74"/>
                </a:cxn>
                <a:cxn ang="0">
                  <a:pos x="1" y="70"/>
                </a:cxn>
                <a:cxn ang="0">
                  <a:pos x="5" y="63"/>
                </a:cxn>
                <a:cxn ang="0">
                  <a:pos x="8" y="54"/>
                </a:cxn>
                <a:cxn ang="0">
                  <a:pos x="13" y="44"/>
                </a:cxn>
                <a:cxn ang="0">
                  <a:pos x="20" y="35"/>
                </a:cxn>
                <a:cxn ang="0">
                  <a:pos x="28" y="25"/>
                </a:cxn>
                <a:cxn ang="0">
                  <a:pos x="39" y="15"/>
                </a:cxn>
                <a:cxn ang="0">
                  <a:pos x="54" y="8"/>
                </a:cxn>
                <a:cxn ang="0">
                  <a:pos x="70" y="2"/>
                </a:cxn>
                <a:cxn ang="0">
                  <a:pos x="90" y="0"/>
                </a:cxn>
              </a:cxnLst>
              <a:rect l="0" t="0" r="r" b="b"/>
              <a:pathLst>
                <a:path w="174" h="84">
                  <a:moveTo>
                    <a:pt x="90" y="0"/>
                  </a:moveTo>
                  <a:lnTo>
                    <a:pt x="113" y="0"/>
                  </a:lnTo>
                  <a:lnTo>
                    <a:pt x="131" y="3"/>
                  </a:lnTo>
                  <a:lnTo>
                    <a:pt x="145" y="9"/>
                  </a:lnTo>
                  <a:lnTo>
                    <a:pt x="155" y="18"/>
                  </a:lnTo>
                  <a:lnTo>
                    <a:pt x="163" y="28"/>
                  </a:lnTo>
                  <a:lnTo>
                    <a:pt x="169" y="39"/>
                  </a:lnTo>
                  <a:lnTo>
                    <a:pt x="172" y="50"/>
                  </a:lnTo>
                  <a:lnTo>
                    <a:pt x="173" y="61"/>
                  </a:lnTo>
                  <a:lnTo>
                    <a:pt x="174" y="70"/>
                  </a:lnTo>
                  <a:lnTo>
                    <a:pt x="174" y="77"/>
                  </a:lnTo>
                  <a:lnTo>
                    <a:pt x="173" y="82"/>
                  </a:lnTo>
                  <a:lnTo>
                    <a:pt x="173" y="84"/>
                  </a:lnTo>
                  <a:lnTo>
                    <a:pt x="151" y="84"/>
                  </a:lnTo>
                  <a:lnTo>
                    <a:pt x="133" y="83"/>
                  </a:lnTo>
                  <a:lnTo>
                    <a:pt x="107" y="82"/>
                  </a:lnTo>
                  <a:lnTo>
                    <a:pt x="83" y="81"/>
                  </a:lnTo>
                  <a:lnTo>
                    <a:pt x="61" y="80"/>
                  </a:lnTo>
                  <a:lnTo>
                    <a:pt x="41" y="79"/>
                  </a:lnTo>
                  <a:lnTo>
                    <a:pt x="24" y="78"/>
                  </a:lnTo>
                  <a:lnTo>
                    <a:pt x="12" y="77"/>
                  </a:lnTo>
                  <a:lnTo>
                    <a:pt x="3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1" y="70"/>
                  </a:lnTo>
                  <a:lnTo>
                    <a:pt x="5" y="63"/>
                  </a:lnTo>
                  <a:lnTo>
                    <a:pt x="8" y="54"/>
                  </a:lnTo>
                  <a:lnTo>
                    <a:pt x="13" y="44"/>
                  </a:lnTo>
                  <a:lnTo>
                    <a:pt x="20" y="35"/>
                  </a:lnTo>
                  <a:lnTo>
                    <a:pt x="28" y="25"/>
                  </a:lnTo>
                  <a:lnTo>
                    <a:pt x="39" y="15"/>
                  </a:lnTo>
                  <a:lnTo>
                    <a:pt x="54" y="8"/>
                  </a:lnTo>
                  <a:lnTo>
                    <a:pt x="70" y="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590381" y="1174749"/>
              <a:ext cx="960437" cy="938213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271" y="1"/>
                </a:cxn>
                <a:cxn ang="0">
                  <a:pos x="307" y="6"/>
                </a:cxn>
                <a:cxn ang="0">
                  <a:pos x="344" y="16"/>
                </a:cxn>
                <a:cxn ang="0">
                  <a:pos x="380" y="31"/>
                </a:cxn>
                <a:cxn ang="0">
                  <a:pos x="415" y="48"/>
                </a:cxn>
                <a:cxn ang="0">
                  <a:pos x="450" y="72"/>
                </a:cxn>
                <a:cxn ang="0">
                  <a:pos x="483" y="99"/>
                </a:cxn>
                <a:cxn ang="0">
                  <a:pos x="515" y="130"/>
                </a:cxn>
                <a:cxn ang="0">
                  <a:pos x="539" y="160"/>
                </a:cxn>
                <a:cxn ang="0">
                  <a:pos x="559" y="191"/>
                </a:cxn>
                <a:cxn ang="0">
                  <a:pos x="576" y="224"/>
                </a:cxn>
                <a:cxn ang="0">
                  <a:pos x="589" y="258"/>
                </a:cxn>
                <a:cxn ang="0">
                  <a:pos x="598" y="292"/>
                </a:cxn>
                <a:cxn ang="0">
                  <a:pos x="604" y="325"/>
                </a:cxn>
                <a:cxn ang="0">
                  <a:pos x="605" y="360"/>
                </a:cxn>
                <a:cxn ang="0">
                  <a:pos x="602" y="393"/>
                </a:cxn>
                <a:cxn ang="0">
                  <a:pos x="595" y="426"/>
                </a:cxn>
                <a:cxn ang="0">
                  <a:pos x="584" y="456"/>
                </a:cxn>
                <a:cxn ang="0">
                  <a:pos x="568" y="485"/>
                </a:cxn>
                <a:cxn ang="0">
                  <a:pos x="548" y="511"/>
                </a:cxn>
                <a:cxn ang="0">
                  <a:pos x="523" y="535"/>
                </a:cxn>
                <a:cxn ang="0">
                  <a:pos x="491" y="556"/>
                </a:cxn>
                <a:cxn ang="0">
                  <a:pos x="457" y="574"/>
                </a:cxn>
                <a:cxn ang="0">
                  <a:pos x="422" y="585"/>
                </a:cxn>
                <a:cxn ang="0">
                  <a:pos x="386" y="590"/>
                </a:cxn>
                <a:cxn ang="0">
                  <a:pos x="348" y="591"/>
                </a:cxn>
                <a:cxn ang="0">
                  <a:pos x="310" y="588"/>
                </a:cxn>
                <a:cxn ang="0">
                  <a:pos x="272" y="579"/>
                </a:cxn>
                <a:cxn ang="0">
                  <a:pos x="234" y="566"/>
                </a:cxn>
                <a:cxn ang="0">
                  <a:pos x="196" y="547"/>
                </a:cxn>
                <a:cxn ang="0">
                  <a:pos x="160" y="524"/>
                </a:cxn>
                <a:cxn ang="0">
                  <a:pos x="125" y="496"/>
                </a:cxn>
                <a:cxn ang="0">
                  <a:pos x="101" y="472"/>
                </a:cxn>
                <a:cxn ang="0">
                  <a:pos x="78" y="446"/>
                </a:cxn>
                <a:cxn ang="0">
                  <a:pos x="59" y="417"/>
                </a:cxn>
                <a:cxn ang="0">
                  <a:pos x="41" y="387"/>
                </a:cxn>
                <a:cxn ang="0">
                  <a:pos x="27" y="355"/>
                </a:cxn>
                <a:cxn ang="0">
                  <a:pos x="15" y="323"/>
                </a:cxn>
                <a:cxn ang="0">
                  <a:pos x="6" y="291"/>
                </a:cxn>
                <a:cxn ang="0">
                  <a:pos x="1" y="258"/>
                </a:cxn>
                <a:cxn ang="0">
                  <a:pos x="0" y="225"/>
                </a:cxn>
                <a:cxn ang="0">
                  <a:pos x="2" y="194"/>
                </a:cxn>
                <a:cxn ang="0">
                  <a:pos x="8" y="163"/>
                </a:cxn>
                <a:cxn ang="0">
                  <a:pos x="17" y="134"/>
                </a:cxn>
                <a:cxn ang="0">
                  <a:pos x="32" y="108"/>
                </a:cxn>
                <a:cxn ang="0">
                  <a:pos x="50" y="83"/>
                </a:cxn>
                <a:cxn ang="0">
                  <a:pos x="76" y="58"/>
                </a:cxn>
                <a:cxn ang="0">
                  <a:pos x="104" y="39"/>
                </a:cxn>
                <a:cxn ang="0">
                  <a:pos x="133" y="23"/>
                </a:cxn>
                <a:cxn ang="0">
                  <a:pos x="166" y="11"/>
                </a:cxn>
                <a:cxn ang="0">
                  <a:pos x="200" y="3"/>
                </a:cxn>
                <a:cxn ang="0">
                  <a:pos x="235" y="0"/>
                </a:cxn>
              </a:cxnLst>
              <a:rect l="0" t="0" r="r" b="b"/>
              <a:pathLst>
                <a:path w="605" h="591">
                  <a:moveTo>
                    <a:pt x="235" y="0"/>
                  </a:moveTo>
                  <a:lnTo>
                    <a:pt x="271" y="1"/>
                  </a:lnTo>
                  <a:lnTo>
                    <a:pt x="307" y="6"/>
                  </a:lnTo>
                  <a:lnTo>
                    <a:pt x="344" y="16"/>
                  </a:lnTo>
                  <a:lnTo>
                    <a:pt x="380" y="31"/>
                  </a:lnTo>
                  <a:lnTo>
                    <a:pt x="415" y="48"/>
                  </a:lnTo>
                  <a:lnTo>
                    <a:pt x="450" y="72"/>
                  </a:lnTo>
                  <a:lnTo>
                    <a:pt x="483" y="99"/>
                  </a:lnTo>
                  <a:lnTo>
                    <a:pt x="515" y="130"/>
                  </a:lnTo>
                  <a:lnTo>
                    <a:pt x="539" y="160"/>
                  </a:lnTo>
                  <a:lnTo>
                    <a:pt x="559" y="191"/>
                  </a:lnTo>
                  <a:lnTo>
                    <a:pt x="576" y="224"/>
                  </a:lnTo>
                  <a:lnTo>
                    <a:pt x="589" y="258"/>
                  </a:lnTo>
                  <a:lnTo>
                    <a:pt x="598" y="292"/>
                  </a:lnTo>
                  <a:lnTo>
                    <a:pt x="604" y="325"/>
                  </a:lnTo>
                  <a:lnTo>
                    <a:pt x="605" y="360"/>
                  </a:lnTo>
                  <a:lnTo>
                    <a:pt x="602" y="393"/>
                  </a:lnTo>
                  <a:lnTo>
                    <a:pt x="595" y="426"/>
                  </a:lnTo>
                  <a:lnTo>
                    <a:pt x="584" y="456"/>
                  </a:lnTo>
                  <a:lnTo>
                    <a:pt x="568" y="485"/>
                  </a:lnTo>
                  <a:lnTo>
                    <a:pt x="548" y="511"/>
                  </a:lnTo>
                  <a:lnTo>
                    <a:pt x="523" y="535"/>
                  </a:lnTo>
                  <a:lnTo>
                    <a:pt x="491" y="556"/>
                  </a:lnTo>
                  <a:lnTo>
                    <a:pt x="457" y="574"/>
                  </a:lnTo>
                  <a:lnTo>
                    <a:pt x="422" y="585"/>
                  </a:lnTo>
                  <a:lnTo>
                    <a:pt x="386" y="590"/>
                  </a:lnTo>
                  <a:lnTo>
                    <a:pt x="348" y="591"/>
                  </a:lnTo>
                  <a:lnTo>
                    <a:pt x="310" y="588"/>
                  </a:lnTo>
                  <a:lnTo>
                    <a:pt x="272" y="579"/>
                  </a:lnTo>
                  <a:lnTo>
                    <a:pt x="234" y="566"/>
                  </a:lnTo>
                  <a:lnTo>
                    <a:pt x="196" y="547"/>
                  </a:lnTo>
                  <a:lnTo>
                    <a:pt x="160" y="524"/>
                  </a:lnTo>
                  <a:lnTo>
                    <a:pt x="125" y="496"/>
                  </a:lnTo>
                  <a:lnTo>
                    <a:pt x="101" y="472"/>
                  </a:lnTo>
                  <a:lnTo>
                    <a:pt x="78" y="446"/>
                  </a:lnTo>
                  <a:lnTo>
                    <a:pt x="59" y="417"/>
                  </a:lnTo>
                  <a:lnTo>
                    <a:pt x="41" y="387"/>
                  </a:lnTo>
                  <a:lnTo>
                    <a:pt x="27" y="355"/>
                  </a:lnTo>
                  <a:lnTo>
                    <a:pt x="15" y="323"/>
                  </a:lnTo>
                  <a:lnTo>
                    <a:pt x="6" y="291"/>
                  </a:lnTo>
                  <a:lnTo>
                    <a:pt x="1" y="258"/>
                  </a:lnTo>
                  <a:lnTo>
                    <a:pt x="0" y="225"/>
                  </a:lnTo>
                  <a:lnTo>
                    <a:pt x="2" y="194"/>
                  </a:lnTo>
                  <a:lnTo>
                    <a:pt x="8" y="163"/>
                  </a:lnTo>
                  <a:lnTo>
                    <a:pt x="17" y="134"/>
                  </a:lnTo>
                  <a:lnTo>
                    <a:pt x="32" y="108"/>
                  </a:lnTo>
                  <a:lnTo>
                    <a:pt x="50" y="83"/>
                  </a:lnTo>
                  <a:lnTo>
                    <a:pt x="76" y="58"/>
                  </a:lnTo>
                  <a:lnTo>
                    <a:pt x="104" y="39"/>
                  </a:lnTo>
                  <a:lnTo>
                    <a:pt x="133" y="23"/>
                  </a:lnTo>
                  <a:lnTo>
                    <a:pt x="166" y="11"/>
                  </a:lnTo>
                  <a:lnTo>
                    <a:pt x="200" y="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C9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5650706" y="1212850"/>
              <a:ext cx="866775" cy="847725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262" y="3"/>
                </a:cxn>
                <a:cxn ang="0">
                  <a:pos x="296" y="11"/>
                </a:cxn>
                <a:cxn ang="0">
                  <a:pos x="332" y="23"/>
                </a:cxn>
                <a:cxn ang="0">
                  <a:pos x="367" y="40"/>
                </a:cxn>
                <a:cxn ang="0">
                  <a:pos x="401" y="61"/>
                </a:cxn>
                <a:cxn ang="0">
                  <a:pos x="434" y="87"/>
                </a:cxn>
                <a:cxn ang="0">
                  <a:pos x="465" y="118"/>
                </a:cxn>
                <a:cxn ang="0">
                  <a:pos x="486" y="144"/>
                </a:cxn>
                <a:cxn ang="0">
                  <a:pos x="505" y="173"/>
                </a:cxn>
                <a:cxn ang="0">
                  <a:pos x="520" y="202"/>
                </a:cxn>
                <a:cxn ang="0">
                  <a:pos x="531" y="233"/>
                </a:cxn>
                <a:cxn ang="0">
                  <a:pos x="539" y="263"/>
                </a:cxn>
                <a:cxn ang="0">
                  <a:pos x="545" y="294"/>
                </a:cxn>
                <a:cxn ang="0">
                  <a:pos x="546" y="325"/>
                </a:cxn>
                <a:cxn ang="0">
                  <a:pos x="543" y="355"/>
                </a:cxn>
                <a:cxn ang="0">
                  <a:pos x="536" y="384"/>
                </a:cxn>
                <a:cxn ang="0">
                  <a:pos x="526" y="411"/>
                </a:cxn>
                <a:cxn ang="0">
                  <a:pos x="512" y="437"/>
                </a:cxn>
                <a:cxn ang="0">
                  <a:pos x="494" y="461"/>
                </a:cxn>
                <a:cxn ang="0">
                  <a:pos x="472" y="482"/>
                </a:cxn>
                <a:cxn ang="0">
                  <a:pos x="443" y="502"/>
                </a:cxn>
                <a:cxn ang="0">
                  <a:pos x="412" y="517"/>
                </a:cxn>
                <a:cxn ang="0">
                  <a:pos x="381" y="527"/>
                </a:cxn>
                <a:cxn ang="0">
                  <a:pos x="348" y="533"/>
                </a:cxn>
                <a:cxn ang="0">
                  <a:pos x="314" y="534"/>
                </a:cxn>
                <a:cxn ang="0">
                  <a:pos x="279" y="530"/>
                </a:cxn>
                <a:cxn ang="0">
                  <a:pos x="245" y="522"/>
                </a:cxn>
                <a:cxn ang="0">
                  <a:pos x="211" y="510"/>
                </a:cxn>
                <a:cxn ang="0">
                  <a:pos x="177" y="493"/>
                </a:cxn>
                <a:cxn ang="0">
                  <a:pos x="145" y="472"/>
                </a:cxn>
                <a:cxn ang="0">
                  <a:pos x="114" y="447"/>
                </a:cxn>
                <a:cxn ang="0">
                  <a:pos x="90" y="424"/>
                </a:cxn>
                <a:cxn ang="0">
                  <a:pos x="69" y="398"/>
                </a:cxn>
                <a:cxn ang="0">
                  <a:pos x="49" y="370"/>
                </a:cxn>
                <a:cxn ang="0">
                  <a:pos x="33" y="340"/>
                </a:cxn>
                <a:cxn ang="0">
                  <a:pos x="19" y="310"/>
                </a:cxn>
                <a:cxn ang="0">
                  <a:pos x="10" y="278"/>
                </a:cxn>
                <a:cxn ang="0">
                  <a:pos x="3" y="246"/>
                </a:cxn>
                <a:cxn ang="0">
                  <a:pos x="0" y="214"/>
                </a:cxn>
                <a:cxn ang="0">
                  <a:pos x="1" y="183"/>
                </a:cxn>
                <a:cxn ang="0">
                  <a:pos x="5" y="154"/>
                </a:cxn>
                <a:cxn ang="0">
                  <a:pos x="14" y="125"/>
                </a:cxn>
                <a:cxn ang="0">
                  <a:pos x="28" y="98"/>
                </a:cxn>
                <a:cxn ang="0">
                  <a:pos x="45" y="75"/>
                </a:cxn>
                <a:cxn ang="0">
                  <a:pos x="70" y="51"/>
                </a:cxn>
                <a:cxn ang="0">
                  <a:pos x="97" y="32"/>
                </a:cxn>
                <a:cxn ang="0">
                  <a:pos x="127" y="17"/>
                </a:cxn>
                <a:cxn ang="0">
                  <a:pos x="158" y="7"/>
                </a:cxn>
                <a:cxn ang="0">
                  <a:pos x="192" y="2"/>
                </a:cxn>
                <a:cxn ang="0">
                  <a:pos x="227" y="0"/>
                </a:cxn>
              </a:cxnLst>
              <a:rect l="0" t="0" r="r" b="b"/>
              <a:pathLst>
                <a:path w="546" h="534">
                  <a:moveTo>
                    <a:pt x="227" y="0"/>
                  </a:moveTo>
                  <a:lnTo>
                    <a:pt x="262" y="3"/>
                  </a:lnTo>
                  <a:lnTo>
                    <a:pt x="296" y="11"/>
                  </a:lnTo>
                  <a:lnTo>
                    <a:pt x="332" y="23"/>
                  </a:lnTo>
                  <a:lnTo>
                    <a:pt x="367" y="40"/>
                  </a:lnTo>
                  <a:lnTo>
                    <a:pt x="401" y="61"/>
                  </a:lnTo>
                  <a:lnTo>
                    <a:pt x="434" y="87"/>
                  </a:lnTo>
                  <a:lnTo>
                    <a:pt x="465" y="118"/>
                  </a:lnTo>
                  <a:lnTo>
                    <a:pt x="486" y="144"/>
                  </a:lnTo>
                  <a:lnTo>
                    <a:pt x="505" y="173"/>
                  </a:lnTo>
                  <a:lnTo>
                    <a:pt x="520" y="202"/>
                  </a:lnTo>
                  <a:lnTo>
                    <a:pt x="531" y="233"/>
                  </a:lnTo>
                  <a:lnTo>
                    <a:pt x="539" y="263"/>
                  </a:lnTo>
                  <a:lnTo>
                    <a:pt x="545" y="294"/>
                  </a:lnTo>
                  <a:lnTo>
                    <a:pt x="546" y="325"/>
                  </a:lnTo>
                  <a:lnTo>
                    <a:pt x="543" y="355"/>
                  </a:lnTo>
                  <a:lnTo>
                    <a:pt x="536" y="384"/>
                  </a:lnTo>
                  <a:lnTo>
                    <a:pt x="526" y="411"/>
                  </a:lnTo>
                  <a:lnTo>
                    <a:pt x="512" y="437"/>
                  </a:lnTo>
                  <a:lnTo>
                    <a:pt x="494" y="461"/>
                  </a:lnTo>
                  <a:lnTo>
                    <a:pt x="472" y="482"/>
                  </a:lnTo>
                  <a:lnTo>
                    <a:pt x="443" y="502"/>
                  </a:lnTo>
                  <a:lnTo>
                    <a:pt x="412" y="517"/>
                  </a:lnTo>
                  <a:lnTo>
                    <a:pt x="381" y="527"/>
                  </a:lnTo>
                  <a:lnTo>
                    <a:pt x="348" y="533"/>
                  </a:lnTo>
                  <a:lnTo>
                    <a:pt x="314" y="534"/>
                  </a:lnTo>
                  <a:lnTo>
                    <a:pt x="279" y="530"/>
                  </a:lnTo>
                  <a:lnTo>
                    <a:pt x="245" y="522"/>
                  </a:lnTo>
                  <a:lnTo>
                    <a:pt x="211" y="510"/>
                  </a:lnTo>
                  <a:lnTo>
                    <a:pt x="177" y="493"/>
                  </a:lnTo>
                  <a:lnTo>
                    <a:pt x="145" y="472"/>
                  </a:lnTo>
                  <a:lnTo>
                    <a:pt x="114" y="447"/>
                  </a:lnTo>
                  <a:lnTo>
                    <a:pt x="90" y="424"/>
                  </a:lnTo>
                  <a:lnTo>
                    <a:pt x="69" y="398"/>
                  </a:lnTo>
                  <a:lnTo>
                    <a:pt x="49" y="370"/>
                  </a:lnTo>
                  <a:lnTo>
                    <a:pt x="33" y="340"/>
                  </a:lnTo>
                  <a:lnTo>
                    <a:pt x="19" y="310"/>
                  </a:lnTo>
                  <a:lnTo>
                    <a:pt x="10" y="278"/>
                  </a:lnTo>
                  <a:lnTo>
                    <a:pt x="3" y="246"/>
                  </a:lnTo>
                  <a:lnTo>
                    <a:pt x="0" y="214"/>
                  </a:lnTo>
                  <a:lnTo>
                    <a:pt x="1" y="183"/>
                  </a:lnTo>
                  <a:lnTo>
                    <a:pt x="5" y="154"/>
                  </a:lnTo>
                  <a:lnTo>
                    <a:pt x="14" y="125"/>
                  </a:lnTo>
                  <a:lnTo>
                    <a:pt x="28" y="98"/>
                  </a:lnTo>
                  <a:lnTo>
                    <a:pt x="45" y="75"/>
                  </a:lnTo>
                  <a:lnTo>
                    <a:pt x="70" y="51"/>
                  </a:lnTo>
                  <a:lnTo>
                    <a:pt x="97" y="32"/>
                  </a:lnTo>
                  <a:lnTo>
                    <a:pt x="127" y="17"/>
                  </a:lnTo>
                  <a:lnTo>
                    <a:pt x="158" y="7"/>
                  </a:lnTo>
                  <a:lnTo>
                    <a:pt x="192" y="2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DDA8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5845968" y="3136900"/>
              <a:ext cx="593725" cy="171450"/>
            </a:xfrm>
            <a:custGeom>
              <a:avLst/>
              <a:gdLst/>
              <a:ahLst/>
              <a:cxnLst>
                <a:cxn ang="0">
                  <a:pos x="359" y="0"/>
                </a:cxn>
                <a:cxn ang="0">
                  <a:pos x="360" y="2"/>
                </a:cxn>
                <a:cxn ang="0">
                  <a:pos x="363" y="7"/>
                </a:cxn>
                <a:cxn ang="0">
                  <a:pos x="367" y="15"/>
                </a:cxn>
                <a:cxn ang="0">
                  <a:pos x="374" y="27"/>
                </a:cxn>
                <a:cxn ang="0">
                  <a:pos x="349" y="42"/>
                </a:cxn>
                <a:cxn ang="0">
                  <a:pos x="319" y="58"/>
                </a:cxn>
                <a:cxn ang="0">
                  <a:pos x="286" y="72"/>
                </a:cxn>
                <a:cxn ang="0">
                  <a:pos x="249" y="85"/>
                </a:cxn>
                <a:cxn ang="0">
                  <a:pos x="210" y="96"/>
                </a:cxn>
                <a:cxn ang="0">
                  <a:pos x="168" y="104"/>
                </a:cxn>
                <a:cxn ang="0">
                  <a:pos x="124" y="108"/>
                </a:cxn>
                <a:cxn ang="0">
                  <a:pos x="78" y="107"/>
                </a:cxn>
                <a:cxn ang="0">
                  <a:pos x="30" y="100"/>
                </a:cxn>
                <a:cxn ang="0">
                  <a:pos x="14" y="73"/>
                </a:cxn>
                <a:cxn ang="0">
                  <a:pos x="2" y="44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0" y="20"/>
                </a:cxn>
                <a:cxn ang="0">
                  <a:pos x="327" y="33"/>
                </a:cxn>
                <a:cxn ang="0">
                  <a:pos x="359" y="0"/>
                </a:cxn>
              </a:cxnLst>
              <a:rect l="0" t="0" r="r" b="b"/>
              <a:pathLst>
                <a:path w="374" h="108">
                  <a:moveTo>
                    <a:pt x="359" y="0"/>
                  </a:moveTo>
                  <a:lnTo>
                    <a:pt x="360" y="2"/>
                  </a:lnTo>
                  <a:lnTo>
                    <a:pt x="363" y="7"/>
                  </a:lnTo>
                  <a:lnTo>
                    <a:pt x="367" y="15"/>
                  </a:lnTo>
                  <a:lnTo>
                    <a:pt x="374" y="27"/>
                  </a:lnTo>
                  <a:lnTo>
                    <a:pt x="349" y="42"/>
                  </a:lnTo>
                  <a:lnTo>
                    <a:pt x="319" y="58"/>
                  </a:lnTo>
                  <a:lnTo>
                    <a:pt x="286" y="72"/>
                  </a:lnTo>
                  <a:lnTo>
                    <a:pt x="249" y="85"/>
                  </a:lnTo>
                  <a:lnTo>
                    <a:pt x="210" y="96"/>
                  </a:lnTo>
                  <a:lnTo>
                    <a:pt x="168" y="104"/>
                  </a:lnTo>
                  <a:lnTo>
                    <a:pt x="124" y="108"/>
                  </a:lnTo>
                  <a:lnTo>
                    <a:pt x="78" y="107"/>
                  </a:lnTo>
                  <a:lnTo>
                    <a:pt x="30" y="100"/>
                  </a:lnTo>
                  <a:lnTo>
                    <a:pt x="14" y="73"/>
                  </a:lnTo>
                  <a:lnTo>
                    <a:pt x="2" y="44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327" y="33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5593556" y="1200150"/>
              <a:ext cx="687387" cy="796925"/>
            </a:xfrm>
            <a:custGeom>
              <a:avLst/>
              <a:gdLst/>
              <a:ahLst/>
              <a:cxnLst>
                <a:cxn ang="0">
                  <a:pos x="244" y="0"/>
                </a:cxn>
                <a:cxn ang="0">
                  <a:pos x="281" y="3"/>
                </a:cxn>
                <a:cxn ang="0">
                  <a:pos x="320" y="12"/>
                </a:cxn>
                <a:cxn ang="0">
                  <a:pos x="358" y="24"/>
                </a:cxn>
                <a:cxn ang="0">
                  <a:pos x="396" y="41"/>
                </a:cxn>
                <a:cxn ang="0">
                  <a:pos x="433" y="64"/>
                </a:cxn>
                <a:cxn ang="0">
                  <a:pos x="433" y="85"/>
                </a:cxn>
                <a:cxn ang="0">
                  <a:pos x="431" y="105"/>
                </a:cxn>
                <a:cxn ang="0">
                  <a:pos x="427" y="127"/>
                </a:cxn>
                <a:cxn ang="0">
                  <a:pos x="420" y="148"/>
                </a:cxn>
                <a:cxn ang="0">
                  <a:pos x="410" y="170"/>
                </a:cxn>
                <a:cxn ang="0">
                  <a:pos x="398" y="190"/>
                </a:cxn>
                <a:cxn ang="0">
                  <a:pos x="383" y="209"/>
                </a:cxn>
                <a:cxn ang="0">
                  <a:pos x="363" y="226"/>
                </a:cxn>
                <a:cxn ang="0">
                  <a:pos x="341" y="241"/>
                </a:cxn>
                <a:cxn ang="0">
                  <a:pos x="304" y="258"/>
                </a:cxn>
                <a:cxn ang="0">
                  <a:pos x="268" y="271"/>
                </a:cxn>
                <a:cxn ang="0">
                  <a:pos x="236" y="280"/>
                </a:cxn>
                <a:cxn ang="0">
                  <a:pos x="206" y="285"/>
                </a:cxn>
                <a:cxn ang="0">
                  <a:pos x="180" y="286"/>
                </a:cxn>
                <a:cxn ang="0">
                  <a:pos x="156" y="286"/>
                </a:cxn>
                <a:cxn ang="0">
                  <a:pos x="137" y="284"/>
                </a:cxn>
                <a:cxn ang="0">
                  <a:pos x="121" y="281"/>
                </a:cxn>
                <a:cxn ang="0">
                  <a:pos x="109" y="278"/>
                </a:cxn>
                <a:cxn ang="0">
                  <a:pos x="102" y="276"/>
                </a:cxn>
                <a:cxn ang="0">
                  <a:pos x="100" y="275"/>
                </a:cxn>
                <a:cxn ang="0">
                  <a:pos x="122" y="306"/>
                </a:cxn>
                <a:cxn ang="0">
                  <a:pos x="140" y="338"/>
                </a:cxn>
                <a:cxn ang="0">
                  <a:pos x="152" y="368"/>
                </a:cxn>
                <a:cxn ang="0">
                  <a:pos x="161" y="396"/>
                </a:cxn>
                <a:cxn ang="0">
                  <a:pos x="165" y="421"/>
                </a:cxn>
                <a:cxn ang="0">
                  <a:pos x="166" y="446"/>
                </a:cxn>
                <a:cxn ang="0">
                  <a:pos x="164" y="468"/>
                </a:cxn>
                <a:cxn ang="0">
                  <a:pos x="159" y="486"/>
                </a:cxn>
                <a:cxn ang="0">
                  <a:pos x="152" y="502"/>
                </a:cxn>
                <a:cxn ang="0">
                  <a:pos x="123" y="480"/>
                </a:cxn>
                <a:cxn ang="0">
                  <a:pos x="95" y="452"/>
                </a:cxn>
                <a:cxn ang="0">
                  <a:pos x="71" y="421"/>
                </a:cxn>
                <a:cxn ang="0">
                  <a:pos x="49" y="388"/>
                </a:cxn>
                <a:cxn ang="0">
                  <a:pos x="31" y="354"/>
                </a:cxn>
                <a:cxn ang="0">
                  <a:pos x="17" y="317"/>
                </a:cxn>
                <a:cxn ang="0">
                  <a:pos x="6" y="280"/>
                </a:cxn>
                <a:cxn ang="0">
                  <a:pos x="0" y="243"/>
                </a:cxn>
                <a:cxn ang="0">
                  <a:pos x="0" y="213"/>
                </a:cxn>
                <a:cxn ang="0">
                  <a:pos x="2" y="184"/>
                </a:cxn>
                <a:cxn ang="0">
                  <a:pos x="9" y="156"/>
                </a:cxn>
                <a:cxn ang="0">
                  <a:pos x="19" y="130"/>
                </a:cxn>
                <a:cxn ang="0">
                  <a:pos x="32" y="105"/>
                </a:cxn>
                <a:cxn ang="0">
                  <a:pos x="49" y="83"/>
                </a:cxn>
                <a:cxn ang="0">
                  <a:pos x="76" y="57"/>
                </a:cxn>
                <a:cxn ang="0">
                  <a:pos x="106" y="36"/>
                </a:cxn>
                <a:cxn ang="0">
                  <a:pos x="138" y="20"/>
                </a:cxn>
                <a:cxn ang="0">
                  <a:pos x="171" y="9"/>
                </a:cxn>
                <a:cxn ang="0">
                  <a:pos x="207" y="2"/>
                </a:cxn>
                <a:cxn ang="0">
                  <a:pos x="244" y="0"/>
                </a:cxn>
              </a:cxnLst>
              <a:rect l="0" t="0" r="r" b="b"/>
              <a:pathLst>
                <a:path w="433" h="502">
                  <a:moveTo>
                    <a:pt x="244" y="0"/>
                  </a:moveTo>
                  <a:lnTo>
                    <a:pt x="281" y="3"/>
                  </a:lnTo>
                  <a:lnTo>
                    <a:pt x="320" y="12"/>
                  </a:lnTo>
                  <a:lnTo>
                    <a:pt x="358" y="24"/>
                  </a:lnTo>
                  <a:lnTo>
                    <a:pt x="396" y="41"/>
                  </a:lnTo>
                  <a:lnTo>
                    <a:pt x="433" y="64"/>
                  </a:lnTo>
                  <a:lnTo>
                    <a:pt x="433" y="85"/>
                  </a:lnTo>
                  <a:lnTo>
                    <a:pt x="431" y="105"/>
                  </a:lnTo>
                  <a:lnTo>
                    <a:pt x="427" y="127"/>
                  </a:lnTo>
                  <a:lnTo>
                    <a:pt x="420" y="148"/>
                  </a:lnTo>
                  <a:lnTo>
                    <a:pt x="410" y="170"/>
                  </a:lnTo>
                  <a:lnTo>
                    <a:pt x="398" y="190"/>
                  </a:lnTo>
                  <a:lnTo>
                    <a:pt x="383" y="209"/>
                  </a:lnTo>
                  <a:lnTo>
                    <a:pt x="363" y="226"/>
                  </a:lnTo>
                  <a:lnTo>
                    <a:pt x="341" y="241"/>
                  </a:lnTo>
                  <a:lnTo>
                    <a:pt x="304" y="258"/>
                  </a:lnTo>
                  <a:lnTo>
                    <a:pt x="268" y="271"/>
                  </a:lnTo>
                  <a:lnTo>
                    <a:pt x="236" y="280"/>
                  </a:lnTo>
                  <a:lnTo>
                    <a:pt x="206" y="285"/>
                  </a:lnTo>
                  <a:lnTo>
                    <a:pt x="180" y="286"/>
                  </a:lnTo>
                  <a:lnTo>
                    <a:pt x="156" y="286"/>
                  </a:lnTo>
                  <a:lnTo>
                    <a:pt x="137" y="284"/>
                  </a:lnTo>
                  <a:lnTo>
                    <a:pt x="121" y="281"/>
                  </a:lnTo>
                  <a:lnTo>
                    <a:pt x="109" y="278"/>
                  </a:lnTo>
                  <a:lnTo>
                    <a:pt x="102" y="276"/>
                  </a:lnTo>
                  <a:lnTo>
                    <a:pt x="100" y="275"/>
                  </a:lnTo>
                  <a:lnTo>
                    <a:pt x="122" y="306"/>
                  </a:lnTo>
                  <a:lnTo>
                    <a:pt x="140" y="338"/>
                  </a:lnTo>
                  <a:lnTo>
                    <a:pt x="152" y="368"/>
                  </a:lnTo>
                  <a:lnTo>
                    <a:pt x="161" y="396"/>
                  </a:lnTo>
                  <a:lnTo>
                    <a:pt x="165" y="421"/>
                  </a:lnTo>
                  <a:lnTo>
                    <a:pt x="166" y="446"/>
                  </a:lnTo>
                  <a:lnTo>
                    <a:pt x="164" y="468"/>
                  </a:lnTo>
                  <a:lnTo>
                    <a:pt x="159" y="486"/>
                  </a:lnTo>
                  <a:lnTo>
                    <a:pt x="152" y="502"/>
                  </a:lnTo>
                  <a:lnTo>
                    <a:pt x="123" y="480"/>
                  </a:lnTo>
                  <a:lnTo>
                    <a:pt x="95" y="452"/>
                  </a:lnTo>
                  <a:lnTo>
                    <a:pt x="71" y="421"/>
                  </a:lnTo>
                  <a:lnTo>
                    <a:pt x="49" y="388"/>
                  </a:lnTo>
                  <a:lnTo>
                    <a:pt x="31" y="354"/>
                  </a:lnTo>
                  <a:lnTo>
                    <a:pt x="17" y="317"/>
                  </a:lnTo>
                  <a:lnTo>
                    <a:pt x="6" y="280"/>
                  </a:lnTo>
                  <a:lnTo>
                    <a:pt x="0" y="243"/>
                  </a:lnTo>
                  <a:lnTo>
                    <a:pt x="0" y="213"/>
                  </a:lnTo>
                  <a:lnTo>
                    <a:pt x="2" y="184"/>
                  </a:lnTo>
                  <a:lnTo>
                    <a:pt x="9" y="156"/>
                  </a:lnTo>
                  <a:lnTo>
                    <a:pt x="19" y="130"/>
                  </a:lnTo>
                  <a:lnTo>
                    <a:pt x="32" y="105"/>
                  </a:lnTo>
                  <a:lnTo>
                    <a:pt x="49" y="83"/>
                  </a:lnTo>
                  <a:lnTo>
                    <a:pt x="76" y="57"/>
                  </a:lnTo>
                  <a:lnTo>
                    <a:pt x="106" y="36"/>
                  </a:lnTo>
                  <a:lnTo>
                    <a:pt x="138" y="20"/>
                  </a:lnTo>
                  <a:lnTo>
                    <a:pt x="171" y="9"/>
                  </a:lnTo>
                  <a:lnTo>
                    <a:pt x="207" y="2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97D3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5992018" y="2454275"/>
              <a:ext cx="298450" cy="731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" y="260"/>
                </a:cxn>
                <a:cxn ang="0">
                  <a:pos x="188" y="429"/>
                </a:cxn>
                <a:cxn ang="0">
                  <a:pos x="186" y="440"/>
                </a:cxn>
                <a:cxn ang="0">
                  <a:pos x="179" y="461"/>
                </a:cxn>
                <a:cxn ang="0">
                  <a:pos x="172" y="438"/>
                </a:cxn>
                <a:cxn ang="0">
                  <a:pos x="176" y="284"/>
                </a:cxn>
                <a:cxn ang="0">
                  <a:pos x="175" y="282"/>
                </a:cxn>
                <a:cxn ang="0">
                  <a:pos x="171" y="276"/>
                </a:cxn>
                <a:cxn ang="0">
                  <a:pos x="163" y="267"/>
                </a:cxn>
                <a:cxn ang="0">
                  <a:pos x="155" y="253"/>
                </a:cxn>
                <a:cxn ang="0">
                  <a:pos x="133" y="220"/>
                </a:cxn>
                <a:cxn ang="0">
                  <a:pos x="119" y="199"/>
                </a:cxn>
                <a:cxn ang="0">
                  <a:pos x="105" y="176"/>
                </a:cxn>
                <a:cxn ang="0">
                  <a:pos x="91" y="153"/>
                </a:cxn>
                <a:cxn ang="0">
                  <a:pos x="75" y="128"/>
                </a:cxn>
                <a:cxn ang="0">
                  <a:pos x="60" y="103"/>
                </a:cxn>
                <a:cxn ang="0">
                  <a:pos x="43" y="77"/>
                </a:cxn>
                <a:cxn ang="0">
                  <a:pos x="29" y="51"/>
                </a:cxn>
                <a:cxn ang="0">
                  <a:pos x="14" y="25"/>
                </a:cxn>
                <a:cxn ang="0">
                  <a:pos x="0" y="0"/>
                </a:cxn>
              </a:cxnLst>
              <a:rect l="0" t="0" r="r" b="b"/>
              <a:pathLst>
                <a:path w="188" h="461">
                  <a:moveTo>
                    <a:pt x="0" y="0"/>
                  </a:moveTo>
                  <a:lnTo>
                    <a:pt x="188" y="260"/>
                  </a:lnTo>
                  <a:lnTo>
                    <a:pt x="188" y="429"/>
                  </a:lnTo>
                  <a:lnTo>
                    <a:pt x="186" y="440"/>
                  </a:lnTo>
                  <a:lnTo>
                    <a:pt x="179" y="461"/>
                  </a:lnTo>
                  <a:lnTo>
                    <a:pt x="172" y="438"/>
                  </a:lnTo>
                  <a:lnTo>
                    <a:pt x="176" y="284"/>
                  </a:lnTo>
                  <a:lnTo>
                    <a:pt x="175" y="282"/>
                  </a:lnTo>
                  <a:lnTo>
                    <a:pt x="171" y="276"/>
                  </a:lnTo>
                  <a:lnTo>
                    <a:pt x="163" y="267"/>
                  </a:lnTo>
                  <a:lnTo>
                    <a:pt x="155" y="253"/>
                  </a:lnTo>
                  <a:lnTo>
                    <a:pt x="133" y="220"/>
                  </a:lnTo>
                  <a:lnTo>
                    <a:pt x="119" y="199"/>
                  </a:lnTo>
                  <a:lnTo>
                    <a:pt x="105" y="176"/>
                  </a:lnTo>
                  <a:lnTo>
                    <a:pt x="91" y="153"/>
                  </a:lnTo>
                  <a:lnTo>
                    <a:pt x="75" y="128"/>
                  </a:lnTo>
                  <a:lnTo>
                    <a:pt x="60" y="103"/>
                  </a:lnTo>
                  <a:lnTo>
                    <a:pt x="43" y="77"/>
                  </a:lnTo>
                  <a:lnTo>
                    <a:pt x="29" y="51"/>
                  </a:lnTo>
                  <a:lnTo>
                    <a:pt x="1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6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5590381" y="1174749"/>
              <a:ext cx="703262" cy="817563"/>
            </a:xfrm>
            <a:custGeom>
              <a:avLst/>
              <a:gdLst/>
              <a:ahLst/>
              <a:cxnLst>
                <a:cxn ang="0">
                  <a:pos x="247" y="0"/>
                </a:cxn>
                <a:cxn ang="0">
                  <a:pos x="285" y="3"/>
                </a:cxn>
                <a:cxn ang="0">
                  <a:pos x="324" y="11"/>
                </a:cxn>
                <a:cxn ang="0">
                  <a:pos x="363" y="24"/>
                </a:cxn>
                <a:cxn ang="0">
                  <a:pos x="401" y="41"/>
                </a:cxn>
                <a:cxn ang="0">
                  <a:pos x="438" y="64"/>
                </a:cxn>
                <a:cxn ang="0">
                  <a:pos x="443" y="84"/>
                </a:cxn>
                <a:cxn ang="0">
                  <a:pos x="443" y="107"/>
                </a:cxn>
                <a:cxn ang="0">
                  <a:pos x="439" y="130"/>
                </a:cxn>
                <a:cxn ang="0">
                  <a:pos x="430" y="154"/>
                </a:cxn>
                <a:cxn ang="0">
                  <a:pos x="416" y="177"/>
                </a:cxn>
                <a:cxn ang="0">
                  <a:pos x="399" y="198"/>
                </a:cxn>
                <a:cxn ang="0">
                  <a:pos x="377" y="218"/>
                </a:cxn>
                <a:cxn ang="0">
                  <a:pos x="352" y="235"/>
                </a:cxn>
                <a:cxn ang="0">
                  <a:pos x="315" y="253"/>
                </a:cxn>
                <a:cxn ang="0">
                  <a:pos x="278" y="266"/>
                </a:cxn>
                <a:cxn ang="0">
                  <a:pos x="244" y="273"/>
                </a:cxn>
                <a:cxn ang="0">
                  <a:pos x="212" y="277"/>
                </a:cxn>
                <a:cxn ang="0">
                  <a:pos x="184" y="279"/>
                </a:cxn>
                <a:cxn ang="0">
                  <a:pos x="158" y="277"/>
                </a:cxn>
                <a:cxn ang="0">
                  <a:pos x="136" y="275"/>
                </a:cxn>
                <a:cxn ang="0">
                  <a:pos x="119" y="272"/>
                </a:cxn>
                <a:cxn ang="0">
                  <a:pos x="106" y="268"/>
                </a:cxn>
                <a:cxn ang="0">
                  <a:pos x="97" y="266"/>
                </a:cxn>
                <a:cxn ang="0">
                  <a:pos x="94" y="265"/>
                </a:cxn>
                <a:cxn ang="0">
                  <a:pos x="118" y="300"/>
                </a:cxn>
                <a:cxn ang="0">
                  <a:pos x="136" y="334"/>
                </a:cxn>
                <a:cxn ang="0">
                  <a:pos x="149" y="365"/>
                </a:cxn>
                <a:cxn ang="0">
                  <a:pos x="156" y="396"/>
                </a:cxn>
                <a:cxn ang="0">
                  <a:pos x="159" y="425"/>
                </a:cxn>
                <a:cxn ang="0">
                  <a:pos x="160" y="452"/>
                </a:cxn>
                <a:cxn ang="0">
                  <a:pos x="158" y="476"/>
                </a:cxn>
                <a:cxn ang="0">
                  <a:pos x="154" y="497"/>
                </a:cxn>
                <a:cxn ang="0">
                  <a:pos x="149" y="515"/>
                </a:cxn>
                <a:cxn ang="0">
                  <a:pos x="136" y="506"/>
                </a:cxn>
                <a:cxn ang="0">
                  <a:pos x="125" y="496"/>
                </a:cxn>
                <a:cxn ang="0">
                  <a:pos x="101" y="472"/>
                </a:cxn>
                <a:cxn ang="0">
                  <a:pos x="78" y="446"/>
                </a:cxn>
                <a:cxn ang="0">
                  <a:pos x="59" y="417"/>
                </a:cxn>
                <a:cxn ang="0">
                  <a:pos x="41" y="387"/>
                </a:cxn>
                <a:cxn ang="0">
                  <a:pos x="27" y="355"/>
                </a:cxn>
                <a:cxn ang="0">
                  <a:pos x="15" y="323"/>
                </a:cxn>
                <a:cxn ang="0">
                  <a:pos x="6" y="291"/>
                </a:cxn>
                <a:cxn ang="0">
                  <a:pos x="1" y="258"/>
                </a:cxn>
                <a:cxn ang="0">
                  <a:pos x="0" y="225"/>
                </a:cxn>
                <a:cxn ang="0">
                  <a:pos x="2" y="194"/>
                </a:cxn>
                <a:cxn ang="0">
                  <a:pos x="8" y="163"/>
                </a:cxn>
                <a:cxn ang="0">
                  <a:pos x="17" y="134"/>
                </a:cxn>
                <a:cxn ang="0">
                  <a:pos x="32" y="108"/>
                </a:cxn>
                <a:cxn ang="0">
                  <a:pos x="50" y="83"/>
                </a:cxn>
                <a:cxn ang="0">
                  <a:pos x="77" y="57"/>
                </a:cxn>
                <a:cxn ang="0">
                  <a:pos x="107" y="37"/>
                </a:cxn>
                <a:cxn ang="0">
                  <a:pos x="140" y="20"/>
                </a:cxn>
                <a:cxn ang="0">
                  <a:pos x="173" y="9"/>
                </a:cxn>
                <a:cxn ang="0">
                  <a:pos x="210" y="2"/>
                </a:cxn>
                <a:cxn ang="0">
                  <a:pos x="247" y="0"/>
                </a:cxn>
              </a:cxnLst>
              <a:rect l="0" t="0" r="r" b="b"/>
              <a:pathLst>
                <a:path w="443" h="515">
                  <a:moveTo>
                    <a:pt x="247" y="0"/>
                  </a:moveTo>
                  <a:lnTo>
                    <a:pt x="285" y="3"/>
                  </a:lnTo>
                  <a:lnTo>
                    <a:pt x="324" y="11"/>
                  </a:lnTo>
                  <a:lnTo>
                    <a:pt x="363" y="24"/>
                  </a:lnTo>
                  <a:lnTo>
                    <a:pt x="401" y="41"/>
                  </a:lnTo>
                  <a:lnTo>
                    <a:pt x="438" y="64"/>
                  </a:lnTo>
                  <a:lnTo>
                    <a:pt x="443" y="84"/>
                  </a:lnTo>
                  <a:lnTo>
                    <a:pt x="443" y="107"/>
                  </a:lnTo>
                  <a:lnTo>
                    <a:pt x="439" y="130"/>
                  </a:lnTo>
                  <a:lnTo>
                    <a:pt x="430" y="154"/>
                  </a:lnTo>
                  <a:lnTo>
                    <a:pt x="416" y="177"/>
                  </a:lnTo>
                  <a:lnTo>
                    <a:pt x="399" y="198"/>
                  </a:lnTo>
                  <a:lnTo>
                    <a:pt x="377" y="218"/>
                  </a:lnTo>
                  <a:lnTo>
                    <a:pt x="352" y="235"/>
                  </a:lnTo>
                  <a:lnTo>
                    <a:pt x="315" y="253"/>
                  </a:lnTo>
                  <a:lnTo>
                    <a:pt x="278" y="266"/>
                  </a:lnTo>
                  <a:lnTo>
                    <a:pt x="244" y="273"/>
                  </a:lnTo>
                  <a:lnTo>
                    <a:pt x="212" y="277"/>
                  </a:lnTo>
                  <a:lnTo>
                    <a:pt x="184" y="279"/>
                  </a:lnTo>
                  <a:lnTo>
                    <a:pt x="158" y="277"/>
                  </a:lnTo>
                  <a:lnTo>
                    <a:pt x="136" y="275"/>
                  </a:lnTo>
                  <a:lnTo>
                    <a:pt x="119" y="272"/>
                  </a:lnTo>
                  <a:lnTo>
                    <a:pt x="106" y="268"/>
                  </a:lnTo>
                  <a:lnTo>
                    <a:pt x="97" y="266"/>
                  </a:lnTo>
                  <a:lnTo>
                    <a:pt x="94" y="265"/>
                  </a:lnTo>
                  <a:lnTo>
                    <a:pt x="118" y="300"/>
                  </a:lnTo>
                  <a:lnTo>
                    <a:pt x="136" y="334"/>
                  </a:lnTo>
                  <a:lnTo>
                    <a:pt x="149" y="365"/>
                  </a:lnTo>
                  <a:lnTo>
                    <a:pt x="156" y="396"/>
                  </a:lnTo>
                  <a:lnTo>
                    <a:pt x="159" y="425"/>
                  </a:lnTo>
                  <a:lnTo>
                    <a:pt x="160" y="452"/>
                  </a:lnTo>
                  <a:lnTo>
                    <a:pt x="158" y="476"/>
                  </a:lnTo>
                  <a:lnTo>
                    <a:pt x="154" y="497"/>
                  </a:lnTo>
                  <a:lnTo>
                    <a:pt x="149" y="515"/>
                  </a:lnTo>
                  <a:lnTo>
                    <a:pt x="136" y="506"/>
                  </a:lnTo>
                  <a:lnTo>
                    <a:pt x="125" y="496"/>
                  </a:lnTo>
                  <a:lnTo>
                    <a:pt x="101" y="472"/>
                  </a:lnTo>
                  <a:lnTo>
                    <a:pt x="78" y="446"/>
                  </a:lnTo>
                  <a:lnTo>
                    <a:pt x="59" y="417"/>
                  </a:lnTo>
                  <a:lnTo>
                    <a:pt x="41" y="387"/>
                  </a:lnTo>
                  <a:lnTo>
                    <a:pt x="27" y="355"/>
                  </a:lnTo>
                  <a:lnTo>
                    <a:pt x="15" y="323"/>
                  </a:lnTo>
                  <a:lnTo>
                    <a:pt x="6" y="291"/>
                  </a:lnTo>
                  <a:lnTo>
                    <a:pt x="1" y="258"/>
                  </a:lnTo>
                  <a:lnTo>
                    <a:pt x="0" y="225"/>
                  </a:lnTo>
                  <a:lnTo>
                    <a:pt x="2" y="194"/>
                  </a:lnTo>
                  <a:lnTo>
                    <a:pt x="8" y="163"/>
                  </a:lnTo>
                  <a:lnTo>
                    <a:pt x="17" y="134"/>
                  </a:lnTo>
                  <a:lnTo>
                    <a:pt x="32" y="108"/>
                  </a:lnTo>
                  <a:lnTo>
                    <a:pt x="50" y="83"/>
                  </a:lnTo>
                  <a:lnTo>
                    <a:pt x="77" y="57"/>
                  </a:lnTo>
                  <a:lnTo>
                    <a:pt x="107" y="37"/>
                  </a:lnTo>
                  <a:lnTo>
                    <a:pt x="140" y="20"/>
                  </a:lnTo>
                  <a:lnTo>
                    <a:pt x="173" y="9"/>
                  </a:lnTo>
                  <a:lnTo>
                    <a:pt x="210" y="2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6341268" y="1357312"/>
              <a:ext cx="185737" cy="371475"/>
            </a:xfrm>
            <a:custGeom>
              <a:avLst/>
              <a:gdLst/>
              <a:ahLst/>
              <a:cxnLst>
                <a:cxn ang="0">
                  <a:pos x="117" y="230"/>
                </a:cxn>
                <a:cxn ang="0">
                  <a:pos x="117" y="234"/>
                </a:cxn>
                <a:cxn ang="0">
                  <a:pos x="117" y="23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5"/>
                </a:cxn>
                <a:cxn ang="0">
                  <a:pos x="16" y="12"/>
                </a:cxn>
                <a:cxn ang="0">
                  <a:pos x="27" y="21"/>
                </a:cxn>
                <a:cxn ang="0">
                  <a:pos x="39" y="34"/>
                </a:cxn>
                <a:cxn ang="0">
                  <a:pos x="52" y="49"/>
                </a:cxn>
                <a:cxn ang="0">
                  <a:pos x="66" y="67"/>
                </a:cxn>
                <a:cxn ang="0">
                  <a:pos x="79" y="87"/>
                </a:cxn>
                <a:cxn ang="0">
                  <a:pos x="91" y="111"/>
                </a:cxn>
                <a:cxn ang="0">
                  <a:pos x="101" y="138"/>
                </a:cxn>
                <a:cxn ang="0">
                  <a:pos x="110" y="166"/>
                </a:cxn>
                <a:cxn ang="0">
                  <a:pos x="115" y="199"/>
                </a:cxn>
                <a:cxn ang="0">
                  <a:pos x="117" y="230"/>
                </a:cxn>
                <a:cxn ang="0">
                  <a:pos x="115" y="222"/>
                </a:cxn>
                <a:cxn ang="0">
                  <a:pos x="113" y="207"/>
                </a:cxn>
                <a:cxn ang="0">
                  <a:pos x="108" y="189"/>
                </a:cxn>
                <a:cxn ang="0">
                  <a:pos x="101" y="166"/>
                </a:cxn>
                <a:cxn ang="0">
                  <a:pos x="93" y="142"/>
                </a:cxn>
                <a:cxn ang="0">
                  <a:pos x="81" y="114"/>
                </a:cxn>
                <a:cxn ang="0">
                  <a:pos x="67" y="86"/>
                </a:cxn>
                <a:cxn ang="0">
                  <a:pos x="48" y="56"/>
                </a:cxn>
                <a:cxn ang="0">
                  <a:pos x="27" y="28"/>
                </a:cxn>
                <a:cxn ang="0">
                  <a:pos x="0" y="0"/>
                </a:cxn>
              </a:cxnLst>
              <a:rect l="0" t="0" r="r" b="b"/>
              <a:pathLst>
                <a:path w="117" h="234">
                  <a:moveTo>
                    <a:pt x="117" y="230"/>
                  </a:moveTo>
                  <a:lnTo>
                    <a:pt x="117" y="234"/>
                  </a:lnTo>
                  <a:lnTo>
                    <a:pt x="117" y="230"/>
                  </a:lnTo>
                  <a:close/>
                  <a:moveTo>
                    <a:pt x="0" y="0"/>
                  </a:moveTo>
                  <a:lnTo>
                    <a:pt x="2" y="1"/>
                  </a:lnTo>
                  <a:lnTo>
                    <a:pt x="7" y="5"/>
                  </a:lnTo>
                  <a:lnTo>
                    <a:pt x="16" y="12"/>
                  </a:lnTo>
                  <a:lnTo>
                    <a:pt x="27" y="21"/>
                  </a:lnTo>
                  <a:lnTo>
                    <a:pt x="39" y="34"/>
                  </a:lnTo>
                  <a:lnTo>
                    <a:pt x="52" y="49"/>
                  </a:lnTo>
                  <a:lnTo>
                    <a:pt x="66" y="67"/>
                  </a:lnTo>
                  <a:lnTo>
                    <a:pt x="79" y="87"/>
                  </a:lnTo>
                  <a:lnTo>
                    <a:pt x="91" y="111"/>
                  </a:lnTo>
                  <a:lnTo>
                    <a:pt x="101" y="138"/>
                  </a:lnTo>
                  <a:lnTo>
                    <a:pt x="110" y="166"/>
                  </a:lnTo>
                  <a:lnTo>
                    <a:pt x="115" y="199"/>
                  </a:lnTo>
                  <a:lnTo>
                    <a:pt x="117" y="230"/>
                  </a:lnTo>
                  <a:lnTo>
                    <a:pt x="115" y="222"/>
                  </a:lnTo>
                  <a:lnTo>
                    <a:pt x="113" y="207"/>
                  </a:lnTo>
                  <a:lnTo>
                    <a:pt x="108" y="189"/>
                  </a:lnTo>
                  <a:lnTo>
                    <a:pt x="101" y="166"/>
                  </a:lnTo>
                  <a:lnTo>
                    <a:pt x="93" y="142"/>
                  </a:lnTo>
                  <a:lnTo>
                    <a:pt x="81" y="114"/>
                  </a:lnTo>
                  <a:lnTo>
                    <a:pt x="67" y="86"/>
                  </a:lnTo>
                  <a:lnTo>
                    <a:pt x="48" y="56"/>
                  </a:lnTo>
                  <a:lnTo>
                    <a:pt x="27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5911056" y="1247775"/>
              <a:ext cx="311150" cy="322263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26" y="1"/>
                </a:cxn>
                <a:cxn ang="0">
                  <a:pos x="131" y="3"/>
                </a:cxn>
                <a:cxn ang="0">
                  <a:pos x="150" y="12"/>
                </a:cxn>
                <a:cxn ang="0">
                  <a:pos x="160" y="20"/>
                </a:cxn>
                <a:cxn ang="0">
                  <a:pos x="170" y="28"/>
                </a:cxn>
                <a:cxn ang="0">
                  <a:pos x="181" y="39"/>
                </a:cxn>
                <a:cxn ang="0">
                  <a:pos x="189" y="50"/>
                </a:cxn>
                <a:cxn ang="0">
                  <a:pos x="194" y="65"/>
                </a:cxn>
                <a:cxn ang="0">
                  <a:pos x="196" y="80"/>
                </a:cxn>
                <a:cxn ang="0">
                  <a:pos x="193" y="98"/>
                </a:cxn>
                <a:cxn ang="0">
                  <a:pos x="186" y="117"/>
                </a:cxn>
                <a:cxn ang="0">
                  <a:pos x="173" y="137"/>
                </a:cxn>
                <a:cxn ang="0">
                  <a:pos x="157" y="154"/>
                </a:cxn>
                <a:cxn ang="0">
                  <a:pos x="138" y="170"/>
                </a:cxn>
                <a:cxn ang="0">
                  <a:pos x="117" y="181"/>
                </a:cxn>
                <a:cxn ang="0">
                  <a:pos x="95" y="190"/>
                </a:cxn>
                <a:cxn ang="0">
                  <a:pos x="73" y="197"/>
                </a:cxn>
                <a:cxn ang="0">
                  <a:pos x="52" y="201"/>
                </a:cxn>
                <a:cxn ang="0">
                  <a:pos x="32" y="203"/>
                </a:cxn>
                <a:cxn ang="0">
                  <a:pos x="14" y="202"/>
                </a:cxn>
                <a:cxn ang="0">
                  <a:pos x="0" y="198"/>
                </a:cxn>
                <a:cxn ang="0">
                  <a:pos x="3" y="197"/>
                </a:cxn>
                <a:cxn ang="0">
                  <a:pos x="10" y="196"/>
                </a:cxn>
                <a:cxn ang="0">
                  <a:pos x="22" y="193"/>
                </a:cxn>
                <a:cxn ang="0">
                  <a:pos x="36" y="188"/>
                </a:cxn>
                <a:cxn ang="0">
                  <a:pos x="51" y="181"/>
                </a:cxn>
                <a:cxn ang="0">
                  <a:pos x="69" y="173"/>
                </a:cxn>
                <a:cxn ang="0">
                  <a:pos x="85" y="161"/>
                </a:cxn>
                <a:cxn ang="0">
                  <a:pos x="101" y="147"/>
                </a:cxn>
                <a:cxn ang="0">
                  <a:pos x="114" y="131"/>
                </a:cxn>
                <a:cxn ang="0">
                  <a:pos x="124" y="111"/>
                </a:cxn>
                <a:cxn ang="0">
                  <a:pos x="122" y="112"/>
                </a:cxn>
                <a:cxn ang="0">
                  <a:pos x="117" y="116"/>
                </a:cxn>
                <a:cxn ang="0">
                  <a:pos x="108" y="120"/>
                </a:cxn>
                <a:cxn ang="0">
                  <a:pos x="97" y="124"/>
                </a:cxn>
                <a:cxn ang="0">
                  <a:pos x="84" y="128"/>
                </a:cxn>
                <a:cxn ang="0">
                  <a:pos x="69" y="131"/>
                </a:cxn>
                <a:cxn ang="0">
                  <a:pos x="53" y="130"/>
                </a:cxn>
                <a:cxn ang="0">
                  <a:pos x="38" y="124"/>
                </a:cxn>
                <a:cxn ang="0">
                  <a:pos x="40" y="123"/>
                </a:cxn>
                <a:cxn ang="0">
                  <a:pos x="47" y="121"/>
                </a:cxn>
                <a:cxn ang="0">
                  <a:pos x="57" y="116"/>
                </a:cxn>
                <a:cxn ang="0">
                  <a:pos x="68" y="110"/>
                </a:cxn>
                <a:cxn ang="0">
                  <a:pos x="81" y="103"/>
                </a:cxn>
                <a:cxn ang="0">
                  <a:pos x="106" y="82"/>
                </a:cxn>
                <a:cxn ang="0">
                  <a:pos x="117" y="69"/>
                </a:cxn>
                <a:cxn ang="0">
                  <a:pos x="125" y="55"/>
                </a:cxn>
                <a:cxn ang="0">
                  <a:pos x="129" y="38"/>
                </a:cxn>
                <a:cxn ang="0">
                  <a:pos x="129" y="20"/>
                </a:cxn>
                <a:cxn ang="0">
                  <a:pos x="124" y="0"/>
                </a:cxn>
              </a:cxnLst>
              <a:rect l="0" t="0" r="r" b="b"/>
              <a:pathLst>
                <a:path w="196" h="203">
                  <a:moveTo>
                    <a:pt x="124" y="0"/>
                  </a:moveTo>
                  <a:lnTo>
                    <a:pt x="126" y="1"/>
                  </a:lnTo>
                  <a:lnTo>
                    <a:pt x="131" y="3"/>
                  </a:lnTo>
                  <a:lnTo>
                    <a:pt x="150" y="12"/>
                  </a:lnTo>
                  <a:lnTo>
                    <a:pt x="160" y="20"/>
                  </a:lnTo>
                  <a:lnTo>
                    <a:pt x="170" y="28"/>
                  </a:lnTo>
                  <a:lnTo>
                    <a:pt x="181" y="39"/>
                  </a:lnTo>
                  <a:lnTo>
                    <a:pt x="189" y="50"/>
                  </a:lnTo>
                  <a:lnTo>
                    <a:pt x="194" y="65"/>
                  </a:lnTo>
                  <a:lnTo>
                    <a:pt x="196" y="80"/>
                  </a:lnTo>
                  <a:lnTo>
                    <a:pt x="193" y="98"/>
                  </a:lnTo>
                  <a:lnTo>
                    <a:pt x="186" y="117"/>
                  </a:lnTo>
                  <a:lnTo>
                    <a:pt x="173" y="137"/>
                  </a:lnTo>
                  <a:lnTo>
                    <a:pt x="157" y="154"/>
                  </a:lnTo>
                  <a:lnTo>
                    <a:pt x="138" y="170"/>
                  </a:lnTo>
                  <a:lnTo>
                    <a:pt x="117" y="181"/>
                  </a:lnTo>
                  <a:lnTo>
                    <a:pt x="95" y="190"/>
                  </a:lnTo>
                  <a:lnTo>
                    <a:pt x="73" y="197"/>
                  </a:lnTo>
                  <a:lnTo>
                    <a:pt x="52" y="201"/>
                  </a:lnTo>
                  <a:lnTo>
                    <a:pt x="32" y="203"/>
                  </a:lnTo>
                  <a:lnTo>
                    <a:pt x="14" y="202"/>
                  </a:lnTo>
                  <a:lnTo>
                    <a:pt x="0" y="198"/>
                  </a:lnTo>
                  <a:lnTo>
                    <a:pt x="3" y="197"/>
                  </a:lnTo>
                  <a:lnTo>
                    <a:pt x="10" y="196"/>
                  </a:lnTo>
                  <a:lnTo>
                    <a:pt x="22" y="193"/>
                  </a:lnTo>
                  <a:lnTo>
                    <a:pt x="36" y="188"/>
                  </a:lnTo>
                  <a:lnTo>
                    <a:pt x="51" y="181"/>
                  </a:lnTo>
                  <a:lnTo>
                    <a:pt x="69" y="173"/>
                  </a:lnTo>
                  <a:lnTo>
                    <a:pt x="85" y="161"/>
                  </a:lnTo>
                  <a:lnTo>
                    <a:pt x="101" y="147"/>
                  </a:lnTo>
                  <a:lnTo>
                    <a:pt x="114" y="13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17" y="116"/>
                  </a:lnTo>
                  <a:lnTo>
                    <a:pt x="108" y="120"/>
                  </a:lnTo>
                  <a:lnTo>
                    <a:pt x="97" y="124"/>
                  </a:lnTo>
                  <a:lnTo>
                    <a:pt x="84" y="128"/>
                  </a:lnTo>
                  <a:lnTo>
                    <a:pt x="69" y="131"/>
                  </a:lnTo>
                  <a:lnTo>
                    <a:pt x="53" y="130"/>
                  </a:lnTo>
                  <a:lnTo>
                    <a:pt x="38" y="124"/>
                  </a:lnTo>
                  <a:lnTo>
                    <a:pt x="40" y="123"/>
                  </a:lnTo>
                  <a:lnTo>
                    <a:pt x="47" y="121"/>
                  </a:lnTo>
                  <a:lnTo>
                    <a:pt x="57" y="116"/>
                  </a:lnTo>
                  <a:lnTo>
                    <a:pt x="68" y="110"/>
                  </a:lnTo>
                  <a:lnTo>
                    <a:pt x="81" y="103"/>
                  </a:lnTo>
                  <a:lnTo>
                    <a:pt x="106" y="82"/>
                  </a:lnTo>
                  <a:lnTo>
                    <a:pt x="117" y="69"/>
                  </a:lnTo>
                  <a:lnTo>
                    <a:pt x="125" y="55"/>
                  </a:lnTo>
                  <a:lnTo>
                    <a:pt x="129" y="38"/>
                  </a:lnTo>
                  <a:lnTo>
                    <a:pt x="129" y="2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3636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480843" y="2849562"/>
              <a:ext cx="150812" cy="1952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5" y="17"/>
                </a:cxn>
                <a:cxn ang="0">
                  <a:pos x="95" y="20"/>
                </a:cxn>
                <a:cxn ang="0">
                  <a:pos x="94" y="27"/>
                </a:cxn>
                <a:cxn ang="0">
                  <a:pos x="92" y="38"/>
                </a:cxn>
                <a:cxn ang="0">
                  <a:pos x="88" y="67"/>
                </a:cxn>
                <a:cxn ang="0">
                  <a:pos x="84" y="82"/>
                </a:cxn>
                <a:cxn ang="0">
                  <a:pos x="82" y="95"/>
                </a:cxn>
                <a:cxn ang="0">
                  <a:pos x="79" y="105"/>
                </a:cxn>
                <a:cxn ang="0">
                  <a:pos x="74" y="113"/>
                </a:cxn>
                <a:cxn ang="0">
                  <a:pos x="67" y="118"/>
                </a:cxn>
                <a:cxn ang="0">
                  <a:pos x="58" y="122"/>
                </a:cxn>
                <a:cxn ang="0">
                  <a:pos x="48" y="123"/>
                </a:cxn>
                <a:cxn ang="0">
                  <a:pos x="37" y="122"/>
                </a:cxn>
                <a:cxn ang="0">
                  <a:pos x="29" y="121"/>
                </a:cxn>
                <a:cxn ang="0">
                  <a:pos x="23" y="119"/>
                </a:cxn>
                <a:cxn ang="0">
                  <a:pos x="17" y="117"/>
                </a:cxn>
                <a:cxn ang="0">
                  <a:pos x="12" y="114"/>
                </a:cxn>
                <a:cxn ang="0">
                  <a:pos x="8" y="108"/>
                </a:cxn>
                <a:cxn ang="0">
                  <a:pos x="3" y="98"/>
                </a:cxn>
                <a:cxn ang="0">
                  <a:pos x="1" y="84"/>
                </a:cxn>
                <a:cxn ang="0">
                  <a:pos x="0" y="69"/>
                </a:cxn>
                <a:cxn ang="0">
                  <a:pos x="0" y="54"/>
                </a:cxn>
                <a:cxn ang="0">
                  <a:pos x="2" y="23"/>
                </a:cxn>
                <a:cxn ang="0">
                  <a:pos x="3" y="12"/>
                </a:cxn>
                <a:cxn ang="0">
                  <a:pos x="4" y="3"/>
                </a:cxn>
                <a:cxn ang="0">
                  <a:pos x="4" y="0"/>
                </a:cxn>
              </a:cxnLst>
              <a:rect l="0" t="0" r="r" b="b"/>
              <a:pathLst>
                <a:path w="95" h="123">
                  <a:moveTo>
                    <a:pt x="4" y="0"/>
                  </a:moveTo>
                  <a:lnTo>
                    <a:pt x="95" y="17"/>
                  </a:lnTo>
                  <a:lnTo>
                    <a:pt x="95" y="20"/>
                  </a:lnTo>
                  <a:lnTo>
                    <a:pt x="94" y="27"/>
                  </a:lnTo>
                  <a:lnTo>
                    <a:pt x="92" y="38"/>
                  </a:lnTo>
                  <a:lnTo>
                    <a:pt x="88" y="67"/>
                  </a:lnTo>
                  <a:lnTo>
                    <a:pt x="84" y="82"/>
                  </a:lnTo>
                  <a:lnTo>
                    <a:pt x="82" y="95"/>
                  </a:lnTo>
                  <a:lnTo>
                    <a:pt x="79" y="105"/>
                  </a:lnTo>
                  <a:lnTo>
                    <a:pt x="74" y="113"/>
                  </a:lnTo>
                  <a:lnTo>
                    <a:pt x="67" y="118"/>
                  </a:lnTo>
                  <a:lnTo>
                    <a:pt x="58" y="122"/>
                  </a:lnTo>
                  <a:lnTo>
                    <a:pt x="48" y="123"/>
                  </a:lnTo>
                  <a:lnTo>
                    <a:pt x="37" y="122"/>
                  </a:lnTo>
                  <a:lnTo>
                    <a:pt x="29" y="121"/>
                  </a:lnTo>
                  <a:lnTo>
                    <a:pt x="23" y="119"/>
                  </a:lnTo>
                  <a:lnTo>
                    <a:pt x="17" y="117"/>
                  </a:lnTo>
                  <a:lnTo>
                    <a:pt x="12" y="114"/>
                  </a:lnTo>
                  <a:lnTo>
                    <a:pt x="8" y="108"/>
                  </a:lnTo>
                  <a:lnTo>
                    <a:pt x="3" y="98"/>
                  </a:lnTo>
                  <a:lnTo>
                    <a:pt x="1" y="84"/>
                  </a:lnTo>
                  <a:lnTo>
                    <a:pt x="0" y="69"/>
                  </a:lnTo>
                  <a:lnTo>
                    <a:pt x="0" y="54"/>
                  </a:lnTo>
                  <a:lnTo>
                    <a:pt x="2" y="23"/>
                  </a:lnTo>
                  <a:lnTo>
                    <a:pt x="3" y="12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C9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5480843" y="2849562"/>
              <a:ext cx="150812" cy="1031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5" y="17"/>
                </a:cxn>
                <a:cxn ang="0">
                  <a:pos x="95" y="20"/>
                </a:cxn>
                <a:cxn ang="0">
                  <a:pos x="94" y="27"/>
                </a:cxn>
                <a:cxn ang="0">
                  <a:pos x="92" y="37"/>
                </a:cxn>
                <a:cxn ang="0">
                  <a:pos x="90" y="51"/>
                </a:cxn>
                <a:cxn ang="0">
                  <a:pos x="88" y="65"/>
                </a:cxn>
                <a:cxn ang="0">
                  <a:pos x="0" y="53"/>
                </a:cxn>
                <a:cxn ang="0">
                  <a:pos x="1" y="37"/>
                </a:cxn>
                <a:cxn ang="0">
                  <a:pos x="2" y="23"/>
                </a:cxn>
                <a:cxn ang="0">
                  <a:pos x="3" y="11"/>
                </a:cxn>
                <a:cxn ang="0">
                  <a:pos x="4" y="3"/>
                </a:cxn>
                <a:cxn ang="0">
                  <a:pos x="4" y="0"/>
                </a:cxn>
              </a:cxnLst>
              <a:rect l="0" t="0" r="r" b="b"/>
              <a:pathLst>
                <a:path w="95" h="65">
                  <a:moveTo>
                    <a:pt x="4" y="0"/>
                  </a:moveTo>
                  <a:lnTo>
                    <a:pt x="95" y="17"/>
                  </a:lnTo>
                  <a:lnTo>
                    <a:pt x="95" y="20"/>
                  </a:lnTo>
                  <a:lnTo>
                    <a:pt x="94" y="27"/>
                  </a:lnTo>
                  <a:lnTo>
                    <a:pt x="92" y="37"/>
                  </a:lnTo>
                  <a:lnTo>
                    <a:pt x="90" y="51"/>
                  </a:lnTo>
                  <a:lnTo>
                    <a:pt x="88" y="65"/>
                  </a:lnTo>
                  <a:lnTo>
                    <a:pt x="0" y="53"/>
                  </a:lnTo>
                  <a:lnTo>
                    <a:pt x="1" y="37"/>
                  </a:lnTo>
                  <a:lnTo>
                    <a:pt x="2" y="23"/>
                  </a:lnTo>
                  <a:lnTo>
                    <a:pt x="3" y="11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97D3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5453856" y="2166937"/>
              <a:ext cx="523875" cy="742950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270" y="6"/>
                </a:cxn>
                <a:cxn ang="0">
                  <a:pos x="279" y="11"/>
                </a:cxn>
                <a:cxn ang="0">
                  <a:pos x="289" y="19"/>
                </a:cxn>
                <a:cxn ang="0">
                  <a:pos x="300" y="26"/>
                </a:cxn>
                <a:cxn ang="0">
                  <a:pos x="311" y="33"/>
                </a:cxn>
                <a:cxn ang="0">
                  <a:pos x="320" y="38"/>
                </a:cxn>
                <a:cxn ang="0">
                  <a:pos x="329" y="44"/>
                </a:cxn>
                <a:cxn ang="0">
                  <a:pos x="330" y="57"/>
                </a:cxn>
                <a:cxn ang="0">
                  <a:pos x="330" y="87"/>
                </a:cxn>
                <a:cxn ang="0">
                  <a:pos x="329" y="103"/>
                </a:cxn>
                <a:cxn ang="0">
                  <a:pos x="329" y="117"/>
                </a:cxn>
                <a:cxn ang="0">
                  <a:pos x="328" y="130"/>
                </a:cxn>
                <a:cxn ang="0">
                  <a:pos x="327" y="138"/>
                </a:cxn>
                <a:cxn ang="0">
                  <a:pos x="327" y="141"/>
                </a:cxn>
                <a:cxn ang="0">
                  <a:pos x="322" y="144"/>
                </a:cxn>
                <a:cxn ang="0">
                  <a:pos x="314" y="149"/>
                </a:cxn>
                <a:cxn ang="0">
                  <a:pos x="302" y="157"/>
                </a:cxn>
                <a:cxn ang="0">
                  <a:pos x="289" y="168"/>
                </a:cxn>
                <a:cxn ang="0">
                  <a:pos x="258" y="192"/>
                </a:cxn>
                <a:cxn ang="0">
                  <a:pos x="242" y="206"/>
                </a:cxn>
                <a:cxn ang="0">
                  <a:pos x="226" y="218"/>
                </a:cxn>
                <a:cxn ang="0">
                  <a:pos x="211" y="229"/>
                </a:cxn>
                <a:cxn ang="0">
                  <a:pos x="198" y="240"/>
                </a:cxn>
                <a:cxn ang="0">
                  <a:pos x="188" y="249"/>
                </a:cxn>
                <a:cxn ang="0">
                  <a:pos x="180" y="255"/>
                </a:cxn>
                <a:cxn ang="0">
                  <a:pos x="177" y="258"/>
                </a:cxn>
                <a:cxn ang="0">
                  <a:pos x="173" y="265"/>
                </a:cxn>
                <a:cxn ang="0">
                  <a:pos x="169" y="277"/>
                </a:cxn>
                <a:cxn ang="0">
                  <a:pos x="165" y="294"/>
                </a:cxn>
                <a:cxn ang="0">
                  <a:pos x="160" y="313"/>
                </a:cxn>
                <a:cxn ang="0">
                  <a:pos x="155" y="335"/>
                </a:cxn>
                <a:cxn ang="0">
                  <a:pos x="150" y="359"/>
                </a:cxn>
                <a:cxn ang="0">
                  <a:pos x="139" y="404"/>
                </a:cxn>
                <a:cxn ang="0">
                  <a:pos x="135" y="424"/>
                </a:cxn>
                <a:cxn ang="0">
                  <a:pos x="132" y="442"/>
                </a:cxn>
                <a:cxn ang="0">
                  <a:pos x="129" y="456"/>
                </a:cxn>
                <a:cxn ang="0">
                  <a:pos x="128" y="465"/>
                </a:cxn>
                <a:cxn ang="0">
                  <a:pos x="127" y="468"/>
                </a:cxn>
                <a:cxn ang="0">
                  <a:pos x="0" y="451"/>
                </a:cxn>
                <a:cxn ang="0">
                  <a:pos x="8" y="395"/>
                </a:cxn>
                <a:cxn ang="0">
                  <a:pos x="17" y="347"/>
                </a:cxn>
                <a:cxn ang="0">
                  <a:pos x="26" y="304"/>
                </a:cxn>
                <a:cxn ang="0">
                  <a:pos x="35" y="266"/>
                </a:cxn>
                <a:cxn ang="0">
                  <a:pos x="43" y="234"/>
                </a:cxn>
                <a:cxn ang="0">
                  <a:pos x="50" y="209"/>
                </a:cxn>
                <a:cxn ang="0">
                  <a:pos x="57" y="188"/>
                </a:cxn>
                <a:cxn ang="0">
                  <a:pos x="63" y="173"/>
                </a:cxn>
                <a:cxn ang="0">
                  <a:pos x="69" y="162"/>
                </a:cxn>
                <a:cxn ang="0">
                  <a:pos x="73" y="157"/>
                </a:cxn>
                <a:cxn ang="0">
                  <a:pos x="88" y="144"/>
                </a:cxn>
                <a:cxn ang="0">
                  <a:pos x="106" y="129"/>
                </a:cxn>
                <a:cxn ang="0">
                  <a:pos x="124" y="113"/>
                </a:cxn>
                <a:cxn ang="0">
                  <a:pos x="143" y="97"/>
                </a:cxn>
                <a:cxn ang="0">
                  <a:pos x="164" y="81"/>
                </a:cxn>
                <a:cxn ang="0">
                  <a:pos x="183" y="66"/>
                </a:cxn>
                <a:cxn ang="0">
                  <a:pos x="202" y="51"/>
                </a:cxn>
                <a:cxn ang="0">
                  <a:pos x="218" y="37"/>
                </a:cxn>
                <a:cxn ang="0">
                  <a:pos x="234" y="25"/>
                </a:cxn>
                <a:cxn ang="0">
                  <a:pos x="246" y="15"/>
                </a:cxn>
                <a:cxn ang="0">
                  <a:pos x="255" y="6"/>
                </a:cxn>
                <a:cxn ang="0">
                  <a:pos x="260" y="0"/>
                </a:cxn>
              </a:cxnLst>
              <a:rect l="0" t="0" r="r" b="b"/>
              <a:pathLst>
                <a:path w="330" h="468">
                  <a:moveTo>
                    <a:pt x="260" y="0"/>
                  </a:moveTo>
                  <a:lnTo>
                    <a:pt x="270" y="6"/>
                  </a:lnTo>
                  <a:lnTo>
                    <a:pt x="279" y="11"/>
                  </a:lnTo>
                  <a:lnTo>
                    <a:pt x="289" y="19"/>
                  </a:lnTo>
                  <a:lnTo>
                    <a:pt x="300" y="26"/>
                  </a:lnTo>
                  <a:lnTo>
                    <a:pt x="311" y="33"/>
                  </a:lnTo>
                  <a:lnTo>
                    <a:pt x="320" y="38"/>
                  </a:lnTo>
                  <a:lnTo>
                    <a:pt x="329" y="44"/>
                  </a:lnTo>
                  <a:lnTo>
                    <a:pt x="330" y="57"/>
                  </a:lnTo>
                  <a:lnTo>
                    <a:pt x="330" y="87"/>
                  </a:lnTo>
                  <a:lnTo>
                    <a:pt x="329" y="103"/>
                  </a:lnTo>
                  <a:lnTo>
                    <a:pt x="329" y="117"/>
                  </a:lnTo>
                  <a:lnTo>
                    <a:pt x="328" y="130"/>
                  </a:lnTo>
                  <a:lnTo>
                    <a:pt x="327" y="138"/>
                  </a:lnTo>
                  <a:lnTo>
                    <a:pt x="327" y="141"/>
                  </a:lnTo>
                  <a:lnTo>
                    <a:pt x="322" y="144"/>
                  </a:lnTo>
                  <a:lnTo>
                    <a:pt x="314" y="149"/>
                  </a:lnTo>
                  <a:lnTo>
                    <a:pt x="302" y="157"/>
                  </a:lnTo>
                  <a:lnTo>
                    <a:pt x="289" y="168"/>
                  </a:lnTo>
                  <a:lnTo>
                    <a:pt x="258" y="192"/>
                  </a:lnTo>
                  <a:lnTo>
                    <a:pt x="242" y="206"/>
                  </a:lnTo>
                  <a:lnTo>
                    <a:pt x="226" y="218"/>
                  </a:lnTo>
                  <a:lnTo>
                    <a:pt x="211" y="229"/>
                  </a:lnTo>
                  <a:lnTo>
                    <a:pt x="198" y="240"/>
                  </a:lnTo>
                  <a:lnTo>
                    <a:pt x="188" y="249"/>
                  </a:lnTo>
                  <a:lnTo>
                    <a:pt x="180" y="255"/>
                  </a:lnTo>
                  <a:lnTo>
                    <a:pt x="177" y="258"/>
                  </a:lnTo>
                  <a:lnTo>
                    <a:pt x="173" y="265"/>
                  </a:lnTo>
                  <a:lnTo>
                    <a:pt x="169" y="277"/>
                  </a:lnTo>
                  <a:lnTo>
                    <a:pt x="165" y="294"/>
                  </a:lnTo>
                  <a:lnTo>
                    <a:pt x="160" y="313"/>
                  </a:lnTo>
                  <a:lnTo>
                    <a:pt x="155" y="335"/>
                  </a:lnTo>
                  <a:lnTo>
                    <a:pt x="150" y="359"/>
                  </a:lnTo>
                  <a:lnTo>
                    <a:pt x="139" y="404"/>
                  </a:lnTo>
                  <a:lnTo>
                    <a:pt x="135" y="424"/>
                  </a:lnTo>
                  <a:lnTo>
                    <a:pt x="132" y="442"/>
                  </a:lnTo>
                  <a:lnTo>
                    <a:pt x="129" y="456"/>
                  </a:lnTo>
                  <a:lnTo>
                    <a:pt x="128" y="465"/>
                  </a:lnTo>
                  <a:lnTo>
                    <a:pt x="127" y="468"/>
                  </a:lnTo>
                  <a:lnTo>
                    <a:pt x="0" y="451"/>
                  </a:lnTo>
                  <a:lnTo>
                    <a:pt x="8" y="395"/>
                  </a:lnTo>
                  <a:lnTo>
                    <a:pt x="17" y="347"/>
                  </a:lnTo>
                  <a:lnTo>
                    <a:pt x="26" y="304"/>
                  </a:lnTo>
                  <a:lnTo>
                    <a:pt x="35" y="266"/>
                  </a:lnTo>
                  <a:lnTo>
                    <a:pt x="43" y="234"/>
                  </a:lnTo>
                  <a:lnTo>
                    <a:pt x="50" y="209"/>
                  </a:lnTo>
                  <a:lnTo>
                    <a:pt x="57" y="188"/>
                  </a:lnTo>
                  <a:lnTo>
                    <a:pt x="63" y="173"/>
                  </a:lnTo>
                  <a:lnTo>
                    <a:pt x="69" y="162"/>
                  </a:lnTo>
                  <a:lnTo>
                    <a:pt x="73" y="157"/>
                  </a:lnTo>
                  <a:lnTo>
                    <a:pt x="88" y="144"/>
                  </a:lnTo>
                  <a:lnTo>
                    <a:pt x="106" y="129"/>
                  </a:lnTo>
                  <a:lnTo>
                    <a:pt x="124" y="113"/>
                  </a:lnTo>
                  <a:lnTo>
                    <a:pt x="143" y="97"/>
                  </a:lnTo>
                  <a:lnTo>
                    <a:pt x="164" y="81"/>
                  </a:lnTo>
                  <a:lnTo>
                    <a:pt x="183" y="66"/>
                  </a:lnTo>
                  <a:lnTo>
                    <a:pt x="202" y="51"/>
                  </a:lnTo>
                  <a:lnTo>
                    <a:pt x="218" y="37"/>
                  </a:lnTo>
                  <a:lnTo>
                    <a:pt x="234" y="25"/>
                  </a:lnTo>
                  <a:lnTo>
                    <a:pt x="246" y="15"/>
                  </a:lnTo>
                  <a:lnTo>
                    <a:pt x="255" y="6"/>
                  </a:lnTo>
                  <a:lnTo>
                    <a:pt x="26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5753893" y="2300287"/>
              <a:ext cx="115887" cy="26035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73" y="104"/>
                </a:cxn>
                <a:cxn ang="0">
                  <a:pos x="41" y="131"/>
                </a:cxn>
                <a:cxn ang="0">
                  <a:pos x="24" y="143"/>
                </a:cxn>
                <a:cxn ang="0">
                  <a:pos x="11" y="154"/>
                </a:cxn>
                <a:cxn ang="0">
                  <a:pos x="0" y="164"/>
                </a:cxn>
                <a:cxn ang="0">
                  <a:pos x="7" y="152"/>
                </a:cxn>
                <a:cxn ang="0">
                  <a:pos x="16" y="137"/>
                </a:cxn>
                <a:cxn ang="0">
                  <a:pos x="26" y="118"/>
                </a:cxn>
                <a:cxn ang="0">
                  <a:pos x="37" y="97"/>
                </a:cxn>
                <a:cxn ang="0">
                  <a:pos x="46" y="74"/>
                </a:cxn>
                <a:cxn ang="0">
                  <a:pos x="54" y="50"/>
                </a:cxn>
                <a:cxn ang="0">
                  <a:pos x="59" y="25"/>
                </a:cxn>
                <a:cxn ang="0">
                  <a:pos x="62" y="0"/>
                </a:cxn>
              </a:cxnLst>
              <a:rect l="0" t="0" r="r" b="b"/>
              <a:pathLst>
                <a:path w="73" h="164">
                  <a:moveTo>
                    <a:pt x="62" y="0"/>
                  </a:moveTo>
                  <a:lnTo>
                    <a:pt x="73" y="104"/>
                  </a:lnTo>
                  <a:lnTo>
                    <a:pt x="41" y="131"/>
                  </a:lnTo>
                  <a:lnTo>
                    <a:pt x="24" y="143"/>
                  </a:lnTo>
                  <a:lnTo>
                    <a:pt x="11" y="154"/>
                  </a:lnTo>
                  <a:lnTo>
                    <a:pt x="0" y="164"/>
                  </a:lnTo>
                  <a:lnTo>
                    <a:pt x="7" y="152"/>
                  </a:lnTo>
                  <a:lnTo>
                    <a:pt x="16" y="137"/>
                  </a:lnTo>
                  <a:lnTo>
                    <a:pt x="26" y="118"/>
                  </a:lnTo>
                  <a:lnTo>
                    <a:pt x="37" y="97"/>
                  </a:lnTo>
                  <a:lnTo>
                    <a:pt x="46" y="74"/>
                  </a:lnTo>
                  <a:lnTo>
                    <a:pt x="54" y="50"/>
                  </a:lnTo>
                  <a:lnTo>
                    <a:pt x="59" y="2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5818981" y="2166937"/>
              <a:ext cx="673100" cy="112236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5" y="6"/>
                </a:cxn>
                <a:cxn ang="0">
                  <a:pos x="61" y="13"/>
                </a:cxn>
                <a:cxn ang="0">
                  <a:pos x="80" y="19"/>
                </a:cxn>
                <a:cxn ang="0">
                  <a:pos x="100" y="23"/>
                </a:cxn>
                <a:cxn ang="0">
                  <a:pos x="123" y="27"/>
                </a:cxn>
                <a:cxn ang="0">
                  <a:pos x="148" y="28"/>
                </a:cxn>
                <a:cxn ang="0">
                  <a:pos x="177" y="28"/>
                </a:cxn>
                <a:cxn ang="0">
                  <a:pos x="210" y="26"/>
                </a:cxn>
                <a:cxn ang="0">
                  <a:pos x="246" y="22"/>
                </a:cxn>
                <a:cxn ang="0">
                  <a:pos x="286" y="14"/>
                </a:cxn>
                <a:cxn ang="0">
                  <a:pos x="330" y="3"/>
                </a:cxn>
                <a:cxn ang="0">
                  <a:pos x="343" y="59"/>
                </a:cxn>
                <a:cxn ang="0">
                  <a:pos x="357" y="110"/>
                </a:cxn>
                <a:cxn ang="0">
                  <a:pos x="367" y="157"/>
                </a:cxn>
                <a:cxn ang="0">
                  <a:pos x="377" y="200"/>
                </a:cxn>
                <a:cxn ang="0">
                  <a:pos x="384" y="238"/>
                </a:cxn>
                <a:cxn ang="0">
                  <a:pos x="391" y="271"/>
                </a:cxn>
                <a:cxn ang="0">
                  <a:pos x="398" y="299"/>
                </a:cxn>
                <a:cxn ang="0">
                  <a:pos x="402" y="322"/>
                </a:cxn>
                <a:cxn ang="0">
                  <a:pos x="405" y="338"/>
                </a:cxn>
                <a:cxn ang="0">
                  <a:pos x="406" y="348"/>
                </a:cxn>
                <a:cxn ang="0">
                  <a:pos x="407" y="351"/>
                </a:cxn>
                <a:cxn ang="0">
                  <a:pos x="424" y="442"/>
                </a:cxn>
                <a:cxn ang="0">
                  <a:pos x="423" y="564"/>
                </a:cxn>
                <a:cxn ang="0">
                  <a:pos x="403" y="612"/>
                </a:cxn>
                <a:cxn ang="0">
                  <a:pos x="388" y="622"/>
                </a:cxn>
                <a:cxn ang="0">
                  <a:pos x="369" y="634"/>
                </a:cxn>
                <a:cxn ang="0">
                  <a:pos x="344" y="647"/>
                </a:cxn>
                <a:cxn ang="0">
                  <a:pos x="315" y="661"/>
                </a:cxn>
                <a:cxn ang="0">
                  <a:pos x="279" y="676"/>
                </a:cxn>
                <a:cxn ang="0">
                  <a:pos x="236" y="690"/>
                </a:cxn>
                <a:cxn ang="0">
                  <a:pos x="206" y="698"/>
                </a:cxn>
                <a:cxn ang="0">
                  <a:pos x="176" y="702"/>
                </a:cxn>
                <a:cxn ang="0">
                  <a:pos x="147" y="706"/>
                </a:cxn>
                <a:cxn ang="0">
                  <a:pos x="119" y="707"/>
                </a:cxn>
                <a:cxn ang="0">
                  <a:pos x="93" y="707"/>
                </a:cxn>
                <a:cxn ang="0">
                  <a:pos x="68" y="705"/>
                </a:cxn>
                <a:cxn ang="0">
                  <a:pos x="48" y="702"/>
                </a:cxn>
                <a:cxn ang="0">
                  <a:pos x="30" y="699"/>
                </a:cxn>
                <a:cxn ang="0">
                  <a:pos x="17" y="697"/>
                </a:cxn>
                <a:cxn ang="0">
                  <a:pos x="9" y="696"/>
                </a:cxn>
                <a:cxn ang="0">
                  <a:pos x="6" y="695"/>
                </a:cxn>
                <a:cxn ang="0">
                  <a:pos x="4" y="673"/>
                </a:cxn>
                <a:cxn ang="0">
                  <a:pos x="3" y="645"/>
                </a:cxn>
                <a:cxn ang="0">
                  <a:pos x="1" y="611"/>
                </a:cxn>
                <a:cxn ang="0">
                  <a:pos x="1" y="573"/>
                </a:cxn>
                <a:cxn ang="0">
                  <a:pos x="0" y="531"/>
                </a:cxn>
                <a:cxn ang="0">
                  <a:pos x="0" y="439"/>
                </a:cxn>
                <a:cxn ang="0">
                  <a:pos x="1" y="390"/>
                </a:cxn>
                <a:cxn ang="0">
                  <a:pos x="3" y="292"/>
                </a:cxn>
                <a:cxn ang="0">
                  <a:pos x="5" y="244"/>
                </a:cxn>
                <a:cxn ang="0">
                  <a:pos x="7" y="197"/>
                </a:cxn>
                <a:cxn ang="0">
                  <a:pos x="10" y="154"/>
                </a:cxn>
                <a:cxn ang="0">
                  <a:pos x="13" y="113"/>
                </a:cxn>
                <a:cxn ang="0">
                  <a:pos x="17" y="77"/>
                </a:cxn>
                <a:cxn ang="0">
                  <a:pos x="21" y="45"/>
                </a:cxn>
                <a:cxn ang="0">
                  <a:pos x="25" y="20"/>
                </a:cxn>
                <a:cxn ang="0">
                  <a:pos x="30" y="0"/>
                </a:cxn>
              </a:cxnLst>
              <a:rect l="0" t="0" r="r" b="b"/>
              <a:pathLst>
                <a:path w="424" h="707">
                  <a:moveTo>
                    <a:pt x="30" y="0"/>
                  </a:moveTo>
                  <a:lnTo>
                    <a:pt x="45" y="6"/>
                  </a:lnTo>
                  <a:lnTo>
                    <a:pt x="61" y="13"/>
                  </a:lnTo>
                  <a:lnTo>
                    <a:pt x="80" y="19"/>
                  </a:lnTo>
                  <a:lnTo>
                    <a:pt x="100" y="23"/>
                  </a:lnTo>
                  <a:lnTo>
                    <a:pt x="123" y="27"/>
                  </a:lnTo>
                  <a:lnTo>
                    <a:pt x="148" y="28"/>
                  </a:lnTo>
                  <a:lnTo>
                    <a:pt x="177" y="28"/>
                  </a:lnTo>
                  <a:lnTo>
                    <a:pt x="210" y="26"/>
                  </a:lnTo>
                  <a:lnTo>
                    <a:pt x="246" y="22"/>
                  </a:lnTo>
                  <a:lnTo>
                    <a:pt x="286" y="14"/>
                  </a:lnTo>
                  <a:lnTo>
                    <a:pt x="330" y="3"/>
                  </a:lnTo>
                  <a:lnTo>
                    <a:pt x="343" y="59"/>
                  </a:lnTo>
                  <a:lnTo>
                    <a:pt x="357" y="110"/>
                  </a:lnTo>
                  <a:lnTo>
                    <a:pt x="367" y="157"/>
                  </a:lnTo>
                  <a:lnTo>
                    <a:pt x="377" y="200"/>
                  </a:lnTo>
                  <a:lnTo>
                    <a:pt x="384" y="238"/>
                  </a:lnTo>
                  <a:lnTo>
                    <a:pt x="391" y="271"/>
                  </a:lnTo>
                  <a:lnTo>
                    <a:pt x="398" y="299"/>
                  </a:lnTo>
                  <a:lnTo>
                    <a:pt x="402" y="322"/>
                  </a:lnTo>
                  <a:lnTo>
                    <a:pt x="405" y="338"/>
                  </a:lnTo>
                  <a:lnTo>
                    <a:pt x="406" y="348"/>
                  </a:lnTo>
                  <a:lnTo>
                    <a:pt x="407" y="351"/>
                  </a:lnTo>
                  <a:lnTo>
                    <a:pt x="424" y="442"/>
                  </a:lnTo>
                  <a:lnTo>
                    <a:pt x="423" y="564"/>
                  </a:lnTo>
                  <a:lnTo>
                    <a:pt x="403" y="612"/>
                  </a:lnTo>
                  <a:lnTo>
                    <a:pt x="388" y="622"/>
                  </a:lnTo>
                  <a:lnTo>
                    <a:pt x="369" y="634"/>
                  </a:lnTo>
                  <a:lnTo>
                    <a:pt x="344" y="647"/>
                  </a:lnTo>
                  <a:lnTo>
                    <a:pt x="315" y="661"/>
                  </a:lnTo>
                  <a:lnTo>
                    <a:pt x="279" y="676"/>
                  </a:lnTo>
                  <a:lnTo>
                    <a:pt x="236" y="690"/>
                  </a:lnTo>
                  <a:lnTo>
                    <a:pt x="206" y="698"/>
                  </a:lnTo>
                  <a:lnTo>
                    <a:pt x="176" y="702"/>
                  </a:lnTo>
                  <a:lnTo>
                    <a:pt x="147" y="706"/>
                  </a:lnTo>
                  <a:lnTo>
                    <a:pt x="119" y="707"/>
                  </a:lnTo>
                  <a:lnTo>
                    <a:pt x="93" y="707"/>
                  </a:lnTo>
                  <a:lnTo>
                    <a:pt x="68" y="705"/>
                  </a:lnTo>
                  <a:lnTo>
                    <a:pt x="48" y="702"/>
                  </a:lnTo>
                  <a:lnTo>
                    <a:pt x="30" y="699"/>
                  </a:lnTo>
                  <a:lnTo>
                    <a:pt x="17" y="697"/>
                  </a:lnTo>
                  <a:lnTo>
                    <a:pt x="9" y="696"/>
                  </a:lnTo>
                  <a:lnTo>
                    <a:pt x="6" y="695"/>
                  </a:lnTo>
                  <a:lnTo>
                    <a:pt x="4" y="673"/>
                  </a:lnTo>
                  <a:lnTo>
                    <a:pt x="3" y="645"/>
                  </a:lnTo>
                  <a:lnTo>
                    <a:pt x="1" y="611"/>
                  </a:lnTo>
                  <a:lnTo>
                    <a:pt x="1" y="573"/>
                  </a:lnTo>
                  <a:lnTo>
                    <a:pt x="0" y="531"/>
                  </a:lnTo>
                  <a:lnTo>
                    <a:pt x="0" y="439"/>
                  </a:lnTo>
                  <a:lnTo>
                    <a:pt x="1" y="390"/>
                  </a:lnTo>
                  <a:lnTo>
                    <a:pt x="3" y="292"/>
                  </a:lnTo>
                  <a:lnTo>
                    <a:pt x="5" y="244"/>
                  </a:lnTo>
                  <a:lnTo>
                    <a:pt x="7" y="197"/>
                  </a:lnTo>
                  <a:lnTo>
                    <a:pt x="10" y="154"/>
                  </a:lnTo>
                  <a:lnTo>
                    <a:pt x="13" y="113"/>
                  </a:lnTo>
                  <a:lnTo>
                    <a:pt x="17" y="77"/>
                  </a:lnTo>
                  <a:lnTo>
                    <a:pt x="21" y="45"/>
                  </a:lnTo>
                  <a:lnTo>
                    <a:pt x="25" y="20"/>
                  </a:lnTo>
                  <a:lnTo>
                    <a:pt x="3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"/>
            <p:cNvSpPr>
              <a:spLocks/>
            </p:cNvSpPr>
            <p:nvPr/>
          </p:nvSpPr>
          <p:spPr bwMode="auto">
            <a:xfrm>
              <a:off x="6247606" y="2170112"/>
              <a:ext cx="227012" cy="59213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6" y="52"/>
                </a:cxn>
                <a:cxn ang="0">
                  <a:pos x="88" y="100"/>
                </a:cxn>
                <a:cxn ang="0">
                  <a:pos x="99" y="146"/>
                </a:cxn>
                <a:cxn ang="0">
                  <a:pos x="108" y="189"/>
                </a:cxn>
                <a:cxn ang="0">
                  <a:pos x="116" y="228"/>
                </a:cxn>
                <a:cxn ang="0">
                  <a:pos x="123" y="264"/>
                </a:cxn>
                <a:cxn ang="0">
                  <a:pos x="130" y="296"/>
                </a:cxn>
                <a:cxn ang="0">
                  <a:pos x="135" y="323"/>
                </a:cxn>
                <a:cxn ang="0">
                  <a:pos x="138" y="344"/>
                </a:cxn>
                <a:cxn ang="0">
                  <a:pos x="141" y="360"/>
                </a:cxn>
                <a:cxn ang="0">
                  <a:pos x="142" y="370"/>
                </a:cxn>
                <a:cxn ang="0">
                  <a:pos x="143" y="373"/>
                </a:cxn>
                <a:cxn ang="0">
                  <a:pos x="25" y="141"/>
                </a:cxn>
                <a:cxn ang="0">
                  <a:pos x="0" y="15"/>
                </a:cxn>
                <a:cxn ang="0">
                  <a:pos x="30" y="7"/>
                </a:cxn>
                <a:cxn ang="0">
                  <a:pos x="63" y="0"/>
                </a:cxn>
              </a:cxnLst>
              <a:rect l="0" t="0" r="r" b="b"/>
              <a:pathLst>
                <a:path w="143" h="373">
                  <a:moveTo>
                    <a:pt x="63" y="0"/>
                  </a:moveTo>
                  <a:lnTo>
                    <a:pt x="76" y="52"/>
                  </a:lnTo>
                  <a:lnTo>
                    <a:pt x="88" y="100"/>
                  </a:lnTo>
                  <a:lnTo>
                    <a:pt x="99" y="146"/>
                  </a:lnTo>
                  <a:lnTo>
                    <a:pt x="108" y="189"/>
                  </a:lnTo>
                  <a:lnTo>
                    <a:pt x="116" y="228"/>
                  </a:lnTo>
                  <a:lnTo>
                    <a:pt x="123" y="264"/>
                  </a:lnTo>
                  <a:lnTo>
                    <a:pt x="130" y="296"/>
                  </a:lnTo>
                  <a:lnTo>
                    <a:pt x="135" y="323"/>
                  </a:lnTo>
                  <a:lnTo>
                    <a:pt x="138" y="344"/>
                  </a:lnTo>
                  <a:lnTo>
                    <a:pt x="141" y="360"/>
                  </a:lnTo>
                  <a:lnTo>
                    <a:pt x="142" y="370"/>
                  </a:lnTo>
                  <a:lnTo>
                    <a:pt x="143" y="373"/>
                  </a:lnTo>
                  <a:lnTo>
                    <a:pt x="25" y="141"/>
                  </a:lnTo>
                  <a:lnTo>
                    <a:pt x="0" y="15"/>
                  </a:lnTo>
                  <a:lnTo>
                    <a:pt x="30" y="7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9FB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6285706" y="2170112"/>
              <a:ext cx="198437" cy="66992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3" y="55"/>
                </a:cxn>
                <a:cxn ang="0">
                  <a:pos x="66" y="106"/>
                </a:cxn>
                <a:cxn ang="0">
                  <a:pos x="77" y="153"/>
                </a:cxn>
                <a:cxn ang="0">
                  <a:pos x="86" y="196"/>
                </a:cxn>
                <a:cxn ang="0">
                  <a:pos x="94" y="234"/>
                </a:cxn>
                <a:cxn ang="0">
                  <a:pos x="102" y="267"/>
                </a:cxn>
                <a:cxn ang="0">
                  <a:pos x="107" y="295"/>
                </a:cxn>
                <a:cxn ang="0">
                  <a:pos x="111" y="318"/>
                </a:cxn>
                <a:cxn ang="0">
                  <a:pos x="114" y="334"/>
                </a:cxn>
                <a:cxn ang="0">
                  <a:pos x="115" y="344"/>
                </a:cxn>
                <a:cxn ang="0">
                  <a:pos x="116" y="347"/>
                </a:cxn>
                <a:cxn ang="0">
                  <a:pos x="125" y="422"/>
                </a:cxn>
                <a:cxn ang="0">
                  <a:pos x="78" y="304"/>
                </a:cxn>
                <a:cxn ang="0">
                  <a:pos x="41" y="78"/>
                </a:cxn>
                <a:cxn ang="0">
                  <a:pos x="0" y="9"/>
                </a:cxn>
                <a:cxn ang="0">
                  <a:pos x="39" y="0"/>
                </a:cxn>
              </a:cxnLst>
              <a:rect l="0" t="0" r="r" b="b"/>
              <a:pathLst>
                <a:path w="125" h="422">
                  <a:moveTo>
                    <a:pt x="39" y="0"/>
                  </a:moveTo>
                  <a:lnTo>
                    <a:pt x="53" y="55"/>
                  </a:lnTo>
                  <a:lnTo>
                    <a:pt x="66" y="106"/>
                  </a:lnTo>
                  <a:lnTo>
                    <a:pt x="77" y="153"/>
                  </a:lnTo>
                  <a:lnTo>
                    <a:pt x="86" y="196"/>
                  </a:lnTo>
                  <a:lnTo>
                    <a:pt x="94" y="234"/>
                  </a:lnTo>
                  <a:lnTo>
                    <a:pt x="102" y="267"/>
                  </a:lnTo>
                  <a:lnTo>
                    <a:pt x="107" y="295"/>
                  </a:lnTo>
                  <a:lnTo>
                    <a:pt x="111" y="318"/>
                  </a:lnTo>
                  <a:lnTo>
                    <a:pt x="114" y="334"/>
                  </a:lnTo>
                  <a:lnTo>
                    <a:pt x="115" y="344"/>
                  </a:lnTo>
                  <a:lnTo>
                    <a:pt x="116" y="347"/>
                  </a:lnTo>
                  <a:lnTo>
                    <a:pt x="125" y="422"/>
                  </a:lnTo>
                  <a:lnTo>
                    <a:pt x="78" y="304"/>
                  </a:lnTo>
                  <a:lnTo>
                    <a:pt x="41" y="78"/>
                  </a:lnTo>
                  <a:lnTo>
                    <a:pt x="0" y="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8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6188868" y="2181225"/>
              <a:ext cx="301625" cy="688975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182" y="371"/>
                </a:cxn>
                <a:cxn ang="0">
                  <a:pos x="190" y="434"/>
                </a:cxn>
                <a:cxn ang="0">
                  <a:pos x="0" y="14"/>
                </a:cxn>
                <a:cxn ang="0">
                  <a:pos x="30" y="9"/>
                </a:cxn>
                <a:cxn ang="0">
                  <a:pos x="61" y="0"/>
                </a:cxn>
              </a:cxnLst>
              <a:rect l="0" t="0" r="r" b="b"/>
              <a:pathLst>
                <a:path w="190" h="434">
                  <a:moveTo>
                    <a:pt x="61" y="0"/>
                  </a:moveTo>
                  <a:lnTo>
                    <a:pt x="182" y="371"/>
                  </a:lnTo>
                  <a:lnTo>
                    <a:pt x="190" y="434"/>
                  </a:lnTo>
                  <a:lnTo>
                    <a:pt x="0" y="14"/>
                  </a:lnTo>
                  <a:lnTo>
                    <a:pt x="30" y="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364D5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6363493" y="2633662"/>
              <a:ext cx="128587" cy="474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1"/>
                </a:cxn>
                <a:cxn ang="0">
                  <a:pos x="81" y="148"/>
                </a:cxn>
                <a:cxn ang="0">
                  <a:pos x="80" y="271"/>
                </a:cxn>
                <a:cxn ang="0">
                  <a:pos x="68" y="299"/>
                </a:cxn>
                <a:cxn ang="0">
                  <a:pos x="73" y="159"/>
                </a:cxn>
                <a:cxn ang="0">
                  <a:pos x="0" y="0"/>
                </a:cxn>
              </a:cxnLst>
              <a:rect l="0" t="0" r="r" b="b"/>
              <a:pathLst>
                <a:path w="81" h="299">
                  <a:moveTo>
                    <a:pt x="0" y="0"/>
                  </a:moveTo>
                  <a:lnTo>
                    <a:pt x="17" y="11"/>
                  </a:lnTo>
                  <a:lnTo>
                    <a:pt x="81" y="148"/>
                  </a:lnTo>
                  <a:lnTo>
                    <a:pt x="80" y="271"/>
                  </a:lnTo>
                  <a:lnTo>
                    <a:pt x="68" y="299"/>
                  </a:lnTo>
                  <a:lnTo>
                    <a:pt x="73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6612731" y="2090737"/>
              <a:ext cx="166687" cy="20478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65" y="1"/>
                </a:cxn>
                <a:cxn ang="0">
                  <a:pos x="75" y="3"/>
                </a:cxn>
                <a:cxn ang="0">
                  <a:pos x="83" y="6"/>
                </a:cxn>
                <a:cxn ang="0">
                  <a:pos x="93" y="10"/>
                </a:cxn>
                <a:cxn ang="0">
                  <a:pos x="98" y="13"/>
                </a:cxn>
                <a:cxn ang="0">
                  <a:pos x="101" y="18"/>
                </a:cxn>
                <a:cxn ang="0">
                  <a:pos x="104" y="25"/>
                </a:cxn>
                <a:cxn ang="0">
                  <a:pos x="105" y="34"/>
                </a:cxn>
                <a:cxn ang="0">
                  <a:pos x="104" y="47"/>
                </a:cxn>
                <a:cxn ang="0">
                  <a:pos x="103" y="59"/>
                </a:cxn>
                <a:cxn ang="0">
                  <a:pos x="101" y="73"/>
                </a:cxn>
                <a:cxn ang="0">
                  <a:pos x="95" y="100"/>
                </a:cxn>
                <a:cxn ang="0">
                  <a:pos x="91" y="111"/>
                </a:cxn>
                <a:cxn ang="0">
                  <a:pos x="88" y="121"/>
                </a:cxn>
                <a:cxn ang="0">
                  <a:pos x="87" y="127"/>
                </a:cxn>
                <a:cxn ang="0">
                  <a:pos x="86" y="129"/>
                </a:cxn>
                <a:cxn ang="0">
                  <a:pos x="0" y="96"/>
                </a:cxn>
                <a:cxn ang="0">
                  <a:pos x="1" y="93"/>
                </a:cxn>
                <a:cxn ang="0">
                  <a:pos x="3" y="86"/>
                </a:cxn>
                <a:cxn ang="0">
                  <a:pos x="7" y="75"/>
                </a:cxn>
                <a:cxn ang="0">
                  <a:pos x="11" y="62"/>
                </a:cxn>
                <a:cxn ang="0">
                  <a:pos x="17" y="48"/>
                </a:cxn>
                <a:cxn ang="0">
                  <a:pos x="22" y="34"/>
                </a:cxn>
                <a:cxn ang="0">
                  <a:pos x="27" y="22"/>
                </a:cxn>
                <a:cxn ang="0">
                  <a:pos x="31" y="12"/>
                </a:cxn>
                <a:cxn ang="0">
                  <a:pos x="37" y="5"/>
                </a:cxn>
                <a:cxn ang="0">
                  <a:pos x="45" y="2"/>
                </a:cxn>
                <a:cxn ang="0">
                  <a:pos x="55" y="0"/>
                </a:cxn>
              </a:cxnLst>
              <a:rect l="0" t="0" r="r" b="b"/>
              <a:pathLst>
                <a:path w="105" h="129">
                  <a:moveTo>
                    <a:pt x="55" y="0"/>
                  </a:moveTo>
                  <a:lnTo>
                    <a:pt x="65" y="1"/>
                  </a:lnTo>
                  <a:lnTo>
                    <a:pt x="75" y="3"/>
                  </a:lnTo>
                  <a:lnTo>
                    <a:pt x="83" y="6"/>
                  </a:lnTo>
                  <a:lnTo>
                    <a:pt x="93" y="10"/>
                  </a:lnTo>
                  <a:lnTo>
                    <a:pt x="98" y="13"/>
                  </a:lnTo>
                  <a:lnTo>
                    <a:pt x="101" y="18"/>
                  </a:lnTo>
                  <a:lnTo>
                    <a:pt x="104" y="25"/>
                  </a:lnTo>
                  <a:lnTo>
                    <a:pt x="105" y="34"/>
                  </a:lnTo>
                  <a:lnTo>
                    <a:pt x="104" y="47"/>
                  </a:lnTo>
                  <a:lnTo>
                    <a:pt x="103" y="59"/>
                  </a:lnTo>
                  <a:lnTo>
                    <a:pt x="101" y="73"/>
                  </a:lnTo>
                  <a:lnTo>
                    <a:pt x="95" y="100"/>
                  </a:lnTo>
                  <a:lnTo>
                    <a:pt x="91" y="111"/>
                  </a:lnTo>
                  <a:lnTo>
                    <a:pt x="88" y="121"/>
                  </a:lnTo>
                  <a:lnTo>
                    <a:pt x="87" y="127"/>
                  </a:lnTo>
                  <a:lnTo>
                    <a:pt x="86" y="129"/>
                  </a:lnTo>
                  <a:lnTo>
                    <a:pt x="0" y="96"/>
                  </a:lnTo>
                  <a:lnTo>
                    <a:pt x="1" y="93"/>
                  </a:lnTo>
                  <a:lnTo>
                    <a:pt x="3" y="86"/>
                  </a:lnTo>
                  <a:lnTo>
                    <a:pt x="7" y="75"/>
                  </a:lnTo>
                  <a:lnTo>
                    <a:pt x="11" y="62"/>
                  </a:lnTo>
                  <a:lnTo>
                    <a:pt x="17" y="48"/>
                  </a:lnTo>
                  <a:lnTo>
                    <a:pt x="22" y="34"/>
                  </a:lnTo>
                  <a:lnTo>
                    <a:pt x="27" y="22"/>
                  </a:lnTo>
                  <a:lnTo>
                    <a:pt x="31" y="12"/>
                  </a:lnTo>
                  <a:lnTo>
                    <a:pt x="37" y="5"/>
                  </a:lnTo>
                  <a:lnTo>
                    <a:pt x="45" y="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97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6612731" y="2170112"/>
              <a:ext cx="158750" cy="12541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0" y="27"/>
                </a:cxn>
                <a:cxn ang="0">
                  <a:pos x="97" y="42"/>
                </a:cxn>
                <a:cxn ang="0">
                  <a:pos x="92" y="57"/>
                </a:cxn>
                <a:cxn ang="0">
                  <a:pos x="89" y="69"/>
                </a:cxn>
                <a:cxn ang="0">
                  <a:pos x="87" y="76"/>
                </a:cxn>
                <a:cxn ang="0">
                  <a:pos x="86" y="79"/>
                </a:cxn>
                <a:cxn ang="0">
                  <a:pos x="0" y="46"/>
                </a:cxn>
                <a:cxn ang="0">
                  <a:pos x="1" y="43"/>
                </a:cxn>
                <a:cxn ang="0">
                  <a:pos x="3" y="36"/>
                </a:cxn>
                <a:cxn ang="0">
                  <a:pos x="6" y="26"/>
                </a:cxn>
                <a:cxn ang="0">
                  <a:pos x="10" y="14"/>
                </a:cxn>
                <a:cxn ang="0">
                  <a:pos x="16" y="0"/>
                </a:cxn>
              </a:cxnLst>
              <a:rect l="0" t="0" r="r" b="b"/>
              <a:pathLst>
                <a:path w="100" h="79">
                  <a:moveTo>
                    <a:pt x="16" y="0"/>
                  </a:moveTo>
                  <a:lnTo>
                    <a:pt x="100" y="27"/>
                  </a:lnTo>
                  <a:lnTo>
                    <a:pt x="97" y="42"/>
                  </a:lnTo>
                  <a:lnTo>
                    <a:pt x="92" y="57"/>
                  </a:lnTo>
                  <a:lnTo>
                    <a:pt x="89" y="69"/>
                  </a:lnTo>
                  <a:lnTo>
                    <a:pt x="87" y="76"/>
                  </a:lnTo>
                  <a:lnTo>
                    <a:pt x="86" y="79"/>
                  </a:lnTo>
                  <a:lnTo>
                    <a:pt x="0" y="46"/>
                  </a:lnTo>
                  <a:lnTo>
                    <a:pt x="1" y="43"/>
                  </a:lnTo>
                  <a:lnTo>
                    <a:pt x="3" y="36"/>
                  </a:lnTo>
                  <a:lnTo>
                    <a:pt x="6" y="26"/>
                  </a:lnTo>
                  <a:lnTo>
                    <a:pt x="10" y="1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97D3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6133306" y="2205037"/>
              <a:ext cx="657225" cy="501650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414" y="40"/>
                </a:cxn>
                <a:cxn ang="0">
                  <a:pos x="406" y="78"/>
                </a:cxn>
                <a:cxn ang="0">
                  <a:pos x="394" y="114"/>
                </a:cxn>
                <a:cxn ang="0">
                  <a:pos x="381" y="147"/>
                </a:cxn>
                <a:cxn ang="0">
                  <a:pos x="367" y="177"/>
                </a:cxn>
                <a:cxn ang="0">
                  <a:pos x="350" y="204"/>
                </a:cxn>
                <a:cxn ang="0">
                  <a:pos x="334" y="229"/>
                </a:cxn>
                <a:cxn ang="0">
                  <a:pos x="318" y="250"/>
                </a:cxn>
                <a:cxn ang="0">
                  <a:pos x="302" y="269"/>
                </a:cxn>
                <a:cxn ang="0">
                  <a:pos x="287" y="285"/>
                </a:cxn>
                <a:cxn ang="0">
                  <a:pos x="273" y="298"/>
                </a:cxn>
                <a:cxn ang="0">
                  <a:pos x="263" y="307"/>
                </a:cxn>
                <a:cxn ang="0">
                  <a:pos x="255" y="312"/>
                </a:cxn>
                <a:cxn ang="0">
                  <a:pos x="250" y="315"/>
                </a:cxn>
                <a:cxn ang="0">
                  <a:pos x="240" y="316"/>
                </a:cxn>
                <a:cxn ang="0">
                  <a:pos x="226" y="315"/>
                </a:cxn>
                <a:cxn ang="0">
                  <a:pos x="212" y="310"/>
                </a:cxn>
                <a:cxn ang="0">
                  <a:pos x="194" y="303"/>
                </a:cxn>
                <a:cxn ang="0">
                  <a:pos x="176" y="294"/>
                </a:cxn>
                <a:cxn ang="0">
                  <a:pos x="157" y="283"/>
                </a:cxn>
                <a:cxn ang="0">
                  <a:pos x="136" y="272"/>
                </a:cxn>
                <a:cxn ang="0">
                  <a:pos x="117" y="260"/>
                </a:cxn>
                <a:cxn ang="0">
                  <a:pos x="96" y="246"/>
                </a:cxn>
                <a:cxn ang="0">
                  <a:pos x="78" y="234"/>
                </a:cxn>
                <a:cxn ang="0">
                  <a:pos x="59" y="221"/>
                </a:cxn>
                <a:cxn ang="0">
                  <a:pos x="43" y="209"/>
                </a:cxn>
                <a:cxn ang="0">
                  <a:pos x="28" y="199"/>
                </a:cxn>
                <a:cxn ang="0">
                  <a:pos x="8" y="184"/>
                </a:cxn>
                <a:cxn ang="0">
                  <a:pos x="2" y="179"/>
                </a:cxn>
                <a:cxn ang="0">
                  <a:pos x="0" y="177"/>
                </a:cxn>
                <a:cxn ang="0">
                  <a:pos x="4" y="140"/>
                </a:cxn>
                <a:cxn ang="0">
                  <a:pos x="9" y="108"/>
                </a:cxn>
                <a:cxn ang="0">
                  <a:pos x="12" y="79"/>
                </a:cxn>
                <a:cxn ang="0">
                  <a:pos x="15" y="54"/>
                </a:cxn>
                <a:cxn ang="0">
                  <a:pos x="18" y="35"/>
                </a:cxn>
                <a:cxn ang="0">
                  <a:pos x="20" y="21"/>
                </a:cxn>
                <a:cxn ang="0">
                  <a:pos x="26" y="19"/>
                </a:cxn>
                <a:cxn ang="0">
                  <a:pos x="28" y="19"/>
                </a:cxn>
                <a:cxn ang="0">
                  <a:pos x="37" y="27"/>
                </a:cxn>
                <a:cxn ang="0">
                  <a:pos x="48" y="37"/>
                </a:cxn>
                <a:cxn ang="0">
                  <a:pos x="61" y="48"/>
                </a:cxn>
                <a:cxn ang="0">
                  <a:pos x="77" y="61"/>
                </a:cxn>
                <a:cxn ang="0">
                  <a:pos x="93" y="76"/>
                </a:cxn>
                <a:cxn ang="0">
                  <a:pos x="110" y="91"/>
                </a:cxn>
                <a:cxn ang="0">
                  <a:pos x="143" y="120"/>
                </a:cxn>
                <a:cxn ang="0">
                  <a:pos x="160" y="133"/>
                </a:cxn>
                <a:cxn ang="0">
                  <a:pos x="174" y="146"/>
                </a:cxn>
                <a:cxn ang="0">
                  <a:pos x="186" y="155"/>
                </a:cxn>
                <a:cxn ang="0">
                  <a:pos x="195" y="163"/>
                </a:cxn>
                <a:cxn ang="0">
                  <a:pos x="203" y="167"/>
                </a:cxn>
                <a:cxn ang="0">
                  <a:pos x="206" y="168"/>
                </a:cxn>
                <a:cxn ang="0">
                  <a:pos x="218" y="158"/>
                </a:cxn>
                <a:cxn ang="0">
                  <a:pos x="228" y="144"/>
                </a:cxn>
                <a:cxn ang="0">
                  <a:pos x="240" y="127"/>
                </a:cxn>
                <a:cxn ang="0">
                  <a:pos x="258" y="90"/>
                </a:cxn>
                <a:cxn ang="0">
                  <a:pos x="266" y="71"/>
                </a:cxn>
                <a:cxn ang="0">
                  <a:pos x="273" y="52"/>
                </a:cxn>
                <a:cxn ang="0">
                  <a:pos x="280" y="36"/>
                </a:cxn>
                <a:cxn ang="0">
                  <a:pos x="285" y="21"/>
                </a:cxn>
                <a:cxn ang="0">
                  <a:pos x="288" y="10"/>
                </a:cxn>
                <a:cxn ang="0">
                  <a:pos x="290" y="3"/>
                </a:cxn>
                <a:cxn ang="0">
                  <a:pos x="291" y="0"/>
                </a:cxn>
              </a:cxnLst>
              <a:rect l="0" t="0" r="r" b="b"/>
              <a:pathLst>
                <a:path w="414" h="316">
                  <a:moveTo>
                    <a:pt x="291" y="0"/>
                  </a:moveTo>
                  <a:lnTo>
                    <a:pt x="414" y="40"/>
                  </a:lnTo>
                  <a:lnTo>
                    <a:pt x="406" y="78"/>
                  </a:lnTo>
                  <a:lnTo>
                    <a:pt x="394" y="114"/>
                  </a:lnTo>
                  <a:lnTo>
                    <a:pt x="381" y="147"/>
                  </a:lnTo>
                  <a:lnTo>
                    <a:pt x="367" y="177"/>
                  </a:lnTo>
                  <a:lnTo>
                    <a:pt x="350" y="204"/>
                  </a:lnTo>
                  <a:lnTo>
                    <a:pt x="334" y="229"/>
                  </a:lnTo>
                  <a:lnTo>
                    <a:pt x="318" y="250"/>
                  </a:lnTo>
                  <a:lnTo>
                    <a:pt x="302" y="269"/>
                  </a:lnTo>
                  <a:lnTo>
                    <a:pt x="287" y="285"/>
                  </a:lnTo>
                  <a:lnTo>
                    <a:pt x="273" y="298"/>
                  </a:lnTo>
                  <a:lnTo>
                    <a:pt x="263" y="307"/>
                  </a:lnTo>
                  <a:lnTo>
                    <a:pt x="255" y="312"/>
                  </a:lnTo>
                  <a:lnTo>
                    <a:pt x="250" y="315"/>
                  </a:lnTo>
                  <a:lnTo>
                    <a:pt x="240" y="316"/>
                  </a:lnTo>
                  <a:lnTo>
                    <a:pt x="226" y="315"/>
                  </a:lnTo>
                  <a:lnTo>
                    <a:pt x="212" y="310"/>
                  </a:lnTo>
                  <a:lnTo>
                    <a:pt x="194" y="303"/>
                  </a:lnTo>
                  <a:lnTo>
                    <a:pt x="176" y="294"/>
                  </a:lnTo>
                  <a:lnTo>
                    <a:pt x="157" y="283"/>
                  </a:lnTo>
                  <a:lnTo>
                    <a:pt x="136" y="272"/>
                  </a:lnTo>
                  <a:lnTo>
                    <a:pt x="117" y="260"/>
                  </a:lnTo>
                  <a:lnTo>
                    <a:pt x="96" y="246"/>
                  </a:lnTo>
                  <a:lnTo>
                    <a:pt x="78" y="234"/>
                  </a:lnTo>
                  <a:lnTo>
                    <a:pt x="59" y="221"/>
                  </a:lnTo>
                  <a:lnTo>
                    <a:pt x="43" y="209"/>
                  </a:lnTo>
                  <a:lnTo>
                    <a:pt x="28" y="199"/>
                  </a:lnTo>
                  <a:lnTo>
                    <a:pt x="8" y="184"/>
                  </a:lnTo>
                  <a:lnTo>
                    <a:pt x="2" y="179"/>
                  </a:lnTo>
                  <a:lnTo>
                    <a:pt x="0" y="177"/>
                  </a:lnTo>
                  <a:lnTo>
                    <a:pt x="4" y="140"/>
                  </a:lnTo>
                  <a:lnTo>
                    <a:pt x="9" y="108"/>
                  </a:lnTo>
                  <a:lnTo>
                    <a:pt x="12" y="79"/>
                  </a:lnTo>
                  <a:lnTo>
                    <a:pt x="15" y="54"/>
                  </a:lnTo>
                  <a:lnTo>
                    <a:pt x="18" y="35"/>
                  </a:lnTo>
                  <a:lnTo>
                    <a:pt x="20" y="21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37" y="27"/>
                  </a:lnTo>
                  <a:lnTo>
                    <a:pt x="48" y="37"/>
                  </a:lnTo>
                  <a:lnTo>
                    <a:pt x="61" y="48"/>
                  </a:lnTo>
                  <a:lnTo>
                    <a:pt x="77" y="61"/>
                  </a:lnTo>
                  <a:lnTo>
                    <a:pt x="93" y="76"/>
                  </a:lnTo>
                  <a:lnTo>
                    <a:pt x="110" y="91"/>
                  </a:lnTo>
                  <a:lnTo>
                    <a:pt x="143" y="120"/>
                  </a:lnTo>
                  <a:lnTo>
                    <a:pt x="160" y="133"/>
                  </a:lnTo>
                  <a:lnTo>
                    <a:pt x="174" y="146"/>
                  </a:lnTo>
                  <a:lnTo>
                    <a:pt x="186" y="155"/>
                  </a:lnTo>
                  <a:lnTo>
                    <a:pt x="195" y="163"/>
                  </a:lnTo>
                  <a:lnTo>
                    <a:pt x="203" y="167"/>
                  </a:lnTo>
                  <a:lnTo>
                    <a:pt x="206" y="168"/>
                  </a:lnTo>
                  <a:lnTo>
                    <a:pt x="218" y="158"/>
                  </a:lnTo>
                  <a:lnTo>
                    <a:pt x="228" y="144"/>
                  </a:lnTo>
                  <a:lnTo>
                    <a:pt x="240" y="127"/>
                  </a:lnTo>
                  <a:lnTo>
                    <a:pt x="258" y="90"/>
                  </a:lnTo>
                  <a:lnTo>
                    <a:pt x="266" y="71"/>
                  </a:lnTo>
                  <a:lnTo>
                    <a:pt x="273" y="52"/>
                  </a:lnTo>
                  <a:lnTo>
                    <a:pt x="280" y="36"/>
                  </a:lnTo>
                  <a:lnTo>
                    <a:pt x="285" y="21"/>
                  </a:lnTo>
                  <a:lnTo>
                    <a:pt x="288" y="10"/>
                  </a:lnTo>
                  <a:lnTo>
                    <a:pt x="290" y="3"/>
                  </a:lnTo>
                  <a:lnTo>
                    <a:pt x="29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6088856" y="2505075"/>
              <a:ext cx="307975" cy="18891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4" y="1"/>
                </a:cxn>
                <a:cxn ang="0">
                  <a:pos x="51" y="4"/>
                </a:cxn>
                <a:cxn ang="0">
                  <a:pos x="61" y="9"/>
                </a:cxn>
                <a:cxn ang="0">
                  <a:pos x="73" y="15"/>
                </a:cxn>
                <a:cxn ang="0">
                  <a:pos x="86" y="24"/>
                </a:cxn>
                <a:cxn ang="0">
                  <a:pos x="100" y="34"/>
                </a:cxn>
                <a:cxn ang="0">
                  <a:pos x="129" y="54"/>
                </a:cxn>
                <a:cxn ang="0">
                  <a:pos x="143" y="63"/>
                </a:cxn>
                <a:cxn ang="0">
                  <a:pos x="156" y="73"/>
                </a:cxn>
                <a:cxn ang="0">
                  <a:pos x="166" y="81"/>
                </a:cxn>
                <a:cxn ang="0">
                  <a:pos x="174" y="87"/>
                </a:cxn>
                <a:cxn ang="0">
                  <a:pos x="179" y="91"/>
                </a:cxn>
                <a:cxn ang="0">
                  <a:pos x="181" y="92"/>
                </a:cxn>
                <a:cxn ang="0">
                  <a:pos x="194" y="119"/>
                </a:cxn>
                <a:cxn ang="0">
                  <a:pos x="192" y="118"/>
                </a:cxn>
                <a:cxn ang="0">
                  <a:pos x="187" y="114"/>
                </a:cxn>
                <a:cxn ang="0">
                  <a:pos x="177" y="108"/>
                </a:cxn>
                <a:cxn ang="0">
                  <a:pos x="166" y="100"/>
                </a:cxn>
                <a:cxn ang="0">
                  <a:pos x="154" y="91"/>
                </a:cxn>
                <a:cxn ang="0">
                  <a:pos x="139" y="81"/>
                </a:cxn>
                <a:cxn ang="0">
                  <a:pos x="109" y="60"/>
                </a:cxn>
                <a:cxn ang="0">
                  <a:pos x="94" y="50"/>
                </a:cxn>
                <a:cxn ang="0">
                  <a:pos x="80" y="41"/>
                </a:cxn>
                <a:cxn ang="0">
                  <a:pos x="68" y="33"/>
                </a:cxn>
                <a:cxn ang="0">
                  <a:pos x="57" y="25"/>
                </a:cxn>
                <a:cxn ang="0">
                  <a:pos x="49" y="20"/>
                </a:cxn>
                <a:cxn ang="0">
                  <a:pos x="36" y="14"/>
                </a:cxn>
                <a:cxn ang="0">
                  <a:pos x="25" y="11"/>
                </a:cxn>
                <a:cxn ang="0">
                  <a:pos x="14" y="11"/>
                </a:cxn>
                <a:cxn ang="0">
                  <a:pos x="2" y="14"/>
                </a:cxn>
                <a:cxn ang="0">
                  <a:pos x="0" y="15"/>
                </a:cxn>
                <a:cxn ang="0">
                  <a:pos x="1" y="14"/>
                </a:cxn>
                <a:cxn ang="0">
                  <a:pos x="6" y="10"/>
                </a:cxn>
                <a:cxn ang="0">
                  <a:pos x="12" y="6"/>
                </a:cxn>
                <a:cxn ang="0">
                  <a:pos x="21" y="2"/>
                </a:cxn>
                <a:cxn ang="0">
                  <a:pos x="32" y="0"/>
                </a:cxn>
              </a:cxnLst>
              <a:rect l="0" t="0" r="r" b="b"/>
              <a:pathLst>
                <a:path w="194" h="119">
                  <a:moveTo>
                    <a:pt x="32" y="0"/>
                  </a:moveTo>
                  <a:lnTo>
                    <a:pt x="44" y="1"/>
                  </a:lnTo>
                  <a:lnTo>
                    <a:pt x="51" y="4"/>
                  </a:lnTo>
                  <a:lnTo>
                    <a:pt x="61" y="9"/>
                  </a:lnTo>
                  <a:lnTo>
                    <a:pt x="73" y="15"/>
                  </a:lnTo>
                  <a:lnTo>
                    <a:pt x="86" y="24"/>
                  </a:lnTo>
                  <a:lnTo>
                    <a:pt x="100" y="34"/>
                  </a:lnTo>
                  <a:lnTo>
                    <a:pt x="129" y="54"/>
                  </a:lnTo>
                  <a:lnTo>
                    <a:pt x="143" y="63"/>
                  </a:lnTo>
                  <a:lnTo>
                    <a:pt x="156" y="73"/>
                  </a:lnTo>
                  <a:lnTo>
                    <a:pt x="166" y="81"/>
                  </a:lnTo>
                  <a:lnTo>
                    <a:pt x="174" y="87"/>
                  </a:lnTo>
                  <a:lnTo>
                    <a:pt x="179" y="91"/>
                  </a:lnTo>
                  <a:lnTo>
                    <a:pt x="181" y="92"/>
                  </a:lnTo>
                  <a:lnTo>
                    <a:pt x="194" y="119"/>
                  </a:lnTo>
                  <a:lnTo>
                    <a:pt x="192" y="118"/>
                  </a:lnTo>
                  <a:lnTo>
                    <a:pt x="187" y="114"/>
                  </a:lnTo>
                  <a:lnTo>
                    <a:pt x="177" y="108"/>
                  </a:lnTo>
                  <a:lnTo>
                    <a:pt x="166" y="100"/>
                  </a:lnTo>
                  <a:lnTo>
                    <a:pt x="154" y="91"/>
                  </a:lnTo>
                  <a:lnTo>
                    <a:pt x="139" y="81"/>
                  </a:lnTo>
                  <a:lnTo>
                    <a:pt x="109" y="60"/>
                  </a:lnTo>
                  <a:lnTo>
                    <a:pt x="94" y="50"/>
                  </a:lnTo>
                  <a:lnTo>
                    <a:pt x="80" y="41"/>
                  </a:lnTo>
                  <a:lnTo>
                    <a:pt x="68" y="33"/>
                  </a:lnTo>
                  <a:lnTo>
                    <a:pt x="57" y="25"/>
                  </a:lnTo>
                  <a:lnTo>
                    <a:pt x="49" y="20"/>
                  </a:lnTo>
                  <a:lnTo>
                    <a:pt x="36" y="14"/>
                  </a:lnTo>
                  <a:lnTo>
                    <a:pt x="25" y="11"/>
                  </a:lnTo>
                  <a:lnTo>
                    <a:pt x="14" y="11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21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Steps Diagrams &amp; Cartoon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2513012" y="2651689"/>
            <a:ext cx="8229599" cy="4663511"/>
            <a:chOff x="2956719" y="2217738"/>
            <a:chExt cx="6973264" cy="4663511"/>
          </a:xfrm>
        </p:grpSpPr>
        <p:sp>
          <p:nvSpPr>
            <p:cNvPr id="24" name="Freeform 23"/>
            <p:cNvSpPr/>
            <p:nvPr/>
          </p:nvSpPr>
          <p:spPr>
            <a:xfrm>
              <a:off x="4354544" y="4181556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8000"/>
                  </a:schemeClr>
                </a:gs>
                <a:gs pos="4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082342" y="4904987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8000"/>
                  </a:schemeClr>
                </a:gs>
                <a:gs pos="4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539410" y="3742765"/>
              <a:ext cx="1808203" cy="1976262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  <a:gd name="connsiteX0" fmla="*/ 2995795 w 4996329"/>
                <a:gd name="connsiteY0" fmla="*/ 0 h 4050097"/>
                <a:gd name="connsiteX1" fmla="*/ 0 w 4996329"/>
                <a:gd name="connsiteY1" fmla="*/ 107328 h 4050097"/>
                <a:gd name="connsiteX2" fmla="*/ 2707009 w 4996329"/>
                <a:gd name="connsiteY2" fmla="*/ 4050097 h 4050097"/>
                <a:gd name="connsiteX3" fmla="*/ 4996329 w 4996329"/>
                <a:gd name="connsiteY3" fmla="*/ 2263606 h 4050097"/>
                <a:gd name="connsiteX4" fmla="*/ 2995795 w 4996329"/>
                <a:gd name="connsiteY4" fmla="*/ 0 h 4050097"/>
                <a:gd name="connsiteX0" fmla="*/ 2995795 w 4664987"/>
                <a:gd name="connsiteY0" fmla="*/ 0 h 4050097"/>
                <a:gd name="connsiteX1" fmla="*/ 0 w 4664987"/>
                <a:gd name="connsiteY1" fmla="*/ 107328 h 4050097"/>
                <a:gd name="connsiteX2" fmla="*/ 2707009 w 4664987"/>
                <a:gd name="connsiteY2" fmla="*/ 4050097 h 4050097"/>
                <a:gd name="connsiteX3" fmla="*/ 4664987 w 4664987"/>
                <a:gd name="connsiteY3" fmla="*/ 2503856 h 4050097"/>
                <a:gd name="connsiteX4" fmla="*/ 2995795 w 4664987"/>
                <a:gd name="connsiteY4" fmla="*/ 0 h 405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987" h="4050097">
                  <a:moveTo>
                    <a:pt x="2995795" y="0"/>
                  </a:moveTo>
                  <a:lnTo>
                    <a:pt x="0" y="107328"/>
                  </a:lnTo>
                  <a:lnTo>
                    <a:pt x="2707009" y="4050097"/>
                  </a:lnTo>
                  <a:lnTo>
                    <a:pt x="4664987" y="2503856"/>
                  </a:lnTo>
                  <a:lnTo>
                    <a:pt x="299579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8000"/>
                  </a:schemeClr>
                </a:gs>
                <a:gs pos="4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684269" y="3166705"/>
              <a:ext cx="1936635" cy="2075375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  <a:gd name="connsiteX0" fmla="*/ 3152517 w 4996329"/>
                <a:gd name="connsiteY0" fmla="*/ 0 h 4253216"/>
                <a:gd name="connsiteX1" fmla="*/ 0 w 4996329"/>
                <a:gd name="connsiteY1" fmla="*/ 310447 h 4253216"/>
                <a:gd name="connsiteX2" fmla="*/ 2707009 w 4996329"/>
                <a:gd name="connsiteY2" fmla="*/ 4253216 h 4253216"/>
                <a:gd name="connsiteX3" fmla="*/ 4996329 w 4996329"/>
                <a:gd name="connsiteY3" fmla="*/ 2466725 h 4253216"/>
                <a:gd name="connsiteX4" fmla="*/ 3152517 w 4996329"/>
                <a:gd name="connsiteY4" fmla="*/ 0 h 425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6329" h="4253216">
                  <a:moveTo>
                    <a:pt x="3152517" y="0"/>
                  </a:moveTo>
                  <a:lnTo>
                    <a:pt x="0" y="310447"/>
                  </a:lnTo>
                  <a:lnTo>
                    <a:pt x="2707009" y="4253216"/>
                  </a:lnTo>
                  <a:lnTo>
                    <a:pt x="4996329" y="2466725"/>
                  </a:lnTo>
                  <a:lnTo>
                    <a:pt x="31525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8000"/>
                  </a:schemeClr>
                </a:gs>
                <a:gs pos="4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966360" y="2553927"/>
              <a:ext cx="1963623" cy="2075375"/>
            </a:xfrm>
            <a:custGeom>
              <a:avLst/>
              <a:gdLst>
                <a:gd name="connsiteX0" fmla="*/ 204849 w 4310743"/>
                <a:gd name="connsiteY0" fmla="*/ 1769423 h 3009404"/>
                <a:gd name="connsiteX1" fmla="*/ 1701140 w 4310743"/>
                <a:gd name="connsiteY1" fmla="*/ 2487880 h 3009404"/>
                <a:gd name="connsiteX2" fmla="*/ 3874325 w 4310743"/>
                <a:gd name="connsiteY2" fmla="*/ 2725386 h 3009404"/>
                <a:gd name="connsiteX3" fmla="*/ 4153395 w 4310743"/>
                <a:gd name="connsiteY3" fmla="*/ 783771 h 3009404"/>
                <a:gd name="connsiteX4" fmla="*/ 2930236 w 4310743"/>
                <a:gd name="connsiteY4" fmla="*/ 166254 h 3009404"/>
                <a:gd name="connsiteX5" fmla="*/ 204849 w 4310743"/>
                <a:gd name="connsiteY5" fmla="*/ 1769423 h 3009404"/>
                <a:gd name="connsiteX0" fmla="*/ 204849 w 4310743"/>
                <a:gd name="connsiteY0" fmla="*/ 1603169 h 2843150"/>
                <a:gd name="connsiteX1" fmla="*/ 1701140 w 4310743"/>
                <a:gd name="connsiteY1" fmla="*/ 2321626 h 2843150"/>
                <a:gd name="connsiteX2" fmla="*/ 3874325 w 4310743"/>
                <a:gd name="connsiteY2" fmla="*/ 2559132 h 2843150"/>
                <a:gd name="connsiteX3" fmla="*/ 4153395 w 4310743"/>
                <a:gd name="connsiteY3" fmla="*/ 617517 h 2843150"/>
                <a:gd name="connsiteX4" fmla="*/ 2930236 w 4310743"/>
                <a:gd name="connsiteY4" fmla="*/ 0 h 2843150"/>
                <a:gd name="connsiteX5" fmla="*/ 204849 w 4310743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0 w 4105894"/>
                <a:gd name="connsiteY5" fmla="*/ 1603169 h 2843150"/>
                <a:gd name="connsiteX0" fmla="*/ 0 w 4105894"/>
                <a:gd name="connsiteY0" fmla="*/ 1603169 h 2843150"/>
                <a:gd name="connsiteX1" fmla="*/ 1496291 w 4105894"/>
                <a:gd name="connsiteY1" fmla="*/ 2321626 h 2843150"/>
                <a:gd name="connsiteX2" fmla="*/ 3669476 w 4105894"/>
                <a:gd name="connsiteY2" fmla="*/ 2559132 h 2843150"/>
                <a:gd name="connsiteX3" fmla="*/ 3948546 w 4105894"/>
                <a:gd name="connsiteY3" fmla="*/ 617517 h 2843150"/>
                <a:gd name="connsiteX4" fmla="*/ 2725387 w 4105894"/>
                <a:gd name="connsiteY4" fmla="*/ 0 h 2843150"/>
                <a:gd name="connsiteX5" fmla="*/ 1790596 w 4105894"/>
                <a:gd name="connsiteY5" fmla="*/ 1406236 h 2843150"/>
                <a:gd name="connsiteX6" fmla="*/ 0 w 4105894"/>
                <a:gd name="connsiteY6" fmla="*/ 1603169 h 2843150"/>
                <a:gd name="connsiteX0" fmla="*/ 0 w 4069378"/>
                <a:gd name="connsiteY0" fmla="*/ 1603169 h 2815276"/>
                <a:gd name="connsiteX1" fmla="*/ 1496291 w 4069378"/>
                <a:gd name="connsiteY1" fmla="*/ 2321626 h 2815276"/>
                <a:gd name="connsiteX2" fmla="*/ 3669476 w 4069378"/>
                <a:gd name="connsiteY2" fmla="*/ 2559132 h 2815276"/>
                <a:gd name="connsiteX3" fmla="*/ 3895705 w 4069378"/>
                <a:gd name="connsiteY3" fmla="*/ 784761 h 2815276"/>
                <a:gd name="connsiteX4" fmla="*/ 2725387 w 4069378"/>
                <a:gd name="connsiteY4" fmla="*/ 0 h 2815276"/>
                <a:gd name="connsiteX5" fmla="*/ 1790596 w 4069378"/>
                <a:gd name="connsiteY5" fmla="*/ 1406236 h 2815276"/>
                <a:gd name="connsiteX6" fmla="*/ 0 w 4069378"/>
                <a:gd name="connsiteY6" fmla="*/ 1603169 h 2815276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880425"/>
                <a:gd name="connsiteX1" fmla="*/ 2272744 w 4053053"/>
                <a:gd name="connsiteY1" fmla="*/ 2712522 h 2880425"/>
                <a:gd name="connsiteX2" fmla="*/ 3669476 w 4053053"/>
                <a:gd name="connsiteY2" fmla="*/ 2559132 h 2880425"/>
                <a:gd name="connsiteX3" fmla="*/ 3895705 w 4053053"/>
                <a:gd name="connsiteY3" fmla="*/ 784761 h 2880425"/>
                <a:gd name="connsiteX4" fmla="*/ 2725387 w 4053053"/>
                <a:gd name="connsiteY4" fmla="*/ 0 h 2880425"/>
                <a:gd name="connsiteX5" fmla="*/ 1790596 w 4053053"/>
                <a:gd name="connsiteY5" fmla="*/ 1406236 h 2880425"/>
                <a:gd name="connsiteX6" fmla="*/ 0 w 4053053"/>
                <a:gd name="connsiteY6" fmla="*/ 1603169 h 2880425"/>
                <a:gd name="connsiteX0" fmla="*/ 0 w 4053053"/>
                <a:gd name="connsiteY0" fmla="*/ 1603169 h 2712522"/>
                <a:gd name="connsiteX1" fmla="*/ 2272744 w 4053053"/>
                <a:gd name="connsiteY1" fmla="*/ 2712522 h 2712522"/>
                <a:gd name="connsiteX2" fmla="*/ 3669476 w 4053053"/>
                <a:gd name="connsiteY2" fmla="*/ 2559132 h 2712522"/>
                <a:gd name="connsiteX3" fmla="*/ 3895705 w 4053053"/>
                <a:gd name="connsiteY3" fmla="*/ 784761 h 2712522"/>
                <a:gd name="connsiteX4" fmla="*/ 2725387 w 4053053"/>
                <a:gd name="connsiteY4" fmla="*/ 0 h 2712522"/>
                <a:gd name="connsiteX5" fmla="*/ 1790596 w 4053053"/>
                <a:gd name="connsiteY5" fmla="*/ 1406236 h 2712522"/>
                <a:gd name="connsiteX6" fmla="*/ 0 w 4053053"/>
                <a:gd name="connsiteY6" fmla="*/ 1603169 h 2712522"/>
                <a:gd name="connsiteX0" fmla="*/ 0 w 3895705"/>
                <a:gd name="connsiteY0" fmla="*/ 1603169 h 2712522"/>
                <a:gd name="connsiteX1" fmla="*/ 2272744 w 3895705"/>
                <a:gd name="connsiteY1" fmla="*/ 2712522 h 2712522"/>
                <a:gd name="connsiteX2" fmla="*/ 3669476 w 3895705"/>
                <a:gd name="connsiteY2" fmla="*/ 2559132 h 2712522"/>
                <a:gd name="connsiteX3" fmla="*/ 3895705 w 3895705"/>
                <a:gd name="connsiteY3" fmla="*/ 784761 h 2712522"/>
                <a:gd name="connsiteX4" fmla="*/ 2725387 w 3895705"/>
                <a:gd name="connsiteY4" fmla="*/ 0 h 2712522"/>
                <a:gd name="connsiteX5" fmla="*/ 1790596 w 3895705"/>
                <a:gd name="connsiteY5" fmla="*/ 1406236 h 2712522"/>
                <a:gd name="connsiteX6" fmla="*/ 0 w 3895705"/>
                <a:gd name="connsiteY6" fmla="*/ 1603169 h 2712522"/>
                <a:gd name="connsiteX0" fmla="*/ 0 w 3895705"/>
                <a:gd name="connsiteY0" fmla="*/ 1967270 h 3076623"/>
                <a:gd name="connsiteX1" fmla="*/ 2272744 w 3895705"/>
                <a:gd name="connsiteY1" fmla="*/ 3076623 h 3076623"/>
                <a:gd name="connsiteX2" fmla="*/ 3669476 w 3895705"/>
                <a:gd name="connsiteY2" fmla="*/ 2923233 h 3076623"/>
                <a:gd name="connsiteX3" fmla="*/ 3895705 w 3895705"/>
                <a:gd name="connsiteY3" fmla="*/ 1148862 h 3076623"/>
                <a:gd name="connsiteX4" fmla="*/ 2396624 w 3895705"/>
                <a:gd name="connsiteY4" fmla="*/ 0 h 3076623"/>
                <a:gd name="connsiteX5" fmla="*/ 1790596 w 3895705"/>
                <a:gd name="connsiteY5" fmla="*/ 1770337 h 3076623"/>
                <a:gd name="connsiteX6" fmla="*/ 0 w 3895705"/>
                <a:gd name="connsiteY6" fmla="*/ 1967270 h 3076623"/>
                <a:gd name="connsiteX0" fmla="*/ 0 w 4549138"/>
                <a:gd name="connsiteY0" fmla="*/ 1967270 h 3076623"/>
                <a:gd name="connsiteX1" fmla="*/ 2272744 w 4549138"/>
                <a:gd name="connsiteY1" fmla="*/ 3076623 h 3076623"/>
                <a:gd name="connsiteX2" fmla="*/ 3669476 w 4549138"/>
                <a:gd name="connsiteY2" fmla="*/ 2923233 h 3076623"/>
                <a:gd name="connsiteX3" fmla="*/ 4549138 w 4549138"/>
                <a:gd name="connsiteY3" fmla="*/ 1356920 h 3076623"/>
                <a:gd name="connsiteX4" fmla="*/ 2396624 w 4549138"/>
                <a:gd name="connsiteY4" fmla="*/ 0 h 3076623"/>
                <a:gd name="connsiteX5" fmla="*/ 1790596 w 4549138"/>
                <a:gd name="connsiteY5" fmla="*/ 1770337 h 3076623"/>
                <a:gd name="connsiteX6" fmla="*/ 0 w 4549138"/>
                <a:gd name="connsiteY6" fmla="*/ 1967270 h 3076623"/>
                <a:gd name="connsiteX0" fmla="*/ 0 w 4549138"/>
                <a:gd name="connsiteY0" fmla="*/ 2282853 h 3392206"/>
                <a:gd name="connsiteX1" fmla="*/ 2272744 w 4549138"/>
                <a:gd name="connsiteY1" fmla="*/ 3392206 h 3392206"/>
                <a:gd name="connsiteX2" fmla="*/ 3669476 w 4549138"/>
                <a:gd name="connsiteY2" fmla="*/ 3238816 h 3392206"/>
                <a:gd name="connsiteX3" fmla="*/ 4549138 w 4549138"/>
                <a:gd name="connsiteY3" fmla="*/ 1672503 h 3392206"/>
                <a:gd name="connsiteX4" fmla="*/ 1914290 w 4549138"/>
                <a:gd name="connsiteY4" fmla="*/ 0 h 3392206"/>
                <a:gd name="connsiteX5" fmla="*/ 1790596 w 4549138"/>
                <a:gd name="connsiteY5" fmla="*/ 2085920 h 3392206"/>
                <a:gd name="connsiteX6" fmla="*/ 0 w 4549138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549138 w 4800560"/>
                <a:gd name="connsiteY3" fmla="*/ 1672503 h 3392206"/>
                <a:gd name="connsiteX4" fmla="*/ 4800560 w 4800560"/>
                <a:gd name="connsiteY4" fmla="*/ 1661452 h 3392206"/>
                <a:gd name="connsiteX5" fmla="*/ 1914290 w 4800560"/>
                <a:gd name="connsiteY5" fmla="*/ 0 h 3392206"/>
                <a:gd name="connsiteX6" fmla="*/ 1790596 w 4800560"/>
                <a:gd name="connsiteY6" fmla="*/ 2085920 h 3392206"/>
                <a:gd name="connsiteX7" fmla="*/ 0 w 4800560"/>
                <a:gd name="connsiteY7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3669476 w 4800560"/>
                <a:gd name="connsiteY2" fmla="*/ 3238816 h 3392206"/>
                <a:gd name="connsiteX3" fmla="*/ 4800560 w 4800560"/>
                <a:gd name="connsiteY3" fmla="*/ 1661452 h 3392206"/>
                <a:gd name="connsiteX4" fmla="*/ 1914290 w 4800560"/>
                <a:gd name="connsiteY4" fmla="*/ 0 h 3392206"/>
                <a:gd name="connsiteX5" fmla="*/ 1790596 w 4800560"/>
                <a:gd name="connsiteY5" fmla="*/ 2085920 h 3392206"/>
                <a:gd name="connsiteX6" fmla="*/ 0 w 4800560"/>
                <a:gd name="connsiteY6" fmla="*/ 2282853 h 3392206"/>
                <a:gd name="connsiteX0" fmla="*/ 0 w 4800560"/>
                <a:gd name="connsiteY0" fmla="*/ 2282853 h 3392206"/>
                <a:gd name="connsiteX1" fmla="*/ 2272744 w 4800560"/>
                <a:gd name="connsiteY1" fmla="*/ 3392206 h 3392206"/>
                <a:gd name="connsiteX2" fmla="*/ 4800560 w 4800560"/>
                <a:gd name="connsiteY2" fmla="*/ 1661452 h 3392206"/>
                <a:gd name="connsiteX3" fmla="*/ 1914290 w 4800560"/>
                <a:gd name="connsiteY3" fmla="*/ 0 h 3392206"/>
                <a:gd name="connsiteX4" fmla="*/ 1790596 w 4800560"/>
                <a:gd name="connsiteY4" fmla="*/ 2085920 h 3392206"/>
                <a:gd name="connsiteX5" fmla="*/ 0 w 4800560"/>
                <a:gd name="connsiteY5" fmla="*/ 2282853 h 3392206"/>
                <a:gd name="connsiteX0" fmla="*/ 0 w 4800560"/>
                <a:gd name="connsiteY0" fmla="*/ 2282853 h 4887308"/>
                <a:gd name="connsiteX1" fmla="*/ 4527397 w 4800560"/>
                <a:gd name="connsiteY1" fmla="*/ 4887308 h 4887308"/>
                <a:gd name="connsiteX2" fmla="*/ 4800560 w 4800560"/>
                <a:gd name="connsiteY2" fmla="*/ 1661452 h 4887308"/>
                <a:gd name="connsiteX3" fmla="*/ 1914290 w 4800560"/>
                <a:gd name="connsiteY3" fmla="*/ 0 h 4887308"/>
                <a:gd name="connsiteX4" fmla="*/ 1790596 w 4800560"/>
                <a:gd name="connsiteY4" fmla="*/ 2085920 h 4887308"/>
                <a:gd name="connsiteX5" fmla="*/ 0 w 4800560"/>
                <a:gd name="connsiteY5" fmla="*/ 2282853 h 4887308"/>
                <a:gd name="connsiteX0" fmla="*/ 0 w 5737710"/>
                <a:gd name="connsiteY0" fmla="*/ 2282853 h 4887308"/>
                <a:gd name="connsiteX1" fmla="*/ 4527397 w 5737710"/>
                <a:gd name="connsiteY1" fmla="*/ 4887308 h 4887308"/>
                <a:gd name="connsiteX2" fmla="*/ 5737710 w 5737710"/>
                <a:gd name="connsiteY2" fmla="*/ 2109983 h 4887308"/>
                <a:gd name="connsiteX3" fmla="*/ 1914290 w 5737710"/>
                <a:gd name="connsiteY3" fmla="*/ 0 h 4887308"/>
                <a:gd name="connsiteX4" fmla="*/ 1790596 w 5737710"/>
                <a:gd name="connsiteY4" fmla="*/ 2085920 h 4887308"/>
                <a:gd name="connsiteX5" fmla="*/ 0 w 5737710"/>
                <a:gd name="connsiteY5" fmla="*/ 2282853 h 4887308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790596 w 5737710"/>
                <a:gd name="connsiteY4" fmla="*/ 208592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3518131 w 5737710"/>
                <a:gd name="connsiteY4" fmla="*/ 3397070 h 4289267"/>
                <a:gd name="connsiteX5" fmla="*/ 0 w 5737710"/>
                <a:gd name="connsiteY5" fmla="*/ 2282853 h 4289267"/>
                <a:gd name="connsiteX0" fmla="*/ 0 w 5737710"/>
                <a:gd name="connsiteY0" fmla="*/ 2282853 h 4289267"/>
                <a:gd name="connsiteX1" fmla="*/ 3958831 w 5737710"/>
                <a:gd name="connsiteY1" fmla="*/ 4289267 h 4289267"/>
                <a:gd name="connsiteX2" fmla="*/ 5737710 w 5737710"/>
                <a:gd name="connsiteY2" fmla="*/ 2109983 h 4289267"/>
                <a:gd name="connsiteX3" fmla="*/ 1914290 w 5737710"/>
                <a:gd name="connsiteY3" fmla="*/ 0 h 4289267"/>
                <a:gd name="connsiteX4" fmla="*/ 1926732 w 5737710"/>
                <a:gd name="connsiteY4" fmla="*/ 1721202 h 4289267"/>
                <a:gd name="connsiteX5" fmla="*/ 3518131 w 5737710"/>
                <a:gd name="connsiteY5" fmla="*/ 3397070 h 4289267"/>
                <a:gd name="connsiteX6" fmla="*/ 0 w 5737710"/>
                <a:gd name="connsiteY6" fmla="*/ 2282853 h 4289267"/>
                <a:gd name="connsiteX0" fmla="*/ 0 w 6311755"/>
                <a:gd name="connsiteY0" fmla="*/ 3386446 h 4289267"/>
                <a:gd name="connsiteX1" fmla="*/ 4532876 w 6311755"/>
                <a:gd name="connsiteY1" fmla="*/ 4289267 h 4289267"/>
                <a:gd name="connsiteX2" fmla="*/ 6311755 w 6311755"/>
                <a:gd name="connsiteY2" fmla="*/ 2109983 h 4289267"/>
                <a:gd name="connsiteX3" fmla="*/ 2488335 w 6311755"/>
                <a:gd name="connsiteY3" fmla="*/ 0 h 4289267"/>
                <a:gd name="connsiteX4" fmla="*/ 2500777 w 6311755"/>
                <a:gd name="connsiteY4" fmla="*/ 1721202 h 4289267"/>
                <a:gd name="connsiteX5" fmla="*/ 4092176 w 6311755"/>
                <a:gd name="connsiteY5" fmla="*/ 3397070 h 4289267"/>
                <a:gd name="connsiteX6" fmla="*/ 0 w 6311755"/>
                <a:gd name="connsiteY6" fmla="*/ 3386446 h 4289267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6311755 w 6311755"/>
                <a:gd name="connsiteY2" fmla="*/ 2109983 h 4601446"/>
                <a:gd name="connsiteX3" fmla="*/ 2488335 w 6311755"/>
                <a:gd name="connsiteY3" fmla="*/ 0 h 4601446"/>
                <a:gd name="connsiteX4" fmla="*/ 2500777 w 6311755"/>
                <a:gd name="connsiteY4" fmla="*/ 1721202 h 4601446"/>
                <a:gd name="connsiteX5" fmla="*/ 4092176 w 6311755"/>
                <a:gd name="connsiteY5" fmla="*/ 3397070 h 4601446"/>
                <a:gd name="connsiteX6" fmla="*/ 0 w 6311755"/>
                <a:gd name="connsiteY6" fmla="*/ 3386446 h 4601446"/>
                <a:gd name="connsiteX0" fmla="*/ 0 w 6311755"/>
                <a:gd name="connsiteY0" fmla="*/ 3386446 h 4601446"/>
                <a:gd name="connsiteX1" fmla="*/ 1780282 w 6311755"/>
                <a:gd name="connsiteY1" fmla="*/ 4601446 h 4601446"/>
                <a:gd name="connsiteX2" fmla="*/ 5946377 w 6311755"/>
                <a:gd name="connsiteY2" fmla="*/ 4498748 h 4601446"/>
                <a:gd name="connsiteX3" fmla="*/ 6311755 w 6311755"/>
                <a:gd name="connsiteY3" fmla="*/ 2109983 h 4601446"/>
                <a:gd name="connsiteX4" fmla="*/ 2488335 w 6311755"/>
                <a:gd name="connsiteY4" fmla="*/ 0 h 4601446"/>
                <a:gd name="connsiteX5" fmla="*/ 2500777 w 6311755"/>
                <a:gd name="connsiteY5" fmla="*/ 1721202 h 4601446"/>
                <a:gd name="connsiteX6" fmla="*/ 4092176 w 6311755"/>
                <a:gd name="connsiteY6" fmla="*/ 3397070 h 4601446"/>
                <a:gd name="connsiteX7" fmla="*/ 0 w 6311755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092176 w 5946377"/>
                <a:gd name="connsiteY6" fmla="*/ 3397070 h 4601446"/>
                <a:gd name="connsiteX7" fmla="*/ 0 w 5946377"/>
                <a:gd name="connsiteY7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500777 w 5946377"/>
                <a:gd name="connsiteY5" fmla="*/ 1721202 h 4601446"/>
                <a:gd name="connsiteX6" fmla="*/ 4118635 w 5946377"/>
                <a:gd name="connsiteY6" fmla="*/ 3383926 h 4601446"/>
                <a:gd name="connsiteX7" fmla="*/ 0 w 5946377"/>
                <a:gd name="connsiteY7" fmla="*/ 3386446 h 4601446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764398 h 4979398"/>
                <a:gd name="connsiteX1" fmla="*/ 1780282 w 5946377"/>
                <a:gd name="connsiteY1" fmla="*/ 4979398 h 4979398"/>
                <a:gd name="connsiteX2" fmla="*/ 5946377 w 5946377"/>
                <a:gd name="connsiteY2" fmla="*/ 4876700 h 4979398"/>
                <a:gd name="connsiteX3" fmla="*/ 5917123 w 5946377"/>
                <a:gd name="connsiteY3" fmla="*/ 2862549 h 4979398"/>
                <a:gd name="connsiteX4" fmla="*/ 2488335 w 5946377"/>
                <a:gd name="connsiteY4" fmla="*/ 377952 h 4979398"/>
                <a:gd name="connsiteX5" fmla="*/ 2488254 w 5946377"/>
                <a:gd name="connsiteY5" fmla="*/ 594834 h 4979398"/>
                <a:gd name="connsiteX6" fmla="*/ 2500777 w 5946377"/>
                <a:gd name="connsiteY6" fmla="*/ 2099154 h 4979398"/>
                <a:gd name="connsiteX7" fmla="*/ 4118635 w 5946377"/>
                <a:gd name="connsiteY7" fmla="*/ 3761878 h 4979398"/>
                <a:gd name="connsiteX8" fmla="*/ 0 w 5946377"/>
                <a:gd name="connsiteY8" fmla="*/ 3764398 h 4979398"/>
                <a:gd name="connsiteX0" fmla="*/ 0 w 5946377"/>
                <a:gd name="connsiteY0" fmla="*/ 3456431 h 4671431"/>
                <a:gd name="connsiteX1" fmla="*/ 1780282 w 5946377"/>
                <a:gd name="connsiteY1" fmla="*/ 4671431 h 4671431"/>
                <a:gd name="connsiteX2" fmla="*/ 5946377 w 5946377"/>
                <a:gd name="connsiteY2" fmla="*/ 4568733 h 4671431"/>
                <a:gd name="connsiteX3" fmla="*/ 5917123 w 5946377"/>
                <a:gd name="connsiteY3" fmla="*/ 2554582 h 4671431"/>
                <a:gd name="connsiteX4" fmla="*/ 2488335 w 5946377"/>
                <a:gd name="connsiteY4" fmla="*/ 69985 h 4671431"/>
                <a:gd name="connsiteX5" fmla="*/ 2488254 w 5946377"/>
                <a:gd name="connsiteY5" fmla="*/ 286867 h 4671431"/>
                <a:gd name="connsiteX6" fmla="*/ 2500777 w 5946377"/>
                <a:gd name="connsiteY6" fmla="*/ 1791187 h 4671431"/>
                <a:gd name="connsiteX7" fmla="*/ 4118635 w 5946377"/>
                <a:gd name="connsiteY7" fmla="*/ 3453911 h 4671431"/>
                <a:gd name="connsiteX8" fmla="*/ 0 w 5946377"/>
                <a:gd name="connsiteY8" fmla="*/ 3456431 h 4671431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48833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5946377"/>
                <a:gd name="connsiteY0" fmla="*/ 3386446 h 4601446"/>
                <a:gd name="connsiteX1" fmla="*/ 1780282 w 5946377"/>
                <a:gd name="connsiteY1" fmla="*/ 4601446 h 4601446"/>
                <a:gd name="connsiteX2" fmla="*/ 5946377 w 5946377"/>
                <a:gd name="connsiteY2" fmla="*/ 4498748 h 4601446"/>
                <a:gd name="connsiteX3" fmla="*/ 5917123 w 5946377"/>
                <a:gd name="connsiteY3" fmla="*/ 2484597 h 4601446"/>
                <a:gd name="connsiteX4" fmla="*/ 2565295 w 5946377"/>
                <a:gd name="connsiteY4" fmla="*/ 0 h 4601446"/>
                <a:gd name="connsiteX5" fmla="*/ 2488254 w 5946377"/>
                <a:gd name="connsiteY5" fmla="*/ 216882 h 4601446"/>
                <a:gd name="connsiteX6" fmla="*/ 2500777 w 5946377"/>
                <a:gd name="connsiteY6" fmla="*/ 1721202 h 4601446"/>
                <a:gd name="connsiteX7" fmla="*/ 4118635 w 5946377"/>
                <a:gd name="connsiteY7" fmla="*/ 3383926 h 4601446"/>
                <a:gd name="connsiteX8" fmla="*/ 0 w 5946377"/>
                <a:gd name="connsiteY8" fmla="*/ 3386446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0 w 6891200"/>
                <a:gd name="connsiteY8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1513443 w 6891200"/>
                <a:gd name="connsiteY8" fmla="*/ 3643841 h 4601446"/>
                <a:gd name="connsiteX9" fmla="*/ 0 w 6891200"/>
                <a:gd name="connsiteY9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032691 w 6891200"/>
                <a:gd name="connsiteY8" fmla="*/ 3699547 h 4601446"/>
                <a:gd name="connsiteX9" fmla="*/ 1513443 w 6891200"/>
                <a:gd name="connsiteY9" fmla="*/ 3643841 h 4601446"/>
                <a:gd name="connsiteX10" fmla="*/ 0 w 6891200"/>
                <a:gd name="connsiteY10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5063458 w 6891200"/>
                <a:gd name="connsiteY7" fmla="*/ 3383926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216882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33077 w 6891200"/>
                <a:gd name="connsiteY5" fmla="*/ 529061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636189 h 4601446"/>
                <a:gd name="connsiteX1" fmla="*/ 2725105 w 6891200"/>
                <a:gd name="connsiteY1" fmla="*/ 4601446 h 4601446"/>
                <a:gd name="connsiteX2" fmla="*/ 6891200 w 6891200"/>
                <a:gd name="connsiteY2" fmla="*/ 4498748 h 4601446"/>
                <a:gd name="connsiteX3" fmla="*/ 6861946 w 6891200"/>
                <a:gd name="connsiteY3" fmla="*/ 2484597 h 4601446"/>
                <a:gd name="connsiteX4" fmla="*/ 3510118 w 6891200"/>
                <a:gd name="connsiteY4" fmla="*/ 0 h 4601446"/>
                <a:gd name="connsiteX5" fmla="*/ 3450819 w 6891200"/>
                <a:gd name="connsiteY5" fmla="*/ 561345 h 4601446"/>
                <a:gd name="connsiteX6" fmla="*/ 3445600 w 6891200"/>
                <a:gd name="connsiteY6" fmla="*/ 1721202 h 4601446"/>
                <a:gd name="connsiteX7" fmla="*/ 3463215 w 6891200"/>
                <a:gd name="connsiteY7" fmla="*/ 3241390 h 4601446"/>
                <a:gd name="connsiteX8" fmla="*/ 3412266 w 6891200"/>
                <a:gd name="connsiteY8" fmla="*/ 3549396 h 4601446"/>
                <a:gd name="connsiteX9" fmla="*/ 3032691 w 6891200"/>
                <a:gd name="connsiteY9" fmla="*/ 3699547 h 4601446"/>
                <a:gd name="connsiteX10" fmla="*/ 1513443 w 6891200"/>
                <a:gd name="connsiteY10" fmla="*/ 3643841 h 4601446"/>
                <a:gd name="connsiteX11" fmla="*/ 0 w 6891200"/>
                <a:gd name="connsiteY11" fmla="*/ 3636189 h 4601446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50819 w 6891200"/>
                <a:gd name="connsiteY5" fmla="*/ 460839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725105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91200"/>
                <a:gd name="connsiteY0" fmla="*/ 3535683 h 4500940"/>
                <a:gd name="connsiteX1" fmla="*/ 2094677 w 6891200"/>
                <a:gd name="connsiteY1" fmla="*/ 4500940 h 4500940"/>
                <a:gd name="connsiteX2" fmla="*/ 6891200 w 6891200"/>
                <a:gd name="connsiteY2" fmla="*/ 4398242 h 4500940"/>
                <a:gd name="connsiteX3" fmla="*/ 6861946 w 6891200"/>
                <a:gd name="connsiteY3" fmla="*/ 2384091 h 4500940"/>
                <a:gd name="connsiteX4" fmla="*/ 3421656 w 6891200"/>
                <a:gd name="connsiteY4" fmla="*/ 0 h 4500940"/>
                <a:gd name="connsiteX5" fmla="*/ 3473161 w 6891200"/>
                <a:gd name="connsiteY5" fmla="*/ 467235 h 4500940"/>
                <a:gd name="connsiteX6" fmla="*/ 3445600 w 6891200"/>
                <a:gd name="connsiteY6" fmla="*/ 1620696 h 4500940"/>
                <a:gd name="connsiteX7" fmla="*/ 3463215 w 6891200"/>
                <a:gd name="connsiteY7" fmla="*/ 3140884 h 4500940"/>
                <a:gd name="connsiteX8" fmla="*/ 3412266 w 6891200"/>
                <a:gd name="connsiteY8" fmla="*/ 3448890 h 4500940"/>
                <a:gd name="connsiteX9" fmla="*/ 3032691 w 6891200"/>
                <a:gd name="connsiteY9" fmla="*/ 3599041 h 4500940"/>
                <a:gd name="connsiteX10" fmla="*/ 1513443 w 6891200"/>
                <a:gd name="connsiteY10" fmla="*/ 3543335 h 4500940"/>
                <a:gd name="connsiteX11" fmla="*/ 0 w 6891200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45600 w 6861946"/>
                <a:gd name="connsiteY6" fmla="*/ 1620696 h 4500940"/>
                <a:gd name="connsiteX7" fmla="*/ 3463215 w 6861946"/>
                <a:gd name="connsiteY7" fmla="*/ 3140884 h 4500940"/>
                <a:gd name="connsiteX8" fmla="*/ 3412266 w 6861946"/>
                <a:gd name="connsiteY8" fmla="*/ 3448890 h 4500940"/>
                <a:gd name="connsiteX9" fmla="*/ 3032691 w 6861946"/>
                <a:gd name="connsiteY9" fmla="*/ 3599041 h 4500940"/>
                <a:gd name="connsiteX10" fmla="*/ 1513443 w 6861946"/>
                <a:gd name="connsiteY10" fmla="*/ 3543335 h 4500940"/>
                <a:gd name="connsiteX11" fmla="*/ 0 w 6861946"/>
                <a:gd name="connsiteY11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73161 w 6861946"/>
                <a:gd name="connsiteY5" fmla="*/ 467235 h 4500940"/>
                <a:gd name="connsiteX6" fmla="*/ 3463215 w 6861946"/>
                <a:gd name="connsiteY6" fmla="*/ 3140884 h 4500940"/>
                <a:gd name="connsiteX7" fmla="*/ 3412266 w 6861946"/>
                <a:gd name="connsiteY7" fmla="*/ 3448890 h 4500940"/>
                <a:gd name="connsiteX8" fmla="*/ 3032691 w 6861946"/>
                <a:gd name="connsiteY8" fmla="*/ 3599041 h 4500940"/>
                <a:gd name="connsiteX9" fmla="*/ 1513443 w 6861946"/>
                <a:gd name="connsiteY9" fmla="*/ 3543335 h 4500940"/>
                <a:gd name="connsiteX10" fmla="*/ 0 w 6861946"/>
                <a:gd name="connsiteY10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63215 w 6861946"/>
                <a:gd name="connsiteY5" fmla="*/ 3140884 h 4500940"/>
                <a:gd name="connsiteX6" fmla="*/ 3412266 w 6861946"/>
                <a:gd name="connsiteY6" fmla="*/ 3448890 h 4500940"/>
                <a:gd name="connsiteX7" fmla="*/ 3032691 w 6861946"/>
                <a:gd name="connsiteY7" fmla="*/ 3599041 h 4500940"/>
                <a:gd name="connsiteX8" fmla="*/ 1513443 w 6861946"/>
                <a:gd name="connsiteY8" fmla="*/ 3543335 h 4500940"/>
                <a:gd name="connsiteX9" fmla="*/ 0 w 6861946"/>
                <a:gd name="connsiteY9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3032691 w 6861946"/>
                <a:gd name="connsiteY6" fmla="*/ 3599041 h 4500940"/>
                <a:gd name="connsiteX7" fmla="*/ 1513443 w 6861946"/>
                <a:gd name="connsiteY7" fmla="*/ 3543335 h 4500940"/>
                <a:gd name="connsiteX8" fmla="*/ 0 w 6861946"/>
                <a:gd name="connsiteY8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1513443 w 6861946"/>
                <a:gd name="connsiteY6" fmla="*/ 3543335 h 4500940"/>
                <a:gd name="connsiteX7" fmla="*/ 0 w 6861946"/>
                <a:gd name="connsiteY7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0 w 6861946"/>
                <a:gd name="connsiteY0" fmla="*/ 3535683 h 4500940"/>
                <a:gd name="connsiteX1" fmla="*/ 2094677 w 6861946"/>
                <a:gd name="connsiteY1" fmla="*/ 4500940 h 4500940"/>
                <a:gd name="connsiteX2" fmla="*/ 5946377 w 6861946"/>
                <a:gd name="connsiteY2" fmla="*/ 4398242 h 4500940"/>
                <a:gd name="connsiteX3" fmla="*/ 6861946 w 6861946"/>
                <a:gd name="connsiteY3" fmla="*/ 2384091 h 4500940"/>
                <a:gd name="connsiteX4" fmla="*/ 3421656 w 6861946"/>
                <a:gd name="connsiteY4" fmla="*/ 0 h 4500940"/>
                <a:gd name="connsiteX5" fmla="*/ 3412266 w 6861946"/>
                <a:gd name="connsiteY5" fmla="*/ 3448890 h 4500940"/>
                <a:gd name="connsiteX6" fmla="*/ 0 w 6861946"/>
                <a:gd name="connsiteY6" fmla="*/ 3535683 h 4500940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0" fmla="*/ 3412266 w 6861946"/>
                <a:gd name="connsiteY0" fmla="*/ 3373967 h 4426017"/>
                <a:gd name="connsiteX1" fmla="*/ 0 w 6861946"/>
                <a:gd name="connsiteY1" fmla="*/ 3460760 h 4426017"/>
                <a:gd name="connsiteX2" fmla="*/ 2094677 w 6861946"/>
                <a:gd name="connsiteY2" fmla="*/ 4426017 h 4426017"/>
                <a:gd name="connsiteX3" fmla="*/ 5946377 w 6861946"/>
                <a:gd name="connsiteY3" fmla="*/ 4323319 h 4426017"/>
                <a:gd name="connsiteX4" fmla="*/ 6861946 w 6861946"/>
                <a:gd name="connsiteY4" fmla="*/ 2309168 h 4426017"/>
                <a:gd name="connsiteX5" fmla="*/ 3515975 w 6861946"/>
                <a:gd name="connsiteY5" fmla="*/ 0 h 4426017"/>
                <a:gd name="connsiteX6" fmla="*/ 3412266 w 6861946"/>
                <a:gd name="connsiteY6" fmla="*/ 3373967 h 4426017"/>
                <a:gd name="connsiteX0" fmla="*/ 3412266 w 6861946"/>
                <a:gd name="connsiteY0" fmla="*/ 2812045 h 3864095"/>
                <a:gd name="connsiteX1" fmla="*/ 0 w 6861946"/>
                <a:gd name="connsiteY1" fmla="*/ 2898838 h 3864095"/>
                <a:gd name="connsiteX2" fmla="*/ 2094677 w 6861946"/>
                <a:gd name="connsiteY2" fmla="*/ 3864095 h 3864095"/>
                <a:gd name="connsiteX3" fmla="*/ 5946377 w 6861946"/>
                <a:gd name="connsiteY3" fmla="*/ 3761397 h 3864095"/>
                <a:gd name="connsiteX4" fmla="*/ 6861946 w 6861946"/>
                <a:gd name="connsiteY4" fmla="*/ 1747246 h 3864095"/>
                <a:gd name="connsiteX5" fmla="*/ 3671535 w 6861946"/>
                <a:gd name="connsiteY5" fmla="*/ 0 h 3864095"/>
                <a:gd name="connsiteX6" fmla="*/ 3412266 w 6861946"/>
                <a:gd name="connsiteY6" fmla="*/ 2812045 h 3864095"/>
                <a:gd name="connsiteX0" fmla="*/ 3412266 w 6861946"/>
                <a:gd name="connsiteY0" fmla="*/ 2852004 h 3904054"/>
                <a:gd name="connsiteX1" fmla="*/ 0 w 6861946"/>
                <a:gd name="connsiteY1" fmla="*/ 2938797 h 3904054"/>
                <a:gd name="connsiteX2" fmla="*/ 2094677 w 6861946"/>
                <a:gd name="connsiteY2" fmla="*/ 3904054 h 3904054"/>
                <a:gd name="connsiteX3" fmla="*/ 5946377 w 6861946"/>
                <a:gd name="connsiteY3" fmla="*/ 3801356 h 3904054"/>
                <a:gd name="connsiteX4" fmla="*/ 6861946 w 6861946"/>
                <a:gd name="connsiteY4" fmla="*/ 1787205 h 3904054"/>
                <a:gd name="connsiteX5" fmla="*/ 3688892 w 6861946"/>
                <a:gd name="connsiteY5" fmla="*/ 0 h 3904054"/>
                <a:gd name="connsiteX6" fmla="*/ 3412266 w 6861946"/>
                <a:gd name="connsiteY6" fmla="*/ 2852004 h 3904054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2094677 w 6861946"/>
                <a:gd name="connsiteY2" fmla="*/ 3904054 h 6042189"/>
                <a:gd name="connsiteX3" fmla="*/ 4680938 w 6861946"/>
                <a:gd name="connsiteY3" fmla="*/ 6042189 h 6042189"/>
                <a:gd name="connsiteX4" fmla="*/ 6861946 w 6861946"/>
                <a:gd name="connsiteY4" fmla="*/ 1787205 h 6042189"/>
                <a:gd name="connsiteX5" fmla="*/ 3688892 w 6861946"/>
                <a:gd name="connsiteY5" fmla="*/ 0 h 6042189"/>
                <a:gd name="connsiteX6" fmla="*/ 3412266 w 6861946"/>
                <a:gd name="connsiteY6" fmla="*/ 2852004 h 6042189"/>
                <a:gd name="connsiteX0" fmla="*/ 3412266 w 6861946"/>
                <a:gd name="connsiteY0" fmla="*/ 2852004 h 6042189"/>
                <a:gd name="connsiteX1" fmla="*/ 0 w 6861946"/>
                <a:gd name="connsiteY1" fmla="*/ 2938797 h 6042189"/>
                <a:gd name="connsiteX2" fmla="*/ 4680938 w 6861946"/>
                <a:gd name="connsiteY2" fmla="*/ 6042189 h 6042189"/>
                <a:gd name="connsiteX3" fmla="*/ 6861946 w 6861946"/>
                <a:gd name="connsiteY3" fmla="*/ 1787205 h 6042189"/>
                <a:gd name="connsiteX4" fmla="*/ 3688892 w 6861946"/>
                <a:gd name="connsiteY4" fmla="*/ 0 h 6042189"/>
                <a:gd name="connsiteX5" fmla="*/ 3412266 w 6861946"/>
                <a:gd name="connsiteY5" fmla="*/ 2852004 h 6042189"/>
                <a:gd name="connsiteX0" fmla="*/ 3412266 w 6861946"/>
                <a:gd name="connsiteY0" fmla="*/ 2852004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412266 w 6861946"/>
                <a:gd name="connsiteY5" fmla="*/ 2852004 h 6877562"/>
                <a:gd name="connsiteX0" fmla="*/ 3222143 w 6861946"/>
                <a:gd name="connsiteY0" fmla="*/ 2624346 h 6877562"/>
                <a:gd name="connsiteX1" fmla="*/ 0 w 6861946"/>
                <a:gd name="connsiteY1" fmla="*/ 2938797 h 6877562"/>
                <a:gd name="connsiteX2" fmla="*/ 2776635 w 6861946"/>
                <a:gd name="connsiteY2" fmla="*/ 6877562 h 6877562"/>
                <a:gd name="connsiteX3" fmla="*/ 6861946 w 6861946"/>
                <a:gd name="connsiteY3" fmla="*/ 1787205 h 6877562"/>
                <a:gd name="connsiteX4" fmla="*/ 3688892 w 6861946"/>
                <a:gd name="connsiteY4" fmla="*/ 0 h 6877562"/>
                <a:gd name="connsiteX5" fmla="*/ 3222143 w 6861946"/>
                <a:gd name="connsiteY5" fmla="*/ 2624346 h 6877562"/>
                <a:gd name="connsiteX0" fmla="*/ 3222143 w 6861946"/>
                <a:gd name="connsiteY0" fmla="*/ 837142 h 5090358"/>
                <a:gd name="connsiteX1" fmla="*/ 0 w 6861946"/>
                <a:gd name="connsiteY1" fmla="*/ 1151593 h 5090358"/>
                <a:gd name="connsiteX2" fmla="*/ 2776635 w 6861946"/>
                <a:gd name="connsiteY2" fmla="*/ 5090358 h 5090358"/>
                <a:gd name="connsiteX3" fmla="*/ 6861946 w 6861946"/>
                <a:gd name="connsiteY3" fmla="*/ 1 h 5090358"/>
                <a:gd name="connsiteX4" fmla="*/ 3222143 w 6861946"/>
                <a:gd name="connsiteY4" fmla="*/ 837142 h 5090358"/>
                <a:gd name="connsiteX0" fmla="*/ 3222143 w 5065955"/>
                <a:gd name="connsiteY0" fmla="*/ 0 h 4253216"/>
                <a:gd name="connsiteX1" fmla="*/ 0 w 5065955"/>
                <a:gd name="connsiteY1" fmla="*/ 314451 h 4253216"/>
                <a:gd name="connsiteX2" fmla="*/ 2776635 w 5065955"/>
                <a:gd name="connsiteY2" fmla="*/ 4253216 h 4253216"/>
                <a:gd name="connsiteX3" fmla="*/ 5065955 w 5065955"/>
                <a:gd name="connsiteY3" fmla="*/ 2466725 h 4253216"/>
                <a:gd name="connsiteX4" fmla="*/ 3222143 w 5065955"/>
                <a:gd name="connsiteY4" fmla="*/ 0 h 425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5955" h="4253216">
                  <a:moveTo>
                    <a:pt x="3222143" y="0"/>
                  </a:moveTo>
                  <a:lnTo>
                    <a:pt x="0" y="314451"/>
                  </a:lnTo>
                  <a:lnTo>
                    <a:pt x="2776635" y="4253216"/>
                  </a:lnTo>
                  <a:lnTo>
                    <a:pt x="5065955" y="2466725"/>
                  </a:lnTo>
                  <a:lnTo>
                    <a:pt x="322214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8000"/>
                  </a:schemeClr>
                </a:gs>
                <a:gs pos="42000">
                  <a:schemeClr val="bg1">
                    <a:lumMod val="50000"/>
                    <a:shade val="675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19"/>
            <p:cNvGrpSpPr/>
            <p:nvPr/>
          </p:nvGrpSpPr>
          <p:grpSpPr>
            <a:xfrm>
              <a:off x="2956719" y="2217738"/>
              <a:ext cx="6275387" cy="2876550"/>
              <a:chOff x="2970213" y="2217738"/>
              <a:chExt cx="6275387" cy="2876550"/>
            </a:xfrm>
          </p:grpSpPr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2970213" y="4770438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2970213" y="4589463"/>
                <a:ext cx="1296987" cy="182563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817" y="0"/>
                  </a:cxn>
                  <a:cxn ang="0">
                    <a:pos x="736" y="115"/>
                  </a:cxn>
                  <a:cxn ang="0">
                    <a:pos x="0" y="115"/>
                  </a:cxn>
                  <a:cxn ang="0">
                    <a:pos x="169" y="0"/>
                  </a:cxn>
                </a:cxnLst>
                <a:rect l="0" t="0" r="r" b="b"/>
                <a:pathLst>
                  <a:path w="817" h="115">
                    <a:moveTo>
                      <a:pt x="169" y="0"/>
                    </a:moveTo>
                    <a:lnTo>
                      <a:pt x="817" y="0"/>
                    </a:lnTo>
                    <a:lnTo>
                      <a:pt x="736" y="115"/>
                    </a:lnTo>
                    <a:lnTo>
                      <a:pt x="0" y="115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008DF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4137025" y="4589463"/>
                <a:ext cx="130175" cy="504825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82" y="204"/>
                  </a:cxn>
                  <a:cxn ang="0">
                    <a:pos x="0" y="318"/>
                  </a:cxn>
                  <a:cxn ang="0">
                    <a:pos x="0" y="114"/>
                  </a:cxn>
                  <a:cxn ang="0">
                    <a:pos x="82" y="0"/>
                  </a:cxn>
                </a:cxnLst>
                <a:rect l="0" t="0" r="r" b="b"/>
                <a:pathLst>
                  <a:path w="82" h="318">
                    <a:moveTo>
                      <a:pt x="82" y="0"/>
                    </a:moveTo>
                    <a:lnTo>
                      <a:pt x="82" y="204"/>
                    </a:lnTo>
                    <a:lnTo>
                      <a:pt x="0" y="318"/>
                    </a:lnTo>
                    <a:lnTo>
                      <a:pt x="0" y="11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18396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5532438" y="3475038"/>
                <a:ext cx="1168400" cy="325438"/>
              </a:xfrm>
              <a:prstGeom prst="rect">
                <a:avLst/>
              </a:prstGeom>
              <a:gradFill flip="none" rotWithShape="1">
                <a:gsLst>
                  <a:gs pos="0">
                    <a:srgbClr val="E60000">
                      <a:shade val="67500"/>
                      <a:satMod val="115000"/>
                    </a:srgbClr>
                  </a:gs>
                  <a:gs pos="100000">
                    <a:srgbClr val="E6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6759575" y="2882900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auto">
              <a:xfrm>
                <a:off x="6696075" y="2885324"/>
                <a:ext cx="63500" cy="4445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204"/>
                  </a:cxn>
                  <a:cxn ang="0">
                    <a:pos x="0" y="280"/>
                  </a:cxn>
                  <a:cxn ang="0">
                    <a:pos x="0" y="125"/>
                  </a:cxn>
                  <a:cxn ang="0">
                    <a:pos x="40" y="0"/>
                  </a:cxn>
                </a:cxnLst>
                <a:rect l="0" t="0" r="r" b="b"/>
                <a:pathLst>
                  <a:path w="40" h="280">
                    <a:moveTo>
                      <a:pt x="40" y="0"/>
                    </a:moveTo>
                    <a:lnTo>
                      <a:pt x="40" y="204"/>
                    </a:lnTo>
                    <a:lnTo>
                      <a:pt x="0" y="280"/>
                    </a:lnTo>
                    <a:lnTo>
                      <a:pt x="0" y="12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E2A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auto">
              <a:xfrm>
                <a:off x="6699250" y="3203575"/>
                <a:ext cx="1228725" cy="119063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774" y="0"/>
                  </a:cxn>
                  <a:cxn ang="0">
                    <a:pos x="606" y="75"/>
                  </a:cxn>
                  <a:cxn ang="0">
                    <a:pos x="0" y="75"/>
                  </a:cxn>
                  <a:cxn ang="0">
                    <a:pos x="38" y="0"/>
                  </a:cxn>
                </a:cxnLst>
                <a:rect l="0" t="0" r="r" b="b"/>
                <a:pathLst>
                  <a:path w="774" h="75">
                    <a:moveTo>
                      <a:pt x="38" y="0"/>
                    </a:moveTo>
                    <a:lnTo>
                      <a:pt x="774" y="0"/>
                    </a:lnTo>
                    <a:lnTo>
                      <a:pt x="606" y="75"/>
                    </a:lnTo>
                    <a:lnTo>
                      <a:pt x="0" y="7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C8F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7959919" y="2219786"/>
                <a:ext cx="117475" cy="503238"/>
              </a:xfrm>
              <a:custGeom>
                <a:avLst/>
                <a:gdLst>
                  <a:gd name="connsiteX0" fmla="*/ 150 w 150"/>
                  <a:gd name="connsiteY0" fmla="*/ 0 h 314"/>
                  <a:gd name="connsiteX1" fmla="*/ 150 w 150"/>
                  <a:gd name="connsiteY1" fmla="*/ 203 h 314"/>
                  <a:gd name="connsiteX2" fmla="*/ 0 w 150"/>
                  <a:gd name="connsiteY2" fmla="*/ 314 h 314"/>
                  <a:gd name="connsiteX3" fmla="*/ 76 w 150"/>
                  <a:gd name="connsiteY3" fmla="*/ 128 h 314"/>
                  <a:gd name="connsiteX4" fmla="*/ 150 w 150"/>
                  <a:gd name="connsiteY4" fmla="*/ 0 h 314"/>
                  <a:gd name="connsiteX0" fmla="*/ 74 w 74"/>
                  <a:gd name="connsiteY0" fmla="*/ 0 h 313"/>
                  <a:gd name="connsiteX1" fmla="*/ 74 w 74"/>
                  <a:gd name="connsiteY1" fmla="*/ 203 h 313"/>
                  <a:gd name="connsiteX2" fmla="*/ 1 w 74"/>
                  <a:gd name="connsiteY2" fmla="*/ 313 h 313"/>
                  <a:gd name="connsiteX3" fmla="*/ 0 w 74"/>
                  <a:gd name="connsiteY3" fmla="*/ 128 h 313"/>
                  <a:gd name="connsiteX4" fmla="*/ 74 w 74"/>
                  <a:gd name="connsiteY4" fmla="*/ 0 h 313"/>
                  <a:gd name="connsiteX0" fmla="*/ 10 w 74"/>
                  <a:gd name="connsiteY0" fmla="*/ 0 h 344"/>
                  <a:gd name="connsiteX1" fmla="*/ 74 w 74"/>
                  <a:gd name="connsiteY1" fmla="*/ 234 h 344"/>
                  <a:gd name="connsiteX2" fmla="*/ 1 w 74"/>
                  <a:gd name="connsiteY2" fmla="*/ 344 h 344"/>
                  <a:gd name="connsiteX3" fmla="*/ 0 w 74"/>
                  <a:gd name="connsiteY3" fmla="*/ 159 h 344"/>
                  <a:gd name="connsiteX4" fmla="*/ 10 w 74"/>
                  <a:gd name="connsiteY4" fmla="*/ 0 h 344"/>
                  <a:gd name="connsiteX0" fmla="*/ 74 w 95"/>
                  <a:gd name="connsiteY0" fmla="*/ 0 h 317"/>
                  <a:gd name="connsiteX1" fmla="*/ 74 w 95"/>
                  <a:gd name="connsiteY1" fmla="*/ 207 h 317"/>
                  <a:gd name="connsiteX2" fmla="*/ 1 w 95"/>
                  <a:gd name="connsiteY2" fmla="*/ 317 h 317"/>
                  <a:gd name="connsiteX3" fmla="*/ 0 w 95"/>
                  <a:gd name="connsiteY3" fmla="*/ 132 h 317"/>
                  <a:gd name="connsiteX4" fmla="*/ 74 w 95"/>
                  <a:gd name="connsiteY4" fmla="*/ 0 h 317"/>
                  <a:gd name="connsiteX0" fmla="*/ 74 w 95"/>
                  <a:gd name="connsiteY0" fmla="*/ 0 h 317"/>
                  <a:gd name="connsiteX1" fmla="*/ 74 w 95"/>
                  <a:gd name="connsiteY1" fmla="*/ 207 h 317"/>
                  <a:gd name="connsiteX2" fmla="*/ 1 w 95"/>
                  <a:gd name="connsiteY2" fmla="*/ 317 h 317"/>
                  <a:gd name="connsiteX3" fmla="*/ 0 w 95"/>
                  <a:gd name="connsiteY3" fmla="*/ 132 h 317"/>
                  <a:gd name="connsiteX4" fmla="*/ 74 w 95"/>
                  <a:gd name="connsiteY4" fmla="*/ 0 h 317"/>
                  <a:gd name="connsiteX0" fmla="*/ 74 w 74"/>
                  <a:gd name="connsiteY0" fmla="*/ 0 h 317"/>
                  <a:gd name="connsiteX1" fmla="*/ 74 w 74"/>
                  <a:gd name="connsiteY1" fmla="*/ 207 h 317"/>
                  <a:gd name="connsiteX2" fmla="*/ 1 w 74"/>
                  <a:gd name="connsiteY2" fmla="*/ 317 h 317"/>
                  <a:gd name="connsiteX3" fmla="*/ 0 w 74"/>
                  <a:gd name="connsiteY3" fmla="*/ 132 h 317"/>
                  <a:gd name="connsiteX4" fmla="*/ 74 w 74"/>
                  <a:gd name="connsiteY4" fmla="*/ 0 h 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" h="317">
                    <a:moveTo>
                      <a:pt x="74" y="0"/>
                    </a:moveTo>
                    <a:lnTo>
                      <a:pt x="74" y="207"/>
                    </a:lnTo>
                    <a:cubicBezTo>
                      <a:pt x="50" y="245"/>
                      <a:pt x="25" y="279"/>
                      <a:pt x="1" y="317"/>
                    </a:cubicBezTo>
                    <a:cubicBezTo>
                      <a:pt x="1" y="254"/>
                      <a:pt x="0" y="195"/>
                      <a:pt x="0" y="132"/>
                    </a:cubicBezTo>
                    <a:cubicBezTo>
                      <a:pt x="25" y="88"/>
                      <a:pt x="49" y="44"/>
                      <a:pt x="74" y="0"/>
                    </a:cubicBezTo>
                    <a:close/>
                  </a:path>
                </a:pathLst>
              </a:custGeom>
              <a:solidFill>
                <a:srgbClr val="2C77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7961313" y="2540000"/>
                <a:ext cx="1284287" cy="182563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09" y="0"/>
                  </a:cxn>
                  <a:cxn ang="0">
                    <a:pos x="647" y="115"/>
                  </a:cxn>
                  <a:cxn ang="0">
                    <a:pos x="0" y="114"/>
                  </a:cxn>
                  <a:cxn ang="0">
                    <a:pos x="73" y="0"/>
                  </a:cxn>
                </a:cxnLst>
                <a:rect l="0" t="0" r="r" b="b"/>
                <a:pathLst>
                  <a:path w="809" h="115">
                    <a:moveTo>
                      <a:pt x="73" y="0"/>
                    </a:moveTo>
                    <a:lnTo>
                      <a:pt x="809" y="0"/>
                    </a:lnTo>
                    <a:lnTo>
                      <a:pt x="647" y="115"/>
                    </a:lnTo>
                    <a:lnTo>
                      <a:pt x="0" y="11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8075613" y="2217738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auto">
              <a:xfrm>
                <a:off x="4278313" y="3986213"/>
                <a:ext cx="1241425" cy="120650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782" y="0"/>
                  </a:cxn>
                  <a:cxn ang="0">
                    <a:pos x="736" y="76"/>
                  </a:cxn>
                  <a:cxn ang="0">
                    <a:pos x="0" y="76"/>
                  </a:cxn>
                  <a:cxn ang="0">
                    <a:pos x="171" y="0"/>
                  </a:cxn>
                </a:cxnLst>
                <a:rect l="0" t="0" r="r" b="b"/>
                <a:pathLst>
                  <a:path w="782" h="76">
                    <a:moveTo>
                      <a:pt x="171" y="0"/>
                    </a:moveTo>
                    <a:lnTo>
                      <a:pt x="782" y="0"/>
                    </a:lnTo>
                    <a:lnTo>
                      <a:pt x="736" y="76"/>
                    </a:lnTo>
                    <a:lnTo>
                      <a:pt x="0" y="76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92D05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17"/>
              <p:cNvSpPr>
                <a:spLocks/>
              </p:cNvSpPr>
              <p:nvPr/>
            </p:nvSpPr>
            <p:spPr bwMode="auto">
              <a:xfrm>
                <a:off x="5442107" y="3986213"/>
                <a:ext cx="76200" cy="44291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131"/>
                  </a:cxn>
                  <a:cxn ang="0">
                    <a:pos x="0" y="279"/>
                  </a:cxn>
                  <a:cxn ang="0">
                    <a:pos x="0" y="75"/>
                  </a:cxn>
                  <a:cxn ang="0">
                    <a:pos x="47" y="0"/>
                  </a:cxn>
                </a:cxnLst>
                <a:rect l="0" t="0" r="r" b="b"/>
                <a:pathLst>
                  <a:path w="48" h="279">
                    <a:moveTo>
                      <a:pt x="47" y="0"/>
                    </a:moveTo>
                    <a:lnTo>
                      <a:pt x="48" y="131"/>
                    </a:lnTo>
                    <a:lnTo>
                      <a:pt x="0" y="279"/>
                    </a:lnTo>
                    <a:lnTo>
                      <a:pt x="0" y="75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5F91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4275138" y="4106863"/>
                <a:ext cx="1168400" cy="323850"/>
              </a:xfrm>
              <a:prstGeom prst="rect">
                <a:avLst/>
              </a:prstGeom>
              <a:gradFill flip="none" rotWithShape="1">
                <a:gsLst>
                  <a:gs pos="0">
                    <a:srgbClr val="78B832">
                      <a:shade val="67500"/>
                      <a:satMod val="115000"/>
                    </a:srgbClr>
                  </a:gs>
                  <a:gs pos="100000">
                    <a:srgbClr val="78B832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8" name="Oval 57"/>
          <p:cNvSpPr/>
          <p:nvPr/>
        </p:nvSpPr>
        <p:spPr>
          <a:xfrm>
            <a:off x="3148012" y="4396351"/>
            <a:ext cx="547688" cy="5476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621212" y="3799451"/>
            <a:ext cx="547688" cy="5476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5929312" y="3291451"/>
            <a:ext cx="547688" cy="5476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7313612" y="2694551"/>
            <a:ext cx="547688" cy="5476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8863012" y="2046851"/>
            <a:ext cx="547688" cy="5476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 rot="21180724">
            <a:off x="3228694" y="3207033"/>
            <a:ext cx="1401926" cy="1386770"/>
            <a:chOff x="3228694" y="2773082"/>
            <a:chExt cx="1401926" cy="1386770"/>
          </a:xfrm>
        </p:grpSpPr>
        <p:sp>
          <p:nvSpPr>
            <p:cNvPr id="63" name="Arc 62"/>
            <p:cNvSpPr/>
            <p:nvPr/>
          </p:nvSpPr>
          <p:spPr>
            <a:xfrm rot="20274135">
              <a:off x="3228694" y="2773082"/>
              <a:ext cx="1386770" cy="1386770"/>
            </a:xfrm>
            <a:prstGeom prst="arc">
              <a:avLst>
                <a:gd name="adj1" fmla="val 12383200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 rot="9614456">
              <a:off x="4528844" y="3204889"/>
              <a:ext cx="101776" cy="8773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 rot="21180724">
            <a:off x="4642223" y="2606398"/>
            <a:ext cx="1401926" cy="1386770"/>
            <a:chOff x="3228694" y="2773082"/>
            <a:chExt cx="1401926" cy="1386770"/>
          </a:xfrm>
        </p:grpSpPr>
        <p:sp>
          <p:nvSpPr>
            <p:cNvPr id="70" name="Arc 69"/>
            <p:cNvSpPr/>
            <p:nvPr/>
          </p:nvSpPr>
          <p:spPr>
            <a:xfrm rot="20274135">
              <a:off x="3228694" y="2773082"/>
              <a:ext cx="1386770" cy="1386770"/>
            </a:xfrm>
            <a:prstGeom prst="arc">
              <a:avLst>
                <a:gd name="adj1" fmla="val 12773842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9614456">
              <a:off x="4528844" y="3204889"/>
              <a:ext cx="101776" cy="8773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 rot="21180724">
            <a:off x="5946588" y="2055068"/>
            <a:ext cx="1401926" cy="1386770"/>
            <a:chOff x="3228694" y="2773082"/>
            <a:chExt cx="1401926" cy="1386770"/>
          </a:xfrm>
        </p:grpSpPr>
        <p:sp>
          <p:nvSpPr>
            <p:cNvPr id="73" name="Arc 72"/>
            <p:cNvSpPr/>
            <p:nvPr/>
          </p:nvSpPr>
          <p:spPr>
            <a:xfrm rot="20274135">
              <a:off x="3228694" y="2773082"/>
              <a:ext cx="1386770" cy="1386770"/>
            </a:xfrm>
            <a:prstGeom prst="arc">
              <a:avLst>
                <a:gd name="adj1" fmla="val 12782820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 rot="9614456">
              <a:off x="4528844" y="3204889"/>
              <a:ext cx="101776" cy="8773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21180724">
            <a:off x="7277847" y="1517186"/>
            <a:ext cx="1401926" cy="1386770"/>
            <a:chOff x="3228694" y="2773082"/>
            <a:chExt cx="1401926" cy="1386770"/>
          </a:xfrm>
        </p:grpSpPr>
        <p:sp>
          <p:nvSpPr>
            <p:cNvPr id="76" name="Arc 75"/>
            <p:cNvSpPr/>
            <p:nvPr/>
          </p:nvSpPr>
          <p:spPr>
            <a:xfrm rot="20274135">
              <a:off x="3228694" y="2773082"/>
              <a:ext cx="1386770" cy="1386770"/>
            </a:xfrm>
            <a:prstGeom prst="arc">
              <a:avLst>
                <a:gd name="adj1" fmla="val 13802233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9614456">
              <a:off x="4528844" y="3204889"/>
              <a:ext cx="101776" cy="8773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989012" y="1752600"/>
            <a:ext cx="2634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685212" y="4191000"/>
            <a:ext cx="2634054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Steps Diagrams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873721" y="838200"/>
            <a:ext cx="10249891" cy="6294052"/>
            <a:chOff x="873721" y="838200"/>
            <a:chExt cx="10249891" cy="6294052"/>
          </a:xfrm>
        </p:grpSpPr>
        <p:grpSp>
          <p:nvGrpSpPr>
            <p:cNvPr id="32" name="Group 31"/>
            <p:cNvGrpSpPr/>
            <p:nvPr/>
          </p:nvGrpSpPr>
          <p:grpSpPr>
            <a:xfrm>
              <a:off x="4979556" y="1945342"/>
              <a:ext cx="1453442" cy="2455863"/>
              <a:chOff x="4967288" y="1666875"/>
              <a:chExt cx="1724025" cy="2913063"/>
            </a:xfrm>
          </p:grpSpPr>
          <p:sp>
            <p:nvSpPr>
              <p:cNvPr id="33" name="Freeform 442"/>
              <p:cNvSpPr>
                <a:spLocks/>
              </p:cNvSpPr>
              <p:nvPr/>
            </p:nvSpPr>
            <p:spPr bwMode="auto">
              <a:xfrm>
                <a:off x="5453063" y="2595563"/>
                <a:ext cx="777875" cy="1073150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206" y="15"/>
                  </a:cxn>
                  <a:cxn ang="0">
                    <a:pos x="235" y="30"/>
                  </a:cxn>
                  <a:cxn ang="0">
                    <a:pos x="268" y="45"/>
                  </a:cxn>
                  <a:cxn ang="0">
                    <a:pos x="304" y="59"/>
                  </a:cxn>
                  <a:cxn ang="0">
                    <a:pos x="344" y="72"/>
                  </a:cxn>
                  <a:cxn ang="0">
                    <a:pos x="389" y="84"/>
                  </a:cxn>
                  <a:cxn ang="0">
                    <a:pos x="438" y="94"/>
                  </a:cxn>
                  <a:cxn ang="0">
                    <a:pos x="490" y="102"/>
                  </a:cxn>
                  <a:cxn ang="0">
                    <a:pos x="275" y="676"/>
                  </a:cxn>
                  <a:cxn ang="0">
                    <a:pos x="0" y="613"/>
                  </a:cxn>
                  <a:cxn ang="0">
                    <a:pos x="180" y="0"/>
                  </a:cxn>
                </a:cxnLst>
                <a:rect l="0" t="0" r="r" b="b"/>
                <a:pathLst>
                  <a:path w="490" h="676">
                    <a:moveTo>
                      <a:pt x="180" y="0"/>
                    </a:moveTo>
                    <a:lnTo>
                      <a:pt x="206" y="15"/>
                    </a:lnTo>
                    <a:lnTo>
                      <a:pt x="235" y="30"/>
                    </a:lnTo>
                    <a:lnTo>
                      <a:pt x="268" y="45"/>
                    </a:lnTo>
                    <a:lnTo>
                      <a:pt x="304" y="59"/>
                    </a:lnTo>
                    <a:lnTo>
                      <a:pt x="344" y="72"/>
                    </a:lnTo>
                    <a:lnTo>
                      <a:pt x="389" y="84"/>
                    </a:lnTo>
                    <a:lnTo>
                      <a:pt x="438" y="94"/>
                    </a:lnTo>
                    <a:lnTo>
                      <a:pt x="490" y="102"/>
                    </a:lnTo>
                    <a:lnTo>
                      <a:pt x="275" y="676"/>
                    </a:lnTo>
                    <a:lnTo>
                      <a:pt x="0" y="613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E8F0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444"/>
              <p:cNvSpPr>
                <a:spLocks/>
              </p:cNvSpPr>
              <p:nvPr/>
            </p:nvSpPr>
            <p:spPr bwMode="auto">
              <a:xfrm>
                <a:off x="5110163" y="3363913"/>
                <a:ext cx="1169988" cy="1141413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30" y="13"/>
                  </a:cxn>
                  <a:cxn ang="0">
                    <a:pos x="162" y="31"/>
                  </a:cxn>
                  <a:cxn ang="0">
                    <a:pos x="207" y="53"/>
                  </a:cxn>
                  <a:cxn ang="0">
                    <a:pos x="262" y="74"/>
                  </a:cxn>
                  <a:cxn ang="0">
                    <a:pos x="324" y="90"/>
                  </a:cxn>
                  <a:cxn ang="0">
                    <a:pos x="390" y="96"/>
                  </a:cxn>
                  <a:cxn ang="0">
                    <a:pos x="458" y="90"/>
                  </a:cxn>
                  <a:cxn ang="0">
                    <a:pos x="525" y="66"/>
                  </a:cxn>
                  <a:cxn ang="0">
                    <a:pos x="526" y="75"/>
                  </a:cxn>
                  <a:cxn ang="0">
                    <a:pos x="535" y="109"/>
                  </a:cxn>
                  <a:cxn ang="0">
                    <a:pos x="547" y="110"/>
                  </a:cxn>
                  <a:cxn ang="0">
                    <a:pos x="574" y="112"/>
                  </a:cxn>
                  <a:cxn ang="0">
                    <a:pos x="612" y="117"/>
                  </a:cxn>
                  <a:cxn ang="0">
                    <a:pos x="654" y="126"/>
                  </a:cxn>
                  <a:cxn ang="0">
                    <a:pos x="692" y="141"/>
                  </a:cxn>
                  <a:cxn ang="0">
                    <a:pos x="722" y="165"/>
                  </a:cxn>
                  <a:cxn ang="0">
                    <a:pos x="735" y="195"/>
                  </a:cxn>
                  <a:cxn ang="0">
                    <a:pos x="736" y="237"/>
                  </a:cxn>
                  <a:cxn ang="0">
                    <a:pos x="728" y="286"/>
                  </a:cxn>
                  <a:cxn ang="0">
                    <a:pos x="704" y="361"/>
                  </a:cxn>
                  <a:cxn ang="0">
                    <a:pos x="686" y="404"/>
                  </a:cxn>
                  <a:cxn ang="0">
                    <a:pos x="669" y="435"/>
                  </a:cxn>
                  <a:cxn ang="0">
                    <a:pos x="521" y="532"/>
                  </a:cxn>
                  <a:cxn ang="0">
                    <a:pos x="516" y="525"/>
                  </a:cxn>
                  <a:cxn ang="0">
                    <a:pos x="506" y="505"/>
                  </a:cxn>
                  <a:cxn ang="0">
                    <a:pos x="498" y="470"/>
                  </a:cxn>
                  <a:cxn ang="0">
                    <a:pos x="497" y="419"/>
                  </a:cxn>
                  <a:cxn ang="0">
                    <a:pos x="505" y="362"/>
                  </a:cxn>
                  <a:cxn ang="0">
                    <a:pos x="519" y="320"/>
                  </a:cxn>
                  <a:cxn ang="0">
                    <a:pos x="536" y="289"/>
                  </a:cxn>
                  <a:cxn ang="0">
                    <a:pos x="363" y="287"/>
                  </a:cxn>
                  <a:cxn ang="0">
                    <a:pos x="365" y="297"/>
                  </a:cxn>
                  <a:cxn ang="0">
                    <a:pos x="371" y="325"/>
                  </a:cxn>
                  <a:cxn ang="0">
                    <a:pos x="377" y="361"/>
                  </a:cxn>
                  <a:cxn ang="0">
                    <a:pos x="380" y="402"/>
                  </a:cxn>
                  <a:cxn ang="0">
                    <a:pos x="376" y="450"/>
                  </a:cxn>
                  <a:cxn ang="0">
                    <a:pos x="368" y="491"/>
                  </a:cxn>
                  <a:cxn ang="0">
                    <a:pos x="359" y="515"/>
                  </a:cxn>
                  <a:cxn ang="0">
                    <a:pos x="350" y="527"/>
                  </a:cxn>
                  <a:cxn ang="0">
                    <a:pos x="343" y="533"/>
                  </a:cxn>
                  <a:cxn ang="0">
                    <a:pos x="0" y="552"/>
                  </a:cxn>
                  <a:cxn ang="0">
                    <a:pos x="1" y="550"/>
                  </a:cxn>
                  <a:cxn ang="0">
                    <a:pos x="5" y="542"/>
                  </a:cxn>
                  <a:cxn ang="0">
                    <a:pos x="26" y="519"/>
                  </a:cxn>
                  <a:cxn ang="0">
                    <a:pos x="57" y="496"/>
                  </a:cxn>
                  <a:cxn ang="0">
                    <a:pos x="102" y="465"/>
                  </a:cxn>
                  <a:cxn ang="0">
                    <a:pos x="134" y="444"/>
                  </a:cxn>
                  <a:cxn ang="0">
                    <a:pos x="136" y="427"/>
                  </a:cxn>
                  <a:cxn ang="0">
                    <a:pos x="140" y="385"/>
                  </a:cxn>
                  <a:cxn ang="0">
                    <a:pos x="138" y="362"/>
                  </a:cxn>
                  <a:cxn ang="0">
                    <a:pos x="128" y="342"/>
                  </a:cxn>
                  <a:cxn ang="0">
                    <a:pos x="110" y="310"/>
                  </a:cxn>
                  <a:cxn ang="0">
                    <a:pos x="89" y="271"/>
                  </a:cxn>
                  <a:cxn ang="0">
                    <a:pos x="72" y="222"/>
                  </a:cxn>
                  <a:cxn ang="0">
                    <a:pos x="62" y="166"/>
                  </a:cxn>
                  <a:cxn ang="0">
                    <a:pos x="66" y="104"/>
                  </a:cxn>
                  <a:cxn ang="0">
                    <a:pos x="89" y="35"/>
                  </a:cxn>
                </a:cxnLst>
                <a:rect l="0" t="0" r="r" b="b"/>
                <a:pathLst>
                  <a:path w="737" h="719">
                    <a:moveTo>
                      <a:pt x="110" y="0"/>
                    </a:moveTo>
                    <a:lnTo>
                      <a:pt x="112" y="2"/>
                    </a:lnTo>
                    <a:lnTo>
                      <a:pt x="119" y="6"/>
                    </a:lnTo>
                    <a:lnTo>
                      <a:pt x="130" y="13"/>
                    </a:lnTo>
                    <a:lnTo>
                      <a:pt x="144" y="21"/>
                    </a:lnTo>
                    <a:lnTo>
                      <a:pt x="162" y="31"/>
                    </a:lnTo>
                    <a:lnTo>
                      <a:pt x="183" y="42"/>
                    </a:lnTo>
                    <a:lnTo>
                      <a:pt x="207" y="53"/>
                    </a:lnTo>
                    <a:lnTo>
                      <a:pt x="234" y="64"/>
                    </a:lnTo>
                    <a:lnTo>
                      <a:pt x="262" y="74"/>
                    </a:lnTo>
                    <a:lnTo>
                      <a:pt x="292" y="83"/>
                    </a:lnTo>
                    <a:lnTo>
                      <a:pt x="324" y="90"/>
                    </a:lnTo>
                    <a:lnTo>
                      <a:pt x="357" y="94"/>
                    </a:lnTo>
                    <a:lnTo>
                      <a:pt x="390" y="96"/>
                    </a:lnTo>
                    <a:lnTo>
                      <a:pt x="424" y="95"/>
                    </a:lnTo>
                    <a:lnTo>
                      <a:pt x="458" y="90"/>
                    </a:lnTo>
                    <a:lnTo>
                      <a:pt x="492" y="80"/>
                    </a:lnTo>
                    <a:lnTo>
                      <a:pt x="525" y="66"/>
                    </a:lnTo>
                    <a:lnTo>
                      <a:pt x="525" y="69"/>
                    </a:lnTo>
                    <a:lnTo>
                      <a:pt x="526" y="75"/>
                    </a:lnTo>
                    <a:lnTo>
                      <a:pt x="533" y="103"/>
                    </a:lnTo>
                    <a:lnTo>
                      <a:pt x="535" y="109"/>
                    </a:lnTo>
                    <a:lnTo>
                      <a:pt x="537" y="110"/>
                    </a:lnTo>
                    <a:lnTo>
                      <a:pt x="547" y="110"/>
                    </a:lnTo>
                    <a:lnTo>
                      <a:pt x="559" y="111"/>
                    </a:lnTo>
                    <a:lnTo>
                      <a:pt x="574" y="112"/>
                    </a:lnTo>
                    <a:lnTo>
                      <a:pt x="593" y="114"/>
                    </a:lnTo>
                    <a:lnTo>
                      <a:pt x="612" y="117"/>
                    </a:lnTo>
                    <a:lnTo>
                      <a:pt x="632" y="121"/>
                    </a:lnTo>
                    <a:lnTo>
                      <a:pt x="654" y="126"/>
                    </a:lnTo>
                    <a:lnTo>
                      <a:pt x="674" y="133"/>
                    </a:lnTo>
                    <a:lnTo>
                      <a:pt x="692" y="141"/>
                    </a:lnTo>
                    <a:lnTo>
                      <a:pt x="709" y="152"/>
                    </a:lnTo>
                    <a:lnTo>
                      <a:pt x="722" y="165"/>
                    </a:lnTo>
                    <a:lnTo>
                      <a:pt x="731" y="180"/>
                    </a:lnTo>
                    <a:lnTo>
                      <a:pt x="735" y="195"/>
                    </a:lnTo>
                    <a:lnTo>
                      <a:pt x="737" y="215"/>
                    </a:lnTo>
                    <a:lnTo>
                      <a:pt x="736" y="237"/>
                    </a:lnTo>
                    <a:lnTo>
                      <a:pt x="733" y="260"/>
                    </a:lnTo>
                    <a:lnTo>
                      <a:pt x="728" y="286"/>
                    </a:lnTo>
                    <a:lnTo>
                      <a:pt x="714" y="337"/>
                    </a:lnTo>
                    <a:lnTo>
                      <a:pt x="704" y="361"/>
                    </a:lnTo>
                    <a:lnTo>
                      <a:pt x="695" y="384"/>
                    </a:lnTo>
                    <a:lnTo>
                      <a:pt x="686" y="404"/>
                    </a:lnTo>
                    <a:lnTo>
                      <a:pt x="677" y="421"/>
                    </a:lnTo>
                    <a:lnTo>
                      <a:pt x="669" y="435"/>
                    </a:lnTo>
                    <a:lnTo>
                      <a:pt x="661" y="444"/>
                    </a:lnTo>
                    <a:lnTo>
                      <a:pt x="521" y="532"/>
                    </a:lnTo>
                    <a:lnTo>
                      <a:pt x="520" y="530"/>
                    </a:lnTo>
                    <a:lnTo>
                      <a:pt x="516" y="525"/>
                    </a:lnTo>
                    <a:lnTo>
                      <a:pt x="512" y="516"/>
                    </a:lnTo>
                    <a:lnTo>
                      <a:pt x="506" y="505"/>
                    </a:lnTo>
                    <a:lnTo>
                      <a:pt x="502" y="490"/>
                    </a:lnTo>
                    <a:lnTo>
                      <a:pt x="498" y="470"/>
                    </a:lnTo>
                    <a:lnTo>
                      <a:pt x="496" y="447"/>
                    </a:lnTo>
                    <a:lnTo>
                      <a:pt x="497" y="419"/>
                    </a:lnTo>
                    <a:lnTo>
                      <a:pt x="500" y="389"/>
                    </a:lnTo>
                    <a:lnTo>
                      <a:pt x="505" y="362"/>
                    </a:lnTo>
                    <a:lnTo>
                      <a:pt x="511" y="340"/>
                    </a:lnTo>
                    <a:lnTo>
                      <a:pt x="519" y="320"/>
                    </a:lnTo>
                    <a:lnTo>
                      <a:pt x="527" y="303"/>
                    </a:lnTo>
                    <a:lnTo>
                      <a:pt x="536" y="289"/>
                    </a:lnTo>
                    <a:lnTo>
                      <a:pt x="440" y="269"/>
                    </a:lnTo>
                    <a:lnTo>
                      <a:pt x="363" y="287"/>
                    </a:lnTo>
                    <a:lnTo>
                      <a:pt x="364" y="290"/>
                    </a:lnTo>
                    <a:lnTo>
                      <a:pt x="365" y="297"/>
                    </a:lnTo>
                    <a:lnTo>
                      <a:pt x="368" y="309"/>
                    </a:lnTo>
                    <a:lnTo>
                      <a:pt x="371" y="325"/>
                    </a:lnTo>
                    <a:lnTo>
                      <a:pt x="374" y="342"/>
                    </a:lnTo>
                    <a:lnTo>
                      <a:pt x="377" y="361"/>
                    </a:lnTo>
                    <a:lnTo>
                      <a:pt x="379" y="382"/>
                    </a:lnTo>
                    <a:lnTo>
                      <a:pt x="380" y="402"/>
                    </a:lnTo>
                    <a:lnTo>
                      <a:pt x="379" y="423"/>
                    </a:lnTo>
                    <a:lnTo>
                      <a:pt x="376" y="450"/>
                    </a:lnTo>
                    <a:lnTo>
                      <a:pt x="373" y="472"/>
                    </a:lnTo>
                    <a:lnTo>
                      <a:pt x="368" y="491"/>
                    </a:lnTo>
                    <a:lnTo>
                      <a:pt x="364" y="504"/>
                    </a:lnTo>
                    <a:lnTo>
                      <a:pt x="359" y="515"/>
                    </a:lnTo>
                    <a:lnTo>
                      <a:pt x="354" y="522"/>
                    </a:lnTo>
                    <a:lnTo>
                      <a:pt x="350" y="527"/>
                    </a:lnTo>
                    <a:lnTo>
                      <a:pt x="344" y="533"/>
                    </a:lnTo>
                    <a:lnTo>
                      <a:pt x="343" y="533"/>
                    </a:lnTo>
                    <a:lnTo>
                      <a:pt x="115" y="719"/>
                    </a:lnTo>
                    <a:lnTo>
                      <a:pt x="0" y="552"/>
                    </a:lnTo>
                    <a:lnTo>
                      <a:pt x="0" y="551"/>
                    </a:lnTo>
                    <a:lnTo>
                      <a:pt x="1" y="550"/>
                    </a:lnTo>
                    <a:lnTo>
                      <a:pt x="2" y="546"/>
                    </a:lnTo>
                    <a:lnTo>
                      <a:pt x="5" y="542"/>
                    </a:lnTo>
                    <a:lnTo>
                      <a:pt x="10" y="536"/>
                    </a:lnTo>
                    <a:lnTo>
                      <a:pt x="26" y="519"/>
                    </a:lnTo>
                    <a:lnTo>
                      <a:pt x="39" y="508"/>
                    </a:lnTo>
                    <a:lnTo>
                      <a:pt x="57" y="496"/>
                    </a:lnTo>
                    <a:lnTo>
                      <a:pt x="77" y="482"/>
                    </a:lnTo>
                    <a:lnTo>
                      <a:pt x="102" y="465"/>
                    </a:lnTo>
                    <a:lnTo>
                      <a:pt x="133" y="447"/>
                    </a:lnTo>
                    <a:lnTo>
                      <a:pt x="134" y="444"/>
                    </a:lnTo>
                    <a:lnTo>
                      <a:pt x="135" y="437"/>
                    </a:lnTo>
                    <a:lnTo>
                      <a:pt x="136" y="427"/>
                    </a:lnTo>
                    <a:lnTo>
                      <a:pt x="138" y="413"/>
                    </a:lnTo>
                    <a:lnTo>
                      <a:pt x="140" y="385"/>
                    </a:lnTo>
                    <a:lnTo>
                      <a:pt x="140" y="373"/>
                    </a:lnTo>
                    <a:lnTo>
                      <a:pt x="138" y="362"/>
                    </a:lnTo>
                    <a:lnTo>
                      <a:pt x="134" y="353"/>
                    </a:lnTo>
                    <a:lnTo>
                      <a:pt x="128" y="342"/>
                    </a:lnTo>
                    <a:lnTo>
                      <a:pt x="120" y="328"/>
                    </a:lnTo>
                    <a:lnTo>
                      <a:pt x="110" y="310"/>
                    </a:lnTo>
                    <a:lnTo>
                      <a:pt x="99" y="292"/>
                    </a:lnTo>
                    <a:lnTo>
                      <a:pt x="89" y="271"/>
                    </a:lnTo>
                    <a:lnTo>
                      <a:pt x="80" y="247"/>
                    </a:lnTo>
                    <a:lnTo>
                      <a:pt x="72" y="222"/>
                    </a:lnTo>
                    <a:lnTo>
                      <a:pt x="66" y="195"/>
                    </a:lnTo>
                    <a:lnTo>
                      <a:pt x="62" y="166"/>
                    </a:lnTo>
                    <a:lnTo>
                      <a:pt x="62" y="136"/>
                    </a:lnTo>
                    <a:lnTo>
                      <a:pt x="66" y="104"/>
                    </a:lnTo>
                    <a:lnTo>
                      <a:pt x="75" y="70"/>
                    </a:lnTo>
                    <a:lnTo>
                      <a:pt x="89" y="35"/>
                    </a:lnTo>
                    <a:lnTo>
                      <a:pt x="11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44B79">
                      <a:shade val="30000"/>
                      <a:satMod val="115000"/>
                    </a:srgbClr>
                  </a:gs>
                  <a:gs pos="50000">
                    <a:srgbClr val="244B79">
                      <a:shade val="67500"/>
                      <a:satMod val="115000"/>
                    </a:srgbClr>
                  </a:gs>
                  <a:gs pos="100000">
                    <a:srgbClr val="244B79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445"/>
              <p:cNvSpPr>
                <a:spLocks/>
              </p:cNvSpPr>
              <p:nvPr/>
            </p:nvSpPr>
            <p:spPr bwMode="auto">
              <a:xfrm>
                <a:off x="5110163" y="4232275"/>
                <a:ext cx="273050" cy="347663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59" y="1"/>
                  </a:cxn>
                  <a:cxn ang="0">
                    <a:pos x="76" y="4"/>
                  </a:cxn>
                  <a:cxn ang="0">
                    <a:pos x="93" y="9"/>
                  </a:cxn>
                  <a:cxn ang="0">
                    <a:pos x="111" y="17"/>
                  </a:cxn>
                  <a:cxn ang="0">
                    <a:pos x="128" y="28"/>
                  </a:cxn>
                  <a:cxn ang="0">
                    <a:pos x="143" y="45"/>
                  </a:cxn>
                  <a:cxn ang="0">
                    <a:pos x="157" y="64"/>
                  </a:cxn>
                  <a:cxn ang="0">
                    <a:pos x="163" y="77"/>
                  </a:cxn>
                  <a:cxn ang="0">
                    <a:pos x="168" y="93"/>
                  </a:cxn>
                  <a:cxn ang="0">
                    <a:pos x="172" y="109"/>
                  </a:cxn>
                  <a:cxn ang="0">
                    <a:pos x="172" y="126"/>
                  </a:cxn>
                  <a:cxn ang="0">
                    <a:pos x="168" y="145"/>
                  </a:cxn>
                  <a:cxn ang="0">
                    <a:pos x="163" y="162"/>
                  </a:cxn>
                  <a:cxn ang="0">
                    <a:pos x="155" y="178"/>
                  </a:cxn>
                  <a:cxn ang="0">
                    <a:pos x="143" y="193"/>
                  </a:cxn>
                  <a:cxn ang="0">
                    <a:pos x="127" y="208"/>
                  </a:cxn>
                  <a:cxn ang="0">
                    <a:pos x="106" y="219"/>
                  </a:cxn>
                  <a:cxn ang="0">
                    <a:pos x="0" y="5"/>
                  </a:cxn>
                  <a:cxn ang="0">
                    <a:pos x="2" y="4"/>
                  </a:cxn>
                  <a:cxn ang="0">
                    <a:pos x="8" y="3"/>
                  </a:cxn>
                  <a:cxn ang="0">
                    <a:pos x="17" y="2"/>
                  </a:cxn>
                  <a:cxn ang="0">
                    <a:pos x="29" y="1"/>
                  </a:cxn>
                  <a:cxn ang="0">
                    <a:pos x="43" y="0"/>
                  </a:cxn>
                </a:cxnLst>
                <a:rect l="0" t="0" r="r" b="b"/>
                <a:pathLst>
                  <a:path w="172" h="219">
                    <a:moveTo>
                      <a:pt x="43" y="0"/>
                    </a:moveTo>
                    <a:lnTo>
                      <a:pt x="59" y="1"/>
                    </a:lnTo>
                    <a:lnTo>
                      <a:pt x="76" y="4"/>
                    </a:lnTo>
                    <a:lnTo>
                      <a:pt x="93" y="9"/>
                    </a:lnTo>
                    <a:lnTo>
                      <a:pt x="111" y="17"/>
                    </a:lnTo>
                    <a:lnTo>
                      <a:pt x="128" y="28"/>
                    </a:lnTo>
                    <a:lnTo>
                      <a:pt x="143" y="45"/>
                    </a:lnTo>
                    <a:lnTo>
                      <a:pt x="157" y="64"/>
                    </a:lnTo>
                    <a:lnTo>
                      <a:pt x="163" y="77"/>
                    </a:lnTo>
                    <a:lnTo>
                      <a:pt x="168" y="93"/>
                    </a:lnTo>
                    <a:lnTo>
                      <a:pt x="172" y="109"/>
                    </a:lnTo>
                    <a:lnTo>
                      <a:pt x="172" y="126"/>
                    </a:lnTo>
                    <a:lnTo>
                      <a:pt x="168" y="145"/>
                    </a:lnTo>
                    <a:lnTo>
                      <a:pt x="163" y="162"/>
                    </a:lnTo>
                    <a:lnTo>
                      <a:pt x="155" y="178"/>
                    </a:lnTo>
                    <a:lnTo>
                      <a:pt x="143" y="193"/>
                    </a:lnTo>
                    <a:lnTo>
                      <a:pt x="127" y="208"/>
                    </a:lnTo>
                    <a:lnTo>
                      <a:pt x="106" y="219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8" y="3"/>
                    </a:lnTo>
                    <a:lnTo>
                      <a:pt x="17" y="2"/>
                    </a:lnTo>
                    <a:lnTo>
                      <a:pt x="29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446"/>
              <p:cNvSpPr>
                <a:spLocks/>
              </p:cNvSpPr>
              <p:nvPr/>
            </p:nvSpPr>
            <p:spPr bwMode="auto">
              <a:xfrm>
                <a:off x="4975225" y="2938463"/>
                <a:ext cx="225425" cy="20796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0" y="4"/>
                  </a:cxn>
                  <a:cxn ang="0">
                    <a:pos x="20" y="9"/>
                  </a:cxn>
                  <a:cxn ang="0">
                    <a:pos x="32" y="15"/>
                  </a:cxn>
                  <a:cxn ang="0">
                    <a:pos x="45" y="22"/>
                  </a:cxn>
                  <a:cxn ang="0">
                    <a:pos x="60" y="30"/>
                  </a:cxn>
                  <a:cxn ang="0">
                    <a:pos x="97" y="48"/>
                  </a:cxn>
                  <a:cxn ang="0">
                    <a:pos x="114" y="57"/>
                  </a:cxn>
                  <a:cxn ang="0">
                    <a:pos x="126" y="62"/>
                  </a:cxn>
                  <a:cxn ang="0">
                    <a:pos x="135" y="66"/>
                  </a:cxn>
                  <a:cxn ang="0">
                    <a:pos x="140" y="67"/>
                  </a:cxn>
                  <a:cxn ang="0">
                    <a:pos x="142" y="68"/>
                  </a:cxn>
                  <a:cxn ang="0">
                    <a:pos x="141" y="70"/>
                  </a:cxn>
                  <a:cxn ang="0">
                    <a:pos x="140" y="75"/>
                  </a:cxn>
                  <a:cxn ang="0">
                    <a:pos x="137" y="82"/>
                  </a:cxn>
                  <a:cxn ang="0">
                    <a:pos x="131" y="91"/>
                  </a:cxn>
                  <a:cxn ang="0">
                    <a:pos x="126" y="101"/>
                  </a:cxn>
                  <a:cxn ang="0">
                    <a:pos x="119" y="111"/>
                  </a:cxn>
                  <a:cxn ang="0">
                    <a:pos x="110" y="120"/>
                  </a:cxn>
                  <a:cxn ang="0">
                    <a:pos x="100" y="126"/>
                  </a:cxn>
                  <a:cxn ang="0">
                    <a:pos x="88" y="130"/>
                  </a:cxn>
                  <a:cxn ang="0">
                    <a:pos x="75" y="131"/>
                  </a:cxn>
                  <a:cxn ang="0">
                    <a:pos x="59" y="127"/>
                  </a:cxn>
                  <a:cxn ang="0">
                    <a:pos x="41" y="117"/>
                  </a:cxn>
                  <a:cxn ang="0">
                    <a:pos x="27" y="105"/>
                  </a:cxn>
                  <a:cxn ang="0">
                    <a:pos x="16" y="90"/>
                  </a:cxn>
                  <a:cxn ang="0">
                    <a:pos x="8" y="75"/>
                  </a:cxn>
                  <a:cxn ang="0">
                    <a:pos x="3" y="60"/>
                  </a:cxn>
                  <a:cxn ang="0">
                    <a:pos x="1" y="44"/>
                  </a:cxn>
                  <a:cxn ang="0">
                    <a:pos x="0" y="30"/>
                  </a:cxn>
                  <a:cxn ang="0">
                    <a:pos x="0" y="18"/>
                  </a:cxn>
                  <a:cxn ang="0">
                    <a:pos x="1" y="8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142" h="131">
                    <a:moveTo>
                      <a:pt x="2" y="0"/>
                    </a:moveTo>
                    <a:lnTo>
                      <a:pt x="10" y="4"/>
                    </a:lnTo>
                    <a:lnTo>
                      <a:pt x="20" y="9"/>
                    </a:lnTo>
                    <a:lnTo>
                      <a:pt x="32" y="15"/>
                    </a:lnTo>
                    <a:lnTo>
                      <a:pt x="45" y="22"/>
                    </a:lnTo>
                    <a:lnTo>
                      <a:pt x="60" y="30"/>
                    </a:lnTo>
                    <a:lnTo>
                      <a:pt x="97" y="48"/>
                    </a:lnTo>
                    <a:lnTo>
                      <a:pt x="114" y="57"/>
                    </a:lnTo>
                    <a:lnTo>
                      <a:pt x="126" y="62"/>
                    </a:lnTo>
                    <a:lnTo>
                      <a:pt x="135" y="66"/>
                    </a:lnTo>
                    <a:lnTo>
                      <a:pt x="140" y="67"/>
                    </a:lnTo>
                    <a:lnTo>
                      <a:pt x="142" y="68"/>
                    </a:lnTo>
                    <a:lnTo>
                      <a:pt x="141" y="70"/>
                    </a:lnTo>
                    <a:lnTo>
                      <a:pt x="140" y="75"/>
                    </a:lnTo>
                    <a:lnTo>
                      <a:pt x="137" y="82"/>
                    </a:lnTo>
                    <a:lnTo>
                      <a:pt x="131" y="91"/>
                    </a:lnTo>
                    <a:lnTo>
                      <a:pt x="126" y="101"/>
                    </a:lnTo>
                    <a:lnTo>
                      <a:pt x="119" y="111"/>
                    </a:lnTo>
                    <a:lnTo>
                      <a:pt x="110" y="120"/>
                    </a:lnTo>
                    <a:lnTo>
                      <a:pt x="100" y="126"/>
                    </a:lnTo>
                    <a:lnTo>
                      <a:pt x="88" y="130"/>
                    </a:lnTo>
                    <a:lnTo>
                      <a:pt x="75" y="131"/>
                    </a:lnTo>
                    <a:lnTo>
                      <a:pt x="59" y="127"/>
                    </a:lnTo>
                    <a:lnTo>
                      <a:pt x="41" y="117"/>
                    </a:lnTo>
                    <a:lnTo>
                      <a:pt x="27" y="105"/>
                    </a:lnTo>
                    <a:lnTo>
                      <a:pt x="16" y="90"/>
                    </a:lnTo>
                    <a:lnTo>
                      <a:pt x="8" y="75"/>
                    </a:lnTo>
                    <a:lnTo>
                      <a:pt x="3" y="60"/>
                    </a:lnTo>
                    <a:lnTo>
                      <a:pt x="1" y="44"/>
                    </a:lnTo>
                    <a:lnTo>
                      <a:pt x="0" y="30"/>
                    </a:lnTo>
                    <a:lnTo>
                      <a:pt x="0" y="18"/>
                    </a:lnTo>
                    <a:lnTo>
                      <a:pt x="1" y="8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447"/>
              <p:cNvSpPr>
                <a:spLocks/>
              </p:cNvSpPr>
              <p:nvPr/>
            </p:nvSpPr>
            <p:spPr bwMode="auto">
              <a:xfrm>
                <a:off x="4975225" y="2938463"/>
                <a:ext cx="233363" cy="2016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0" y="4"/>
                  </a:cxn>
                  <a:cxn ang="0">
                    <a:pos x="20" y="9"/>
                  </a:cxn>
                  <a:cxn ang="0">
                    <a:pos x="32" y="15"/>
                  </a:cxn>
                  <a:cxn ang="0">
                    <a:pos x="45" y="22"/>
                  </a:cxn>
                  <a:cxn ang="0">
                    <a:pos x="60" y="30"/>
                  </a:cxn>
                  <a:cxn ang="0">
                    <a:pos x="77" y="38"/>
                  </a:cxn>
                  <a:cxn ang="0">
                    <a:pos x="95" y="46"/>
                  </a:cxn>
                  <a:cxn ang="0">
                    <a:pos x="110" y="52"/>
                  </a:cxn>
                  <a:cxn ang="0">
                    <a:pos x="123" y="54"/>
                  </a:cxn>
                  <a:cxn ang="0">
                    <a:pos x="133" y="55"/>
                  </a:cxn>
                  <a:cxn ang="0">
                    <a:pos x="141" y="54"/>
                  </a:cxn>
                  <a:cxn ang="0">
                    <a:pos x="146" y="53"/>
                  </a:cxn>
                  <a:cxn ang="0">
                    <a:pos x="147" y="53"/>
                  </a:cxn>
                  <a:cxn ang="0">
                    <a:pos x="146" y="55"/>
                  </a:cxn>
                  <a:cxn ang="0">
                    <a:pos x="145" y="59"/>
                  </a:cxn>
                  <a:cxn ang="0">
                    <a:pos x="143" y="65"/>
                  </a:cxn>
                  <a:cxn ang="0">
                    <a:pos x="141" y="70"/>
                  </a:cxn>
                  <a:cxn ang="0">
                    <a:pos x="140" y="74"/>
                  </a:cxn>
                  <a:cxn ang="0">
                    <a:pos x="127" y="72"/>
                  </a:cxn>
                  <a:cxn ang="0">
                    <a:pos x="112" y="70"/>
                  </a:cxn>
                  <a:cxn ang="0">
                    <a:pos x="92" y="65"/>
                  </a:cxn>
                  <a:cxn ang="0">
                    <a:pos x="70" y="58"/>
                  </a:cxn>
                  <a:cxn ang="0">
                    <a:pos x="48" y="46"/>
                  </a:cxn>
                  <a:cxn ang="0">
                    <a:pos x="26" y="31"/>
                  </a:cxn>
                  <a:cxn ang="0">
                    <a:pos x="25" y="33"/>
                  </a:cxn>
                  <a:cxn ang="0">
                    <a:pos x="25" y="39"/>
                  </a:cxn>
                  <a:cxn ang="0">
                    <a:pos x="24" y="50"/>
                  </a:cxn>
                  <a:cxn ang="0">
                    <a:pos x="25" y="62"/>
                  </a:cxn>
                  <a:cxn ang="0">
                    <a:pos x="28" y="77"/>
                  </a:cxn>
                  <a:cxn ang="0">
                    <a:pos x="34" y="93"/>
                  </a:cxn>
                  <a:cxn ang="0">
                    <a:pos x="45" y="110"/>
                  </a:cxn>
                  <a:cxn ang="0">
                    <a:pos x="60" y="127"/>
                  </a:cxn>
                  <a:cxn ang="0">
                    <a:pos x="59" y="127"/>
                  </a:cxn>
                  <a:cxn ang="0">
                    <a:pos x="41" y="117"/>
                  </a:cxn>
                  <a:cxn ang="0">
                    <a:pos x="27" y="105"/>
                  </a:cxn>
                  <a:cxn ang="0">
                    <a:pos x="16" y="90"/>
                  </a:cxn>
                  <a:cxn ang="0">
                    <a:pos x="8" y="75"/>
                  </a:cxn>
                  <a:cxn ang="0">
                    <a:pos x="3" y="60"/>
                  </a:cxn>
                  <a:cxn ang="0">
                    <a:pos x="1" y="44"/>
                  </a:cxn>
                  <a:cxn ang="0">
                    <a:pos x="0" y="30"/>
                  </a:cxn>
                  <a:cxn ang="0">
                    <a:pos x="0" y="18"/>
                  </a:cxn>
                  <a:cxn ang="0">
                    <a:pos x="1" y="8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147" h="127">
                    <a:moveTo>
                      <a:pt x="2" y="0"/>
                    </a:moveTo>
                    <a:lnTo>
                      <a:pt x="10" y="4"/>
                    </a:lnTo>
                    <a:lnTo>
                      <a:pt x="20" y="9"/>
                    </a:lnTo>
                    <a:lnTo>
                      <a:pt x="32" y="15"/>
                    </a:lnTo>
                    <a:lnTo>
                      <a:pt x="45" y="22"/>
                    </a:lnTo>
                    <a:lnTo>
                      <a:pt x="60" y="30"/>
                    </a:lnTo>
                    <a:lnTo>
                      <a:pt x="77" y="38"/>
                    </a:lnTo>
                    <a:lnTo>
                      <a:pt x="95" y="46"/>
                    </a:lnTo>
                    <a:lnTo>
                      <a:pt x="110" y="52"/>
                    </a:lnTo>
                    <a:lnTo>
                      <a:pt x="123" y="54"/>
                    </a:lnTo>
                    <a:lnTo>
                      <a:pt x="133" y="55"/>
                    </a:lnTo>
                    <a:lnTo>
                      <a:pt x="141" y="54"/>
                    </a:lnTo>
                    <a:lnTo>
                      <a:pt x="146" y="53"/>
                    </a:lnTo>
                    <a:lnTo>
                      <a:pt x="147" y="53"/>
                    </a:lnTo>
                    <a:lnTo>
                      <a:pt x="146" y="55"/>
                    </a:lnTo>
                    <a:lnTo>
                      <a:pt x="145" y="59"/>
                    </a:lnTo>
                    <a:lnTo>
                      <a:pt x="143" y="65"/>
                    </a:lnTo>
                    <a:lnTo>
                      <a:pt x="141" y="70"/>
                    </a:lnTo>
                    <a:lnTo>
                      <a:pt x="140" y="74"/>
                    </a:lnTo>
                    <a:lnTo>
                      <a:pt x="127" y="72"/>
                    </a:lnTo>
                    <a:lnTo>
                      <a:pt x="112" y="70"/>
                    </a:lnTo>
                    <a:lnTo>
                      <a:pt x="92" y="65"/>
                    </a:lnTo>
                    <a:lnTo>
                      <a:pt x="70" y="58"/>
                    </a:lnTo>
                    <a:lnTo>
                      <a:pt x="48" y="46"/>
                    </a:lnTo>
                    <a:lnTo>
                      <a:pt x="26" y="31"/>
                    </a:lnTo>
                    <a:lnTo>
                      <a:pt x="25" y="33"/>
                    </a:lnTo>
                    <a:lnTo>
                      <a:pt x="25" y="39"/>
                    </a:lnTo>
                    <a:lnTo>
                      <a:pt x="24" y="50"/>
                    </a:lnTo>
                    <a:lnTo>
                      <a:pt x="25" y="62"/>
                    </a:lnTo>
                    <a:lnTo>
                      <a:pt x="28" y="77"/>
                    </a:lnTo>
                    <a:lnTo>
                      <a:pt x="34" y="93"/>
                    </a:lnTo>
                    <a:lnTo>
                      <a:pt x="45" y="110"/>
                    </a:lnTo>
                    <a:lnTo>
                      <a:pt x="60" y="127"/>
                    </a:lnTo>
                    <a:lnTo>
                      <a:pt x="59" y="127"/>
                    </a:lnTo>
                    <a:lnTo>
                      <a:pt x="41" y="117"/>
                    </a:lnTo>
                    <a:lnTo>
                      <a:pt x="27" y="105"/>
                    </a:lnTo>
                    <a:lnTo>
                      <a:pt x="16" y="90"/>
                    </a:lnTo>
                    <a:lnTo>
                      <a:pt x="8" y="75"/>
                    </a:lnTo>
                    <a:lnTo>
                      <a:pt x="3" y="60"/>
                    </a:lnTo>
                    <a:lnTo>
                      <a:pt x="1" y="44"/>
                    </a:lnTo>
                    <a:lnTo>
                      <a:pt x="0" y="30"/>
                    </a:lnTo>
                    <a:lnTo>
                      <a:pt x="0" y="18"/>
                    </a:lnTo>
                    <a:lnTo>
                      <a:pt x="1" y="8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693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448"/>
              <p:cNvSpPr>
                <a:spLocks/>
              </p:cNvSpPr>
              <p:nvPr/>
            </p:nvSpPr>
            <p:spPr bwMode="auto">
              <a:xfrm>
                <a:off x="6510338" y="3073400"/>
                <a:ext cx="180975" cy="21907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55" y="0"/>
                  </a:cxn>
                  <a:cxn ang="0">
                    <a:pos x="71" y="4"/>
                  </a:cxn>
                  <a:cxn ang="0">
                    <a:pos x="84" y="10"/>
                  </a:cxn>
                  <a:cxn ang="0">
                    <a:pos x="96" y="21"/>
                  </a:cxn>
                  <a:cxn ang="0">
                    <a:pos x="105" y="35"/>
                  </a:cxn>
                  <a:cxn ang="0">
                    <a:pos x="112" y="52"/>
                  </a:cxn>
                  <a:cxn ang="0">
                    <a:pos x="114" y="65"/>
                  </a:cxn>
                  <a:cxn ang="0">
                    <a:pos x="111" y="79"/>
                  </a:cxn>
                  <a:cxn ang="0">
                    <a:pos x="105" y="91"/>
                  </a:cxn>
                  <a:cxn ang="0">
                    <a:pos x="96" y="102"/>
                  </a:cxn>
                  <a:cxn ang="0">
                    <a:pos x="86" y="112"/>
                  </a:cxn>
                  <a:cxn ang="0">
                    <a:pos x="76" y="120"/>
                  </a:cxn>
                  <a:cxn ang="0">
                    <a:pos x="66" y="128"/>
                  </a:cxn>
                  <a:cxn ang="0">
                    <a:pos x="57" y="134"/>
                  </a:cxn>
                  <a:cxn ang="0">
                    <a:pos x="49" y="138"/>
                  </a:cxn>
                  <a:cxn ang="0">
                    <a:pos x="0" y="8"/>
                  </a:cxn>
                  <a:cxn ang="0">
                    <a:pos x="20" y="3"/>
                  </a:cxn>
                  <a:cxn ang="0">
                    <a:pos x="38" y="0"/>
                  </a:cxn>
                </a:cxnLst>
                <a:rect l="0" t="0" r="r" b="b"/>
                <a:pathLst>
                  <a:path w="114" h="138">
                    <a:moveTo>
                      <a:pt x="38" y="0"/>
                    </a:moveTo>
                    <a:lnTo>
                      <a:pt x="55" y="0"/>
                    </a:lnTo>
                    <a:lnTo>
                      <a:pt x="71" y="4"/>
                    </a:lnTo>
                    <a:lnTo>
                      <a:pt x="84" y="10"/>
                    </a:lnTo>
                    <a:lnTo>
                      <a:pt x="96" y="21"/>
                    </a:lnTo>
                    <a:lnTo>
                      <a:pt x="105" y="35"/>
                    </a:lnTo>
                    <a:lnTo>
                      <a:pt x="112" y="52"/>
                    </a:lnTo>
                    <a:lnTo>
                      <a:pt x="114" y="65"/>
                    </a:lnTo>
                    <a:lnTo>
                      <a:pt x="111" y="79"/>
                    </a:lnTo>
                    <a:lnTo>
                      <a:pt x="105" y="91"/>
                    </a:lnTo>
                    <a:lnTo>
                      <a:pt x="96" y="102"/>
                    </a:lnTo>
                    <a:lnTo>
                      <a:pt x="86" y="112"/>
                    </a:lnTo>
                    <a:lnTo>
                      <a:pt x="76" y="120"/>
                    </a:lnTo>
                    <a:lnTo>
                      <a:pt x="66" y="128"/>
                    </a:lnTo>
                    <a:lnTo>
                      <a:pt x="57" y="134"/>
                    </a:lnTo>
                    <a:lnTo>
                      <a:pt x="49" y="138"/>
                    </a:lnTo>
                    <a:lnTo>
                      <a:pt x="0" y="8"/>
                    </a:lnTo>
                    <a:lnTo>
                      <a:pt x="20" y="3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49"/>
              <p:cNvSpPr>
                <a:spLocks/>
              </p:cNvSpPr>
              <p:nvPr/>
            </p:nvSpPr>
            <p:spPr bwMode="auto">
              <a:xfrm>
                <a:off x="5691188" y="1666875"/>
                <a:ext cx="996950" cy="987425"/>
              </a:xfrm>
              <a:custGeom>
                <a:avLst/>
                <a:gdLst/>
                <a:ahLst/>
                <a:cxnLst>
                  <a:cxn ang="0">
                    <a:pos x="273" y="0"/>
                  </a:cxn>
                  <a:cxn ang="0">
                    <a:pos x="310" y="0"/>
                  </a:cxn>
                  <a:cxn ang="0">
                    <a:pos x="349" y="4"/>
                  </a:cxn>
                  <a:cxn ang="0">
                    <a:pos x="386" y="13"/>
                  </a:cxn>
                  <a:cxn ang="0">
                    <a:pos x="424" y="26"/>
                  </a:cxn>
                  <a:cxn ang="0">
                    <a:pos x="460" y="43"/>
                  </a:cxn>
                  <a:cxn ang="0">
                    <a:pos x="493" y="64"/>
                  </a:cxn>
                  <a:cxn ang="0">
                    <a:pos x="522" y="88"/>
                  </a:cxn>
                  <a:cxn ang="0">
                    <a:pos x="547" y="117"/>
                  </a:cxn>
                  <a:cxn ang="0">
                    <a:pos x="568" y="147"/>
                  </a:cxn>
                  <a:cxn ang="0">
                    <a:pos x="588" y="180"/>
                  </a:cxn>
                  <a:cxn ang="0">
                    <a:pos x="603" y="215"/>
                  </a:cxn>
                  <a:cxn ang="0">
                    <a:pos x="614" y="250"/>
                  </a:cxn>
                  <a:cxn ang="0">
                    <a:pos x="622" y="287"/>
                  </a:cxn>
                  <a:cxn ang="0">
                    <a:pos x="627" y="323"/>
                  </a:cxn>
                  <a:cxn ang="0">
                    <a:pos x="628" y="358"/>
                  </a:cxn>
                  <a:cxn ang="0">
                    <a:pos x="626" y="394"/>
                  </a:cxn>
                  <a:cxn ang="0">
                    <a:pos x="621" y="427"/>
                  </a:cxn>
                  <a:cxn ang="0">
                    <a:pos x="612" y="457"/>
                  </a:cxn>
                  <a:cxn ang="0">
                    <a:pos x="599" y="486"/>
                  </a:cxn>
                  <a:cxn ang="0">
                    <a:pos x="579" y="516"/>
                  </a:cxn>
                  <a:cxn ang="0">
                    <a:pos x="556" y="544"/>
                  </a:cxn>
                  <a:cxn ang="0">
                    <a:pos x="530" y="566"/>
                  </a:cxn>
                  <a:cxn ang="0">
                    <a:pos x="501" y="586"/>
                  </a:cxn>
                  <a:cxn ang="0">
                    <a:pos x="470" y="601"/>
                  </a:cxn>
                  <a:cxn ang="0">
                    <a:pos x="437" y="612"/>
                  </a:cxn>
                  <a:cxn ang="0">
                    <a:pos x="402" y="619"/>
                  </a:cxn>
                  <a:cxn ang="0">
                    <a:pos x="366" y="622"/>
                  </a:cxn>
                  <a:cxn ang="0">
                    <a:pos x="329" y="621"/>
                  </a:cxn>
                  <a:cxn ang="0">
                    <a:pos x="292" y="616"/>
                  </a:cxn>
                  <a:cxn ang="0">
                    <a:pos x="254" y="607"/>
                  </a:cxn>
                  <a:cxn ang="0">
                    <a:pos x="216" y="594"/>
                  </a:cxn>
                  <a:cxn ang="0">
                    <a:pos x="180" y="575"/>
                  </a:cxn>
                  <a:cxn ang="0">
                    <a:pos x="142" y="552"/>
                  </a:cxn>
                  <a:cxn ang="0">
                    <a:pos x="109" y="524"/>
                  </a:cxn>
                  <a:cxn ang="0">
                    <a:pos x="79" y="494"/>
                  </a:cxn>
                  <a:cxn ang="0">
                    <a:pos x="54" y="460"/>
                  </a:cxn>
                  <a:cxn ang="0">
                    <a:pos x="32" y="425"/>
                  </a:cxn>
                  <a:cxn ang="0">
                    <a:pos x="16" y="387"/>
                  </a:cxn>
                  <a:cxn ang="0">
                    <a:pos x="6" y="348"/>
                  </a:cxn>
                  <a:cxn ang="0">
                    <a:pos x="0" y="308"/>
                  </a:cxn>
                  <a:cxn ang="0">
                    <a:pos x="0" y="269"/>
                  </a:cxn>
                  <a:cxn ang="0">
                    <a:pos x="5" y="229"/>
                  </a:cxn>
                  <a:cxn ang="0">
                    <a:pos x="16" y="189"/>
                  </a:cxn>
                  <a:cxn ang="0">
                    <a:pos x="33" y="151"/>
                  </a:cxn>
                  <a:cxn ang="0">
                    <a:pos x="54" y="119"/>
                  </a:cxn>
                  <a:cxn ang="0">
                    <a:pos x="78" y="89"/>
                  </a:cxn>
                  <a:cxn ang="0">
                    <a:pos x="106" y="65"/>
                  </a:cxn>
                  <a:cxn ang="0">
                    <a:pos x="135" y="43"/>
                  </a:cxn>
                  <a:cxn ang="0">
                    <a:pos x="167" y="26"/>
                  </a:cxn>
                  <a:cxn ang="0">
                    <a:pos x="201" y="13"/>
                  </a:cxn>
                  <a:cxn ang="0">
                    <a:pos x="236" y="5"/>
                  </a:cxn>
                  <a:cxn ang="0">
                    <a:pos x="273" y="0"/>
                  </a:cxn>
                </a:cxnLst>
                <a:rect l="0" t="0" r="r" b="b"/>
                <a:pathLst>
                  <a:path w="628" h="622">
                    <a:moveTo>
                      <a:pt x="273" y="0"/>
                    </a:moveTo>
                    <a:lnTo>
                      <a:pt x="310" y="0"/>
                    </a:lnTo>
                    <a:lnTo>
                      <a:pt x="349" y="4"/>
                    </a:lnTo>
                    <a:lnTo>
                      <a:pt x="386" y="13"/>
                    </a:lnTo>
                    <a:lnTo>
                      <a:pt x="424" y="26"/>
                    </a:lnTo>
                    <a:lnTo>
                      <a:pt x="460" y="43"/>
                    </a:lnTo>
                    <a:lnTo>
                      <a:pt x="493" y="64"/>
                    </a:lnTo>
                    <a:lnTo>
                      <a:pt x="522" y="88"/>
                    </a:lnTo>
                    <a:lnTo>
                      <a:pt x="547" y="117"/>
                    </a:lnTo>
                    <a:lnTo>
                      <a:pt x="568" y="147"/>
                    </a:lnTo>
                    <a:lnTo>
                      <a:pt x="588" y="180"/>
                    </a:lnTo>
                    <a:lnTo>
                      <a:pt x="603" y="215"/>
                    </a:lnTo>
                    <a:lnTo>
                      <a:pt x="614" y="250"/>
                    </a:lnTo>
                    <a:lnTo>
                      <a:pt x="622" y="287"/>
                    </a:lnTo>
                    <a:lnTo>
                      <a:pt x="627" y="323"/>
                    </a:lnTo>
                    <a:lnTo>
                      <a:pt x="628" y="358"/>
                    </a:lnTo>
                    <a:lnTo>
                      <a:pt x="626" y="394"/>
                    </a:lnTo>
                    <a:lnTo>
                      <a:pt x="621" y="427"/>
                    </a:lnTo>
                    <a:lnTo>
                      <a:pt x="612" y="457"/>
                    </a:lnTo>
                    <a:lnTo>
                      <a:pt x="599" y="486"/>
                    </a:lnTo>
                    <a:lnTo>
                      <a:pt x="579" y="516"/>
                    </a:lnTo>
                    <a:lnTo>
                      <a:pt x="556" y="544"/>
                    </a:lnTo>
                    <a:lnTo>
                      <a:pt x="530" y="566"/>
                    </a:lnTo>
                    <a:lnTo>
                      <a:pt x="501" y="586"/>
                    </a:lnTo>
                    <a:lnTo>
                      <a:pt x="470" y="601"/>
                    </a:lnTo>
                    <a:lnTo>
                      <a:pt x="437" y="612"/>
                    </a:lnTo>
                    <a:lnTo>
                      <a:pt x="402" y="619"/>
                    </a:lnTo>
                    <a:lnTo>
                      <a:pt x="366" y="622"/>
                    </a:lnTo>
                    <a:lnTo>
                      <a:pt x="329" y="621"/>
                    </a:lnTo>
                    <a:lnTo>
                      <a:pt x="292" y="616"/>
                    </a:lnTo>
                    <a:lnTo>
                      <a:pt x="254" y="607"/>
                    </a:lnTo>
                    <a:lnTo>
                      <a:pt x="216" y="594"/>
                    </a:lnTo>
                    <a:lnTo>
                      <a:pt x="180" y="575"/>
                    </a:lnTo>
                    <a:lnTo>
                      <a:pt x="142" y="552"/>
                    </a:lnTo>
                    <a:lnTo>
                      <a:pt x="109" y="524"/>
                    </a:lnTo>
                    <a:lnTo>
                      <a:pt x="79" y="494"/>
                    </a:lnTo>
                    <a:lnTo>
                      <a:pt x="54" y="460"/>
                    </a:lnTo>
                    <a:lnTo>
                      <a:pt x="32" y="425"/>
                    </a:lnTo>
                    <a:lnTo>
                      <a:pt x="16" y="387"/>
                    </a:lnTo>
                    <a:lnTo>
                      <a:pt x="6" y="348"/>
                    </a:lnTo>
                    <a:lnTo>
                      <a:pt x="0" y="308"/>
                    </a:lnTo>
                    <a:lnTo>
                      <a:pt x="0" y="269"/>
                    </a:lnTo>
                    <a:lnTo>
                      <a:pt x="5" y="229"/>
                    </a:lnTo>
                    <a:lnTo>
                      <a:pt x="16" y="189"/>
                    </a:lnTo>
                    <a:lnTo>
                      <a:pt x="33" y="151"/>
                    </a:lnTo>
                    <a:lnTo>
                      <a:pt x="54" y="119"/>
                    </a:lnTo>
                    <a:lnTo>
                      <a:pt x="78" y="89"/>
                    </a:lnTo>
                    <a:lnTo>
                      <a:pt x="106" y="65"/>
                    </a:lnTo>
                    <a:lnTo>
                      <a:pt x="135" y="43"/>
                    </a:lnTo>
                    <a:lnTo>
                      <a:pt x="167" y="26"/>
                    </a:lnTo>
                    <a:lnTo>
                      <a:pt x="201" y="13"/>
                    </a:lnTo>
                    <a:lnTo>
                      <a:pt x="236" y="5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50"/>
              <p:cNvSpPr>
                <a:spLocks/>
              </p:cNvSpPr>
              <p:nvPr/>
            </p:nvSpPr>
            <p:spPr bwMode="auto">
              <a:xfrm>
                <a:off x="5784850" y="1725613"/>
                <a:ext cx="871538" cy="862013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296" y="3"/>
                  </a:cxn>
                  <a:cxn ang="0">
                    <a:pos x="331" y="10"/>
                  </a:cxn>
                  <a:cxn ang="0">
                    <a:pos x="367" y="23"/>
                  </a:cxn>
                  <a:cxn ang="0">
                    <a:pos x="401" y="39"/>
                  </a:cxn>
                  <a:cxn ang="0">
                    <a:pos x="432" y="58"/>
                  </a:cxn>
                  <a:cxn ang="0">
                    <a:pos x="458" y="82"/>
                  </a:cxn>
                  <a:cxn ang="0">
                    <a:pos x="482" y="108"/>
                  </a:cxn>
                  <a:cxn ang="0">
                    <a:pos x="501" y="138"/>
                  </a:cxn>
                  <a:cxn ang="0">
                    <a:pos x="517" y="169"/>
                  </a:cxn>
                  <a:cxn ang="0">
                    <a:pos x="531" y="202"/>
                  </a:cxn>
                  <a:cxn ang="0">
                    <a:pos x="540" y="237"/>
                  </a:cxn>
                  <a:cxn ang="0">
                    <a:pos x="546" y="270"/>
                  </a:cxn>
                  <a:cxn ang="0">
                    <a:pos x="549" y="304"/>
                  </a:cxn>
                  <a:cxn ang="0">
                    <a:pos x="548" y="338"/>
                  </a:cxn>
                  <a:cxn ang="0">
                    <a:pos x="543" y="368"/>
                  </a:cxn>
                  <a:cxn ang="0">
                    <a:pos x="535" y="398"/>
                  </a:cxn>
                  <a:cxn ang="0">
                    <a:pos x="523" y="424"/>
                  </a:cxn>
                  <a:cxn ang="0">
                    <a:pos x="504" y="454"/>
                  </a:cxn>
                  <a:cxn ang="0">
                    <a:pos x="482" y="478"/>
                  </a:cxn>
                  <a:cxn ang="0">
                    <a:pos x="456" y="500"/>
                  </a:cxn>
                  <a:cxn ang="0">
                    <a:pos x="429" y="517"/>
                  </a:cxn>
                  <a:cxn ang="0">
                    <a:pos x="398" y="529"/>
                  </a:cxn>
                  <a:cxn ang="0">
                    <a:pos x="366" y="538"/>
                  </a:cxn>
                  <a:cxn ang="0">
                    <a:pos x="332" y="543"/>
                  </a:cxn>
                  <a:cxn ang="0">
                    <a:pos x="298" y="543"/>
                  </a:cxn>
                  <a:cxn ang="0">
                    <a:pos x="263" y="539"/>
                  </a:cxn>
                  <a:cxn ang="0">
                    <a:pos x="228" y="531"/>
                  </a:cxn>
                  <a:cxn ang="0">
                    <a:pos x="192" y="519"/>
                  </a:cxn>
                  <a:cxn ang="0">
                    <a:pos x="157" y="503"/>
                  </a:cxn>
                  <a:cxn ang="0">
                    <a:pos x="125" y="482"/>
                  </a:cxn>
                  <a:cxn ang="0">
                    <a:pos x="95" y="458"/>
                  </a:cxn>
                  <a:cxn ang="0">
                    <a:pos x="69" y="431"/>
                  </a:cxn>
                  <a:cxn ang="0">
                    <a:pos x="47" y="403"/>
                  </a:cxn>
                  <a:cxn ang="0">
                    <a:pos x="28" y="371"/>
                  </a:cxn>
                  <a:cxn ang="0">
                    <a:pos x="14" y="339"/>
                  </a:cxn>
                  <a:cxn ang="0">
                    <a:pos x="5" y="305"/>
                  </a:cxn>
                  <a:cxn ang="0">
                    <a:pos x="0" y="270"/>
                  </a:cxn>
                  <a:cxn ang="0">
                    <a:pos x="0" y="236"/>
                  </a:cxn>
                  <a:cxn ang="0">
                    <a:pos x="4" y="201"/>
                  </a:cxn>
                  <a:cxn ang="0">
                    <a:pos x="14" y="166"/>
                  </a:cxn>
                  <a:cxn ang="0">
                    <a:pos x="29" y="133"/>
                  </a:cxn>
                  <a:cxn ang="0">
                    <a:pos x="49" y="102"/>
                  </a:cxn>
                  <a:cxn ang="0">
                    <a:pos x="72" y="75"/>
                  </a:cxn>
                  <a:cxn ang="0">
                    <a:pos x="98" y="52"/>
                  </a:cxn>
                  <a:cxn ang="0">
                    <a:pos x="127" y="33"/>
                  </a:cxn>
                  <a:cxn ang="0">
                    <a:pos x="157" y="19"/>
                  </a:cxn>
                  <a:cxn ang="0">
                    <a:pos x="191" y="8"/>
                  </a:cxn>
                  <a:cxn ang="0">
                    <a:pos x="225" y="2"/>
                  </a:cxn>
                  <a:cxn ang="0">
                    <a:pos x="260" y="0"/>
                  </a:cxn>
                </a:cxnLst>
                <a:rect l="0" t="0" r="r" b="b"/>
                <a:pathLst>
                  <a:path w="549" h="543">
                    <a:moveTo>
                      <a:pt x="260" y="0"/>
                    </a:moveTo>
                    <a:lnTo>
                      <a:pt x="296" y="3"/>
                    </a:lnTo>
                    <a:lnTo>
                      <a:pt x="331" y="10"/>
                    </a:lnTo>
                    <a:lnTo>
                      <a:pt x="367" y="23"/>
                    </a:lnTo>
                    <a:lnTo>
                      <a:pt x="401" y="39"/>
                    </a:lnTo>
                    <a:lnTo>
                      <a:pt x="432" y="58"/>
                    </a:lnTo>
                    <a:lnTo>
                      <a:pt x="458" y="82"/>
                    </a:lnTo>
                    <a:lnTo>
                      <a:pt x="482" y="108"/>
                    </a:lnTo>
                    <a:lnTo>
                      <a:pt x="501" y="138"/>
                    </a:lnTo>
                    <a:lnTo>
                      <a:pt x="517" y="169"/>
                    </a:lnTo>
                    <a:lnTo>
                      <a:pt x="531" y="202"/>
                    </a:lnTo>
                    <a:lnTo>
                      <a:pt x="540" y="237"/>
                    </a:lnTo>
                    <a:lnTo>
                      <a:pt x="546" y="270"/>
                    </a:lnTo>
                    <a:lnTo>
                      <a:pt x="549" y="304"/>
                    </a:lnTo>
                    <a:lnTo>
                      <a:pt x="548" y="338"/>
                    </a:lnTo>
                    <a:lnTo>
                      <a:pt x="543" y="368"/>
                    </a:lnTo>
                    <a:lnTo>
                      <a:pt x="535" y="398"/>
                    </a:lnTo>
                    <a:lnTo>
                      <a:pt x="523" y="424"/>
                    </a:lnTo>
                    <a:lnTo>
                      <a:pt x="504" y="454"/>
                    </a:lnTo>
                    <a:lnTo>
                      <a:pt x="482" y="478"/>
                    </a:lnTo>
                    <a:lnTo>
                      <a:pt x="456" y="500"/>
                    </a:lnTo>
                    <a:lnTo>
                      <a:pt x="429" y="517"/>
                    </a:lnTo>
                    <a:lnTo>
                      <a:pt x="398" y="529"/>
                    </a:lnTo>
                    <a:lnTo>
                      <a:pt x="366" y="538"/>
                    </a:lnTo>
                    <a:lnTo>
                      <a:pt x="332" y="543"/>
                    </a:lnTo>
                    <a:lnTo>
                      <a:pt x="298" y="543"/>
                    </a:lnTo>
                    <a:lnTo>
                      <a:pt x="263" y="539"/>
                    </a:lnTo>
                    <a:lnTo>
                      <a:pt x="228" y="531"/>
                    </a:lnTo>
                    <a:lnTo>
                      <a:pt x="192" y="519"/>
                    </a:lnTo>
                    <a:lnTo>
                      <a:pt x="157" y="503"/>
                    </a:lnTo>
                    <a:lnTo>
                      <a:pt x="125" y="482"/>
                    </a:lnTo>
                    <a:lnTo>
                      <a:pt x="95" y="458"/>
                    </a:lnTo>
                    <a:lnTo>
                      <a:pt x="69" y="431"/>
                    </a:lnTo>
                    <a:lnTo>
                      <a:pt x="47" y="403"/>
                    </a:lnTo>
                    <a:lnTo>
                      <a:pt x="28" y="371"/>
                    </a:lnTo>
                    <a:lnTo>
                      <a:pt x="14" y="339"/>
                    </a:lnTo>
                    <a:lnTo>
                      <a:pt x="5" y="305"/>
                    </a:lnTo>
                    <a:lnTo>
                      <a:pt x="0" y="270"/>
                    </a:lnTo>
                    <a:lnTo>
                      <a:pt x="0" y="236"/>
                    </a:lnTo>
                    <a:lnTo>
                      <a:pt x="4" y="201"/>
                    </a:lnTo>
                    <a:lnTo>
                      <a:pt x="14" y="166"/>
                    </a:lnTo>
                    <a:lnTo>
                      <a:pt x="29" y="133"/>
                    </a:lnTo>
                    <a:lnTo>
                      <a:pt x="49" y="102"/>
                    </a:lnTo>
                    <a:lnTo>
                      <a:pt x="72" y="75"/>
                    </a:lnTo>
                    <a:lnTo>
                      <a:pt x="98" y="52"/>
                    </a:lnTo>
                    <a:lnTo>
                      <a:pt x="127" y="33"/>
                    </a:lnTo>
                    <a:lnTo>
                      <a:pt x="157" y="19"/>
                    </a:lnTo>
                    <a:lnTo>
                      <a:pt x="191" y="8"/>
                    </a:lnTo>
                    <a:lnTo>
                      <a:pt x="225" y="2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FFDBA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51"/>
              <p:cNvSpPr>
                <a:spLocks/>
              </p:cNvSpPr>
              <p:nvPr/>
            </p:nvSpPr>
            <p:spPr bwMode="auto">
              <a:xfrm>
                <a:off x="6535738" y="3135313"/>
                <a:ext cx="155575" cy="1571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25" y="14"/>
                  </a:cxn>
                  <a:cxn ang="0">
                    <a:pos x="33" y="25"/>
                  </a:cxn>
                  <a:cxn ang="0">
                    <a:pos x="41" y="39"/>
                  </a:cxn>
                  <a:cxn ang="0">
                    <a:pos x="47" y="55"/>
                  </a:cxn>
                  <a:cxn ang="0">
                    <a:pos x="51" y="72"/>
                  </a:cxn>
                  <a:cxn ang="0">
                    <a:pos x="59" y="68"/>
                  </a:cxn>
                  <a:cxn ang="0">
                    <a:pos x="66" y="62"/>
                  </a:cxn>
                  <a:cxn ang="0">
                    <a:pos x="75" y="55"/>
                  </a:cxn>
                  <a:cxn ang="0">
                    <a:pos x="83" y="46"/>
                  </a:cxn>
                  <a:cxn ang="0">
                    <a:pos x="90" y="36"/>
                  </a:cxn>
                  <a:cxn ang="0">
                    <a:pos x="95" y="23"/>
                  </a:cxn>
                  <a:cxn ang="0">
                    <a:pos x="95" y="12"/>
                  </a:cxn>
                  <a:cxn ang="0">
                    <a:pos x="96" y="13"/>
                  </a:cxn>
                  <a:cxn ang="0">
                    <a:pos x="98" y="26"/>
                  </a:cxn>
                  <a:cxn ang="0">
                    <a:pos x="95" y="40"/>
                  </a:cxn>
                  <a:cxn ang="0">
                    <a:pos x="89" y="52"/>
                  </a:cxn>
                  <a:cxn ang="0">
                    <a:pos x="80" y="63"/>
                  </a:cxn>
                  <a:cxn ang="0">
                    <a:pos x="70" y="73"/>
                  </a:cxn>
                  <a:cxn ang="0">
                    <a:pos x="60" y="81"/>
                  </a:cxn>
                  <a:cxn ang="0">
                    <a:pos x="50" y="89"/>
                  </a:cxn>
                  <a:cxn ang="0">
                    <a:pos x="41" y="95"/>
                  </a:cxn>
                  <a:cxn ang="0">
                    <a:pos x="33" y="99"/>
                  </a:cxn>
                  <a:cxn ang="0">
                    <a:pos x="0" y="12"/>
                  </a:cxn>
                  <a:cxn ang="0">
                    <a:pos x="11" y="0"/>
                  </a:cxn>
                </a:cxnLst>
                <a:rect l="0" t="0" r="r" b="b"/>
                <a:pathLst>
                  <a:path w="98" h="99">
                    <a:moveTo>
                      <a:pt x="11" y="0"/>
                    </a:moveTo>
                    <a:lnTo>
                      <a:pt x="25" y="14"/>
                    </a:lnTo>
                    <a:lnTo>
                      <a:pt x="33" y="25"/>
                    </a:lnTo>
                    <a:lnTo>
                      <a:pt x="41" y="39"/>
                    </a:lnTo>
                    <a:lnTo>
                      <a:pt x="47" y="55"/>
                    </a:lnTo>
                    <a:lnTo>
                      <a:pt x="51" y="72"/>
                    </a:lnTo>
                    <a:lnTo>
                      <a:pt x="59" y="68"/>
                    </a:lnTo>
                    <a:lnTo>
                      <a:pt x="66" y="62"/>
                    </a:lnTo>
                    <a:lnTo>
                      <a:pt x="75" y="55"/>
                    </a:lnTo>
                    <a:lnTo>
                      <a:pt x="83" y="46"/>
                    </a:lnTo>
                    <a:lnTo>
                      <a:pt x="90" y="36"/>
                    </a:lnTo>
                    <a:lnTo>
                      <a:pt x="95" y="23"/>
                    </a:lnTo>
                    <a:lnTo>
                      <a:pt x="95" y="12"/>
                    </a:lnTo>
                    <a:lnTo>
                      <a:pt x="96" y="13"/>
                    </a:lnTo>
                    <a:lnTo>
                      <a:pt x="98" y="26"/>
                    </a:lnTo>
                    <a:lnTo>
                      <a:pt x="95" y="40"/>
                    </a:lnTo>
                    <a:lnTo>
                      <a:pt x="89" y="52"/>
                    </a:lnTo>
                    <a:lnTo>
                      <a:pt x="80" y="63"/>
                    </a:lnTo>
                    <a:lnTo>
                      <a:pt x="70" y="73"/>
                    </a:lnTo>
                    <a:lnTo>
                      <a:pt x="60" y="81"/>
                    </a:lnTo>
                    <a:lnTo>
                      <a:pt x="50" y="89"/>
                    </a:lnTo>
                    <a:lnTo>
                      <a:pt x="41" y="95"/>
                    </a:lnTo>
                    <a:lnTo>
                      <a:pt x="33" y="99"/>
                    </a:lnTo>
                    <a:lnTo>
                      <a:pt x="0" y="1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693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52"/>
              <p:cNvSpPr>
                <a:spLocks/>
              </p:cNvSpPr>
              <p:nvPr/>
            </p:nvSpPr>
            <p:spPr bwMode="auto">
              <a:xfrm>
                <a:off x="5689600" y="1687513"/>
                <a:ext cx="892175" cy="752475"/>
              </a:xfrm>
              <a:custGeom>
                <a:avLst/>
                <a:gdLst/>
                <a:ahLst/>
                <a:cxnLst>
                  <a:cxn ang="0">
                    <a:pos x="270" y="0"/>
                  </a:cxn>
                  <a:cxn ang="0">
                    <a:pos x="308" y="0"/>
                  </a:cxn>
                  <a:cxn ang="0">
                    <a:pos x="346" y="4"/>
                  </a:cxn>
                  <a:cxn ang="0">
                    <a:pos x="383" y="12"/>
                  </a:cxn>
                  <a:cxn ang="0">
                    <a:pos x="421" y="25"/>
                  </a:cxn>
                  <a:cxn ang="0">
                    <a:pos x="457" y="43"/>
                  </a:cxn>
                  <a:cxn ang="0">
                    <a:pos x="487" y="61"/>
                  </a:cxn>
                  <a:cxn ang="0">
                    <a:pos x="511" y="80"/>
                  </a:cxn>
                  <a:cxn ang="0">
                    <a:pos x="532" y="101"/>
                  </a:cxn>
                  <a:cxn ang="0">
                    <a:pos x="548" y="122"/>
                  </a:cxn>
                  <a:cxn ang="0">
                    <a:pos x="562" y="145"/>
                  </a:cxn>
                  <a:cxn ang="0">
                    <a:pos x="557" y="171"/>
                  </a:cxn>
                  <a:cxn ang="0">
                    <a:pos x="549" y="194"/>
                  </a:cxn>
                  <a:cxn ang="0">
                    <a:pos x="538" y="214"/>
                  </a:cxn>
                  <a:cxn ang="0">
                    <a:pos x="524" y="229"/>
                  </a:cxn>
                  <a:cxn ang="0">
                    <a:pos x="506" y="242"/>
                  </a:cxn>
                  <a:cxn ang="0">
                    <a:pos x="487" y="253"/>
                  </a:cxn>
                  <a:cxn ang="0">
                    <a:pos x="466" y="260"/>
                  </a:cxn>
                  <a:cxn ang="0">
                    <a:pos x="443" y="265"/>
                  </a:cxn>
                  <a:cxn ang="0">
                    <a:pos x="420" y="268"/>
                  </a:cxn>
                  <a:cxn ang="0">
                    <a:pos x="395" y="269"/>
                  </a:cxn>
                  <a:cxn ang="0">
                    <a:pos x="370" y="269"/>
                  </a:cxn>
                  <a:cxn ang="0">
                    <a:pos x="346" y="267"/>
                  </a:cxn>
                  <a:cxn ang="0">
                    <a:pos x="320" y="264"/>
                  </a:cxn>
                  <a:cxn ang="0">
                    <a:pos x="273" y="256"/>
                  </a:cxn>
                  <a:cxn ang="0">
                    <a:pos x="252" y="251"/>
                  </a:cxn>
                  <a:cxn ang="0">
                    <a:pos x="232" y="245"/>
                  </a:cxn>
                  <a:cxn ang="0">
                    <a:pos x="214" y="240"/>
                  </a:cxn>
                  <a:cxn ang="0">
                    <a:pos x="199" y="236"/>
                  </a:cxn>
                  <a:cxn ang="0">
                    <a:pos x="186" y="232"/>
                  </a:cxn>
                  <a:cxn ang="0">
                    <a:pos x="171" y="227"/>
                  </a:cxn>
                  <a:cxn ang="0">
                    <a:pos x="169" y="226"/>
                  </a:cxn>
                  <a:cxn ang="0">
                    <a:pos x="172" y="263"/>
                  </a:cxn>
                  <a:cxn ang="0">
                    <a:pos x="173" y="295"/>
                  </a:cxn>
                  <a:cxn ang="0">
                    <a:pos x="170" y="326"/>
                  </a:cxn>
                  <a:cxn ang="0">
                    <a:pos x="164" y="353"/>
                  </a:cxn>
                  <a:cxn ang="0">
                    <a:pos x="156" y="378"/>
                  </a:cxn>
                  <a:cxn ang="0">
                    <a:pos x="147" y="399"/>
                  </a:cxn>
                  <a:cxn ang="0">
                    <a:pos x="136" y="419"/>
                  </a:cxn>
                  <a:cxn ang="0">
                    <a:pos x="124" y="435"/>
                  </a:cxn>
                  <a:cxn ang="0">
                    <a:pos x="112" y="448"/>
                  </a:cxn>
                  <a:cxn ang="0">
                    <a:pos x="98" y="459"/>
                  </a:cxn>
                  <a:cxn ang="0">
                    <a:pos x="86" y="468"/>
                  </a:cxn>
                  <a:cxn ang="0">
                    <a:pos x="74" y="474"/>
                  </a:cxn>
                  <a:cxn ang="0">
                    <a:pos x="51" y="442"/>
                  </a:cxn>
                  <a:cxn ang="0">
                    <a:pos x="31" y="407"/>
                  </a:cxn>
                  <a:cxn ang="0">
                    <a:pos x="16" y="371"/>
                  </a:cxn>
                  <a:cxn ang="0">
                    <a:pos x="6" y="333"/>
                  </a:cxn>
                  <a:cxn ang="0">
                    <a:pos x="1" y="294"/>
                  </a:cxn>
                  <a:cxn ang="0">
                    <a:pos x="0" y="256"/>
                  </a:cxn>
                  <a:cxn ang="0">
                    <a:pos x="4" y="217"/>
                  </a:cxn>
                  <a:cxn ang="0">
                    <a:pos x="15" y="183"/>
                  </a:cxn>
                  <a:cxn ang="0">
                    <a:pos x="30" y="151"/>
                  </a:cxn>
                  <a:cxn ang="0">
                    <a:pos x="51" y="118"/>
                  </a:cxn>
                  <a:cxn ang="0">
                    <a:pos x="75" y="89"/>
                  </a:cxn>
                  <a:cxn ang="0">
                    <a:pos x="102" y="64"/>
                  </a:cxn>
                  <a:cxn ang="0">
                    <a:pos x="132" y="44"/>
                  </a:cxn>
                  <a:cxn ang="0">
                    <a:pos x="165" y="26"/>
                  </a:cxn>
                  <a:cxn ang="0">
                    <a:pos x="198" y="13"/>
                  </a:cxn>
                  <a:cxn ang="0">
                    <a:pos x="234" y="5"/>
                  </a:cxn>
                  <a:cxn ang="0">
                    <a:pos x="270" y="0"/>
                  </a:cxn>
                </a:cxnLst>
                <a:rect l="0" t="0" r="r" b="b"/>
                <a:pathLst>
                  <a:path w="562" h="474">
                    <a:moveTo>
                      <a:pt x="270" y="0"/>
                    </a:moveTo>
                    <a:lnTo>
                      <a:pt x="308" y="0"/>
                    </a:lnTo>
                    <a:lnTo>
                      <a:pt x="346" y="4"/>
                    </a:lnTo>
                    <a:lnTo>
                      <a:pt x="383" y="12"/>
                    </a:lnTo>
                    <a:lnTo>
                      <a:pt x="421" y="25"/>
                    </a:lnTo>
                    <a:lnTo>
                      <a:pt x="457" y="43"/>
                    </a:lnTo>
                    <a:lnTo>
                      <a:pt x="487" y="61"/>
                    </a:lnTo>
                    <a:lnTo>
                      <a:pt x="511" y="80"/>
                    </a:lnTo>
                    <a:lnTo>
                      <a:pt x="532" y="101"/>
                    </a:lnTo>
                    <a:lnTo>
                      <a:pt x="548" y="122"/>
                    </a:lnTo>
                    <a:lnTo>
                      <a:pt x="562" y="145"/>
                    </a:lnTo>
                    <a:lnTo>
                      <a:pt x="557" y="171"/>
                    </a:lnTo>
                    <a:lnTo>
                      <a:pt x="549" y="194"/>
                    </a:lnTo>
                    <a:lnTo>
                      <a:pt x="538" y="214"/>
                    </a:lnTo>
                    <a:lnTo>
                      <a:pt x="524" y="229"/>
                    </a:lnTo>
                    <a:lnTo>
                      <a:pt x="506" y="242"/>
                    </a:lnTo>
                    <a:lnTo>
                      <a:pt x="487" y="253"/>
                    </a:lnTo>
                    <a:lnTo>
                      <a:pt x="466" y="260"/>
                    </a:lnTo>
                    <a:lnTo>
                      <a:pt x="443" y="265"/>
                    </a:lnTo>
                    <a:lnTo>
                      <a:pt x="420" y="268"/>
                    </a:lnTo>
                    <a:lnTo>
                      <a:pt x="395" y="269"/>
                    </a:lnTo>
                    <a:lnTo>
                      <a:pt x="370" y="269"/>
                    </a:lnTo>
                    <a:lnTo>
                      <a:pt x="346" y="267"/>
                    </a:lnTo>
                    <a:lnTo>
                      <a:pt x="320" y="264"/>
                    </a:lnTo>
                    <a:lnTo>
                      <a:pt x="273" y="256"/>
                    </a:lnTo>
                    <a:lnTo>
                      <a:pt x="252" y="251"/>
                    </a:lnTo>
                    <a:lnTo>
                      <a:pt x="232" y="245"/>
                    </a:lnTo>
                    <a:lnTo>
                      <a:pt x="214" y="240"/>
                    </a:lnTo>
                    <a:lnTo>
                      <a:pt x="199" y="236"/>
                    </a:lnTo>
                    <a:lnTo>
                      <a:pt x="186" y="232"/>
                    </a:lnTo>
                    <a:lnTo>
                      <a:pt x="171" y="227"/>
                    </a:lnTo>
                    <a:lnTo>
                      <a:pt x="169" y="226"/>
                    </a:lnTo>
                    <a:lnTo>
                      <a:pt x="172" y="263"/>
                    </a:lnTo>
                    <a:lnTo>
                      <a:pt x="173" y="295"/>
                    </a:lnTo>
                    <a:lnTo>
                      <a:pt x="170" y="326"/>
                    </a:lnTo>
                    <a:lnTo>
                      <a:pt x="164" y="353"/>
                    </a:lnTo>
                    <a:lnTo>
                      <a:pt x="156" y="378"/>
                    </a:lnTo>
                    <a:lnTo>
                      <a:pt x="147" y="399"/>
                    </a:lnTo>
                    <a:lnTo>
                      <a:pt x="136" y="419"/>
                    </a:lnTo>
                    <a:lnTo>
                      <a:pt x="124" y="435"/>
                    </a:lnTo>
                    <a:lnTo>
                      <a:pt x="112" y="448"/>
                    </a:lnTo>
                    <a:lnTo>
                      <a:pt x="98" y="459"/>
                    </a:lnTo>
                    <a:lnTo>
                      <a:pt x="86" y="468"/>
                    </a:lnTo>
                    <a:lnTo>
                      <a:pt x="74" y="474"/>
                    </a:lnTo>
                    <a:lnTo>
                      <a:pt x="51" y="442"/>
                    </a:lnTo>
                    <a:lnTo>
                      <a:pt x="31" y="407"/>
                    </a:lnTo>
                    <a:lnTo>
                      <a:pt x="16" y="371"/>
                    </a:lnTo>
                    <a:lnTo>
                      <a:pt x="6" y="333"/>
                    </a:lnTo>
                    <a:lnTo>
                      <a:pt x="1" y="294"/>
                    </a:lnTo>
                    <a:lnTo>
                      <a:pt x="0" y="256"/>
                    </a:lnTo>
                    <a:lnTo>
                      <a:pt x="4" y="217"/>
                    </a:lnTo>
                    <a:lnTo>
                      <a:pt x="15" y="183"/>
                    </a:lnTo>
                    <a:lnTo>
                      <a:pt x="30" y="151"/>
                    </a:lnTo>
                    <a:lnTo>
                      <a:pt x="51" y="118"/>
                    </a:lnTo>
                    <a:lnTo>
                      <a:pt x="75" y="89"/>
                    </a:lnTo>
                    <a:lnTo>
                      <a:pt x="102" y="64"/>
                    </a:lnTo>
                    <a:lnTo>
                      <a:pt x="132" y="44"/>
                    </a:lnTo>
                    <a:lnTo>
                      <a:pt x="165" y="26"/>
                    </a:lnTo>
                    <a:lnTo>
                      <a:pt x="198" y="13"/>
                    </a:lnTo>
                    <a:lnTo>
                      <a:pt x="234" y="5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E693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53"/>
              <p:cNvSpPr>
                <a:spLocks/>
              </p:cNvSpPr>
              <p:nvPr/>
            </p:nvSpPr>
            <p:spPr bwMode="auto">
              <a:xfrm>
                <a:off x="5689600" y="1666875"/>
                <a:ext cx="898525" cy="755650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311" y="0"/>
                  </a:cxn>
                  <a:cxn ang="0">
                    <a:pos x="350" y="4"/>
                  </a:cxn>
                  <a:cxn ang="0">
                    <a:pos x="387" y="13"/>
                  </a:cxn>
                  <a:cxn ang="0">
                    <a:pos x="425" y="26"/>
                  </a:cxn>
                  <a:cxn ang="0">
                    <a:pos x="461" y="43"/>
                  </a:cxn>
                  <a:cxn ang="0">
                    <a:pos x="491" y="62"/>
                  </a:cxn>
                  <a:cxn ang="0">
                    <a:pos x="515" y="81"/>
                  </a:cxn>
                  <a:cxn ang="0">
                    <a:pos x="536" y="101"/>
                  </a:cxn>
                  <a:cxn ang="0">
                    <a:pos x="552" y="123"/>
                  </a:cxn>
                  <a:cxn ang="0">
                    <a:pos x="566" y="145"/>
                  </a:cxn>
                  <a:cxn ang="0">
                    <a:pos x="561" y="172"/>
                  </a:cxn>
                  <a:cxn ang="0">
                    <a:pos x="553" y="194"/>
                  </a:cxn>
                  <a:cxn ang="0">
                    <a:pos x="542" y="214"/>
                  </a:cxn>
                  <a:cxn ang="0">
                    <a:pos x="528" y="230"/>
                  </a:cxn>
                  <a:cxn ang="0">
                    <a:pos x="510" y="242"/>
                  </a:cxn>
                  <a:cxn ang="0">
                    <a:pos x="491" y="252"/>
                  </a:cxn>
                  <a:cxn ang="0">
                    <a:pos x="470" y="259"/>
                  </a:cxn>
                  <a:cxn ang="0">
                    <a:pos x="447" y="265"/>
                  </a:cxn>
                  <a:cxn ang="0">
                    <a:pos x="424" y="268"/>
                  </a:cxn>
                  <a:cxn ang="0">
                    <a:pos x="398" y="269"/>
                  </a:cxn>
                  <a:cxn ang="0">
                    <a:pos x="374" y="269"/>
                  </a:cxn>
                  <a:cxn ang="0">
                    <a:pos x="349" y="267"/>
                  </a:cxn>
                  <a:cxn ang="0">
                    <a:pos x="324" y="264"/>
                  </a:cxn>
                  <a:cxn ang="0">
                    <a:pos x="300" y="259"/>
                  </a:cxn>
                  <a:cxn ang="0">
                    <a:pos x="276" y="255"/>
                  </a:cxn>
                  <a:cxn ang="0">
                    <a:pos x="255" y="250"/>
                  </a:cxn>
                  <a:cxn ang="0">
                    <a:pos x="235" y="245"/>
                  </a:cxn>
                  <a:cxn ang="0">
                    <a:pos x="217" y="240"/>
                  </a:cxn>
                  <a:cxn ang="0">
                    <a:pos x="202" y="236"/>
                  </a:cxn>
                  <a:cxn ang="0">
                    <a:pos x="189" y="232"/>
                  </a:cxn>
                  <a:cxn ang="0">
                    <a:pos x="174" y="227"/>
                  </a:cxn>
                  <a:cxn ang="0">
                    <a:pos x="172" y="226"/>
                  </a:cxn>
                  <a:cxn ang="0">
                    <a:pos x="176" y="265"/>
                  </a:cxn>
                  <a:cxn ang="0">
                    <a:pos x="176" y="299"/>
                  </a:cxn>
                  <a:cxn ang="0">
                    <a:pos x="174" y="331"/>
                  </a:cxn>
                  <a:cxn ang="0">
                    <a:pos x="168" y="358"/>
                  </a:cxn>
                  <a:cxn ang="0">
                    <a:pos x="160" y="384"/>
                  </a:cxn>
                  <a:cxn ang="0">
                    <a:pos x="151" y="405"/>
                  </a:cxn>
                  <a:cxn ang="0">
                    <a:pos x="140" y="424"/>
                  </a:cxn>
                  <a:cxn ang="0">
                    <a:pos x="128" y="439"/>
                  </a:cxn>
                  <a:cxn ang="0">
                    <a:pos x="115" y="452"/>
                  </a:cxn>
                  <a:cxn ang="0">
                    <a:pos x="102" y="462"/>
                  </a:cxn>
                  <a:cxn ang="0">
                    <a:pos x="89" y="469"/>
                  </a:cxn>
                  <a:cxn ang="0">
                    <a:pos x="77" y="474"/>
                  </a:cxn>
                  <a:cxn ang="0">
                    <a:pos x="66" y="476"/>
                  </a:cxn>
                  <a:cxn ang="0">
                    <a:pos x="45" y="444"/>
                  </a:cxn>
                  <a:cxn ang="0">
                    <a:pos x="26" y="409"/>
                  </a:cxn>
                  <a:cxn ang="0">
                    <a:pos x="13" y="374"/>
                  </a:cxn>
                  <a:cxn ang="0">
                    <a:pos x="5" y="337"/>
                  </a:cxn>
                  <a:cxn ang="0">
                    <a:pos x="0" y="299"/>
                  </a:cxn>
                  <a:cxn ang="0">
                    <a:pos x="1" y="261"/>
                  </a:cxn>
                  <a:cxn ang="0">
                    <a:pos x="7" y="224"/>
                  </a:cxn>
                  <a:cxn ang="0">
                    <a:pos x="18" y="187"/>
                  </a:cxn>
                  <a:cxn ang="0">
                    <a:pos x="34" y="151"/>
                  </a:cxn>
                  <a:cxn ang="0">
                    <a:pos x="55" y="119"/>
                  </a:cxn>
                  <a:cxn ang="0">
                    <a:pos x="79" y="89"/>
                  </a:cxn>
                  <a:cxn ang="0">
                    <a:pos x="107" y="65"/>
                  </a:cxn>
                  <a:cxn ang="0">
                    <a:pos x="136" y="43"/>
                  </a:cxn>
                  <a:cxn ang="0">
                    <a:pos x="168" y="26"/>
                  </a:cxn>
                  <a:cxn ang="0">
                    <a:pos x="202" y="13"/>
                  </a:cxn>
                  <a:cxn ang="0">
                    <a:pos x="237" y="5"/>
                  </a:cxn>
                  <a:cxn ang="0">
                    <a:pos x="274" y="0"/>
                  </a:cxn>
                </a:cxnLst>
                <a:rect l="0" t="0" r="r" b="b"/>
                <a:pathLst>
                  <a:path w="566" h="476">
                    <a:moveTo>
                      <a:pt x="274" y="0"/>
                    </a:moveTo>
                    <a:lnTo>
                      <a:pt x="311" y="0"/>
                    </a:lnTo>
                    <a:lnTo>
                      <a:pt x="350" y="4"/>
                    </a:lnTo>
                    <a:lnTo>
                      <a:pt x="387" y="13"/>
                    </a:lnTo>
                    <a:lnTo>
                      <a:pt x="425" y="26"/>
                    </a:lnTo>
                    <a:lnTo>
                      <a:pt x="461" y="43"/>
                    </a:lnTo>
                    <a:lnTo>
                      <a:pt x="491" y="62"/>
                    </a:lnTo>
                    <a:lnTo>
                      <a:pt x="515" y="81"/>
                    </a:lnTo>
                    <a:lnTo>
                      <a:pt x="536" y="101"/>
                    </a:lnTo>
                    <a:lnTo>
                      <a:pt x="552" y="123"/>
                    </a:lnTo>
                    <a:lnTo>
                      <a:pt x="566" y="145"/>
                    </a:lnTo>
                    <a:lnTo>
                      <a:pt x="561" y="172"/>
                    </a:lnTo>
                    <a:lnTo>
                      <a:pt x="553" y="194"/>
                    </a:lnTo>
                    <a:lnTo>
                      <a:pt x="542" y="214"/>
                    </a:lnTo>
                    <a:lnTo>
                      <a:pt x="528" y="230"/>
                    </a:lnTo>
                    <a:lnTo>
                      <a:pt x="510" y="242"/>
                    </a:lnTo>
                    <a:lnTo>
                      <a:pt x="491" y="252"/>
                    </a:lnTo>
                    <a:lnTo>
                      <a:pt x="470" y="259"/>
                    </a:lnTo>
                    <a:lnTo>
                      <a:pt x="447" y="265"/>
                    </a:lnTo>
                    <a:lnTo>
                      <a:pt x="424" y="268"/>
                    </a:lnTo>
                    <a:lnTo>
                      <a:pt x="398" y="269"/>
                    </a:lnTo>
                    <a:lnTo>
                      <a:pt x="374" y="269"/>
                    </a:lnTo>
                    <a:lnTo>
                      <a:pt x="349" y="267"/>
                    </a:lnTo>
                    <a:lnTo>
                      <a:pt x="324" y="264"/>
                    </a:lnTo>
                    <a:lnTo>
                      <a:pt x="300" y="259"/>
                    </a:lnTo>
                    <a:lnTo>
                      <a:pt x="276" y="255"/>
                    </a:lnTo>
                    <a:lnTo>
                      <a:pt x="255" y="250"/>
                    </a:lnTo>
                    <a:lnTo>
                      <a:pt x="235" y="245"/>
                    </a:lnTo>
                    <a:lnTo>
                      <a:pt x="217" y="240"/>
                    </a:lnTo>
                    <a:lnTo>
                      <a:pt x="202" y="236"/>
                    </a:lnTo>
                    <a:lnTo>
                      <a:pt x="189" y="232"/>
                    </a:lnTo>
                    <a:lnTo>
                      <a:pt x="174" y="227"/>
                    </a:lnTo>
                    <a:lnTo>
                      <a:pt x="172" y="226"/>
                    </a:lnTo>
                    <a:lnTo>
                      <a:pt x="176" y="265"/>
                    </a:lnTo>
                    <a:lnTo>
                      <a:pt x="176" y="299"/>
                    </a:lnTo>
                    <a:lnTo>
                      <a:pt x="174" y="331"/>
                    </a:lnTo>
                    <a:lnTo>
                      <a:pt x="168" y="358"/>
                    </a:lnTo>
                    <a:lnTo>
                      <a:pt x="160" y="384"/>
                    </a:lnTo>
                    <a:lnTo>
                      <a:pt x="151" y="405"/>
                    </a:lnTo>
                    <a:lnTo>
                      <a:pt x="140" y="424"/>
                    </a:lnTo>
                    <a:lnTo>
                      <a:pt x="128" y="439"/>
                    </a:lnTo>
                    <a:lnTo>
                      <a:pt x="115" y="452"/>
                    </a:lnTo>
                    <a:lnTo>
                      <a:pt x="102" y="462"/>
                    </a:lnTo>
                    <a:lnTo>
                      <a:pt x="89" y="469"/>
                    </a:lnTo>
                    <a:lnTo>
                      <a:pt x="77" y="474"/>
                    </a:lnTo>
                    <a:lnTo>
                      <a:pt x="66" y="476"/>
                    </a:lnTo>
                    <a:lnTo>
                      <a:pt x="45" y="444"/>
                    </a:lnTo>
                    <a:lnTo>
                      <a:pt x="26" y="409"/>
                    </a:lnTo>
                    <a:lnTo>
                      <a:pt x="13" y="374"/>
                    </a:lnTo>
                    <a:lnTo>
                      <a:pt x="5" y="337"/>
                    </a:lnTo>
                    <a:lnTo>
                      <a:pt x="0" y="299"/>
                    </a:lnTo>
                    <a:lnTo>
                      <a:pt x="1" y="261"/>
                    </a:lnTo>
                    <a:lnTo>
                      <a:pt x="7" y="224"/>
                    </a:lnTo>
                    <a:lnTo>
                      <a:pt x="18" y="187"/>
                    </a:lnTo>
                    <a:lnTo>
                      <a:pt x="34" y="151"/>
                    </a:lnTo>
                    <a:lnTo>
                      <a:pt x="55" y="119"/>
                    </a:lnTo>
                    <a:lnTo>
                      <a:pt x="79" y="89"/>
                    </a:lnTo>
                    <a:lnTo>
                      <a:pt x="107" y="65"/>
                    </a:lnTo>
                    <a:lnTo>
                      <a:pt x="136" y="43"/>
                    </a:lnTo>
                    <a:lnTo>
                      <a:pt x="168" y="26"/>
                    </a:lnTo>
                    <a:lnTo>
                      <a:pt x="202" y="13"/>
                    </a:lnTo>
                    <a:lnTo>
                      <a:pt x="237" y="5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4"/>
              <p:cNvSpPr>
                <a:spLocks/>
              </p:cNvSpPr>
              <p:nvPr/>
            </p:nvSpPr>
            <p:spPr bwMode="auto">
              <a:xfrm>
                <a:off x="5241925" y="3413125"/>
                <a:ext cx="373063" cy="1539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1"/>
                  </a:cxn>
                  <a:cxn ang="0">
                    <a:pos x="16" y="4"/>
                  </a:cxn>
                  <a:cxn ang="0">
                    <a:pos x="29" y="8"/>
                  </a:cxn>
                  <a:cxn ang="0">
                    <a:pos x="44" y="14"/>
                  </a:cxn>
                  <a:cxn ang="0">
                    <a:pos x="63" y="21"/>
                  </a:cxn>
                  <a:cxn ang="0">
                    <a:pos x="85" y="27"/>
                  </a:cxn>
                  <a:cxn ang="0">
                    <a:pos x="111" y="34"/>
                  </a:cxn>
                  <a:cxn ang="0">
                    <a:pos x="138" y="40"/>
                  </a:cxn>
                  <a:cxn ang="0">
                    <a:pos x="169" y="45"/>
                  </a:cxn>
                  <a:cxn ang="0">
                    <a:pos x="201" y="49"/>
                  </a:cxn>
                  <a:cxn ang="0">
                    <a:pos x="235" y="51"/>
                  </a:cxn>
                  <a:cxn ang="0">
                    <a:pos x="232" y="60"/>
                  </a:cxn>
                  <a:cxn ang="0">
                    <a:pos x="226" y="77"/>
                  </a:cxn>
                  <a:cxn ang="0">
                    <a:pos x="222" y="86"/>
                  </a:cxn>
                  <a:cxn ang="0">
                    <a:pos x="217" y="97"/>
                  </a:cxn>
                  <a:cxn ang="0">
                    <a:pos x="203" y="97"/>
                  </a:cxn>
                  <a:cxn ang="0">
                    <a:pos x="188" y="96"/>
                  </a:cxn>
                  <a:cxn ang="0">
                    <a:pos x="169" y="94"/>
                  </a:cxn>
                  <a:cxn ang="0">
                    <a:pos x="147" y="90"/>
                  </a:cxn>
                  <a:cxn ang="0">
                    <a:pos x="121" y="85"/>
                  </a:cxn>
                  <a:cxn ang="0">
                    <a:pos x="96" y="78"/>
                  </a:cxn>
                  <a:cxn ang="0">
                    <a:pos x="69" y="67"/>
                  </a:cxn>
                  <a:cxn ang="0">
                    <a:pos x="44" y="54"/>
                  </a:cxn>
                  <a:cxn ang="0">
                    <a:pos x="20" y="38"/>
                  </a:cxn>
                  <a:cxn ang="0">
                    <a:pos x="0" y="19"/>
                  </a:cxn>
                  <a:cxn ang="0">
                    <a:pos x="7" y="0"/>
                  </a:cxn>
                </a:cxnLst>
                <a:rect l="0" t="0" r="r" b="b"/>
                <a:pathLst>
                  <a:path w="235" h="97">
                    <a:moveTo>
                      <a:pt x="7" y="0"/>
                    </a:moveTo>
                    <a:lnTo>
                      <a:pt x="9" y="1"/>
                    </a:lnTo>
                    <a:lnTo>
                      <a:pt x="16" y="4"/>
                    </a:lnTo>
                    <a:lnTo>
                      <a:pt x="29" y="8"/>
                    </a:lnTo>
                    <a:lnTo>
                      <a:pt x="44" y="14"/>
                    </a:lnTo>
                    <a:lnTo>
                      <a:pt x="63" y="21"/>
                    </a:lnTo>
                    <a:lnTo>
                      <a:pt x="85" y="27"/>
                    </a:lnTo>
                    <a:lnTo>
                      <a:pt x="111" y="34"/>
                    </a:lnTo>
                    <a:lnTo>
                      <a:pt x="138" y="40"/>
                    </a:lnTo>
                    <a:lnTo>
                      <a:pt x="169" y="45"/>
                    </a:lnTo>
                    <a:lnTo>
                      <a:pt x="201" y="49"/>
                    </a:lnTo>
                    <a:lnTo>
                      <a:pt x="235" y="51"/>
                    </a:lnTo>
                    <a:lnTo>
                      <a:pt x="232" y="60"/>
                    </a:lnTo>
                    <a:lnTo>
                      <a:pt x="226" y="77"/>
                    </a:lnTo>
                    <a:lnTo>
                      <a:pt x="222" y="86"/>
                    </a:lnTo>
                    <a:lnTo>
                      <a:pt x="217" y="97"/>
                    </a:lnTo>
                    <a:lnTo>
                      <a:pt x="203" y="97"/>
                    </a:lnTo>
                    <a:lnTo>
                      <a:pt x="188" y="96"/>
                    </a:lnTo>
                    <a:lnTo>
                      <a:pt x="169" y="94"/>
                    </a:lnTo>
                    <a:lnTo>
                      <a:pt x="147" y="90"/>
                    </a:lnTo>
                    <a:lnTo>
                      <a:pt x="121" y="85"/>
                    </a:lnTo>
                    <a:lnTo>
                      <a:pt x="96" y="78"/>
                    </a:lnTo>
                    <a:lnTo>
                      <a:pt x="69" y="67"/>
                    </a:lnTo>
                    <a:lnTo>
                      <a:pt x="44" y="54"/>
                    </a:lnTo>
                    <a:lnTo>
                      <a:pt x="20" y="38"/>
                    </a:lnTo>
                    <a:lnTo>
                      <a:pt x="0" y="19"/>
                    </a:lnTo>
                    <a:lnTo>
                      <a:pt x="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55"/>
              <p:cNvSpPr>
                <a:spLocks/>
              </p:cNvSpPr>
              <p:nvPr/>
            </p:nvSpPr>
            <p:spPr bwMode="auto">
              <a:xfrm>
                <a:off x="5838825" y="3471863"/>
                <a:ext cx="173038" cy="100013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68" y="6"/>
                  </a:cxn>
                  <a:cxn ang="0">
                    <a:pos x="70" y="15"/>
                  </a:cxn>
                  <a:cxn ang="0">
                    <a:pos x="72" y="25"/>
                  </a:cxn>
                  <a:cxn ang="0">
                    <a:pos x="74" y="35"/>
                  </a:cxn>
                  <a:cxn ang="0">
                    <a:pos x="76" y="41"/>
                  </a:cxn>
                  <a:cxn ang="0">
                    <a:pos x="78" y="42"/>
                  </a:cxn>
                  <a:cxn ang="0">
                    <a:pos x="86" y="42"/>
                  </a:cxn>
                  <a:cxn ang="0">
                    <a:pos x="96" y="43"/>
                  </a:cxn>
                  <a:cxn ang="0">
                    <a:pos x="109" y="44"/>
                  </a:cxn>
                  <a:cxn ang="0">
                    <a:pos x="88" y="52"/>
                  </a:cxn>
                  <a:cxn ang="0">
                    <a:pos x="66" y="58"/>
                  </a:cxn>
                  <a:cxn ang="0">
                    <a:pos x="45" y="61"/>
                  </a:cxn>
                  <a:cxn ang="0">
                    <a:pos x="27" y="63"/>
                  </a:cxn>
                  <a:cxn ang="0">
                    <a:pos x="12" y="63"/>
                  </a:cxn>
                  <a:cxn ang="0">
                    <a:pos x="0" y="61"/>
                  </a:cxn>
                  <a:cxn ang="0">
                    <a:pos x="1" y="59"/>
                  </a:cxn>
                  <a:cxn ang="0">
                    <a:pos x="2" y="55"/>
                  </a:cxn>
                  <a:cxn ang="0">
                    <a:pos x="3" y="48"/>
                  </a:cxn>
                  <a:cxn ang="0">
                    <a:pos x="6" y="37"/>
                  </a:cxn>
                  <a:cxn ang="0">
                    <a:pos x="11" y="20"/>
                  </a:cxn>
                  <a:cxn ang="0">
                    <a:pos x="28" y="15"/>
                  </a:cxn>
                  <a:cxn ang="0">
                    <a:pos x="42" y="10"/>
                  </a:cxn>
                  <a:cxn ang="0">
                    <a:pos x="55" y="5"/>
                  </a:cxn>
                  <a:cxn ang="0">
                    <a:pos x="67" y="0"/>
                  </a:cxn>
                </a:cxnLst>
                <a:rect l="0" t="0" r="r" b="b"/>
                <a:pathLst>
                  <a:path w="109" h="63">
                    <a:moveTo>
                      <a:pt x="67" y="0"/>
                    </a:moveTo>
                    <a:lnTo>
                      <a:pt x="68" y="6"/>
                    </a:lnTo>
                    <a:lnTo>
                      <a:pt x="70" y="15"/>
                    </a:lnTo>
                    <a:lnTo>
                      <a:pt x="72" y="25"/>
                    </a:lnTo>
                    <a:lnTo>
                      <a:pt x="74" y="35"/>
                    </a:lnTo>
                    <a:lnTo>
                      <a:pt x="76" y="41"/>
                    </a:lnTo>
                    <a:lnTo>
                      <a:pt x="78" y="42"/>
                    </a:lnTo>
                    <a:lnTo>
                      <a:pt x="86" y="42"/>
                    </a:lnTo>
                    <a:lnTo>
                      <a:pt x="96" y="43"/>
                    </a:lnTo>
                    <a:lnTo>
                      <a:pt x="109" y="44"/>
                    </a:lnTo>
                    <a:lnTo>
                      <a:pt x="88" y="52"/>
                    </a:lnTo>
                    <a:lnTo>
                      <a:pt x="66" y="58"/>
                    </a:lnTo>
                    <a:lnTo>
                      <a:pt x="45" y="61"/>
                    </a:lnTo>
                    <a:lnTo>
                      <a:pt x="27" y="63"/>
                    </a:lnTo>
                    <a:lnTo>
                      <a:pt x="12" y="63"/>
                    </a:lnTo>
                    <a:lnTo>
                      <a:pt x="0" y="61"/>
                    </a:lnTo>
                    <a:lnTo>
                      <a:pt x="1" y="59"/>
                    </a:lnTo>
                    <a:lnTo>
                      <a:pt x="2" y="55"/>
                    </a:lnTo>
                    <a:lnTo>
                      <a:pt x="3" y="48"/>
                    </a:lnTo>
                    <a:lnTo>
                      <a:pt x="6" y="37"/>
                    </a:lnTo>
                    <a:lnTo>
                      <a:pt x="11" y="20"/>
                    </a:lnTo>
                    <a:lnTo>
                      <a:pt x="28" y="15"/>
                    </a:lnTo>
                    <a:lnTo>
                      <a:pt x="42" y="10"/>
                    </a:lnTo>
                    <a:lnTo>
                      <a:pt x="55" y="5"/>
                    </a:lnTo>
                    <a:lnTo>
                      <a:pt x="6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56"/>
              <p:cNvSpPr>
                <a:spLocks/>
              </p:cNvSpPr>
              <p:nvPr/>
            </p:nvSpPr>
            <p:spPr bwMode="auto">
              <a:xfrm>
                <a:off x="5713413" y="2797175"/>
                <a:ext cx="276225" cy="639763"/>
              </a:xfrm>
              <a:custGeom>
                <a:avLst/>
                <a:gdLst/>
                <a:ahLst/>
                <a:cxnLst>
                  <a:cxn ang="0">
                    <a:pos x="153" y="0"/>
                  </a:cxn>
                  <a:cxn ang="0">
                    <a:pos x="174" y="9"/>
                  </a:cxn>
                  <a:cxn ang="0">
                    <a:pos x="170" y="45"/>
                  </a:cxn>
                  <a:cxn ang="0">
                    <a:pos x="165" y="81"/>
                  </a:cxn>
                  <a:cxn ang="0">
                    <a:pos x="153" y="153"/>
                  </a:cxn>
                  <a:cxn ang="0">
                    <a:pos x="145" y="186"/>
                  </a:cxn>
                  <a:cxn ang="0">
                    <a:pos x="138" y="219"/>
                  </a:cxn>
                  <a:cxn ang="0">
                    <a:pos x="130" y="250"/>
                  </a:cxn>
                  <a:cxn ang="0">
                    <a:pos x="124" y="277"/>
                  </a:cxn>
                  <a:cxn ang="0">
                    <a:pos x="117" y="303"/>
                  </a:cxn>
                  <a:cxn ang="0">
                    <a:pos x="112" y="323"/>
                  </a:cxn>
                  <a:cxn ang="0">
                    <a:pos x="107" y="341"/>
                  </a:cxn>
                  <a:cxn ang="0">
                    <a:pos x="103" y="354"/>
                  </a:cxn>
                  <a:cxn ang="0">
                    <a:pos x="101" y="362"/>
                  </a:cxn>
                  <a:cxn ang="0">
                    <a:pos x="100" y="365"/>
                  </a:cxn>
                  <a:cxn ang="0">
                    <a:pos x="26" y="403"/>
                  </a:cxn>
                  <a:cxn ang="0">
                    <a:pos x="0" y="326"/>
                  </a:cxn>
                  <a:cxn ang="0">
                    <a:pos x="13" y="302"/>
                  </a:cxn>
                  <a:cxn ang="0">
                    <a:pos x="40" y="247"/>
                  </a:cxn>
                  <a:cxn ang="0">
                    <a:pos x="54" y="218"/>
                  </a:cxn>
                  <a:cxn ang="0">
                    <a:pos x="67" y="188"/>
                  </a:cxn>
                  <a:cxn ang="0">
                    <a:pos x="94" y="131"/>
                  </a:cxn>
                  <a:cxn ang="0">
                    <a:pos x="106" y="105"/>
                  </a:cxn>
                  <a:cxn ang="0">
                    <a:pos x="117" y="80"/>
                  </a:cxn>
                  <a:cxn ang="0">
                    <a:pos x="127" y="58"/>
                  </a:cxn>
                  <a:cxn ang="0">
                    <a:pos x="135" y="39"/>
                  </a:cxn>
                  <a:cxn ang="0">
                    <a:pos x="142" y="22"/>
                  </a:cxn>
                  <a:cxn ang="0">
                    <a:pos x="149" y="10"/>
                  </a:cxn>
                  <a:cxn ang="0">
                    <a:pos x="152" y="3"/>
                  </a:cxn>
                  <a:cxn ang="0">
                    <a:pos x="153" y="0"/>
                  </a:cxn>
                </a:cxnLst>
                <a:rect l="0" t="0" r="r" b="b"/>
                <a:pathLst>
                  <a:path w="174" h="403">
                    <a:moveTo>
                      <a:pt x="153" y="0"/>
                    </a:moveTo>
                    <a:lnTo>
                      <a:pt x="174" y="9"/>
                    </a:lnTo>
                    <a:lnTo>
                      <a:pt x="170" y="45"/>
                    </a:lnTo>
                    <a:lnTo>
                      <a:pt x="165" y="81"/>
                    </a:lnTo>
                    <a:lnTo>
                      <a:pt x="153" y="153"/>
                    </a:lnTo>
                    <a:lnTo>
                      <a:pt x="145" y="186"/>
                    </a:lnTo>
                    <a:lnTo>
                      <a:pt x="138" y="219"/>
                    </a:lnTo>
                    <a:lnTo>
                      <a:pt x="130" y="250"/>
                    </a:lnTo>
                    <a:lnTo>
                      <a:pt x="124" y="277"/>
                    </a:lnTo>
                    <a:lnTo>
                      <a:pt x="117" y="303"/>
                    </a:lnTo>
                    <a:lnTo>
                      <a:pt x="112" y="323"/>
                    </a:lnTo>
                    <a:lnTo>
                      <a:pt x="107" y="341"/>
                    </a:lnTo>
                    <a:lnTo>
                      <a:pt x="103" y="354"/>
                    </a:lnTo>
                    <a:lnTo>
                      <a:pt x="101" y="362"/>
                    </a:lnTo>
                    <a:lnTo>
                      <a:pt x="100" y="365"/>
                    </a:lnTo>
                    <a:lnTo>
                      <a:pt x="26" y="403"/>
                    </a:lnTo>
                    <a:lnTo>
                      <a:pt x="0" y="326"/>
                    </a:lnTo>
                    <a:lnTo>
                      <a:pt x="13" y="302"/>
                    </a:lnTo>
                    <a:lnTo>
                      <a:pt x="40" y="247"/>
                    </a:lnTo>
                    <a:lnTo>
                      <a:pt x="54" y="218"/>
                    </a:lnTo>
                    <a:lnTo>
                      <a:pt x="67" y="188"/>
                    </a:lnTo>
                    <a:lnTo>
                      <a:pt x="94" y="131"/>
                    </a:lnTo>
                    <a:lnTo>
                      <a:pt x="106" y="105"/>
                    </a:lnTo>
                    <a:lnTo>
                      <a:pt x="117" y="80"/>
                    </a:lnTo>
                    <a:lnTo>
                      <a:pt x="127" y="58"/>
                    </a:lnTo>
                    <a:lnTo>
                      <a:pt x="135" y="39"/>
                    </a:lnTo>
                    <a:lnTo>
                      <a:pt x="142" y="22"/>
                    </a:lnTo>
                    <a:lnTo>
                      <a:pt x="149" y="10"/>
                    </a:lnTo>
                    <a:lnTo>
                      <a:pt x="15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BB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57"/>
              <p:cNvSpPr>
                <a:spLocks/>
              </p:cNvSpPr>
              <p:nvPr/>
            </p:nvSpPr>
            <p:spPr bwMode="auto">
              <a:xfrm>
                <a:off x="6245225" y="1889125"/>
                <a:ext cx="257175" cy="152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162" y="18"/>
                  </a:cxn>
                  <a:cxn ang="0">
                    <a:pos x="161" y="27"/>
                  </a:cxn>
                  <a:cxn ang="0">
                    <a:pos x="158" y="36"/>
                  </a:cxn>
                  <a:cxn ang="0">
                    <a:pos x="154" y="45"/>
                  </a:cxn>
                  <a:cxn ang="0">
                    <a:pos x="149" y="55"/>
                  </a:cxn>
                  <a:cxn ang="0">
                    <a:pos x="141" y="64"/>
                  </a:cxn>
                  <a:cxn ang="0">
                    <a:pos x="131" y="74"/>
                  </a:cxn>
                  <a:cxn ang="0">
                    <a:pos x="118" y="82"/>
                  </a:cxn>
                  <a:cxn ang="0">
                    <a:pos x="101" y="88"/>
                  </a:cxn>
                  <a:cxn ang="0">
                    <a:pos x="82" y="93"/>
                  </a:cxn>
                  <a:cxn ang="0">
                    <a:pos x="59" y="96"/>
                  </a:cxn>
                  <a:cxn ang="0">
                    <a:pos x="31" y="96"/>
                  </a:cxn>
                  <a:cxn ang="0">
                    <a:pos x="0" y="94"/>
                  </a:cxn>
                  <a:cxn ang="0">
                    <a:pos x="18" y="94"/>
                  </a:cxn>
                  <a:cxn ang="0">
                    <a:pos x="31" y="93"/>
                  </a:cxn>
                  <a:cxn ang="0">
                    <a:pos x="45" y="92"/>
                  </a:cxn>
                  <a:cxn ang="0">
                    <a:pos x="62" y="90"/>
                  </a:cxn>
                  <a:cxn ang="0">
                    <a:pos x="79" y="86"/>
                  </a:cxn>
                  <a:cxn ang="0">
                    <a:pos x="96" y="81"/>
                  </a:cxn>
                  <a:cxn ang="0">
                    <a:pos x="113" y="74"/>
                  </a:cxn>
                  <a:cxn ang="0">
                    <a:pos x="128" y="63"/>
                  </a:cxn>
                  <a:cxn ang="0">
                    <a:pos x="141" y="52"/>
                  </a:cxn>
                  <a:cxn ang="0">
                    <a:pos x="151" y="38"/>
                  </a:cxn>
                  <a:cxn ang="0">
                    <a:pos x="159" y="21"/>
                  </a:cxn>
                  <a:cxn ang="0">
                    <a:pos x="162" y="0"/>
                  </a:cxn>
                </a:cxnLst>
                <a:rect l="0" t="0" r="r" b="b"/>
                <a:pathLst>
                  <a:path w="162" h="96">
                    <a:moveTo>
                      <a:pt x="162" y="0"/>
                    </a:moveTo>
                    <a:lnTo>
                      <a:pt x="162" y="18"/>
                    </a:lnTo>
                    <a:lnTo>
                      <a:pt x="161" y="27"/>
                    </a:lnTo>
                    <a:lnTo>
                      <a:pt x="158" y="36"/>
                    </a:lnTo>
                    <a:lnTo>
                      <a:pt x="154" y="45"/>
                    </a:lnTo>
                    <a:lnTo>
                      <a:pt x="149" y="55"/>
                    </a:lnTo>
                    <a:lnTo>
                      <a:pt x="141" y="64"/>
                    </a:lnTo>
                    <a:lnTo>
                      <a:pt x="131" y="74"/>
                    </a:lnTo>
                    <a:lnTo>
                      <a:pt x="118" y="82"/>
                    </a:lnTo>
                    <a:lnTo>
                      <a:pt x="101" y="88"/>
                    </a:lnTo>
                    <a:lnTo>
                      <a:pt x="82" y="93"/>
                    </a:lnTo>
                    <a:lnTo>
                      <a:pt x="59" y="96"/>
                    </a:lnTo>
                    <a:lnTo>
                      <a:pt x="31" y="96"/>
                    </a:lnTo>
                    <a:lnTo>
                      <a:pt x="0" y="94"/>
                    </a:lnTo>
                    <a:lnTo>
                      <a:pt x="18" y="94"/>
                    </a:lnTo>
                    <a:lnTo>
                      <a:pt x="31" y="93"/>
                    </a:lnTo>
                    <a:lnTo>
                      <a:pt x="45" y="92"/>
                    </a:lnTo>
                    <a:lnTo>
                      <a:pt x="62" y="90"/>
                    </a:lnTo>
                    <a:lnTo>
                      <a:pt x="79" y="86"/>
                    </a:lnTo>
                    <a:lnTo>
                      <a:pt x="96" y="81"/>
                    </a:lnTo>
                    <a:lnTo>
                      <a:pt x="113" y="74"/>
                    </a:lnTo>
                    <a:lnTo>
                      <a:pt x="128" y="63"/>
                    </a:lnTo>
                    <a:lnTo>
                      <a:pt x="141" y="52"/>
                    </a:lnTo>
                    <a:lnTo>
                      <a:pt x="151" y="38"/>
                    </a:lnTo>
                    <a:lnTo>
                      <a:pt x="159" y="21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A6B8B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58"/>
              <p:cNvSpPr>
                <a:spLocks noEditPoints="1"/>
              </p:cNvSpPr>
              <p:nvPr/>
            </p:nvSpPr>
            <p:spPr bwMode="auto">
              <a:xfrm>
                <a:off x="6613525" y="2009775"/>
                <a:ext cx="44450" cy="354013"/>
              </a:xfrm>
              <a:custGeom>
                <a:avLst/>
                <a:gdLst/>
                <a:ahLst/>
                <a:cxnLst>
                  <a:cxn ang="0">
                    <a:pos x="10" y="219"/>
                  </a:cxn>
                  <a:cxn ang="0">
                    <a:pos x="10" y="220"/>
                  </a:cxn>
                  <a:cxn ang="0">
                    <a:pos x="9" y="223"/>
                  </a:cxn>
                  <a:cxn ang="0">
                    <a:pos x="10" y="219"/>
                  </a:cxn>
                  <a:cxn ang="0">
                    <a:pos x="0" y="0"/>
                  </a:cxn>
                  <a:cxn ang="0">
                    <a:pos x="1" y="2"/>
                  </a:cxn>
                  <a:cxn ang="0">
                    <a:pos x="5" y="8"/>
                  </a:cxn>
                  <a:cxn ang="0">
                    <a:pos x="9" y="18"/>
                  </a:cxn>
                  <a:cxn ang="0">
                    <a:pos x="15" y="32"/>
                  </a:cxn>
                  <a:cxn ang="0">
                    <a:pos x="20" y="51"/>
                  </a:cxn>
                  <a:cxn ang="0">
                    <a:pos x="24" y="71"/>
                  </a:cxn>
                  <a:cxn ang="0">
                    <a:pos x="27" y="95"/>
                  </a:cxn>
                  <a:cxn ang="0">
                    <a:pos x="28" y="123"/>
                  </a:cxn>
                  <a:cxn ang="0">
                    <a:pos x="25" y="153"/>
                  </a:cxn>
                  <a:cxn ang="0">
                    <a:pos x="19" y="187"/>
                  </a:cxn>
                  <a:cxn ang="0">
                    <a:pos x="10" y="219"/>
                  </a:cxn>
                  <a:cxn ang="0">
                    <a:pos x="11" y="213"/>
                  </a:cxn>
                  <a:cxn ang="0">
                    <a:pos x="14" y="200"/>
                  </a:cxn>
                  <a:cxn ang="0">
                    <a:pos x="16" y="184"/>
                  </a:cxn>
                  <a:cxn ang="0">
                    <a:pos x="18" y="165"/>
                  </a:cxn>
                  <a:cxn ang="0">
                    <a:pos x="20" y="142"/>
                  </a:cxn>
                  <a:cxn ang="0">
                    <a:pos x="20" y="117"/>
                  </a:cxn>
                  <a:cxn ang="0">
                    <a:pos x="19" y="89"/>
                  </a:cxn>
                  <a:cxn ang="0">
                    <a:pos x="15" y="61"/>
                  </a:cxn>
                  <a:cxn ang="0">
                    <a:pos x="9" y="30"/>
                  </a:cxn>
                  <a:cxn ang="0">
                    <a:pos x="0" y="0"/>
                  </a:cxn>
                </a:cxnLst>
                <a:rect l="0" t="0" r="r" b="b"/>
                <a:pathLst>
                  <a:path w="28" h="223">
                    <a:moveTo>
                      <a:pt x="10" y="219"/>
                    </a:moveTo>
                    <a:lnTo>
                      <a:pt x="10" y="220"/>
                    </a:lnTo>
                    <a:lnTo>
                      <a:pt x="9" y="223"/>
                    </a:lnTo>
                    <a:lnTo>
                      <a:pt x="10" y="219"/>
                    </a:lnTo>
                    <a:close/>
                    <a:moveTo>
                      <a:pt x="0" y="0"/>
                    </a:moveTo>
                    <a:lnTo>
                      <a:pt x="1" y="2"/>
                    </a:lnTo>
                    <a:lnTo>
                      <a:pt x="5" y="8"/>
                    </a:lnTo>
                    <a:lnTo>
                      <a:pt x="9" y="18"/>
                    </a:lnTo>
                    <a:lnTo>
                      <a:pt x="15" y="32"/>
                    </a:lnTo>
                    <a:lnTo>
                      <a:pt x="20" y="51"/>
                    </a:lnTo>
                    <a:lnTo>
                      <a:pt x="24" y="71"/>
                    </a:lnTo>
                    <a:lnTo>
                      <a:pt x="27" y="95"/>
                    </a:lnTo>
                    <a:lnTo>
                      <a:pt x="28" y="123"/>
                    </a:lnTo>
                    <a:lnTo>
                      <a:pt x="25" y="153"/>
                    </a:lnTo>
                    <a:lnTo>
                      <a:pt x="19" y="187"/>
                    </a:lnTo>
                    <a:lnTo>
                      <a:pt x="10" y="219"/>
                    </a:lnTo>
                    <a:lnTo>
                      <a:pt x="11" y="213"/>
                    </a:lnTo>
                    <a:lnTo>
                      <a:pt x="14" y="200"/>
                    </a:lnTo>
                    <a:lnTo>
                      <a:pt x="16" y="184"/>
                    </a:lnTo>
                    <a:lnTo>
                      <a:pt x="18" y="165"/>
                    </a:lnTo>
                    <a:lnTo>
                      <a:pt x="20" y="142"/>
                    </a:lnTo>
                    <a:lnTo>
                      <a:pt x="20" y="117"/>
                    </a:lnTo>
                    <a:lnTo>
                      <a:pt x="19" y="89"/>
                    </a:lnTo>
                    <a:lnTo>
                      <a:pt x="15" y="61"/>
                    </a:lnTo>
                    <a:lnTo>
                      <a:pt x="9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59"/>
              <p:cNvSpPr>
                <a:spLocks/>
              </p:cNvSpPr>
              <p:nvPr/>
            </p:nvSpPr>
            <p:spPr bwMode="auto">
              <a:xfrm>
                <a:off x="5276850" y="3843338"/>
                <a:ext cx="125413" cy="2301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12"/>
                  </a:cxn>
                  <a:cxn ang="0">
                    <a:pos x="29" y="24"/>
                  </a:cxn>
                  <a:cxn ang="0">
                    <a:pos x="43" y="32"/>
                  </a:cxn>
                  <a:cxn ang="0">
                    <a:pos x="58" y="40"/>
                  </a:cxn>
                  <a:cxn ang="0">
                    <a:pos x="69" y="48"/>
                  </a:cxn>
                  <a:cxn ang="0">
                    <a:pos x="76" y="55"/>
                  </a:cxn>
                  <a:cxn ang="0">
                    <a:pos x="79" y="62"/>
                  </a:cxn>
                  <a:cxn ang="0">
                    <a:pos x="79" y="71"/>
                  </a:cxn>
                  <a:cxn ang="0">
                    <a:pos x="77" y="79"/>
                  </a:cxn>
                  <a:cxn ang="0">
                    <a:pos x="67" y="104"/>
                  </a:cxn>
                  <a:cxn ang="0">
                    <a:pos x="62" y="115"/>
                  </a:cxn>
                  <a:cxn ang="0">
                    <a:pos x="59" y="125"/>
                  </a:cxn>
                  <a:cxn ang="0">
                    <a:pos x="58" y="134"/>
                  </a:cxn>
                  <a:cxn ang="0">
                    <a:pos x="60" y="142"/>
                  </a:cxn>
                  <a:cxn ang="0">
                    <a:pos x="58" y="141"/>
                  </a:cxn>
                  <a:cxn ang="0">
                    <a:pos x="51" y="141"/>
                  </a:cxn>
                  <a:cxn ang="0">
                    <a:pos x="41" y="142"/>
                  </a:cxn>
                  <a:cxn ang="0">
                    <a:pos x="28" y="145"/>
                  </a:cxn>
                  <a:cxn ang="0">
                    <a:pos x="29" y="141"/>
                  </a:cxn>
                  <a:cxn ang="0">
                    <a:pos x="31" y="132"/>
                  </a:cxn>
                  <a:cxn ang="0">
                    <a:pos x="32" y="119"/>
                  </a:cxn>
                  <a:cxn ang="0">
                    <a:pos x="34" y="104"/>
                  </a:cxn>
                  <a:cxn ang="0">
                    <a:pos x="35" y="89"/>
                  </a:cxn>
                  <a:cxn ang="0">
                    <a:pos x="35" y="75"/>
                  </a:cxn>
                  <a:cxn ang="0">
                    <a:pos x="34" y="62"/>
                  </a:cxn>
                  <a:cxn ang="0">
                    <a:pos x="33" y="61"/>
                  </a:cxn>
                  <a:cxn ang="0">
                    <a:pos x="33" y="60"/>
                  </a:cxn>
                  <a:cxn ang="0">
                    <a:pos x="29" y="50"/>
                  </a:cxn>
                  <a:cxn ang="0">
                    <a:pos x="21" y="37"/>
                  </a:cxn>
                  <a:cxn ang="0">
                    <a:pos x="12" y="20"/>
                  </a:cxn>
                  <a:cxn ang="0">
                    <a:pos x="0" y="0"/>
                  </a:cxn>
                </a:cxnLst>
                <a:rect l="0" t="0" r="r" b="b"/>
                <a:pathLst>
                  <a:path w="79" h="145">
                    <a:moveTo>
                      <a:pt x="0" y="0"/>
                    </a:moveTo>
                    <a:lnTo>
                      <a:pt x="15" y="12"/>
                    </a:lnTo>
                    <a:lnTo>
                      <a:pt x="29" y="24"/>
                    </a:lnTo>
                    <a:lnTo>
                      <a:pt x="43" y="32"/>
                    </a:lnTo>
                    <a:lnTo>
                      <a:pt x="58" y="40"/>
                    </a:lnTo>
                    <a:lnTo>
                      <a:pt x="69" y="48"/>
                    </a:lnTo>
                    <a:lnTo>
                      <a:pt x="76" y="55"/>
                    </a:lnTo>
                    <a:lnTo>
                      <a:pt x="79" y="62"/>
                    </a:lnTo>
                    <a:lnTo>
                      <a:pt x="79" y="71"/>
                    </a:lnTo>
                    <a:lnTo>
                      <a:pt x="77" y="79"/>
                    </a:lnTo>
                    <a:lnTo>
                      <a:pt x="67" y="104"/>
                    </a:lnTo>
                    <a:lnTo>
                      <a:pt x="62" y="115"/>
                    </a:lnTo>
                    <a:lnTo>
                      <a:pt x="59" y="125"/>
                    </a:lnTo>
                    <a:lnTo>
                      <a:pt x="58" y="134"/>
                    </a:lnTo>
                    <a:lnTo>
                      <a:pt x="60" y="142"/>
                    </a:lnTo>
                    <a:lnTo>
                      <a:pt x="58" y="141"/>
                    </a:lnTo>
                    <a:lnTo>
                      <a:pt x="51" y="141"/>
                    </a:lnTo>
                    <a:lnTo>
                      <a:pt x="41" y="142"/>
                    </a:lnTo>
                    <a:lnTo>
                      <a:pt x="28" y="145"/>
                    </a:lnTo>
                    <a:lnTo>
                      <a:pt x="29" y="141"/>
                    </a:lnTo>
                    <a:lnTo>
                      <a:pt x="31" y="132"/>
                    </a:lnTo>
                    <a:lnTo>
                      <a:pt x="32" y="119"/>
                    </a:lnTo>
                    <a:lnTo>
                      <a:pt x="34" y="104"/>
                    </a:lnTo>
                    <a:lnTo>
                      <a:pt x="35" y="89"/>
                    </a:lnTo>
                    <a:lnTo>
                      <a:pt x="35" y="75"/>
                    </a:lnTo>
                    <a:lnTo>
                      <a:pt x="34" y="62"/>
                    </a:lnTo>
                    <a:lnTo>
                      <a:pt x="33" y="61"/>
                    </a:lnTo>
                    <a:lnTo>
                      <a:pt x="33" y="60"/>
                    </a:lnTo>
                    <a:lnTo>
                      <a:pt x="29" y="50"/>
                    </a:lnTo>
                    <a:lnTo>
                      <a:pt x="21" y="37"/>
                    </a:lnTo>
                    <a:lnTo>
                      <a:pt x="12" y="2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460"/>
              <p:cNvSpPr>
                <a:spLocks/>
              </p:cNvSpPr>
              <p:nvPr/>
            </p:nvSpPr>
            <p:spPr bwMode="auto">
              <a:xfrm>
                <a:off x="5808663" y="3790950"/>
                <a:ext cx="293688" cy="4175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5" y="8"/>
                  </a:cxn>
                  <a:cxn ang="0">
                    <a:pos x="103" y="24"/>
                  </a:cxn>
                  <a:cxn ang="0">
                    <a:pos x="95" y="43"/>
                  </a:cxn>
                  <a:cxn ang="0">
                    <a:pos x="87" y="64"/>
                  </a:cxn>
                  <a:cxn ang="0">
                    <a:pos x="83" y="85"/>
                  </a:cxn>
                  <a:cxn ang="0">
                    <a:pos x="80" y="108"/>
                  </a:cxn>
                  <a:cxn ang="0">
                    <a:pos x="79" y="128"/>
                  </a:cxn>
                  <a:cxn ang="0">
                    <a:pos x="79" y="163"/>
                  </a:cxn>
                  <a:cxn ang="0">
                    <a:pos x="80" y="175"/>
                  </a:cxn>
                  <a:cxn ang="0">
                    <a:pos x="81" y="183"/>
                  </a:cxn>
                  <a:cxn ang="0">
                    <a:pos x="81" y="186"/>
                  </a:cxn>
                  <a:cxn ang="0">
                    <a:pos x="98" y="173"/>
                  </a:cxn>
                  <a:cxn ang="0">
                    <a:pos x="115" y="164"/>
                  </a:cxn>
                  <a:cxn ang="0">
                    <a:pos x="132" y="156"/>
                  </a:cxn>
                  <a:cxn ang="0">
                    <a:pos x="149" y="149"/>
                  </a:cxn>
                  <a:cxn ang="0">
                    <a:pos x="163" y="145"/>
                  </a:cxn>
                  <a:cxn ang="0">
                    <a:pos x="175" y="143"/>
                  </a:cxn>
                  <a:cxn ang="0">
                    <a:pos x="182" y="141"/>
                  </a:cxn>
                  <a:cxn ang="0">
                    <a:pos x="185" y="141"/>
                  </a:cxn>
                  <a:cxn ang="0">
                    <a:pos x="178" y="201"/>
                  </a:cxn>
                  <a:cxn ang="0">
                    <a:pos x="81" y="263"/>
                  </a:cxn>
                  <a:cxn ang="0">
                    <a:pos x="80" y="261"/>
                  </a:cxn>
                  <a:cxn ang="0">
                    <a:pos x="76" y="256"/>
                  </a:cxn>
                  <a:cxn ang="0">
                    <a:pos x="72" y="247"/>
                  </a:cxn>
                  <a:cxn ang="0">
                    <a:pos x="66" y="236"/>
                  </a:cxn>
                  <a:cxn ang="0">
                    <a:pos x="62" y="221"/>
                  </a:cxn>
                  <a:cxn ang="0">
                    <a:pos x="58" y="201"/>
                  </a:cxn>
                  <a:cxn ang="0">
                    <a:pos x="56" y="178"/>
                  </a:cxn>
                  <a:cxn ang="0">
                    <a:pos x="57" y="150"/>
                  </a:cxn>
                  <a:cxn ang="0">
                    <a:pos x="60" y="120"/>
                  </a:cxn>
                  <a:cxn ang="0">
                    <a:pos x="65" y="93"/>
                  </a:cxn>
                  <a:cxn ang="0">
                    <a:pos x="71" y="71"/>
                  </a:cxn>
                  <a:cxn ang="0">
                    <a:pos x="79" y="51"/>
                  </a:cxn>
                  <a:cxn ang="0">
                    <a:pos x="87" y="34"/>
                  </a:cxn>
                  <a:cxn ang="0">
                    <a:pos x="96" y="20"/>
                  </a:cxn>
                  <a:cxn ang="0">
                    <a:pos x="0" y="0"/>
                  </a:cxn>
                </a:cxnLst>
                <a:rect l="0" t="0" r="r" b="b"/>
                <a:pathLst>
                  <a:path w="185" h="263">
                    <a:moveTo>
                      <a:pt x="0" y="0"/>
                    </a:moveTo>
                    <a:lnTo>
                      <a:pt x="115" y="8"/>
                    </a:lnTo>
                    <a:lnTo>
                      <a:pt x="103" y="24"/>
                    </a:lnTo>
                    <a:lnTo>
                      <a:pt x="95" y="43"/>
                    </a:lnTo>
                    <a:lnTo>
                      <a:pt x="87" y="64"/>
                    </a:lnTo>
                    <a:lnTo>
                      <a:pt x="83" y="85"/>
                    </a:lnTo>
                    <a:lnTo>
                      <a:pt x="80" y="108"/>
                    </a:lnTo>
                    <a:lnTo>
                      <a:pt x="79" y="128"/>
                    </a:lnTo>
                    <a:lnTo>
                      <a:pt x="79" y="163"/>
                    </a:lnTo>
                    <a:lnTo>
                      <a:pt x="80" y="175"/>
                    </a:lnTo>
                    <a:lnTo>
                      <a:pt x="81" y="183"/>
                    </a:lnTo>
                    <a:lnTo>
                      <a:pt x="81" y="186"/>
                    </a:lnTo>
                    <a:lnTo>
                      <a:pt x="98" y="173"/>
                    </a:lnTo>
                    <a:lnTo>
                      <a:pt x="115" y="164"/>
                    </a:lnTo>
                    <a:lnTo>
                      <a:pt x="132" y="156"/>
                    </a:lnTo>
                    <a:lnTo>
                      <a:pt x="149" y="149"/>
                    </a:lnTo>
                    <a:lnTo>
                      <a:pt x="163" y="145"/>
                    </a:lnTo>
                    <a:lnTo>
                      <a:pt x="175" y="143"/>
                    </a:lnTo>
                    <a:lnTo>
                      <a:pt x="182" y="141"/>
                    </a:lnTo>
                    <a:lnTo>
                      <a:pt x="185" y="141"/>
                    </a:lnTo>
                    <a:lnTo>
                      <a:pt x="178" y="201"/>
                    </a:lnTo>
                    <a:lnTo>
                      <a:pt x="81" y="263"/>
                    </a:lnTo>
                    <a:lnTo>
                      <a:pt x="80" y="261"/>
                    </a:lnTo>
                    <a:lnTo>
                      <a:pt x="76" y="256"/>
                    </a:lnTo>
                    <a:lnTo>
                      <a:pt x="72" y="247"/>
                    </a:lnTo>
                    <a:lnTo>
                      <a:pt x="66" y="236"/>
                    </a:lnTo>
                    <a:lnTo>
                      <a:pt x="62" y="221"/>
                    </a:lnTo>
                    <a:lnTo>
                      <a:pt x="58" y="201"/>
                    </a:lnTo>
                    <a:lnTo>
                      <a:pt x="56" y="178"/>
                    </a:lnTo>
                    <a:lnTo>
                      <a:pt x="57" y="150"/>
                    </a:lnTo>
                    <a:lnTo>
                      <a:pt x="60" y="120"/>
                    </a:lnTo>
                    <a:lnTo>
                      <a:pt x="65" y="93"/>
                    </a:lnTo>
                    <a:lnTo>
                      <a:pt x="71" y="71"/>
                    </a:lnTo>
                    <a:lnTo>
                      <a:pt x="79" y="51"/>
                    </a:lnTo>
                    <a:lnTo>
                      <a:pt x="87" y="34"/>
                    </a:lnTo>
                    <a:lnTo>
                      <a:pt x="96" y="2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461"/>
              <p:cNvSpPr>
                <a:spLocks/>
              </p:cNvSpPr>
              <p:nvPr/>
            </p:nvSpPr>
            <p:spPr bwMode="auto">
              <a:xfrm>
                <a:off x="5937250" y="4010025"/>
                <a:ext cx="346075" cy="198438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32" y="0"/>
                  </a:cxn>
                  <a:cxn ang="0">
                    <a:pos x="144" y="1"/>
                  </a:cxn>
                  <a:cxn ang="0">
                    <a:pos x="156" y="4"/>
                  </a:cxn>
                  <a:cxn ang="0">
                    <a:pos x="169" y="10"/>
                  </a:cxn>
                  <a:cxn ang="0">
                    <a:pos x="181" y="18"/>
                  </a:cxn>
                  <a:cxn ang="0">
                    <a:pos x="194" y="30"/>
                  </a:cxn>
                  <a:cxn ang="0">
                    <a:pos x="204" y="44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0" y="125"/>
                  </a:cxn>
                  <a:cxn ang="0">
                    <a:pos x="0" y="110"/>
                  </a:cxn>
                  <a:cxn ang="0">
                    <a:pos x="1" y="100"/>
                  </a:cxn>
                  <a:cxn ang="0">
                    <a:pos x="3" y="89"/>
                  </a:cxn>
                  <a:cxn ang="0">
                    <a:pos x="8" y="76"/>
                  </a:cxn>
                  <a:cxn ang="0">
                    <a:pos x="13" y="62"/>
                  </a:cxn>
                  <a:cxn ang="0">
                    <a:pos x="21" y="49"/>
                  </a:cxn>
                  <a:cxn ang="0">
                    <a:pos x="32" y="37"/>
                  </a:cxn>
                  <a:cxn ang="0">
                    <a:pos x="46" y="25"/>
                  </a:cxn>
                  <a:cxn ang="0">
                    <a:pos x="63" y="14"/>
                  </a:cxn>
                  <a:cxn ang="0">
                    <a:pos x="85" y="6"/>
                  </a:cxn>
                  <a:cxn ang="0">
                    <a:pos x="110" y="1"/>
                  </a:cxn>
                  <a:cxn ang="0">
                    <a:pos x="120" y="0"/>
                  </a:cxn>
                </a:cxnLst>
                <a:rect l="0" t="0" r="r" b="b"/>
                <a:pathLst>
                  <a:path w="218" h="125">
                    <a:moveTo>
                      <a:pt x="120" y="0"/>
                    </a:moveTo>
                    <a:lnTo>
                      <a:pt x="132" y="0"/>
                    </a:lnTo>
                    <a:lnTo>
                      <a:pt x="144" y="1"/>
                    </a:lnTo>
                    <a:lnTo>
                      <a:pt x="156" y="4"/>
                    </a:lnTo>
                    <a:lnTo>
                      <a:pt x="169" y="10"/>
                    </a:lnTo>
                    <a:lnTo>
                      <a:pt x="181" y="18"/>
                    </a:lnTo>
                    <a:lnTo>
                      <a:pt x="194" y="30"/>
                    </a:lnTo>
                    <a:lnTo>
                      <a:pt x="204" y="44"/>
                    </a:lnTo>
                    <a:lnTo>
                      <a:pt x="212" y="62"/>
                    </a:lnTo>
                    <a:lnTo>
                      <a:pt x="218" y="86"/>
                    </a:lnTo>
                    <a:lnTo>
                      <a:pt x="0" y="125"/>
                    </a:lnTo>
                    <a:lnTo>
                      <a:pt x="0" y="110"/>
                    </a:lnTo>
                    <a:lnTo>
                      <a:pt x="1" y="100"/>
                    </a:lnTo>
                    <a:lnTo>
                      <a:pt x="3" y="89"/>
                    </a:lnTo>
                    <a:lnTo>
                      <a:pt x="8" y="76"/>
                    </a:lnTo>
                    <a:lnTo>
                      <a:pt x="13" y="62"/>
                    </a:lnTo>
                    <a:lnTo>
                      <a:pt x="21" y="49"/>
                    </a:lnTo>
                    <a:lnTo>
                      <a:pt x="32" y="37"/>
                    </a:lnTo>
                    <a:lnTo>
                      <a:pt x="46" y="25"/>
                    </a:lnTo>
                    <a:lnTo>
                      <a:pt x="63" y="14"/>
                    </a:lnTo>
                    <a:lnTo>
                      <a:pt x="85" y="6"/>
                    </a:lnTo>
                    <a:lnTo>
                      <a:pt x="110" y="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462"/>
              <p:cNvSpPr>
                <a:spLocks/>
              </p:cNvSpPr>
              <p:nvPr/>
            </p:nvSpPr>
            <p:spPr bwMode="auto">
              <a:xfrm>
                <a:off x="5856288" y="2747963"/>
                <a:ext cx="374650" cy="755650"/>
              </a:xfrm>
              <a:custGeom>
                <a:avLst/>
                <a:gdLst/>
                <a:ahLst/>
                <a:cxnLst>
                  <a:cxn ang="0">
                    <a:pos x="197" y="0"/>
                  </a:cxn>
                  <a:cxn ang="0">
                    <a:pos x="236" y="6"/>
                  </a:cxn>
                  <a:cxn ang="0">
                    <a:pos x="85" y="428"/>
                  </a:cxn>
                  <a:cxn ang="0">
                    <a:pos x="49" y="460"/>
                  </a:cxn>
                  <a:cxn ang="0">
                    <a:pos x="32" y="466"/>
                  </a:cxn>
                  <a:cxn ang="0">
                    <a:pos x="18" y="471"/>
                  </a:cxn>
                  <a:cxn ang="0">
                    <a:pos x="8" y="474"/>
                  </a:cxn>
                  <a:cxn ang="0">
                    <a:pos x="2" y="475"/>
                  </a:cxn>
                  <a:cxn ang="0">
                    <a:pos x="0" y="476"/>
                  </a:cxn>
                  <a:cxn ang="0">
                    <a:pos x="7" y="451"/>
                  </a:cxn>
                  <a:cxn ang="0">
                    <a:pos x="13" y="425"/>
                  </a:cxn>
                  <a:cxn ang="0">
                    <a:pos x="21" y="401"/>
                  </a:cxn>
                  <a:cxn ang="0">
                    <a:pos x="29" y="375"/>
                  </a:cxn>
                  <a:cxn ang="0">
                    <a:pos x="38" y="348"/>
                  </a:cxn>
                  <a:cxn ang="0">
                    <a:pos x="49" y="317"/>
                  </a:cxn>
                  <a:cxn ang="0">
                    <a:pos x="62" y="284"/>
                  </a:cxn>
                  <a:cxn ang="0">
                    <a:pos x="77" y="246"/>
                  </a:cxn>
                  <a:cxn ang="0">
                    <a:pos x="98" y="196"/>
                  </a:cxn>
                  <a:cxn ang="0">
                    <a:pos x="119" y="150"/>
                  </a:cxn>
                  <a:cxn ang="0">
                    <a:pos x="138" y="110"/>
                  </a:cxn>
                  <a:cxn ang="0">
                    <a:pos x="156" y="75"/>
                  </a:cxn>
                  <a:cxn ang="0">
                    <a:pos x="171" y="45"/>
                  </a:cxn>
                  <a:cxn ang="0">
                    <a:pos x="186" y="20"/>
                  </a:cxn>
                  <a:cxn ang="0">
                    <a:pos x="197" y="0"/>
                  </a:cxn>
                </a:cxnLst>
                <a:rect l="0" t="0" r="r" b="b"/>
                <a:pathLst>
                  <a:path w="236" h="476">
                    <a:moveTo>
                      <a:pt x="197" y="0"/>
                    </a:moveTo>
                    <a:lnTo>
                      <a:pt x="236" y="6"/>
                    </a:lnTo>
                    <a:lnTo>
                      <a:pt x="85" y="428"/>
                    </a:lnTo>
                    <a:lnTo>
                      <a:pt x="49" y="460"/>
                    </a:lnTo>
                    <a:lnTo>
                      <a:pt x="32" y="466"/>
                    </a:lnTo>
                    <a:lnTo>
                      <a:pt x="18" y="471"/>
                    </a:lnTo>
                    <a:lnTo>
                      <a:pt x="8" y="474"/>
                    </a:lnTo>
                    <a:lnTo>
                      <a:pt x="2" y="475"/>
                    </a:lnTo>
                    <a:lnTo>
                      <a:pt x="0" y="476"/>
                    </a:lnTo>
                    <a:lnTo>
                      <a:pt x="7" y="451"/>
                    </a:lnTo>
                    <a:lnTo>
                      <a:pt x="13" y="425"/>
                    </a:lnTo>
                    <a:lnTo>
                      <a:pt x="21" y="401"/>
                    </a:lnTo>
                    <a:lnTo>
                      <a:pt x="29" y="375"/>
                    </a:lnTo>
                    <a:lnTo>
                      <a:pt x="38" y="348"/>
                    </a:lnTo>
                    <a:lnTo>
                      <a:pt x="49" y="317"/>
                    </a:lnTo>
                    <a:lnTo>
                      <a:pt x="62" y="284"/>
                    </a:lnTo>
                    <a:lnTo>
                      <a:pt x="77" y="246"/>
                    </a:lnTo>
                    <a:lnTo>
                      <a:pt x="98" y="196"/>
                    </a:lnTo>
                    <a:lnTo>
                      <a:pt x="119" y="150"/>
                    </a:lnTo>
                    <a:lnTo>
                      <a:pt x="138" y="110"/>
                    </a:lnTo>
                    <a:lnTo>
                      <a:pt x="156" y="75"/>
                    </a:lnTo>
                    <a:lnTo>
                      <a:pt x="171" y="45"/>
                    </a:lnTo>
                    <a:lnTo>
                      <a:pt x="186" y="20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92BAC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463"/>
              <p:cNvSpPr>
                <a:spLocks/>
              </p:cNvSpPr>
              <p:nvPr/>
            </p:nvSpPr>
            <p:spPr bwMode="auto">
              <a:xfrm>
                <a:off x="5864225" y="2749550"/>
                <a:ext cx="738189" cy="801689"/>
              </a:xfrm>
              <a:custGeom>
                <a:avLst/>
                <a:gdLst/>
                <a:ahLst/>
                <a:cxnLst>
                  <a:cxn ang="0">
                    <a:pos x="213" y="3"/>
                  </a:cxn>
                  <a:cxn ang="0">
                    <a:pos x="247" y="9"/>
                  </a:cxn>
                  <a:cxn ang="0">
                    <a:pos x="287" y="12"/>
                  </a:cxn>
                  <a:cxn ang="0">
                    <a:pos x="299" y="118"/>
                  </a:cxn>
                  <a:cxn ang="0">
                    <a:pos x="320" y="219"/>
                  </a:cxn>
                  <a:cxn ang="0">
                    <a:pos x="350" y="215"/>
                  </a:cxn>
                  <a:cxn ang="0">
                    <a:pos x="387" y="206"/>
                  </a:cxn>
                  <a:cxn ang="0">
                    <a:pos x="413" y="199"/>
                  </a:cxn>
                  <a:cxn ang="0">
                    <a:pos x="421" y="211"/>
                  </a:cxn>
                  <a:cxn ang="0">
                    <a:pos x="434" y="238"/>
                  </a:cxn>
                  <a:cxn ang="0">
                    <a:pos x="450" y="283"/>
                  </a:cxn>
                  <a:cxn ang="0">
                    <a:pos x="465" y="350"/>
                  </a:cxn>
                  <a:cxn ang="0">
                    <a:pos x="455" y="353"/>
                  </a:cxn>
                  <a:cxn ang="0">
                    <a:pos x="430" y="360"/>
                  </a:cxn>
                  <a:cxn ang="0">
                    <a:pos x="393" y="370"/>
                  </a:cxn>
                  <a:cxn ang="0">
                    <a:pos x="330" y="384"/>
                  </a:cxn>
                  <a:cxn ang="0">
                    <a:pos x="289" y="389"/>
                  </a:cxn>
                  <a:cxn ang="0">
                    <a:pos x="257" y="388"/>
                  </a:cxn>
                  <a:cxn ang="0">
                    <a:pos x="240" y="379"/>
                  </a:cxn>
                  <a:cxn ang="0">
                    <a:pos x="228" y="357"/>
                  </a:cxn>
                  <a:cxn ang="0">
                    <a:pos x="218" y="326"/>
                  </a:cxn>
                  <a:cxn ang="0">
                    <a:pos x="210" y="297"/>
                  </a:cxn>
                  <a:cxn ang="0">
                    <a:pos x="205" y="278"/>
                  </a:cxn>
                  <a:cxn ang="0">
                    <a:pos x="147" y="467"/>
                  </a:cxn>
                  <a:cxn ang="0">
                    <a:pos x="140" y="472"/>
                  </a:cxn>
                  <a:cxn ang="0">
                    <a:pos x="120" y="483"/>
                  </a:cxn>
                  <a:cxn ang="0">
                    <a:pos x="84" y="496"/>
                  </a:cxn>
                  <a:cxn ang="0">
                    <a:pos x="32" y="504"/>
                  </a:cxn>
                  <a:cxn ang="0">
                    <a:pos x="1" y="502"/>
                  </a:cxn>
                  <a:cxn ang="0">
                    <a:pos x="6" y="478"/>
                  </a:cxn>
                  <a:cxn ang="0">
                    <a:pos x="18" y="432"/>
                  </a:cxn>
                  <a:cxn ang="0">
                    <a:pos x="38" y="364"/>
                  </a:cxn>
                  <a:cxn ang="0">
                    <a:pos x="70" y="277"/>
                  </a:cxn>
                  <a:cxn ang="0">
                    <a:pos x="110" y="178"/>
                  </a:cxn>
                  <a:cxn ang="0">
                    <a:pos x="145" y="98"/>
                  </a:cxn>
                  <a:cxn ang="0">
                    <a:pos x="174" y="39"/>
                  </a:cxn>
                  <a:cxn ang="0">
                    <a:pos x="194" y="0"/>
                  </a:cxn>
                </a:cxnLst>
                <a:rect l="0" t="0" r="r" b="b"/>
                <a:pathLst>
                  <a:path w="465" h="505">
                    <a:moveTo>
                      <a:pt x="194" y="0"/>
                    </a:moveTo>
                    <a:lnTo>
                      <a:pt x="213" y="3"/>
                    </a:lnTo>
                    <a:lnTo>
                      <a:pt x="229" y="6"/>
                    </a:lnTo>
                    <a:lnTo>
                      <a:pt x="247" y="9"/>
                    </a:lnTo>
                    <a:lnTo>
                      <a:pt x="265" y="10"/>
                    </a:lnTo>
                    <a:lnTo>
                      <a:pt x="287" y="12"/>
                    </a:lnTo>
                    <a:lnTo>
                      <a:pt x="293" y="65"/>
                    </a:lnTo>
                    <a:lnTo>
                      <a:pt x="299" y="118"/>
                    </a:lnTo>
                    <a:lnTo>
                      <a:pt x="308" y="170"/>
                    </a:lnTo>
                    <a:lnTo>
                      <a:pt x="320" y="219"/>
                    </a:lnTo>
                    <a:lnTo>
                      <a:pt x="334" y="217"/>
                    </a:lnTo>
                    <a:lnTo>
                      <a:pt x="350" y="215"/>
                    </a:lnTo>
                    <a:lnTo>
                      <a:pt x="368" y="211"/>
                    </a:lnTo>
                    <a:lnTo>
                      <a:pt x="387" y="206"/>
                    </a:lnTo>
                    <a:lnTo>
                      <a:pt x="411" y="198"/>
                    </a:lnTo>
                    <a:lnTo>
                      <a:pt x="413" y="199"/>
                    </a:lnTo>
                    <a:lnTo>
                      <a:pt x="416" y="203"/>
                    </a:lnTo>
                    <a:lnTo>
                      <a:pt x="421" y="211"/>
                    </a:lnTo>
                    <a:lnTo>
                      <a:pt x="427" y="223"/>
                    </a:lnTo>
                    <a:lnTo>
                      <a:pt x="434" y="238"/>
                    </a:lnTo>
                    <a:lnTo>
                      <a:pt x="442" y="258"/>
                    </a:lnTo>
                    <a:lnTo>
                      <a:pt x="450" y="283"/>
                    </a:lnTo>
                    <a:lnTo>
                      <a:pt x="458" y="313"/>
                    </a:lnTo>
                    <a:lnTo>
                      <a:pt x="465" y="350"/>
                    </a:lnTo>
                    <a:lnTo>
                      <a:pt x="462" y="351"/>
                    </a:lnTo>
                    <a:lnTo>
                      <a:pt x="455" y="353"/>
                    </a:lnTo>
                    <a:lnTo>
                      <a:pt x="444" y="356"/>
                    </a:lnTo>
                    <a:lnTo>
                      <a:pt x="430" y="360"/>
                    </a:lnTo>
                    <a:lnTo>
                      <a:pt x="413" y="365"/>
                    </a:lnTo>
                    <a:lnTo>
                      <a:pt x="393" y="370"/>
                    </a:lnTo>
                    <a:lnTo>
                      <a:pt x="373" y="375"/>
                    </a:lnTo>
                    <a:lnTo>
                      <a:pt x="330" y="384"/>
                    </a:lnTo>
                    <a:lnTo>
                      <a:pt x="309" y="387"/>
                    </a:lnTo>
                    <a:lnTo>
                      <a:pt x="289" y="389"/>
                    </a:lnTo>
                    <a:lnTo>
                      <a:pt x="272" y="390"/>
                    </a:lnTo>
                    <a:lnTo>
                      <a:pt x="257" y="388"/>
                    </a:lnTo>
                    <a:lnTo>
                      <a:pt x="245" y="385"/>
                    </a:lnTo>
                    <a:lnTo>
                      <a:pt x="240" y="379"/>
                    </a:lnTo>
                    <a:lnTo>
                      <a:pt x="235" y="370"/>
                    </a:lnTo>
                    <a:lnTo>
                      <a:pt x="228" y="357"/>
                    </a:lnTo>
                    <a:lnTo>
                      <a:pt x="223" y="343"/>
                    </a:lnTo>
                    <a:lnTo>
                      <a:pt x="218" y="326"/>
                    </a:lnTo>
                    <a:lnTo>
                      <a:pt x="213" y="311"/>
                    </a:lnTo>
                    <a:lnTo>
                      <a:pt x="210" y="297"/>
                    </a:lnTo>
                    <a:lnTo>
                      <a:pt x="207" y="285"/>
                    </a:lnTo>
                    <a:lnTo>
                      <a:pt x="205" y="278"/>
                    </a:lnTo>
                    <a:lnTo>
                      <a:pt x="204" y="274"/>
                    </a:lnTo>
                    <a:lnTo>
                      <a:pt x="147" y="467"/>
                    </a:lnTo>
                    <a:lnTo>
                      <a:pt x="145" y="468"/>
                    </a:lnTo>
                    <a:lnTo>
                      <a:pt x="140" y="472"/>
                    </a:lnTo>
                    <a:lnTo>
                      <a:pt x="132" y="477"/>
                    </a:lnTo>
                    <a:lnTo>
                      <a:pt x="120" y="483"/>
                    </a:lnTo>
                    <a:lnTo>
                      <a:pt x="103" y="490"/>
                    </a:lnTo>
                    <a:lnTo>
                      <a:pt x="84" y="496"/>
                    </a:lnTo>
                    <a:lnTo>
                      <a:pt x="60" y="501"/>
                    </a:lnTo>
                    <a:lnTo>
                      <a:pt x="32" y="504"/>
                    </a:lnTo>
                    <a:lnTo>
                      <a:pt x="0" y="505"/>
                    </a:lnTo>
                    <a:lnTo>
                      <a:pt x="1" y="502"/>
                    </a:lnTo>
                    <a:lnTo>
                      <a:pt x="2" y="493"/>
                    </a:lnTo>
                    <a:lnTo>
                      <a:pt x="6" y="478"/>
                    </a:lnTo>
                    <a:lnTo>
                      <a:pt x="11" y="458"/>
                    </a:lnTo>
                    <a:lnTo>
                      <a:pt x="18" y="432"/>
                    </a:lnTo>
                    <a:lnTo>
                      <a:pt x="27" y="401"/>
                    </a:lnTo>
                    <a:lnTo>
                      <a:pt x="38" y="364"/>
                    </a:lnTo>
                    <a:lnTo>
                      <a:pt x="52" y="323"/>
                    </a:lnTo>
                    <a:lnTo>
                      <a:pt x="70" y="277"/>
                    </a:lnTo>
                    <a:lnTo>
                      <a:pt x="90" y="226"/>
                    </a:lnTo>
                    <a:lnTo>
                      <a:pt x="110" y="178"/>
                    </a:lnTo>
                    <a:lnTo>
                      <a:pt x="129" y="135"/>
                    </a:lnTo>
                    <a:lnTo>
                      <a:pt x="145" y="98"/>
                    </a:lnTo>
                    <a:lnTo>
                      <a:pt x="160" y="67"/>
                    </a:lnTo>
                    <a:lnTo>
                      <a:pt x="174" y="39"/>
                    </a:lnTo>
                    <a:lnTo>
                      <a:pt x="185" y="18"/>
                    </a:lnTo>
                    <a:lnTo>
                      <a:pt x="19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44B79">
                      <a:shade val="30000"/>
                      <a:satMod val="115000"/>
                    </a:srgbClr>
                  </a:gs>
                  <a:gs pos="50000">
                    <a:srgbClr val="244B79">
                      <a:shade val="67500"/>
                      <a:satMod val="115000"/>
                    </a:srgbClr>
                  </a:gs>
                  <a:gs pos="100000">
                    <a:srgbClr val="244B79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464"/>
              <p:cNvSpPr>
                <a:spLocks/>
              </p:cNvSpPr>
              <p:nvPr/>
            </p:nvSpPr>
            <p:spPr bwMode="auto">
              <a:xfrm>
                <a:off x="5919788" y="2684463"/>
                <a:ext cx="136525" cy="133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1" y="13"/>
                  </a:cxn>
                  <a:cxn ang="0">
                    <a:pos x="86" y="26"/>
                  </a:cxn>
                  <a:cxn ang="0">
                    <a:pos x="43" y="84"/>
                  </a:cxn>
                  <a:cxn ang="0">
                    <a:pos x="22" y="77"/>
                  </a:cxn>
                  <a:cxn ang="0">
                    <a:pos x="0" y="0"/>
                  </a:cxn>
                </a:cxnLst>
                <a:rect l="0" t="0" r="r" b="b"/>
                <a:pathLst>
                  <a:path w="86" h="84">
                    <a:moveTo>
                      <a:pt x="0" y="0"/>
                    </a:moveTo>
                    <a:lnTo>
                      <a:pt x="41" y="13"/>
                    </a:lnTo>
                    <a:lnTo>
                      <a:pt x="86" y="26"/>
                    </a:lnTo>
                    <a:lnTo>
                      <a:pt x="43" y="84"/>
                    </a:lnTo>
                    <a:lnTo>
                      <a:pt x="22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465"/>
              <p:cNvSpPr>
                <a:spLocks/>
              </p:cNvSpPr>
              <p:nvPr/>
            </p:nvSpPr>
            <p:spPr bwMode="auto">
              <a:xfrm>
                <a:off x="5219700" y="2481263"/>
                <a:ext cx="557213" cy="1055688"/>
              </a:xfrm>
              <a:custGeom>
                <a:avLst/>
                <a:gdLst/>
                <a:ahLst/>
                <a:cxnLst>
                  <a:cxn ang="0">
                    <a:pos x="243" y="0"/>
                  </a:cxn>
                  <a:cxn ang="0">
                    <a:pos x="261" y="20"/>
                  </a:cxn>
                  <a:cxn ang="0">
                    <a:pos x="285" y="40"/>
                  </a:cxn>
                  <a:cxn ang="0">
                    <a:pos x="314" y="62"/>
                  </a:cxn>
                  <a:cxn ang="0">
                    <a:pos x="351" y="86"/>
                  </a:cxn>
                  <a:cxn ang="0">
                    <a:pos x="351" y="117"/>
                  </a:cxn>
                  <a:cxn ang="0">
                    <a:pos x="350" y="155"/>
                  </a:cxn>
                  <a:cxn ang="0">
                    <a:pos x="349" y="199"/>
                  </a:cxn>
                  <a:cxn ang="0">
                    <a:pos x="346" y="248"/>
                  </a:cxn>
                  <a:cxn ang="0">
                    <a:pos x="341" y="300"/>
                  </a:cxn>
                  <a:cxn ang="0">
                    <a:pos x="332" y="356"/>
                  </a:cxn>
                  <a:cxn ang="0">
                    <a:pos x="321" y="415"/>
                  </a:cxn>
                  <a:cxn ang="0">
                    <a:pos x="307" y="476"/>
                  </a:cxn>
                  <a:cxn ang="0">
                    <a:pos x="289" y="538"/>
                  </a:cxn>
                  <a:cxn ang="0">
                    <a:pos x="266" y="601"/>
                  </a:cxn>
                  <a:cxn ang="0">
                    <a:pos x="238" y="665"/>
                  </a:cxn>
                  <a:cxn ang="0">
                    <a:pos x="226" y="665"/>
                  </a:cxn>
                  <a:cxn ang="0">
                    <a:pos x="211" y="664"/>
                  </a:cxn>
                  <a:cxn ang="0">
                    <a:pos x="192" y="663"/>
                  </a:cxn>
                  <a:cxn ang="0">
                    <a:pos x="170" y="659"/>
                  </a:cxn>
                  <a:cxn ang="0">
                    <a:pos x="144" y="653"/>
                  </a:cxn>
                  <a:cxn ang="0">
                    <a:pos x="117" y="645"/>
                  </a:cxn>
                  <a:cxn ang="0">
                    <a:pos x="87" y="634"/>
                  </a:cxn>
                  <a:cxn ang="0">
                    <a:pos x="58" y="619"/>
                  </a:cxn>
                  <a:cxn ang="0">
                    <a:pos x="28" y="599"/>
                  </a:cxn>
                  <a:cxn ang="0">
                    <a:pos x="0" y="576"/>
                  </a:cxn>
                  <a:cxn ang="0">
                    <a:pos x="1" y="573"/>
                  </a:cxn>
                  <a:cxn ang="0">
                    <a:pos x="4" y="566"/>
                  </a:cxn>
                  <a:cxn ang="0">
                    <a:pos x="8" y="554"/>
                  </a:cxn>
                  <a:cxn ang="0">
                    <a:pos x="14" y="537"/>
                  </a:cxn>
                  <a:cxn ang="0">
                    <a:pos x="21" y="518"/>
                  </a:cxn>
                  <a:cxn ang="0">
                    <a:pos x="30" y="495"/>
                  </a:cxn>
                  <a:cxn ang="0">
                    <a:pos x="39" y="470"/>
                  </a:cxn>
                  <a:cxn ang="0">
                    <a:pos x="51" y="443"/>
                  </a:cxn>
                  <a:cxn ang="0">
                    <a:pos x="62" y="415"/>
                  </a:cxn>
                  <a:cxn ang="0">
                    <a:pos x="74" y="385"/>
                  </a:cxn>
                  <a:cxn ang="0">
                    <a:pos x="98" y="324"/>
                  </a:cxn>
                  <a:cxn ang="0">
                    <a:pos x="125" y="265"/>
                  </a:cxn>
                  <a:cxn ang="0">
                    <a:pos x="138" y="238"/>
                  </a:cxn>
                  <a:cxn ang="0">
                    <a:pos x="150" y="212"/>
                  </a:cxn>
                  <a:cxn ang="0">
                    <a:pos x="170" y="173"/>
                  </a:cxn>
                  <a:cxn ang="0">
                    <a:pos x="186" y="138"/>
                  </a:cxn>
                  <a:cxn ang="0">
                    <a:pos x="200" y="106"/>
                  </a:cxn>
                  <a:cxn ang="0">
                    <a:pos x="213" y="77"/>
                  </a:cxn>
                  <a:cxn ang="0">
                    <a:pos x="224" y="51"/>
                  </a:cxn>
                  <a:cxn ang="0">
                    <a:pos x="232" y="30"/>
                  </a:cxn>
                  <a:cxn ang="0">
                    <a:pos x="238" y="12"/>
                  </a:cxn>
                  <a:cxn ang="0">
                    <a:pos x="243" y="0"/>
                  </a:cxn>
                </a:cxnLst>
                <a:rect l="0" t="0" r="r" b="b"/>
                <a:pathLst>
                  <a:path w="351" h="665">
                    <a:moveTo>
                      <a:pt x="243" y="0"/>
                    </a:moveTo>
                    <a:lnTo>
                      <a:pt x="261" y="20"/>
                    </a:lnTo>
                    <a:lnTo>
                      <a:pt x="285" y="40"/>
                    </a:lnTo>
                    <a:lnTo>
                      <a:pt x="314" y="62"/>
                    </a:lnTo>
                    <a:lnTo>
                      <a:pt x="351" y="86"/>
                    </a:lnTo>
                    <a:lnTo>
                      <a:pt x="351" y="117"/>
                    </a:lnTo>
                    <a:lnTo>
                      <a:pt x="350" y="155"/>
                    </a:lnTo>
                    <a:lnTo>
                      <a:pt x="349" y="199"/>
                    </a:lnTo>
                    <a:lnTo>
                      <a:pt x="346" y="248"/>
                    </a:lnTo>
                    <a:lnTo>
                      <a:pt x="341" y="300"/>
                    </a:lnTo>
                    <a:lnTo>
                      <a:pt x="332" y="356"/>
                    </a:lnTo>
                    <a:lnTo>
                      <a:pt x="321" y="415"/>
                    </a:lnTo>
                    <a:lnTo>
                      <a:pt x="307" y="476"/>
                    </a:lnTo>
                    <a:lnTo>
                      <a:pt x="289" y="538"/>
                    </a:lnTo>
                    <a:lnTo>
                      <a:pt x="266" y="601"/>
                    </a:lnTo>
                    <a:lnTo>
                      <a:pt x="238" y="665"/>
                    </a:lnTo>
                    <a:lnTo>
                      <a:pt x="226" y="665"/>
                    </a:lnTo>
                    <a:lnTo>
                      <a:pt x="211" y="664"/>
                    </a:lnTo>
                    <a:lnTo>
                      <a:pt x="192" y="663"/>
                    </a:lnTo>
                    <a:lnTo>
                      <a:pt x="170" y="659"/>
                    </a:lnTo>
                    <a:lnTo>
                      <a:pt x="144" y="653"/>
                    </a:lnTo>
                    <a:lnTo>
                      <a:pt x="117" y="645"/>
                    </a:lnTo>
                    <a:lnTo>
                      <a:pt x="87" y="634"/>
                    </a:lnTo>
                    <a:lnTo>
                      <a:pt x="58" y="619"/>
                    </a:lnTo>
                    <a:lnTo>
                      <a:pt x="28" y="599"/>
                    </a:lnTo>
                    <a:lnTo>
                      <a:pt x="0" y="576"/>
                    </a:lnTo>
                    <a:lnTo>
                      <a:pt x="1" y="573"/>
                    </a:lnTo>
                    <a:lnTo>
                      <a:pt x="4" y="566"/>
                    </a:lnTo>
                    <a:lnTo>
                      <a:pt x="8" y="554"/>
                    </a:lnTo>
                    <a:lnTo>
                      <a:pt x="14" y="537"/>
                    </a:lnTo>
                    <a:lnTo>
                      <a:pt x="21" y="518"/>
                    </a:lnTo>
                    <a:lnTo>
                      <a:pt x="30" y="495"/>
                    </a:lnTo>
                    <a:lnTo>
                      <a:pt x="39" y="470"/>
                    </a:lnTo>
                    <a:lnTo>
                      <a:pt x="51" y="443"/>
                    </a:lnTo>
                    <a:lnTo>
                      <a:pt x="62" y="415"/>
                    </a:lnTo>
                    <a:lnTo>
                      <a:pt x="74" y="385"/>
                    </a:lnTo>
                    <a:lnTo>
                      <a:pt x="98" y="324"/>
                    </a:lnTo>
                    <a:lnTo>
                      <a:pt x="125" y="265"/>
                    </a:lnTo>
                    <a:lnTo>
                      <a:pt x="138" y="238"/>
                    </a:lnTo>
                    <a:lnTo>
                      <a:pt x="150" y="212"/>
                    </a:lnTo>
                    <a:lnTo>
                      <a:pt x="170" y="173"/>
                    </a:lnTo>
                    <a:lnTo>
                      <a:pt x="186" y="138"/>
                    </a:lnTo>
                    <a:lnTo>
                      <a:pt x="200" y="106"/>
                    </a:lnTo>
                    <a:lnTo>
                      <a:pt x="213" y="77"/>
                    </a:lnTo>
                    <a:lnTo>
                      <a:pt x="224" y="51"/>
                    </a:lnTo>
                    <a:lnTo>
                      <a:pt x="232" y="30"/>
                    </a:lnTo>
                    <a:lnTo>
                      <a:pt x="238" y="12"/>
                    </a:lnTo>
                    <a:lnTo>
                      <a:pt x="24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44B79">
                      <a:shade val="30000"/>
                      <a:satMod val="115000"/>
                    </a:srgbClr>
                  </a:gs>
                  <a:gs pos="50000">
                    <a:srgbClr val="244B79">
                      <a:shade val="67500"/>
                      <a:satMod val="115000"/>
                    </a:srgbClr>
                  </a:gs>
                  <a:gs pos="100000">
                    <a:srgbClr val="244B79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466"/>
              <p:cNvSpPr>
                <a:spLocks/>
              </p:cNvSpPr>
              <p:nvPr/>
            </p:nvSpPr>
            <p:spPr bwMode="auto">
              <a:xfrm>
                <a:off x="4967288" y="2468563"/>
                <a:ext cx="639763" cy="569913"/>
              </a:xfrm>
              <a:custGeom>
                <a:avLst/>
                <a:gdLst/>
                <a:ahLst/>
                <a:cxnLst>
                  <a:cxn ang="0">
                    <a:pos x="395" y="0"/>
                  </a:cxn>
                  <a:cxn ang="0">
                    <a:pos x="403" y="10"/>
                  </a:cxn>
                  <a:cxn ang="0">
                    <a:pos x="324" y="241"/>
                  </a:cxn>
                  <a:cxn ang="0">
                    <a:pos x="225" y="244"/>
                  </a:cxn>
                  <a:cxn ang="0">
                    <a:pos x="218" y="252"/>
                  </a:cxn>
                  <a:cxn ang="0">
                    <a:pos x="209" y="265"/>
                  </a:cxn>
                  <a:cxn ang="0">
                    <a:pos x="196" y="281"/>
                  </a:cxn>
                  <a:cxn ang="0">
                    <a:pos x="184" y="303"/>
                  </a:cxn>
                  <a:cxn ang="0">
                    <a:pos x="171" y="328"/>
                  </a:cxn>
                  <a:cxn ang="0">
                    <a:pos x="159" y="359"/>
                  </a:cxn>
                  <a:cxn ang="0">
                    <a:pos x="156" y="359"/>
                  </a:cxn>
                  <a:cxn ang="0">
                    <a:pos x="146" y="358"/>
                  </a:cxn>
                  <a:cxn ang="0">
                    <a:pos x="129" y="355"/>
                  </a:cxn>
                  <a:cxn ang="0">
                    <a:pos x="110" y="350"/>
                  </a:cxn>
                  <a:cxn ang="0">
                    <a:pos x="86" y="342"/>
                  </a:cxn>
                  <a:cxn ang="0">
                    <a:pos x="59" y="331"/>
                  </a:cxn>
                  <a:cxn ang="0">
                    <a:pos x="30" y="316"/>
                  </a:cxn>
                  <a:cxn ang="0">
                    <a:pos x="0" y="296"/>
                  </a:cxn>
                  <a:cxn ang="0">
                    <a:pos x="1" y="294"/>
                  </a:cxn>
                  <a:cxn ang="0">
                    <a:pos x="5" y="286"/>
                  </a:cxn>
                  <a:cxn ang="0">
                    <a:pos x="10" y="275"/>
                  </a:cxn>
                  <a:cxn ang="0">
                    <a:pos x="17" y="261"/>
                  </a:cxn>
                  <a:cxn ang="0">
                    <a:pos x="27" y="245"/>
                  </a:cxn>
                  <a:cxn ang="0">
                    <a:pos x="36" y="226"/>
                  </a:cxn>
                  <a:cxn ang="0">
                    <a:pos x="46" y="207"/>
                  </a:cxn>
                  <a:cxn ang="0">
                    <a:pos x="57" y="188"/>
                  </a:cxn>
                  <a:cxn ang="0">
                    <a:pos x="80" y="151"/>
                  </a:cxn>
                  <a:cxn ang="0">
                    <a:pos x="91" y="136"/>
                  </a:cxn>
                  <a:cxn ang="0">
                    <a:pos x="101" y="122"/>
                  </a:cxn>
                  <a:cxn ang="0">
                    <a:pos x="110" y="112"/>
                  </a:cxn>
                  <a:cxn ang="0">
                    <a:pos x="125" y="101"/>
                  </a:cxn>
                  <a:cxn ang="0">
                    <a:pos x="145" y="89"/>
                  </a:cxn>
                  <a:cxn ang="0">
                    <a:pos x="168" y="77"/>
                  </a:cxn>
                  <a:cxn ang="0">
                    <a:pos x="193" y="65"/>
                  </a:cxn>
                  <a:cxn ang="0">
                    <a:pos x="222" y="54"/>
                  </a:cxn>
                  <a:cxn ang="0">
                    <a:pos x="250" y="44"/>
                  </a:cxn>
                  <a:cxn ang="0">
                    <a:pos x="280" y="34"/>
                  </a:cxn>
                  <a:cxn ang="0">
                    <a:pos x="308" y="24"/>
                  </a:cxn>
                  <a:cxn ang="0">
                    <a:pos x="335" y="16"/>
                  </a:cxn>
                  <a:cxn ang="0">
                    <a:pos x="358" y="10"/>
                  </a:cxn>
                  <a:cxn ang="0">
                    <a:pos x="379" y="4"/>
                  </a:cxn>
                  <a:cxn ang="0">
                    <a:pos x="395" y="0"/>
                  </a:cxn>
                </a:cxnLst>
                <a:rect l="0" t="0" r="r" b="b"/>
                <a:pathLst>
                  <a:path w="403" h="359">
                    <a:moveTo>
                      <a:pt x="395" y="0"/>
                    </a:moveTo>
                    <a:lnTo>
                      <a:pt x="403" y="10"/>
                    </a:lnTo>
                    <a:lnTo>
                      <a:pt x="324" y="241"/>
                    </a:lnTo>
                    <a:lnTo>
                      <a:pt x="225" y="244"/>
                    </a:lnTo>
                    <a:lnTo>
                      <a:pt x="218" y="252"/>
                    </a:lnTo>
                    <a:lnTo>
                      <a:pt x="209" y="265"/>
                    </a:lnTo>
                    <a:lnTo>
                      <a:pt x="196" y="281"/>
                    </a:lnTo>
                    <a:lnTo>
                      <a:pt x="184" y="303"/>
                    </a:lnTo>
                    <a:lnTo>
                      <a:pt x="171" y="328"/>
                    </a:lnTo>
                    <a:lnTo>
                      <a:pt x="159" y="359"/>
                    </a:lnTo>
                    <a:lnTo>
                      <a:pt x="156" y="359"/>
                    </a:lnTo>
                    <a:lnTo>
                      <a:pt x="146" y="358"/>
                    </a:lnTo>
                    <a:lnTo>
                      <a:pt x="129" y="355"/>
                    </a:lnTo>
                    <a:lnTo>
                      <a:pt x="110" y="350"/>
                    </a:lnTo>
                    <a:lnTo>
                      <a:pt x="86" y="342"/>
                    </a:lnTo>
                    <a:lnTo>
                      <a:pt x="59" y="331"/>
                    </a:lnTo>
                    <a:lnTo>
                      <a:pt x="30" y="316"/>
                    </a:lnTo>
                    <a:lnTo>
                      <a:pt x="0" y="296"/>
                    </a:lnTo>
                    <a:lnTo>
                      <a:pt x="1" y="294"/>
                    </a:lnTo>
                    <a:lnTo>
                      <a:pt x="5" y="286"/>
                    </a:lnTo>
                    <a:lnTo>
                      <a:pt x="10" y="275"/>
                    </a:lnTo>
                    <a:lnTo>
                      <a:pt x="17" y="261"/>
                    </a:lnTo>
                    <a:lnTo>
                      <a:pt x="27" y="245"/>
                    </a:lnTo>
                    <a:lnTo>
                      <a:pt x="36" y="226"/>
                    </a:lnTo>
                    <a:lnTo>
                      <a:pt x="46" y="207"/>
                    </a:lnTo>
                    <a:lnTo>
                      <a:pt x="57" y="188"/>
                    </a:lnTo>
                    <a:lnTo>
                      <a:pt x="80" y="151"/>
                    </a:lnTo>
                    <a:lnTo>
                      <a:pt x="91" y="136"/>
                    </a:lnTo>
                    <a:lnTo>
                      <a:pt x="101" y="122"/>
                    </a:lnTo>
                    <a:lnTo>
                      <a:pt x="110" y="112"/>
                    </a:lnTo>
                    <a:lnTo>
                      <a:pt x="125" y="101"/>
                    </a:lnTo>
                    <a:lnTo>
                      <a:pt x="145" y="89"/>
                    </a:lnTo>
                    <a:lnTo>
                      <a:pt x="168" y="77"/>
                    </a:lnTo>
                    <a:lnTo>
                      <a:pt x="193" y="65"/>
                    </a:lnTo>
                    <a:lnTo>
                      <a:pt x="222" y="54"/>
                    </a:lnTo>
                    <a:lnTo>
                      <a:pt x="250" y="44"/>
                    </a:lnTo>
                    <a:lnTo>
                      <a:pt x="280" y="34"/>
                    </a:lnTo>
                    <a:lnTo>
                      <a:pt x="308" y="24"/>
                    </a:lnTo>
                    <a:lnTo>
                      <a:pt x="335" y="16"/>
                    </a:lnTo>
                    <a:lnTo>
                      <a:pt x="358" y="10"/>
                    </a:lnTo>
                    <a:lnTo>
                      <a:pt x="379" y="4"/>
                    </a:lnTo>
                    <a:lnTo>
                      <a:pt x="39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44B79">
                      <a:shade val="30000"/>
                      <a:satMod val="115000"/>
                    </a:srgbClr>
                  </a:gs>
                  <a:gs pos="50000">
                    <a:srgbClr val="244B79">
                      <a:shade val="67500"/>
                      <a:satMod val="115000"/>
                    </a:srgbClr>
                  </a:gs>
                  <a:gs pos="100000">
                    <a:srgbClr val="244B79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467"/>
              <p:cNvSpPr>
                <a:spLocks/>
              </p:cNvSpPr>
              <p:nvPr/>
            </p:nvSpPr>
            <p:spPr bwMode="auto">
              <a:xfrm>
                <a:off x="5527675" y="2933700"/>
                <a:ext cx="153988" cy="714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97" y="24"/>
                  </a:cxn>
                  <a:cxn ang="0">
                    <a:pos x="91" y="45"/>
                  </a:cxn>
                  <a:cxn ang="0">
                    <a:pos x="0" y="23"/>
                  </a:cxn>
                  <a:cxn ang="0">
                    <a:pos x="6" y="0"/>
                  </a:cxn>
                </a:cxnLst>
                <a:rect l="0" t="0" r="r" b="b"/>
                <a:pathLst>
                  <a:path w="97" h="45">
                    <a:moveTo>
                      <a:pt x="6" y="0"/>
                    </a:moveTo>
                    <a:lnTo>
                      <a:pt x="97" y="24"/>
                    </a:lnTo>
                    <a:lnTo>
                      <a:pt x="91" y="45"/>
                    </a:lnTo>
                    <a:lnTo>
                      <a:pt x="0" y="23"/>
                    </a:lnTo>
                    <a:lnTo>
                      <a:pt x="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7960321" y="838200"/>
              <a:ext cx="1143000" cy="2423160"/>
              <a:chOff x="4837113" y="1298575"/>
              <a:chExt cx="1627188" cy="3449638"/>
            </a:xfrm>
          </p:grpSpPr>
          <p:sp>
            <p:nvSpPr>
              <p:cNvPr id="137" name="Freeform 7"/>
              <p:cNvSpPr>
                <a:spLocks/>
              </p:cNvSpPr>
              <p:nvPr/>
            </p:nvSpPr>
            <p:spPr bwMode="auto">
              <a:xfrm>
                <a:off x="5006976" y="3144838"/>
                <a:ext cx="1119188" cy="1560513"/>
              </a:xfrm>
              <a:custGeom>
                <a:avLst/>
                <a:gdLst/>
                <a:ahLst/>
                <a:cxnLst>
                  <a:cxn ang="0">
                    <a:pos x="356" y="161"/>
                  </a:cxn>
                  <a:cxn ang="0">
                    <a:pos x="429" y="146"/>
                  </a:cxn>
                  <a:cxn ang="0">
                    <a:pos x="441" y="150"/>
                  </a:cxn>
                  <a:cxn ang="0">
                    <a:pos x="470" y="160"/>
                  </a:cxn>
                  <a:cxn ang="0">
                    <a:pos x="512" y="175"/>
                  </a:cxn>
                  <a:cxn ang="0">
                    <a:pos x="561" y="194"/>
                  </a:cxn>
                  <a:cxn ang="0">
                    <a:pos x="611" y="215"/>
                  </a:cxn>
                  <a:cxn ang="0">
                    <a:pos x="653" y="236"/>
                  </a:cxn>
                  <a:cxn ang="0">
                    <a:pos x="685" y="257"/>
                  </a:cxn>
                  <a:cxn ang="0">
                    <a:pos x="699" y="274"/>
                  </a:cxn>
                  <a:cxn ang="0">
                    <a:pos x="704" y="324"/>
                  </a:cxn>
                  <a:cxn ang="0">
                    <a:pos x="705" y="385"/>
                  </a:cxn>
                  <a:cxn ang="0">
                    <a:pos x="701" y="483"/>
                  </a:cxn>
                  <a:cxn ang="0">
                    <a:pos x="697" y="541"/>
                  </a:cxn>
                  <a:cxn ang="0">
                    <a:pos x="694" y="588"/>
                  </a:cxn>
                  <a:cxn ang="0">
                    <a:pos x="691" y="614"/>
                  </a:cxn>
                  <a:cxn ang="0">
                    <a:pos x="581" y="677"/>
                  </a:cxn>
                  <a:cxn ang="0">
                    <a:pos x="574" y="646"/>
                  </a:cxn>
                  <a:cxn ang="0">
                    <a:pos x="569" y="598"/>
                  </a:cxn>
                  <a:cxn ang="0">
                    <a:pos x="567" y="540"/>
                  </a:cxn>
                  <a:cxn ang="0">
                    <a:pos x="568" y="423"/>
                  </a:cxn>
                  <a:cxn ang="0">
                    <a:pos x="569" y="378"/>
                  </a:cxn>
                  <a:cxn ang="0">
                    <a:pos x="570" y="351"/>
                  </a:cxn>
                  <a:cxn ang="0">
                    <a:pos x="378" y="280"/>
                  </a:cxn>
                  <a:cxn ang="0">
                    <a:pos x="271" y="297"/>
                  </a:cxn>
                  <a:cxn ang="0">
                    <a:pos x="276" y="328"/>
                  </a:cxn>
                  <a:cxn ang="0">
                    <a:pos x="286" y="375"/>
                  </a:cxn>
                  <a:cxn ang="0">
                    <a:pos x="295" y="430"/>
                  </a:cxn>
                  <a:cxn ang="0">
                    <a:pos x="305" y="489"/>
                  </a:cxn>
                  <a:cxn ang="0">
                    <a:pos x="310" y="545"/>
                  </a:cxn>
                  <a:cxn ang="0">
                    <a:pos x="310" y="591"/>
                  </a:cxn>
                  <a:cxn ang="0">
                    <a:pos x="0" y="983"/>
                  </a:cxn>
                  <a:cxn ang="0">
                    <a:pos x="2" y="972"/>
                  </a:cxn>
                  <a:cxn ang="0">
                    <a:pos x="6" y="940"/>
                  </a:cxn>
                  <a:cxn ang="0">
                    <a:pos x="15" y="896"/>
                  </a:cxn>
                  <a:cxn ang="0">
                    <a:pos x="33" y="816"/>
                  </a:cxn>
                  <a:cxn ang="0">
                    <a:pos x="51" y="763"/>
                  </a:cxn>
                  <a:cxn ang="0">
                    <a:pos x="77" y="702"/>
                  </a:cxn>
                  <a:cxn ang="0">
                    <a:pos x="108" y="648"/>
                  </a:cxn>
                  <a:cxn ang="0">
                    <a:pos x="133" y="614"/>
                  </a:cxn>
                  <a:cxn ang="0">
                    <a:pos x="149" y="592"/>
                  </a:cxn>
                  <a:cxn ang="0">
                    <a:pos x="153" y="579"/>
                  </a:cxn>
                  <a:cxn ang="0">
                    <a:pos x="147" y="555"/>
                  </a:cxn>
                  <a:cxn ang="0">
                    <a:pos x="135" y="514"/>
                  </a:cxn>
                  <a:cxn ang="0">
                    <a:pos x="119" y="461"/>
                  </a:cxn>
                  <a:cxn ang="0">
                    <a:pos x="99" y="400"/>
                  </a:cxn>
                  <a:cxn ang="0">
                    <a:pos x="67" y="301"/>
                  </a:cxn>
                  <a:cxn ang="0">
                    <a:pos x="45" y="237"/>
                  </a:cxn>
                  <a:cxn ang="0">
                    <a:pos x="27" y="186"/>
                  </a:cxn>
                  <a:cxn ang="0">
                    <a:pos x="24" y="138"/>
                  </a:cxn>
                  <a:cxn ang="0">
                    <a:pos x="29" y="93"/>
                  </a:cxn>
                  <a:cxn ang="0">
                    <a:pos x="40" y="52"/>
                  </a:cxn>
                  <a:cxn ang="0">
                    <a:pos x="50" y="20"/>
                  </a:cxn>
                  <a:cxn ang="0">
                    <a:pos x="58" y="2"/>
                  </a:cxn>
                </a:cxnLst>
                <a:rect l="0" t="0" r="r" b="b"/>
                <a:pathLst>
                  <a:path w="705" h="983">
                    <a:moveTo>
                      <a:pt x="59" y="0"/>
                    </a:moveTo>
                    <a:lnTo>
                      <a:pt x="356" y="161"/>
                    </a:lnTo>
                    <a:lnTo>
                      <a:pt x="401" y="147"/>
                    </a:lnTo>
                    <a:lnTo>
                      <a:pt x="429" y="146"/>
                    </a:lnTo>
                    <a:lnTo>
                      <a:pt x="432" y="147"/>
                    </a:lnTo>
                    <a:lnTo>
                      <a:pt x="441" y="150"/>
                    </a:lnTo>
                    <a:lnTo>
                      <a:pt x="453" y="154"/>
                    </a:lnTo>
                    <a:lnTo>
                      <a:pt x="470" y="160"/>
                    </a:lnTo>
                    <a:lnTo>
                      <a:pt x="490" y="167"/>
                    </a:lnTo>
                    <a:lnTo>
                      <a:pt x="512" y="175"/>
                    </a:lnTo>
                    <a:lnTo>
                      <a:pt x="536" y="185"/>
                    </a:lnTo>
                    <a:lnTo>
                      <a:pt x="561" y="194"/>
                    </a:lnTo>
                    <a:lnTo>
                      <a:pt x="586" y="205"/>
                    </a:lnTo>
                    <a:lnTo>
                      <a:pt x="611" y="215"/>
                    </a:lnTo>
                    <a:lnTo>
                      <a:pt x="633" y="226"/>
                    </a:lnTo>
                    <a:lnTo>
                      <a:pt x="653" y="236"/>
                    </a:lnTo>
                    <a:lnTo>
                      <a:pt x="671" y="247"/>
                    </a:lnTo>
                    <a:lnTo>
                      <a:pt x="685" y="257"/>
                    </a:lnTo>
                    <a:lnTo>
                      <a:pt x="694" y="265"/>
                    </a:lnTo>
                    <a:lnTo>
                      <a:pt x="699" y="274"/>
                    </a:lnTo>
                    <a:lnTo>
                      <a:pt x="702" y="297"/>
                    </a:lnTo>
                    <a:lnTo>
                      <a:pt x="704" y="324"/>
                    </a:lnTo>
                    <a:lnTo>
                      <a:pt x="705" y="354"/>
                    </a:lnTo>
                    <a:lnTo>
                      <a:pt x="705" y="385"/>
                    </a:lnTo>
                    <a:lnTo>
                      <a:pt x="703" y="450"/>
                    </a:lnTo>
                    <a:lnTo>
                      <a:pt x="701" y="483"/>
                    </a:lnTo>
                    <a:lnTo>
                      <a:pt x="700" y="513"/>
                    </a:lnTo>
                    <a:lnTo>
                      <a:pt x="697" y="541"/>
                    </a:lnTo>
                    <a:lnTo>
                      <a:pt x="695" y="567"/>
                    </a:lnTo>
                    <a:lnTo>
                      <a:pt x="694" y="588"/>
                    </a:lnTo>
                    <a:lnTo>
                      <a:pt x="692" y="603"/>
                    </a:lnTo>
                    <a:lnTo>
                      <a:pt x="691" y="614"/>
                    </a:lnTo>
                    <a:lnTo>
                      <a:pt x="691" y="617"/>
                    </a:lnTo>
                    <a:lnTo>
                      <a:pt x="581" y="677"/>
                    </a:lnTo>
                    <a:lnTo>
                      <a:pt x="577" y="664"/>
                    </a:lnTo>
                    <a:lnTo>
                      <a:pt x="574" y="646"/>
                    </a:lnTo>
                    <a:lnTo>
                      <a:pt x="571" y="624"/>
                    </a:lnTo>
                    <a:lnTo>
                      <a:pt x="569" y="598"/>
                    </a:lnTo>
                    <a:lnTo>
                      <a:pt x="568" y="570"/>
                    </a:lnTo>
                    <a:lnTo>
                      <a:pt x="567" y="540"/>
                    </a:lnTo>
                    <a:lnTo>
                      <a:pt x="567" y="450"/>
                    </a:lnTo>
                    <a:lnTo>
                      <a:pt x="568" y="423"/>
                    </a:lnTo>
                    <a:lnTo>
                      <a:pt x="568" y="399"/>
                    </a:lnTo>
                    <a:lnTo>
                      <a:pt x="569" y="378"/>
                    </a:lnTo>
                    <a:lnTo>
                      <a:pt x="569" y="362"/>
                    </a:lnTo>
                    <a:lnTo>
                      <a:pt x="570" y="351"/>
                    </a:lnTo>
                    <a:lnTo>
                      <a:pt x="570" y="348"/>
                    </a:lnTo>
                    <a:lnTo>
                      <a:pt x="378" y="280"/>
                    </a:lnTo>
                    <a:lnTo>
                      <a:pt x="270" y="290"/>
                    </a:lnTo>
                    <a:lnTo>
                      <a:pt x="271" y="297"/>
                    </a:lnTo>
                    <a:lnTo>
                      <a:pt x="273" y="311"/>
                    </a:lnTo>
                    <a:lnTo>
                      <a:pt x="276" y="328"/>
                    </a:lnTo>
                    <a:lnTo>
                      <a:pt x="281" y="349"/>
                    </a:lnTo>
                    <a:lnTo>
                      <a:pt x="286" y="375"/>
                    </a:lnTo>
                    <a:lnTo>
                      <a:pt x="291" y="401"/>
                    </a:lnTo>
                    <a:lnTo>
                      <a:pt x="295" y="430"/>
                    </a:lnTo>
                    <a:lnTo>
                      <a:pt x="301" y="460"/>
                    </a:lnTo>
                    <a:lnTo>
                      <a:pt x="305" y="489"/>
                    </a:lnTo>
                    <a:lnTo>
                      <a:pt x="308" y="517"/>
                    </a:lnTo>
                    <a:lnTo>
                      <a:pt x="310" y="545"/>
                    </a:lnTo>
                    <a:lnTo>
                      <a:pt x="311" y="569"/>
                    </a:lnTo>
                    <a:lnTo>
                      <a:pt x="310" y="591"/>
                    </a:lnTo>
                    <a:lnTo>
                      <a:pt x="127" y="956"/>
                    </a:lnTo>
                    <a:lnTo>
                      <a:pt x="0" y="983"/>
                    </a:lnTo>
                    <a:lnTo>
                      <a:pt x="0" y="980"/>
                    </a:lnTo>
                    <a:lnTo>
                      <a:pt x="2" y="972"/>
                    </a:lnTo>
                    <a:lnTo>
                      <a:pt x="4" y="958"/>
                    </a:lnTo>
                    <a:lnTo>
                      <a:pt x="6" y="940"/>
                    </a:lnTo>
                    <a:lnTo>
                      <a:pt x="10" y="919"/>
                    </a:lnTo>
                    <a:lnTo>
                      <a:pt x="15" y="896"/>
                    </a:lnTo>
                    <a:lnTo>
                      <a:pt x="27" y="844"/>
                    </a:lnTo>
                    <a:lnTo>
                      <a:pt x="33" y="816"/>
                    </a:lnTo>
                    <a:lnTo>
                      <a:pt x="42" y="789"/>
                    </a:lnTo>
                    <a:lnTo>
                      <a:pt x="51" y="763"/>
                    </a:lnTo>
                    <a:lnTo>
                      <a:pt x="61" y="738"/>
                    </a:lnTo>
                    <a:lnTo>
                      <a:pt x="77" y="702"/>
                    </a:lnTo>
                    <a:lnTo>
                      <a:pt x="93" y="673"/>
                    </a:lnTo>
                    <a:lnTo>
                      <a:pt x="108" y="648"/>
                    </a:lnTo>
                    <a:lnTo>
                      <a:pt x="121" y="628"/>
                    </a:lnTo>
                    <a:lnTo>
                      <a:pt x="133" y="614"/>
                    </a:lnTo>
                    <a:lnTo>
                      <a:pt x="142" y="601"/>
                    </a:lnTo>
                    <a:lnTo>
                      <a:pt x="149" y="592"/>
                    </a:lnTo>
                    <a:lnTo>
                      <a:pt x="153" y="584"/>
                    </a:lnTo>
                    <a:lnTo>
                      <a:pt x="153" y="579"/>
                    </a:lnTo>
                    <a:lnTo>
                      <a:pt x="151" y="570"/>
                    </a:lnTo>
                    <a:lnTo>
                      <a:pt x="147" y="555"/>
                    </a:lnTo>
                    <a:lnTo>
                      <a:pt x="141" y="536"/>
                    </a:lnTo>
                    <a:lnTo>
                      <a:pt x="135" y="514"/>
                    </a:lnTo>
                    <a:lnTo>
                      <a:pt x="128" y="489"/>
                    </a:lnTo>
                    <a:lnTo>
                      <a:pt x="119" y="461"/>
                    </a:lnTo>
                    <a:lnTo>
                      <a:pt x="110" y="431"/>
                    </a:lnTo>
                    <a:lnTo>
                      <a:pt x="99" y="400"/>
                    </a:lnTo>
                    <a:lnTo>
                      <a:pt x="78" y="335"/>
                    </a:lnTo>
                    <a:lnTo>
                      <a:pt x="67" y="301"/>
                    </a:lnTo>
                    <a:lnTo>
                      <a:pt x="55" y="269"/>
                    </a:lnTo>
                    <a:lnTo>
                      <a:pt x="45" y="237"/>
                    </a:lnTo>
                    <a:lnTo>
                      <a:pt x="33" y="208"/>
                    </a:lnTo>
                    <a:lnTo>
                      <a:pt x="27" y="186"/>
                    </a:lnTo>
                    <a:lnTo>
                      <a:pt x="24" y="163"/>
                    </a:lnTo>
                    <a:lnTo>
                      <a:pt x="24" y="138"/>
                    </a:lnTo>
                    <a:lnTo>
                      <a:pt x="26" y="115"/>
                    </a:lnTo>
                    <a:lnTo>
                      <a:pt x="29" y="93"/>
                    </a:lnTo>
                    <a:lnTo>
                      <a:pt x="35" y="71"/>
                    </a:lnTo>
                    <a:lnTo>
                      <a:pt x="40" y="52"/>
                    </a:lnTo>
                    <a:lnTo>
                      <a:pt x="45" y="35"/>
                    </a:lnTo>
                    <a:lnTo>
                      <a:pt x="50" y="20"/>
                    </a:lnTo>
                    <a:lnTo>
                      <a:pt x="54" y="9"/>
                    </a:lnTo>
                    <a:lnTo>
                      <a:pt x="58" y="2"/>
                    </a:lnTo>
                    <a:lnTo>
                      <a:pt x="5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8"/>
              <p:cNvSpPr>
                <a:spLocks/>
              </p:cNvSpPr>
              <p:nvPr/>
            </p:nvSpPr>
            <p:spPr bwMode="auto">
              <a:xfrm>
                <a:off x="5006976" y="4583113"/>
                <a:ext cx="311150" cy="165100"/>
              </a:xfrm>
              <a:custGeom>
                <a:avLst/>
                <a:gdLst/>
                <a:ahLst/>
                <a:cxnLst>
                  <a:cxn ang="0">
                    <a:pos x="99" y="0"/>
                  </a:cxn>
                  <a:cxn ang="0">
                    <a:pos x="122" y="0"/>
                  </a:cxn>
                  <a:cxn ang="0">
                    <a:pos x="144" y="3"/>
                  </a:cxn>
                  <a:cxn ang="0">
                    <a:pos x="161" y="9"/>
                  </a:cxn>
                  <a:cxn ang="0">
                    <a:pos x="175" y="16"/>
                  </a:cxn>
                  <a:cxn ang="0">
                    <a:pos x="184" y="26"/>
                  </a:cxn>
                  <a:cxn ang="0">
                    <a:pos x="191" y="35"/>
                  </a:cxn>
                  <a:cxn ang="0">
                    <a:pos x="195" y="46"/>
                  </a:cxn>
                  <a:cxn ang="0">
                    <a:pos x="196" y="56"/>
                  </a:cxn>
                  <a:cxn ang="0">
                    <a:pos x="196" y="67"/>
                  </a:cxn>
                  <a:cxn ang="0">
                    <a:pos x="195" y="77"/>
                  </a:cxn>
                  <a:cxn ang="0">
                    <a:pos x="193" y="86"/>
                  </a:cxn>
                  <a:cxn ang="0">
                    <a:pos x="191" y="93"/>
                  </a:cxn>
                  <a:cxn ang="0">
                    <a:pos x="187" y="99"/>
                  </a:cxn>
                  <a:cxn ang="0">
                    <a:pos x="186" y="103"/>
                  </a:cxn>
                  <a:cxn ang="0">
                    <a:pos x="185" y="104"/>
                  </a:cxn>
                  <a:cxn ang="0">
                    <a:pos x="0" y="77"/>
                  </a:cxn>
                  <a:cxn ang="0">
                    <a:pos x="1" y="75"/>
                  </a:cxn>
                  <a:cxn ang="0">
                    <a:pos x="3" y="70"/>
                  </a:cxn>
                  <a:cxn ang="0">
                    <a:pos x="8" y="61"/>
                  </a:cxn>
                  <a:cxn ang="0">
                    <a:pos x="15" y="51"/>
                  </a:cxn>
                  <a:cxn ang="0">
                    <a:pos x="23" y="40"/>
                  </a:cxn>
                  <a:cxn ang="0">
                    <a:pos x="33" y="29"/>
                  </a:cxn>
                  <a:cxn ang="0">
                    <a:pos x="46" y="18"/>
                  </a:cxn>
                  <a:cxn ang="0">
                    <a:pos x="62" y="10"/>
                  </a:cxn>
                  <a:cxn ang="0">
                    <a:pos x="80" y="3"/>
                  </a:cxn>
                  <a:cxn ang="0">
                    <a:pos x="99" y="0"/>
                  </a:cxn>
                </a:cxnLst>
                <a:rect l="0" t="0" r="r" b="b"/>
                <a:pathLst>
                  <a:path w="196" h="104">
                    <a:moveTo>
                      <a:pt x="99" y="0"/>
                    </a:moveTo>
                    <a:lnTo>
                      <a:pt x="122" y="0"/>
                    </a:lnTo>
                    <a:lnTo>
                      <a:pt x="144" y="3"/>
                    </a:lnTo>
                    <a:lnTo>
                      <a:pt x="161" y="9"/>
                    </a:lnTo>
                    <a:lnTo>
                      <a:pt x="175" y="16"/>
                    </a:lnTo>
                    <a:lnTo>
                      <a:pt x="184" y="26"/>
                    </a:lnTo>
                    <a:lnTo>
                      <a:pt x="191" y="35"/>
                    </a:lnTo>
                    <a:lnTo>
                      <a:pt x="195" y="46"/>
                    </a:lnTo>
                    <a:lnTo>
                      <a:pt x="196" y="56"/>
                    </a:lnTo>
                    <a:lnTo>
                      <a:pt x="196" y="67"/>
                    </a:lnTo>
                    <a:lnTo>
                      <a:pt x="195" y="77"/>
                    </a:lnTo>
                    <a:lnTo>
                      <a:pt x="193" y="86"/>
                    </a:lnTo>
                    <a:lnTo>
                      <a:pt x="191" y="93"/>
                    </a:lnTo>
                    <a:lnTo>
                      <a:pt x="187" y="99"/>
                    </a:lnTo>
                    <a:lnTo>
                      <a:pt x="186" y="103"/>
                    </a:lnTo>
                    <a:lnTo>
                      <a:pt x="185" y="104"/>
                    </a:lnTo>
                    <a:lnTo>
                      <a:pt x="0" y="77"/>
                    </a:lnTo>
                    <a:lnTo>
                      <a:pt x="1" y="75"/>
                    </a:lnTo>
                    <a:lnTo>
                      <a:pt x="3" y="70"/>
                    </a:lnTo>
                    <a:lnTo>
                      <a:pt x="8" y="61"/>
                    </a:lnTo>
                    <a:lnTo>
                      <a:pt x="15" y="51"/>
                    </a:lnTo>
                    <a:lnTo>
                      <a:pt x="23" y="40"/>
                    </a:lnTo>
                    <a:lnTo>
                      <a:pt x="33" y="29"/>
                    </a:lnTo>
                    <a:lnTo>
                      <a:pt x="46" y="18"/>
                    </a:lnTo>
                    <a:lnTo>
                      <a:pt x="62" y="10"/>
                    </a:lnTo>
                    <a:lnTo>
                      <a:pt x="80" y="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9"/>
              <p:cNvSpPr>
                <a:spLocks/>
              </p:cNvSpPr>
              <p:nvPr/>
            </p:nvSpPr>
            <p:spPr bwMode="auto">
              <a:xfrm>
                <a:off x="5929313" y="4052888"/>
                <a:ext cx="279400" cy="166688"/>
              </a:xfrm>
              <a:custGeom>
                <a:avLst/>
                <a:gdLst/>
                <a:ahLst/>
                <a:cxnLst>
                  <a:cxn ang="0">
                    <a:pos x="115" y="0"/>
                  </a:cxn>
                  <a:cxn ang="0">
                    <a:pos x="131" y="3"/>
                  </a:cxn>
                  <a:cxn ang="0">
                    <a:pos x="144" y="9"/>
                  </a:cxn>
                  <a:cxn ang="0">
                    <a:pos x="154" y="18"/>
                  </a:cxn>
                  <a:cxn ang="0">
                    <a:pos x="161" y="27"/>
                  </a:cxn>
                  <a:cxn ang="0">
                    <a:pos x="168" y="38"/>
                  </a:cxn>
                  <a:cxn ang="0">
                    <a:pos x="171" y="48"/>
                  </a:cxn>
                  <a:cxn ang="0">
                    <a:pos x="174" y="58"/>
                  </a:cxn>
                  <a:cxn ang="0">
                    <a:pos x="175" y="65"/>
                  </a:cxn>
                  <a:cxn ang="0">
                    <a:pos x="176" y="70"/>
                  </a:cxn>
                  <a:cxn ang="0">
                    <a:pos x="176" y="72"/>
                  </a:cxn>
                  <a:cxn ang="0">
                    <a:pos x="175" y="72"/>
                  </a:cxn>
                  <a:cxn ang="0">
                    <a:pos x="170" y="73"/>
                  </a:cxn>
                  <a:cxn ang="0">
                    <a:pos x="149" y="79"/>
                  </a:cxn>
                  <a:cxn ang="0">
                    <a:pos x="132" y="82"/>
                  </a:cxn>
                  <a:cxn ang="0">
                    <a:pos x="110" y="86"/>
                  </a:cxn>
                  <a:cxn ang="0">
                    <a:pos x="85" y="90"/>
                  </a:cxn>
                  <a:cxn ang="0">
                    <a:pos x="62" y="94"/>
                  </a:cxn>
                  <a:cxn ang="0">
                    <a:pos x="42" y="98"/>
                  </a:cxn>
                  <a:cxn ang="0">
                    <a:pos x="24" y="101"/>
                  </a:cxn>
                  <a:cxn ang="0">
                    <a:pos x="12" y="103"/>
                  </a:cxn>
                  <a:cxn ang="0">
                    <a:pos x="3" y="105"/>
                  </a:cxn>
                  <a:cxn ang="0">
                    <a:pos x="0" y="105"/>
                  </a:cxn>
                  <a:cxn ang="0">
                    <a:pos x="0" y="98"/>
                  </a:cxn>
                  <a:cxn ang="0">
                    <a:pos x="1" y="91"/>
                  </a:cxn>
                  <a:cxn ang="0">
                    <a:pos x="2" y="81"/>
                  </a:cxn>
                  <a:cxn ang="0">
                    <a:pos x="5" y="70"/>
                  </a:cxn>
                  <a:cxn ang="0">
                    <a:pos x="10" y="59"/>
                  </a:cxn>
                  <a:cxn ang="0">
                    <a:pos x="17" y="46"/>
                  </a:cxn>
                  <a:cxn ang="0">
                    <a:pos x="26" y="34"/>
                  </a:cxn>
                  <a:cxn ang="0">
                    <a:pos x="38" y="23"/>
                  </a:cxn>
                  <a:cxn ang="0">
                    <a:pos x="54" y="13"/>
                  </a:cxn>
                  <a:cxn ang="0">
                    <a:pos x="74" y="6"/>
                  </a:cxn>
                  <a:cxn ang="0">
                    <a:pos x="97" y="1"/>
                  </a:cxn>
                  <a:cxn ang="0">
                    <a:pos x="115" y="0"/>
                  </a:cxn>
                </a:cxnLst>
                <a:rect l="0" t="0" r="r" b="b"/>
                <a:pathLst>
                  <a:path w="176" h="105">
                    <a:moveTo>
                      <a:pt x="115" y="0"/>
                    </a:moveTo>
                    <a:lnTo>
                      <a:pt x="131" y="3"/>
                    </a:lnTo>
                    <a:lnTo>
                      <a:pt x="144" y="9"/>
                    </a:lnTo>
                    <a:lnTo>
                      <a:pt x="154" y="18"/>
                    </a:lnTo>
                    <a:lnTo>
                      <a:pt x="161" y="27"/>
                    </a:lnTo>
                    <a:lnTo>
                      <a:pt x="168" y="38"/>
                    </a:lnTo>
                    <a:lnTo>
                      <a:pt x="171" y="48"/>
                    </a:lnTo>
                    <a:lnTo>
                      <a:pt x="174" y="58"/>
                    </a:lnTo>
                    <a:lnTo>
                      <a:pt x="175" y="65"/>
                    </a:lnTo>
                    <a:lnTo>
                      <a:pt x="176" y="70"/>
                    </a:lnTo>
                    <a:lnTo>
                      <a:pt x="176" y="72"/>
                    </a:lnTo>
                    <a:lnTo>
                      <a:pt x="175" y="72"/>
                    </a:lnTo>
                    <a:lnTo>
                      <a:pt x="170" y="73"/>
                    </a:lnTo>
                    <a:lnTo>
                      <a:pt x="149" y="79"/>
                    </a:lnTo>
                    <a:lnTo>
                      <a:pt x="132" y="82"/>
                    </a:lnTo>
                    <a:lnTo>
                      <a:pt x="110" y="86"/>
                    </a:lnTo>
                    <a:lnTo>
                      <a:pt x="85" y="90"/>
                    </a:lnTo>
                    <a:lnTo>
                      <a:pt x="62" y="94"/>
                    </a:lnTo>
                    <a:lnTo>
                      <a:pt x="42" y="98"/>
                    </a:lnTo>
                    <a:lnTo>
                      <a:pt x="24" y="101"/>
                    </a:lnTo>
                    <a:lnTo>
                      <a:pt x="12" y="103"/>
                    </a:lnTo>
                    <a:lnTo>
                      <a:pt x="3" y="105"/>
                    </a:lnTo>
                    <a:lnTo>
                      <a:pt x="0" y="105"/>
                    </a:lnTo>
                    <a:lnTo>
                      <a:pt x="0" y="98"/>
                    </a:lnTo>
                    <a:lnTo>
                      <a:pt x="1" y="91"/>
                    </a:lnTo>
                    <a:lnTo>
                      <a:pt x="2" y="81"/>
                    </a:lnTo>
                    <a:lnTo>
                      <a:pt x="5" y="70"/>
                    </a:lnTo>
                    <a:lnTo>
                      <a:pt x="10" y="59"/>
                    </a:lnTo>
                    <a:lnTo>
                      <a:pt x="17" y="46"/>
                    </a:lnTo>
                    <a:lnTo>
                      <a:pt x="26" y="34"/>
                    </a:lnTo>
                    <a:lnTo>
                      <a:pt x="38" y="23"/>
                    </a:lnTo>
                    <a:lnTo>
                      <a:pt x="54" y="13"/>
                    </a:lnTo>
                    <a:lnTo>
                      <a:pt x="74" y="6"/>
                    </a:lnTo>
                    <a:lnTo>
                      <a:pt x="97" y="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0"/>
              <p:cNvSpPr>
                <a:spLocks/>
              </p:cNvSpPr>
              <p:nvPr/>
            </p:nvSpPr>
            <p:spPr bwMode="auto">
              <a:xfrm>
                <a:off x="5556251" y="1298575"/>
                <a:ext cx="908050" cy="1052513"/>
              </a:xfrm>
              <a:custGeom>
                <a:avLst/>
                <a:gdLst/>
                <a:ahLst/>
                <a:cxnLst>
                  <a:cxn ang="0">
                    <a:pos x="224" y="0"/>
                  </a:cxn>
                  <a:cxn ang="0">
                    <a:pos x="261" y="0"/>
                  </a:cxn>
                  <a:cxn ang="0">
                    <a:pos x="299" y="6"/>
                  </a:cxn>
                  <a:cxn ang="0">
                    <a:pos x="337" y="17"/>
                  </a:cxn>
                  <a:cxn ang="0">
                    <a:pos x="372" y="34"/>
                  </a:cxn>
                  <a:cxn ang="0">
                    <a:pos x="408" y="55"/>
                  </a:cxn>
                  <a:cxn ang="0">
                    <a:pos x="440" y="81"/>
                  </a:cxn>
                  <a:cxn ang="0">
                    <a:pos x="471" y="111"/>
                  </a:cxn>
                  <a:cxn ang="0">
                    <a:pos x="498" y="147"/>
                  </a:cxn>
                  <a:cxn ang="0">
                    <a:pos x="522" y="186"/>
                  </a:cxn>
                  <a:cxn ang="0">
                    <a:pos x="542" y="230"/>
                  </a:cxn>
                  <a:cxn ang="0">
                    <a:pos x="559" y="277"/>
                  </a:cxn>
                  <a:cxn ang="0">
                    <a:pos x="567" y="316"/>
                  </a:cxn>
                  <a:cxn ang="0">
                    <a:pos x="572" y="354"/>
                  </a:cxn>
                  <a:cxn ang="0">
                    <a:pos x="572" y="392"/>
                  </a:cxn>
                  <a:cxn ang="0">
                    <a:pos x="569" y="429"/>
                  </a:cxn>
                  <a:cxn ang="0">
                    <a:pos x="562" y="465"/>
                  </a:cxn>
                  <a:cxn ang="0">
                    <a:pos x="551" y="500"/>
                  </a:cxn>
                  <a:cxn ang="0">
                    <a:pos x="537" y="532"/>
                  </a:cxn>
                  <a:cxn ang="0">
                    <a:pos x="519" y="562"/>
                  </a:cxn>
                  <a:cxn ang="0">
                    <a:pos x="497" y="588"/>
                  </a:cxn>
                  <a:cxn ang="0">
                    <a:pos x="473" y="612"/>
                  </a:cxn>
                  <a:cxn ang="0">
                    <a:pos x="445" y="631"/>
                  </a:cxn>
                  <a:cxn ang="0">
                    <a:pos x="414" y="647"/>
                  </a:cxn>
                  <a:cxn ang="0">
                    <a:pos x="380" y="657"/>
                  </a:cxn>
                  <a:cxn ang="0">
                    <a:pos x="340" y="663"/>
                  </a:cxn>
                  <a:cxn ang="0">
                    <a:pos x="301" y="663"/>
                  </a:cxn>
                  <a:cxn ang="0">
                    <a:pos x="262" y="657"/>
                  </a:cxn>
                  <a:cxn ang="0">
                    <a:pos x="226" y="647"/>
                  </a:cxn>
                  <a:cxn ang="0">
                    <a:pos x="190" y="630"/>
                  </a:cxn>
                  <a:cxn ang="0">
                    <a:pos x="157" y="609"/>
                  </a:cxn>
                  <a:cxn ang="0">
                    <a:pos x="125" y="583"/>
                  </a:cxn>
                  <a:cxn ang="0">
                    <a:pos x="97" y="552"/>
                  </a:cxn>
                  <a:cxn ang="0">
                    <a:pos x="71" y="519"/>
                  </a:cxn>
                  <a:cxn ang="0">
                    <a:pos x="48" y="480"/>
                  </a:cxn>
                  <a:cxn ang="0">
                    <a:pos x="28" y="438"/>
                  </a:cxn>
                  <a:cxn ang="0">
                    <a:pos x="16" y="404"/>
                  </a:cxn>
                  <a:cxn ang="0">
                    <a:pos x="7" y="368"/>
                  </a:cxn>
                  <a:cxn ang="0">
                    <a:pos x="2" y="333"/>
                  </a:cxn>
                  <a:cxn ang="0">
                    <a:pos x="0" y="297"/>
                  </a:cxn>
                  <a:cxn ang="0">
                    <a:pos x="1" y="260"/>
                  </a:cxn>
                  <a:cxn ang="0">
                    <a:pos x="5" y="226"/>
                  </a:cxn>
                  <a:cxn ang="0">
                    <a:pos x="12" y="191"/>
                  </a:cxn>
                  <a:cxn ang="0">
                    <a:pos x="23" y="158"/>
                  </a:cxn>
                  <a:cxn ang="0">
                    <a:pos x="35" y="127"/>
                  </a:cxn>
                  <a:cxn ang="0">
                    <a:pos x="52" y="99"/>
                  </a:cxn>
                  <a:cxn ang="0">
                    <a:pos x="72" y="73"/>
                  </a:cxn>
                  <a:cxn ang="0">
                    <a:pos x="94" y="50"/>
                  </a:cxn>
                  <a:cxn ang="0">
                    <a:pos x="120" y="33"/>
                  </a:cxn>
                  <a:cxn ang="0">
                    <a:pos x="148" y="18"/>
                  </a:cxn>
                  <a:cxn ang="0">
                    <a:pos x="186" y="6"/>
                  </a:cxn>
                  <a:cxn ang="0">
                    <a:pos x="224" y="0"/>
                  </a:cxn>
                </a:cxnLst>
                <a:rect l="0" t="0" r="r" b="b"/>
                <a:pathLst>
                  <a:path w="572" h="663">
                    <a:moveTo>
                      <a:pt x="224" y="0"/>
                    </a:moveTo>
                    <a:lnTo>
                      <a:pt x="261" y="0"/>
                    </a:lnTo>
                    <a:lnTo>
                      <a:pt x="299" y="6"/>
                    </a:lnTo>
                    <a:lnTo>
                      <a:pt x="337" y="17"/>
                    </a:lnTo>
                    <a:lnTo>
                      <a:pt x="372" y="34"/>
                    </a:lnTo>
                    <a:lnTo>
                      <a:pt x="408" y="55"/>
                    </a:lnTo>
                    <a:lnTo>
                      <a:pt x="440" y="81"/>
                    </a:lnTo>
                    <a:lnTo>
                      <a:pt x="471" y="111"/>
                    </a:lnTo>
                    <a:lnTo>
                      <a:pt x="498" y="147"/>
                    </a:lnTo>
                    <a:lnTo>
                      <a:pt x="522" y="186"/>
                    </a:lnTo>
                    <a:lnTo>
                      <a:pt x="542" y="230"/>
                    </a:lnTo>
                    <a:lnTo>
                      <a:pt x="559" y="277"/>
                    </a:lnTo>
                    <a:lnTo>
                      <a:pt x="567" y="316"/>
                    </a:lnTo>
                    <a:lnTo>
                      <a:pt x="572" y="354"/>
                    </a:lnTo>
                    <a:lnTo>
                      <a:pt x="572" y="392"/>
                    </a:lnTo>
                    <a:lnTo>
                      <a:pt x="569" y="429"/>
                    </a:lnTo>
                    <a:lnTo>
                      <a:pt x="562" y="465"/>
                    </a:lnTo>
                    <a:lnTo>
                      <a:pt x="551" y="500"/>
                    </a:lnTo>
                    <a:lnTo>
                      <a:pt x="537" y="532"/>
                    </a:lnTo>
                    <a:lnTo>
                      <a:pt x="519" y="562"/>
                    </a:lnTo>
                    <a:lnTo>
                      <a:pt x="497" y="588"/>
                    </a:lnTo>
                    <a:lnTo>
                      <a:pt x="473" y="612"/>
                    </a:lnTo>
                    <a:lnTo>
                      <a:pt x="445" y="631"/>
                    </a:lnTo>
                    <a:lnTo>
                      <a:pt x="414" y="647"/>
                    </a:lnTo>
                    <a:lnTo>
                      <a:pt x="380" y="657"/>
                    </a:lnTo>
                    <a:lnTo>
                      <a:pt x="340" y="663"/>
                    </a:lnTo>
                    <a:lnTo>
                      <a:pt x="301" y="663"/>
                    </a:lnTo>
                    <a:lnTo>
                      <a:pt x="262" y="657"/>
                    </a:lnTo>
                    <a:lnTo>
                      <a:pt x="226" y="647"/>
                    </a:lnTo>
                    <a:lnTo>
                      <a:pt x="190" y="630"/>
                    </a:lnTo>
                    <a:lnTo>
                      <a:pt x="157" y="609"/>
                    </a:lnTo>
                    <a:lnTo>
                      <a:pt x="125" y="583"/>
                    </a:lnTo>
                    <a:lnTo>
                      <a:pt x="97" y="552"/>
                    </a:lnTo>
                    <a:lnTo>
                      <a:pt x="71" y="519"/>
                    </a:lnTo>
                    <a:lnTo>
                      <a:pt x="48" y="480"/>
                    </a:lnTo>
                    <a:lnTo>
                      <a:pt x="28" y="438"/>
                    </a:lnTo>
                    <a:lnTo>
                      <a:pt x="16" y="404"/>
                    </a:lnTo>
                    <a:lnTo>
                      <a:pt x="7" y="368"/>
                    </a:lnTo>
                    <a:lnTo>
                      <a:pt x="2" y="333"/>
                    </a:lnTo>
                    <a:lnTo>
                      <a:pt x="0" y="297"/>
                    </a:lnTo>
                    <a:lnTo>
                      <a:pt x="1" y="260"/>
                    </a:lnTo>
                    <a:lnTo>
                      <a:pt x="5" y="226"/>
                    </a:lnTo>
                    <a:lnTo>
                      <a:pt x="12" y="191"/>
                    </a:lnTo>
                    <a:lnTo>
                      <a:pt x="23" y="158"/>
                    </a:lnTo>
                    <a:lnTo>
                      <a:pt x="35" y="127"/>
                    </a:lnTo>
                    <a:lnTo>
                      <a:pt x="52" y="99"/>
                    </a:lnTo>
                    <a:lnTo>
                      <a:pt x="72" y="73"/>
                    </a:lnTo>
                    <a:lnTo>
                      <a:pt x="94" y="50"/>
                    </a:lnTo>
                    <a:lnTo>
                      <a:pt x="120" y="33"/>
                    </a:lnTo>
                    <a:lnTo>
                      <a:pt x="148" y="18"/>
                    </a:lnTo>
                    <a:lnTo>
                      <a:pt x="186" y="6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1"/>
              <p:cNvSpPr>
                <a:spLocks/>
              </p:cNvSpPr>
              <p:nvPr/>
            </p:nvSpPr>
            <p:spPr bwMode="auto">
              <a:xfrm>
                <a:off x="5614988" y="1350963"/>
                <a:ext cx="822325" cy="94773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37" y="0"/>
                  </a:cxn>
                  <a:cxn ang="0">
                    <a:pos x="270" y="5"/>
                  </a:cxn>
                  <a:cxn ang="0">
                    <a:pos x="304" y="14"/>
                  </a:cxn>
                  <a:cxn ang="0">
                    <a:pos x="337" y="29"/>
                  </a:cxn>
                  <a:cxn ang="0">
                    <a:pos x="369" y="48"/>
                  </a:cxn>
                  <a:cxn ang="0">
                    <a:pos x="398" y="72"/>
                  </a:cxn>
                  <a:cxn ang="0">
                    <a:pos x="425" y="99"/>
                  </a:cxn>
                  <a:cxn ang="0">
                    <a:pos x="451" y="131"/>
                  </a:cxn>
                  <a:cxn ang="0">
                    <a:pos x="472" y="166"/>
                  </a:cxn>
                  <a:cxn ang="0">
                    <a:pos x="490" y="205"/>
                  </a:cxn>
                  <a:cxn ang="0">
                    <a:pos x="505" y="248"/>
                  </a:cxn>
                  <a:cxn ang="0">
                    <a:pos x="513" y="283"/>
                  </a:cxn>
                  <a:cxn ang="0">
                    <a:pos x="518" y="318"/>
                  </a:cxn>
                  <a:cxn ang="0">
                    <a:pos x="518" y="352"/>
                  </a:cxn>
                  <a:cxn ang="0">
                    <a:pos x="514" y="386"/>
                  </a:cxn>
                  <a:cxn ang="0">
                    <a:pos x="508" y="418"/>
                  </a:cxn>
                  <a:cxn ang="0">
                    <a:pos x="499" y="450"/>
                  </a:cxn>
                  <a:cxn ang="0">
                    <a:pos x="485" y="478"/>
                  </a:cxn>
                  <a:cxn ang="0">
                    <a:pos x="469" y="505"/>
                  </a:cxn>
                  <a:cxn ang="0">
                    <a:pos x="450" y="530"/>
                  </a:cxn>
                  <a:cxn ang="0">
                    <a:pos x="428" y="551"/>
                  </a:cxn>
                  <a:cxn ang="0">
                    <a:pos x="402" y="568"/>
                  </a:cxn>
                  <a:cxn ang="0">
                    <a:pos x="374" y="582"/>
                  </a:cxn>
                  <a:cxn ang="0">
                    <a:pos x="344" y="592"/>
                  </a:cxn>
                  <a:cxn ang="0">
                    <a:pos x="304" y="597"/>
                  </a:cxn>
                  <a:cxn ang="0">
                    <a:pos x="265" y="596"/>
                  </a:cxn>
                  <a:cxn ang="0">
                    <a:pos x="229" y="589"/>
                  </a:cxn>
                  <a:cxn ang="0">
                    <a:pos x="192" y="576"/>
                  </a:cxn>
                  <a:cxn ang="0">
                    <a:pos x="157" y="558"/>
                  </a:cxn>
                  <a:cxn ang="0">
                    <a:pos x="126" y="534"/>
                  </a:cxn>
                  <a:cxn ang="0">
                    <a:pos x="96" y="505"/>
                  </a:cxn>
                  <a:cxn ang="0">
                    <a:pos x="69" y="473"/>
                  </a:cxn>
                  <a:cxn ang="0">
                    <a:pos x="46" y="435"/>
                  </a:cxn>
                  <a:cxn ang="0">
                    <a:pos x="26" y="394"/>
                  </a:cxn>
                  <a:cxn ang="0">
                    <a:pos x="15" y="362"/>
                  </a:cxn>
                  <a:cxn ang="0">
                    <a:pos x="7" y="327"/>
                  </a:cxn>
                  <a:cxn ang="0">
                    <a:pos x="2" y="292"/>
                  </a:cxn>
                  <a:cxn ang="0">
                    <a:pos x="0" y="257"/>
                  </a:cxn>
                  <a:cxn ang="0">
                    <a:pos x="2" y="222"/>
                  </a:cxn>
                  <a:cxn ang="0">
                    <a:pos x="8" y="187"/>
                  </a:cxn>
                  <a:cxn ang="0">
                    <a:pos x="16" y="155"/>
                  </a:cxn>
                  <a:cxn ang="0">
                    <a:pos x="29" y="125"/>
                  </a:cxn>
                  <a:cxn ang="0">
                    <a:pos x="43" y="96"/>
                  </a:cxn>
                  <a:cxn ang="0">
                    <a:pos x="61" y="70"/>
                  </a:cxn>
                  <a:cxn ang="0">
                    <a:pos x="82" y="48"/>
                  </a:cxn>
                  <a:cxn ang="0">
                    <a:pos x="107" y="29"/>
                  </a:cxn>
                  <a:cxn ang="0">
                    <a:pos x="134" y="15"/>
                  </a:cxn>
                  <a:cxn ang="0">
                    <a:pos x="168" y="5"/>
                  </a:cxn>
                  <a:cxn ang="0">
                    <a:pos x="202" y="0"/>
                  </a:cxn>
                </a:cxnLst>
                <a:rect l="0" t="0" r="r" b="b"/>
                <a:pathLst>
                  <a:path w="518" h="597">
                    <a:moveTo>
                      <a:pt x="202" y="0"/>
                    </a:moveTo>
                    <a:lnTo>
                      <a:pt x="237" y="0"/>
                    </a:lnTo>
                    <a:lnTo>
                      <a:pt x="270" y="5"/>
                    </a:lnTo>
                    <a:lnTo>
                      <a:pt x="304" y="14"/>
                    </a:lnTo>
                    <a:lnTo>
                      <a:pt x="337" y="29"/>
                    </a:lnTo>
                    <a:lnTo>
                      <a:pt x="369" y="48"/>
                    </a:lnTo>
                    <a:lnTo>
                      <a:pt x="398" y="72"/>
                    </a:lnTo>
                    <a:lnTo>
                      <a:pt x="425" y="99"/>
                    </a:lnTo>
                    <a:lnTo>
                      <a:pt x="451" y="131"/>
                    </a:lnTo>
                    <a:lnTo>
                      <a:pt x="472" y="166"/>
                    </a:lnTo>
                    <a:lnTo>
                      <a:pt x="490" y="205"/>
                    </a:lnTo>
                    <a:lnTo>
                      <a:pt x="505" y="248"/>
                    </a:lnTo>
                    <a:lnTo>
                      <a:pt x="513" y="283"/>
                    </a:lnTo>
                    <a:lnTo>
                      <a:pt x="518" y="318"/>
                    </a:lnTo>
                    <a:lnTo>
                      <a:pt x="518" y="352"/>
                    </a:lnTo>
                    <a:lnTo>
                      <a:pt x="514" y="386"/>
                    </a:lnTo>
                    <a:lnTo>
                      <a:pt x="508" y="418"/>
                    </a:lnTo>
                    <a:lnTo>
                      <a:pt x="499" y="450"/>
                    </a:lnTo>
                    <a:lnTo>
                      <a:pt x="485" y="478"/>
                    </a:lnTo>
                    <a:lnTo>
                      <a:pt x="469" y="505"/>
                    </a:lnTo>
                    <a:lnTo>
                      <a:pt x="450" y="530"/>
                    </a:lnTo>
                    <a:lnTo>
                      <a:pt x="428" y="551"/>
                    </a:lnTo>
                    <a:lnTo>
                      <a:pt x="402" y="568"/>
                    </a:lnTo>
                    <a:lnTo>
                      <a:pt x="374" y="582"/>
                    </a:lnTo>
                    <a:lnTo>
                      <a:pt x="344" y="592"/>
                    </a:lnTo>
                    <a:lnTo>
                      <a:pt x="304" y="597"/>
                    </a:lnTo>
                    <a:lnTo>
                      <a:pt x="265" y="596"/>
                    </a:lnTo>
                    <a:lnTo>
                      <a:pt x="229" y="589"/>
                    </a:lnTo>
                    <a:lnTo>
                      <a:pt x="192" y="576"/>
                    </a:lnTo>
                    <a:lnTo>
                      <a:pt x="157" y="558"/>
                    </a:lnTo>
                    <a:lnTo>
                      <a:pt x="126" y="534"/>
                    </a:lnTo>
                    <a:lnTo>
                      <a:pt x="96" y="505"/>
                    </a:lnTo>
                    <a:lnTo>
                      <a:pt x="69" y="473"/>
                    </a:lnTo>
                    <a:lnTo>
                      <a:pt x="46" y="435"/>
                    </a:lnTo>
                    <a:lnTo>
                      <a:pt x="26" y="394"/>
                    </a:lnTo>
                    <a:lnTo>
                      <a:pt x="15" y="362"/>
                    </a:lnTo>
                    <a:lnTo>
                      <a:pt x="7" y="327"/>
                    </a:lnTo>
                    <a:lnTo>
                      <a:pt x="2" y="292"/>
                    </a:lnTo>
                    <a:lnTo>
                      <a:pt x="0" y="257"/>
                    </a:lnTo>
                    <a:lnTo>
                      <a:pt x="2" y="222"/>
                    </a:lnTo>
                    <a:lnTo>
                      <a:pt x="8" y="187"/>
                    </a:lnTo>
                    <a:lnTo>
                      <a:pt x="16" y="155"/>
                    </a:lnTo>
                    <a:lnTo>
                      <a:pt x="29" y="125"/>
                    </a:lnTo>
                    <a:lnTo>
                      <a:pt x="43" y="96"/>
                    </a:lnTo>
                    <a:lnTo>
                      <a:pt x="61" y="70"/>
                    </a:lnTo>
                    <a:lnTo>
                      <a:pt x="82" y="48"/>
                    </a:lnTo>
                    <a:lnTo>
                      <a:pt x="107" y="29"/>
                    </a:lnTo>
                    <a:lnTo>
                      <a:pt x="134" y="15"/>
                    </a:lnTo>
                    <a:lnTo>
                      <a:pt x="168" y="5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FCDC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2"/>
              <p:cNvSpPr>
                <a:spLocks/>
              </p:cNvSpPr>
              <p:nvPr/>
            </p:nvSpPr>
            <p:spPr bwMode="auto">
              <a:xfrm>
                <a:off x="5059363" y="3144838"/>
                <a:ext cx="717550" cy="287338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323" y="161"/>
                  </a:cxn>
                  <a:cxn ang="0">
                    <a:pos x="368" y="147"/>
                  </a:cxn>
                  <a:cxn ang="0">
                    <a:pos x="382" y="141"/>
                  </a:cxn>
                  <a:cxn ang="0">
                    <a:pos x="384" y="142"/>
                  </a:cxn>
                  <a:cxn ang="0">
                    <a:pos x="399" y="147"/>
                  </a:cxn>
                  <a:cxn ang="0">
                    <a:pos x="411" y="150"/>
                  </a:cxn>
                  <a:cxn ang="0">
                    <a:pos x="424" y="155"/>
                  </a:cxn>
                  <a:cxn ang="0">
                    <a:pos x="438" y="159"/>
                  </a:cxn>
                  <a:cxn ang="0">
                    <a:pos x="452" y="165"/>
                  </a:cxn>
                  <a:cxn ang="0">
                    <a:pos x="450" y="167"/>
                  </a:cxn>
                  <a:cxn ang="0">
                    <a:pos x="440" y="169"/>
                  </a:cxn>
                  <a:cxn ang="0">
                    <a:pos x="425" y="171"/>
                  </a:cxn>
                  <a:cxn ang="0">
                    <a:pos x="405" y="174"/>
                  </a:cxn>
                  <a:cxn ang="0">
                    <a:pos x="380" y="177"/>
                  </a:cxn>
                  <a:cxn ang="0">
                    <a:pos x="350" y="180"/>
                  </a:cxn>
                  <a:cxn ang="0">
                    <a:pos x="318" y="181"/>
                  </a:cxn>
                  <a:cxn ang="0">
                    <a:pos x="282" y="180"/>
                  </a:cxn>
                  <a:cxn ang="0">
                    <a:pos x="244" y="177"/>
                  </a:cxn>
                  <a:cxn ang="0">
                    <a:pos x="205" y="172"/>
                  </a:cxn>
                  <a:cxn ang="0">
                    <a:pos x="164" y="161"/>
                  </a:cxn>
                  <a:cxn ang="0">
                    <a:pos x="123" y="148"/>
                  </a:cxn>
                  <a:cxn ang="0">
                    <a:pos x="81" y="129"/>
                  </a:cxn>
                  <a:cxn ang="0">
                    <a:pos x="40" y="105"/>
                  </a:cxn>
                  <a:cxn ang="0">
                    <a:pos x="0" y="74"/>
                  </a:cxn>
                  <a:cxn ang="0">
                    <a:pos x="6" y="54"/>
                  </a:cxn>
                  <a:cxn ang="0">
                    <a:pos x="12" y="36"/>
                  </a:cxn>
                  <a:cxn ang="0">
                    <a:pos x="17" y="21"/>
                  </a:cxn>
                  <a:cxn ang="0">
                    <a:pos x="21" y="9"/>
                  </a:cxn>
                  <a:cxn ang="0">
                    <a:pos x="25" y="2"/>
                  </a:cxn>
                  <a:cxn ang="0">
                    <a:pos x="26" y="0"/>
                  </a:cxn>
                </a:cxnLst>
                <a:rect l="0" t="0" r="r" b="b"/>
                <a:pathLst>
                  <a:path w="452" h="181">
                    <a:moveTo>
                      <a:pt x="26" y="0"/>
                    </a:moveTo>
                    <a:lnTo>
                      <a:pt x="323" y="161"/>
                    </a:lnTo>
                    <a:lnTo>
                      <a:pt x="368" y="147"/>
                    </a:lnTo>
                    <a:lnTo>
                      <a:pt x="382" y="141"/>
                    </a:lnTo>
                    <a:lnTo>
                      <a:pt x="384" y="142"/>
                    </a:lnTo>
                    <a:lnTo>
                      <a:pt x="399" y="147"/>
                    </a:lnTo>
                    <a:lnTo>
                      <a:pt x="411" y="150"/>
                    </a:lnTo>
                    <a:lnTo>
                      <a:pt x="424" y="155"/>
                    </a:lnTo>
                    <a:lnTo>
                      <a:pt x="438" y="159"/>
                    </a:lnTo>
                    <a:lnTo>
                      <a:pt x="452" y="165"/>
                    </a:lnTo>
                    <a:lnTo>
                      <a:pt x="450" y="167"/>
                    </a:lnTo>
                    <a:lnTo>
                      <a:pt x="440" y="169"/>
                    </a:lnTo>
                    <a:lnTo>
                      <a:pt x="425" y="171"/>
                    </a:lnTo>
                    <a:lnTo>
                      <a:pt x="405" y="174"/>
                    </a:lnTo>
                    <a:lnTo>
                      <a:pt x="380" y="177"/>
                    </a:lnTo>
                    <a:lnTo>
                      <a:pt x="350" y="180"/>
                    </a:lnTo>
                    <a:lnTo>
                      <a:pt x="318" y="181"/>
                    </a:lnTo>
                    <a:lnTo>
                      <a:pt x="282" y="180"/>
                    </a:lnTo>
                    <a:lnTo>
                      <a:pt x="244" y="177"/>
                    </a:lnTo>
                    <a:lnTo>
                      <a:pt x="205" y="172"/>
                    </a:lnTo>
                    <a:lnTo>
                      <a:pt x="164" y="161"/>
                    </a:lnTo>
                    <a:lnTo>
                      <a:pt x="123" y="148"/>
                    </a:lnTo>
                    <a:lnTo>
                      <a:pt x="81" y="129"/>
                    </a:lnTo>
                    <a:lnTo>
                      <a:pt x="40" y="105"/>
                    </a:lnTo>
                    <a:lnTo>
                      <a:pt x="0" y="74"/>
                    </a:lnTo>
                    <a:lnTo>
                      <a:pt x="6" y="54"/>
                    </a:lnTo>
                    <a:lnTo>
                      <a:pt x="12" y="36"/>
                    </a:lnTo>
                    <a:lnTo>
                      <a:pt x="17" y="21"/>
                    </a:lnTo>
                    <a:lnTo>
                      <a:pt x="21" y="9"/>
                    </a:lnTo>
                    <a:lnTo>
                      <a:pt x="25" y="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3"/>
              <p:cNvSpPr>
                <a:spLocks/>
              </p:cNvSpPr>
              <p:nvPr/>
            </p:nvSpPr>
            <p:spPr bwMode="auto">
              <a:xfrm>
                <a:off x="5556251" y="1323975"/>
                <a:ext cx="803275" cy="722313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52" y="0"/>
                  </a:cxn>
                  <a:cxn ang="0">
                    <a:pos x="289" y="5"/>
                  </a:cxn>
                  <a:cxn ang="0">
                    <a:pos x="325" y="15"/>
                  </a:cxn>
                  <a:cxn ang="0">
                    <a:pos x="360" y="30"/>
                  </a:cxn>
                  <a:cxn ang="0">
                    <a:pos x="393" y="50"/>
                  </a:cxn>
                  <a:cxn ang="0">
                    <a:pos x="426" y="75"/>
                  </a:cxn>
                  <a:cxn ang="0">
                    <a:pos x="455" y="105"/>
                  </a:cxn>
                  <a:cxn ang="0">
                    <a:pos x="482" y="138"/>
                  </a:cxn>
                  <a:cxn ang="0">
                    <a:pos x="506" y="176"/>
                  </a:cxn>
                  <a:cxn ang="0">
                    <a:pos x="497" y="195"/>
                  </a:cxn>
                  <a:cxn ang="0">
                    <a:pos x="486" y="214"/>
                  </a:cxn>
                  <a:cxn ang="0">
                    <a:pos x="472" y="233"/>
                  </a:cxn>
                  <a:cxn ang="0">
                    <a:pos x="456" y="250"/>
                  </a:cxn>
                  <a:cxn ang="0">
                    <a:pos x="437" y="265"/>
                  </a:cxn>
                  <a:cxn ang="0">
                    <a:pos x="416" y="278"/>
                  </a:cxn>
                  <a:cxn ang="0">
                    <a:pos x="393" y="288"/>
                  </a:cxn>
                  <a:cxn ang="0">
                    <a:pos x="368" y="296"/>
                  </a:cxn>
                  <a:cxn ang="0">
                    <a:pos x="340" y="299"/>
                  </a:cxn>
                  <a:cxn ang="0">
                    <a:pos x="300" y="299"/>
                  </a:cxn>
                  <a:cxn ang="0">
                    <a:pos x="265" y="295"/>
                  </a:cxn>
                  <a:cxn ang="0">
                    <a:pos x="233" y="289"/>
                  </a:cxn>
                  <a:cxn ang="0">
                    <a:pos x="204" y="281"/>
                  </a:cxn>
                  <a:cxn ang="0">
                    <a:pos x="180" y="272"/>
                  </a:cxn>
                  <a:cxn ang="0">
                    <a:pos x="158" y="261"/>
                  </a:cxn>
                  <a:cxn ang="0">
                    <a:pos x="140" y="251"/>
                  </a:cxn>
                  <a:cxn ang="0">
                    <a:pos x="125" y="241"/>
                  </a:cxn>
                  <a:cxn ang="0">
                    <a:pos x="115" y="233"/>
                  </a:cxn>
                  <a:cxn ang="0">
                    <a:pos x="106" y="225"/>
                  </a:cxn>
                  <a:cxn ang="0">
                    <a:pos x="101" y="221"/>
                  </a:cxn>
                  <a:cxn ang="0">
                    <a:pos x="100" y="219"/>
                  </a:cxn>
                  <a:cxn ang="0">
                    <a:pos x="106" y="260"/>
                  </a:cxn>
                  <a:cxn ang="0">
                    <a:pos x="108" y="297"/>
                  </a:cxn>
                  <a:cxn ang="0">
                    <a:pos x="106" y="330"/>
                  </a:cxn>
                  <a:cxn ang="0">
                    <a:pos x="102" y="360"/>
                  </a:cxn>
                  <a:cxn ang="0">
                    <a:pos x="94" y="386"/>
                  </a:cxn>
                  <a:cxn ang="0">
                    <a:pos x="83" y="409"/>
                  </a:cxn>
                  <a:cxn ang="0">
                    <a:pos x="72" y="428"/>
                  </a:cxn>
                  <a:cxn ang="0">
                    <a:pos x="58" y="444"/>
                  </a:cxn>
                  <a:cxn ang="0">
                    <a:pos x="44" y="455"/>
                  </a:cxn>
                  <a:cxn ang="0">
                    <a:pos x="28" y="422"/>
                  </a:cxn>
                  <a:cxn ang="0">
                    <a:pos x="14" y="383"/>
                  </a:cxn>
                  <a:cxn ang="0">
                    <a:pos x="6" y="343"/>
                  </a:cxn>
                  <a:cxn ang="0">
                    <a:pos x="1" y="302"/>
                  </a:cxn>
                  <a:cxn ang="0">
                    <a:pos x="0" y="261"/>
                  </a:cxn>
                  <a:cxn ang="0">
                    <a:pos x="3" y="220"/>
                  </a:cxn>
                  <a:cxn ang="0">
                    <a:pos x="10" y="180"/>
                  </a:cxn>
                  <a:cxn ang="0">
                    <a:pos x="22" y="143"/>
                  </a:cxn>
                  <a:cxn ang="0">
                    <a:pos x="35" y="115"/>
                  </a:cxn>
                  <a:cxn ang="0">
                    <a:pos x="52" y="90"/>
                  </a:cxn>
                  <a:cxn ang="0">
                    <a:pos x="71" y="67"/>
                  </a:cxn>
                  <a:cxn ang="0">
                    <a:pos x="92" y="47"/>
                  </a:cxn>
                  <a:cxn ang="0">
                    <a:pos x="116" y="30"/>
                  </a:cxn>
                  <a:cxn ang="0">
                    <a:pos x="142" y="18"/>
                  </a:cxn>
                  <a:cxn ang="0">
                    <a:pos x="179" y="6"/>
                  </a:cxn>
                  <a:cxn ang="0">
                    <a:pos x="215" y="0"/>
                  </a:cxn>
                </a:cxnLst>
                <a:rect l="0" t="0" r="r" b="b"/>
                <a:pathLst>
                  <a:path w="506" h="455">
                    <a:moveTo>
                      <a:pt x="215" y="0"/>
                    </a:moveTo>
                    <a:lnTo>
                      <a:pt x="252" y="0"/>
                    </a:lnTo>
                    <a:lnTo>
                      <a:pt x="289" y="5"/>
                    </a:lnTo>
                    <a:lnTo>
                      <a:pt x="325" y="15"/>
                    </a:lnTo>
                    <a:lnTo>
                      <a:pt x="360" y="30"/>
                    </a:lnTo>
                    <a:lnTo>
                      <a:pt x="393" y="50"/>
                    </a:lnTo>
                    <a:lnTo>
                      <a:pt x="426" y="75"/>
                    </a:lnTo>
                    <a:lnTo>
                      <a:pt x="455" y="105"/>
                    </a:lnTo>
                    <a:lnTo>
                      <a:pt x="482" y="138"/>
                    </a:lnTo>
                    <a:lnTo>
                      <a:pt x="506" y="176"/>
                    </a:lnTo>
                    <a:lnTo>
                      <a:pt x="497" y="195"/>
                    </a:lnTo>
                    <a:lnTo>
                      <a:pt x="486" y="214"/>
                    </a:lnTo>
                    <a:lnTo>
                      <a:pt x="472" y="233"/>
                    </a:lnTo>
                    <a:lnTo>
                      <a:pt x="456" y="250"/>
                    </a:lnTo>
                    <a:lnTo>
                      <a:pt x="437" y="265"/>
                    </a:lnTo>
                    <a:lnTo>
                      <a:pt x="416" y="278"/>
                    </a:lnTo>
                    <a:lnTo>
                      <a:pt x="393" y="288"/>
                    </a:lnTo>
                    <a:lnTo>
                      <a:pt x="368" y="296"/>
                    </a:lnTo>
                    <a:lnTo>
                      <a:pt x="340" y="299"/>
                    </a:lnTo>
                    <a:lnTo>
                      <a:pt x="300" y="299"/>
                    </a:lnTo>
                    <a:lnTo>
                      <a:pt x="265" y="295"/>
                    </a:lnTo>
                    <a:lnTo>
                      <a:pt x="233" y="289"/>
                    </a:lnTo>
                    <a:lnTo>
                      <a:pt x="204" y="281"/>
                    </a:lnTo>
                    <a:lnTo>
                      <a:pt x="180" y="272"/>
                    </a:lnTo>
                    <a:lnTo>
                      <a:pt x="158" y="261"/>
                    </a:lnTo>
                    <a:lnTo>
                      <a:pt x="140" y="251"/>
                    </a:lnTo>
                    <a:lnTo>
                      <a:pt x="125" y="241"/>
                    </a:lnTo>
                    <a:lnTo>
                      <a:pt x="115" y="233"/>
                    </a:lnTo>
                    <a:lnTo>
                      <a:pt x="106" y="225"/>
                    </a:lnTo>
                    <a:lnTo>
                      <a:pt x="101" y="221"/>
                    </a:lnTo>
                    <a:lnTo>
                      <a:pt x="100" y="219"/>
                    </a:lnTo>
                    <a:lnTo>
                      <a:pt x="106" y="260"/>
                    </a:lnTo>
                    <a:lnTo>
                      <a:pt x="108" y="297"/>
                    </a:lnTo>
                    <a:lnTo>
                      <a:pt x="106" y="330"/>
                    </a:lnTo>
                    <a:lnTo>
                      <a:pt x="102" y="360"/>
                    </a:lnTo>
                    <a:lnTo>
                      <a:pt x="94" y="386"/>
                    </a:lnTo>
                    <a:lnTo>
                      <a:pt x="83" y="409"/>
                    </a:lnTo>
                    <a:lnTo>
                      <a:pt x="72" y="428"/>
                    </a:lnTo>
                    <a:lnTo>
                      <a:pt x="58" y="444"/>
                    </a:lnTo>
                    <a:lnTo>
                      <a:pt x="44" y="455"/>
                    </a:lnTo>
                    <a:lnTo>
                      <a:pt x="28" y="422"/>
                    </a:lnTo>
                    <a:lnTo>
                      <a:pt x="14" y="383"/>
                    </a:lnTo>
                    <a:lnTo>
                      <a:pt x="6" y="343"/>
                    </a:lnTo>
                    <a:lnTo>
                      <a:pt x="1" y="302"/>
                    </a:lnTo>
                    <a:lnTo>
                      <a:pt x="0" y="261"/>
                    </a:lnTo>
                    <a:lnTo>
                      <a:pt x="3" y="220"/>
                    </a:lnTo>
                    <a:lnTo>
                      <a:pt x="10" y="180"/>
                    </a:lnTo>
                    <a:lnTo>
                      <a:pt x="22" y="143"/>
                    </a:lnTo>
                    <a:lnTo>
                      <a:pt x="35" y="115"/>
                    </a:lnTo>
                    <a:lnTo>
                      <a:pt x="52" y="90"/>
                    </a:lnTo>
                    <a:lnTo>
                      <a:pt x="71" y="67"/>
                    </a:lnTo>
                    <a:lnTo>
                      <a:pt x="92" y="47"/>
                    </a:lnTo>
                    <a:lnTo>
                      <a:pt x="116" y="30"/>
                    </a:lnTo>
                    <a:lnTo>
                      <a:pt x="142" y="18"/>
                    </a:lnTo>
                    <a:lnTo>
                      <a:pt x="179" y="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4"/>
              <p:cNvSpPr>
                <a:spLocks/>
              </p:cNvSpPr>
              <p:nvPr/>
            </p:nvSpPr>
            <p:spPr bwMode="auto">
              <a:xfrm>
                <a:off x="5491163" y="2546350"/>
                <a:ext cx="158750" cy="811213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00" y="329"/>
                  </a:cxn>
                  <a:cxn ang="0">
                    <a:pos x="23" y="486"/>
                  </a:cxn>
                  <a:cxn ang="0">
                    <a:pos x="16" y="495"/>
                  </a:cxn>
                  <a:cxn ang="0">
                    <a:pos x="0" y="511"/>
                  </a:cxn>
                  <a:cxn ang="0">
                    <a:pos x="4" y="488"/>
                  </a:cxn>
                  <a:cxn ang="0">
                    <a:pos x="78" y="345"/>
                  </a:cxn>
                  <a:cxn ang="0">
                    <a:pos x="78" y="342"/>
                  </a:cxn>
                  <a:cxn ang="0">
                    <a:pos x="76" y="332"/>
                  </a:cxn>
                  <a:cxn ang="0">
                    <a:pos x="74" y="316"/>
                  </a:cxn>
                  <a:cxn ang="0">
                    <a:pos x="72" y="296"/>
                  </a:cxn>
                  <a:cxn ang="0">
                    <a:pos x="69" y="271"/>
                  </a:cxn>
                  <a:cxn ang="0">
                    <a:pos x="66" y="243"/>
                  </a:cxn>
                  <a:cxn ang="0">
                    <a:pos x="62" y="211"/>
                  </a:cxn>
                  <a:cxn ang="0">
                    <a:pos x="58" y="177"/>
                  </a:cxn>
                  <a:cxn ang="0">
                    <a:pos x="54" y="142"/>
                  </a:cxn>
                  <a:cxn ang="0">
                    <a:pos x="51" y="106"/>
                  </a:cxn>
                  <a:cxn ang="0">
                    <a:pos x="47" y="35"/>
                  </a:cxn>
                  <a:cxn ang="0">
                    <a:pos x="45" y="0"/>
                  </a:cxn>
                </a:cxnLst>
                <a:rect l="0" t="0" r="r" b="b"/>
                <a:pathLst>
                  <a:path w="100" h="511">
                    <a:moveTo>
                      <a:pt x="45" y="0"/>
                    </a:moveTo>
                    <a:lnTo>
                      <a:pt x="100" y="329"/>
                    </a:lnTo>
                    <a:lnTo>
                      <a:pt x="23" y="486"/>
                    </a:lnTo>
                    <a:lnTo>
                      <a:pt x="16" y="495"/>
                    </a:lnTo>
                    <a:lnTo>
                      <a:pt x="0" y="511"/>
                    </a:lnTo>
                    <a:lnTo>
                      <a:pt x="4" y="488"/>
                    </a:lnTo>
                    <a:lnTo>
                      <a:pt x="78" y="345"/>
                    </a:lnTo>
                    <a:lnTo>
                      <a:pt x="78" y="342"/>
                    </a:lnTo>
                    <a:lnTo>
                      <a:pt x="76" y="332"/>
                    </a:lnTo>
                    <a:lnTo>
                      <a:pt x="74" y="316"/>
                    </a:lnTo>
                    <a:lnTo>
                      <a:pt x="72" y="296"/>
                    </a:lnTo>
                    <a:lnTo>
                      <a:pt x="69" y="271"/>
                    </a:lnTo>
                    <a:lnTo>
                      <a:pt x="66" y="243"/>
                    </a:lnTo>
                    <a:lnTo>
                      <a:pt x="62" y="211"/>
                    </a:lnTo>
                    <a:lnTo>
                      <a:pt x="58" y="177"/>
                    </a:lnTo>
                    <a:lnTo>
                      <a:pt x="54" y="142"/>
                    </a:lnTo>
                    <a:lnTo>
                      <a:pt x="51" y="106"/>
                    </a:lnTo>
                    <a:lnTo>
                      <a:pt x="47" y="3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5"/>
              <p:cNvSpPr>
                <a:spLocks/>
              </p:cNvSpPr>
              <p:nvPr/>
            </p:nvSpPr>
            <p:spPr bwMode="auto">
              <a:xfrm>
                <a:off x="5556251" y="1298575"/>
                <a:ext cx="822325" cy="739775"/>
              </a:xfrm>
              <a:custGeom>
                <a:avLst/>
                <a:gdLst/>
                <a:ahLst/>
                <a:cxnLst>
                  <a:cxn ang="0">
                    <a:pos x="222" y="0"/>
                  </a:cxn>
                  <a:cxn ang="0">
                    <a:pos x="259" y="0"/>
                  </a:cxn>
                  <a:cxn ang="0">
                    <a:pos x="297" y="5"/>
                  </a:cxn>
                  <a:cxn ang="0">
                    <a:pos x="334" y="16"/>
                  </a:cxn>
                  <a:cxn ang="0">
                    <a:pos x="369" y="32"/>
                  </a:cxn>
                  <a:cxn ang="0">
                    <a:pos x="404" y="52"/>
                  </a:cxn>
                  <a:cxn ang="0">
                    <a:pos x="436" y="77"/>
                  </a:cxn>
                  <a:cxn ang="0">
                    <a:pos x="467" y="106"/>
                  </a:cxn>
                  <a:cxn ang="0">
                    <a:pos x="494" y="141"/>
                  </a:cxn>
                  <a:cxn ang="0">
                    <a:pos x="518" y="179"/>
                  </a:cxn>
                  <a:cxn ang="0">
                    <a:pos x="513" y="201"/>
                  </a:cxn>
                  <a:cxn ang="0">
                    <a:pos x="502" y="222"/>
                  </a:cxn>
                  <a:cxn ang="0">
                    <a:pos x="488" y="241"/>
                  </a:cxn>
                  <a:cxn ang="0">
                    <a:pos x="469" y="259"/>
                  </a:cxn>
                  <a:cxn ang="0">
                    <a:pos x="446" y="274"/>
                  </a:cxn>
                  <a:cxn ang="0">
                    <a:pos x="420" y="287"/>
                  </a:cxn>
                  <a:cxn ang="0">
                    <a:pos x="390" y="295"/>
                  </a:cxn>
                  <a:cxn ang="0">
                    <a:pos x="359" y="299"/>
                  </a:cxn>
                  <a:cxn ang="0">
                    <a:pos x="319" y="299"/>
                  </a:cxn>
                  <a:cxn ang="0">
                    <a:pos x="282" y="295"/>
                  </a:cxn>
                  <a:cxn ang="0">
                    <a:pos x="250" y="288"/>
                  </a:cxn>
                  <a:cxn ang="0">
                    <a:pos x="219" y="278"/>
                  </a:cxn>
                  <a:cxn ang="0">
                    <a:pos x="193" y="268"/>
                  </a:cxn>
                  <a:cxn ang="0">
                    <a:pos x="170" y="256"/>
                  </a:cxn>
                  <a:cxn ang="0">
                    <a:pos x="150" y="245"/>
                  </a:cxn>
                  <a:cxn ang="0">
                    <a:pos x="135" y="233"/>
                  </a:cxn>
                  <a:cxn ang="0">
                    <a:pos x="122" y="223"/>
                  </a:cxn>
                  <a:cxn ang="0">
                    <a:pos x="113" y="215"/>
                  </a:cxn>
                  <a:cxn ang="0">
                    <a:pos x="105" y="208"/>
                  </a:cxn>
                  <a:cxn ang="0">
                    <a:pos x="112" y="247"/>
                  </a:cxn>
                  <a:cxn ang="0">
                    <a:pos x="113" y="283"/>
                  </a:cxn>
                  <a:cxn ang="0">
                    <a:pos x="111" y="316"/>
                  </a:cxn>
                  <a:cxn ang="0">
                    <a:pos x="105" y="346"/>
                  </a:cxn>
                  <a:cxn ang="0">
                    <a:pos x="98" y="374"/>
                  </a:cxn>
                  <a:cxn ang="0">
                    <a:pos x="88" y="398"/>
                  </a:cxn>
                  <a:cxn ang="0">
                    <a:pos x="77" y="419"/>
                  </a:cxn>
                  <a:cxn ang="0">
                    <a:pos x="64" y="438"/>
                  </a:cxn>
                  <a:cxn ang="0">
                    <a:pos x="53" y="453"/>
                  </a:cxn>
                  <a:cxn ang="0">
                    <a:pos x="41" y="466"/>
                  </a:cxn>
                  <a:cxn ang="0">
                    <a:pos x="28" y="438"/>
                  </a:cxn>
                  <a:cxn ang="0">
                    <a:pos x="16" y="404"/>
                  </a:cxn>
                  <a:cxn ang="0">
                    <a:pos x="7" y="368"/>
                  </a:cxn>
                  <a:cxn ang="0">
                    <a:pos x="2" y="333"/>
                  </a:cxn>
                  <a:cxn ang="0">
                    <a:pos x="0" y="297"/>
                  </a:cxn>
                  <a:cxn ang="0">
                    <a:pos x="1" y="260"/>
                  </a:cxn>
                  <a:cxn ang="0">
                    <a:pos x="5" y="226"/>
                  </a:cxn>
                  <a:cxn ang="0">
                    <a:pos x="12" y="191"/>
                  </a:cxn>
                  <a:cxn ang="0">
                    <a:pos x="23" y="158"/>
                  </a:cxn>
                  <a:cxn ang="0">
                    <a:pos x="35" y="127"/>
                  </a:cxn>
                  <a:cxn ang="0">
                    <a:pos x="52" y="99"/>
                  </a:cxn>
                  <a:cxn ang="0">
                    <a:pos x="72" y="73"/>
                  </a:cxn>
                  <a:cxn ang="0">
                    <a:pos x="94" y="50"/>
                  </a:cxn>
                  <a:cxn ang="0">
                    <a:pos x="120" y="33"/>
                  </a:cxn>
                  <a:cxn ang="0">
                    <a:pos x="148" y="18"/>
                  </a:cxn>
                  <a:cxn ang="0">
                    <a:pos x="185" y="6"/>
                  </a:cxn>
                  <a:cxn ang="0">
                    <a:pos x="222" y="0"/>
                  </a:cxn>
                </a:cxnLst>
                <a:rect l="0" t="0" r="r" b="b"/>
                <a:pathLst>
                  <a:path w="518" h="466">
                    <a:moveTo>
                      <a:pt x="222" y="0"/>
                    </a:moveTo>
                    <a:lnTo>
                      <a:pt x="259" y="0"/>
                    </a:lnTo>
                    <a:lnTo>
                      <a:pt x="297" y="5"/>
                    </a:lnTo>
                    <a:lnTo>
                      <a:pt x="334" y="16"/>
                    </a:lnTo>
                    <a:lnTo>
                      <a:pt x="369" y="32"/>
                    </a:lnTo>
                    <a:lnTo>
                      <a:pt x="404" y="52"/>
                    </a:lnTo>
                    <a:lnTo>
                      <a:pt x="436" y="77"/>
                    </a:lnTo>
                    <a:lnTo>
                      <a:pt x="467" y="106"/>
                    </a:lnTo>
                    <a:lnTo>
                      <a:pt x="494" y="141"/>
                    </a:lnTo>
                    <a:lnTo>
                      <a:pt x="518" y="179"/>
                    </a:lnTo>
                    <a:lnTo>
                      <a:pt x="513" y="201"/>
                    </a:lnTo>
                    <a:lnTo>
                      <a:pt x="502" y="222"/>
                    </a:lnTo>
                    <a:lnTo>
                      <a:pt x="488" y="241"/>
                    </a:lnTo>
                    <a:lnTo>
                      <a:pt x="469" y="259"/>
                    </a:lnTo>
                    <a:lnTo>
                      <a:pt x="446" y="274"/>
                    </a:lnTo>
                    <a:lnTo>
                      <a:pt x="420" y="287"/>
                    </a:lnTo>
                    <a:lnTo>
                      <a:pt x="390" y="295"/>
                    </a:lnTo>
                    <a:lnTo>
                      <a:pt x="359" y="299"/>
                    </a:lnTo>
                    <a:lnTo>
                      <a:pt x="319" y="299"/>
                    </a:lnTo>
                    <a:lnTo>
                      <a:pt x="282" y="295"/>
                    </a:lnTo>
                    <a:lnTo>
                      <a:pt x="250" y="288"/>
                    </a:lnTo>
                    <a:lnTo>
                      <a:pt x="219" y="278"/>
                    </a:lnTo>
                    <a:lnTo>
                      <a:pt x="193" y="268"/>
                    </a:lnTo>
                    <a:lnTo>
                      <a:pt x="170" y="256"/>
                    </a:lnTo>
                    <a:lnTo>
                      <a:pt x="150" y="245"/>
                    </a:lnTo>
                    <a:lnTo>
                      <a:pt x="135" y="233"/>
                    </a:lnTo>
                    <a:lnTo>
                      <a:pt x="122" y="223"/>
                    </a:lnTo>
                    <a:lnTo>
                      <a:pt x="113" y="215"/>
                    </a:lnTo>
                    <a:lnTo>
                      <a:pt x="105" y="208"/>
                    </a:lnTo>
                    <a:lnTo>
                      <a:pt x="112" y="247"/>
                    </a:lnTo>
                    <a:lnTo>
                      <a:pt x="113" y="283"/>
                    </a:lnTo>
                    <a:lnTo>
                      <a:pt x="111" y="316"/>
                    </a:lnTo>
                    <a:lnTo>
                      <a:pt x="105" y="346"/>
                    </a:lnTo>
                    <a:lnTo>
                      <a:pt x="98" y="374"/>
                    </a:lnTo>
                    <a:lnTo>
                      <a:pt x="88" y="398"/>
                    </a:lnTo>
                    <a:lnTo>
                      <a:pt x="77" y="419"/>
                    </a:lnTo>
                    <a:lnTo>
                      <a:pt x="64" y="438"/>
                    </a:lnTo>
                    <a:lnTo>
                      <a:pt x="53" y="453"/>
                    </a:lnTo>
                    <a:lnTo>
                      <a:pt x="41" y="466"/>
                    </a:lnTo>
                    <a:lnTo>
                      <a:pt x="28" y="438"/>
                    </a:lnTo>
                    <a:lnTo>
                      <a:pt x="16" y="404"/>
                    </a:lnTo>
                    <a:lnTo>
                      <a:pt x="7" y="368"/>
                    </a:lnTo>
                    <a:lnTo>
                      <a:pt x="2" y="333"/>
                    </a:lnTo>
                    <a:lnTo>
                      <a:pt x="0" y="297"/>
                    </a:lnTo>
                    <a:lnTo>
                      <a:pt x="1" y="260"/>
                    </a:lnTo>
                    <a:lnTo>
                      <a:pt x="5" y="226"/>
                    </a:lnTo>
                    <a:lnTo>
                      <a:pt x="12" y="191"/>
                    </a:lnTo>
                    <a:lnTo>
                      <a:pt x="23" y="158"/>
                    </a:lnTo>
                    <a:lnTo>
                      <a:pt x="35" y="127"/>
                    </a:lnTo>
                    <a:lnTo>
                      <a:pt x="52" y="99"/>
                    </a:lnTo>
                    <a:lnTo>
                      <a:pt x="72" y="73"/>
                    </a:lnTo>
                    <a:lnTo>
                      <a:pt x="94" y="50"/>
                    </a:lnTo>
                    <a:lnTo>
                      <a:pt x="120" y="33"/>
                    </a:lnTo>
                    <a:lnTo>
                      <a:pt x="148" y="18"/>
                    </a:lnTo>
                    <a:lnTo>
                      <a:pt x="185" y="6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6"/>
              <p:cNvSpPr>
                <a:spLocks/>
              </p:cNvSpPr>
              <p:nvPr/>
            </p:nvSpPr>
            <p:spPr bwMode="auto">
              <a:xfrm>
                <a:off x="6391276" y="1684338"/>
                <a:ext cx="55563" cy="43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"/>
                  </a:cxn>
                  <a:cxn ang="0">
                    <a:pos x="6" y="9"/>
                  </a:cxn>
                  <a:cxn ang="0">
                    <a:pos x="11" y="22"/>
                  </a:cxn>
                  <a:cxn ang="0">
                    <a:pos x="17" y="37"/>
                  </a:cxn>
                  <a:cxn ang="0">
                    <a:pos x="23" y="57"/>
                  </a:cxn>
                  <a:cxn ang="0">
                    <a:pos x="29" y="80"/>
                  </a:cxn>
                  <a:cxn ang="0">
                    <a:pos x="33" y="107"/>
                  </a:cxn>
                  <a:cxn ang="0">
                    <a:pos x="35" y="135"/>
                  </a:cxn>
                  <a:cxn ang="0">
                    <a:pos x="33" y="166"/>
                  </a:cxn>
                  <a:cxn ang="0">
                    <a:pos x="28" y="200"/>
                  </a:cxn>
                  <a:cxn ang="0">
                    <a:pos x="18" y="236"/>
                  </a:cxn>
                  <a:cxn ang="0">
                    <a:pos x="2" y="272"/>
                  </a:cxn>
                  <a:cxn ang="0">
                    <a:pos x="3" y="269"/>
                  </a:cxn>
                  <a:cxn ang="0">
                    <a:pos x="6" y="262"/>
                  </a:cxn>
                  <a:cxn ang="0">
                    <a:pos x="10" y="249"/>
                  </a:cxn>
                  <a:cxn ang="0">
                    <a:pos x="14" y="234"/>
                  </a:cxn>
                  <a:cxn ang="0">
                    <a:pos x="17" y="213"/>
                  </a:cxn>
                  <a:cxn ang="0">
                    <a:pos x="21" y="189"/>
                  </a:cxn>
                  <a:cxn ang="0">
                    <a:pos x="23" y="162"/>
                  </a:cxn>
                  <a:cxn ang="0">
                    <a:pos x="24" y="133"/>
                  </a:cxn>
                  <a:cxn ang="0">
                    <a:pos x="22" y="102"/>
                  </a:cxn>
                  <a:cxn ang="0">
                    <a:pos x="19" y="69"/>
                  </a:cxn>
                  <a:cxn ang="0">
                    <a:pos x="12" y="34"/>
                  </a:cxn>
                  <a:cxn ang="0">
                    <a:pos x="0" y="0"/>
                  </a:cxn>
                </a:cxnLst>
                <a:rect l="0" t="0" r="r" b="b"/>
                <a:pathLst>
                  <a:path w="35" h="272">
                    <a:moveTo>
                      <a:pt x="0" y="0"/>
                    </a:moveTo>
                    <a:lnTo>
                      <a:pt x="1" y="2"/>
                    </a:lnTo>
                    <a:lnTo>
                      <a:pt x="6" y="9"/>
                    </a:lnTo>
                    <a:lnTo>
                      <a:pt x="11" y="22"/>
                    </a:lnTo>
                    <a:lnTo>
                      <a:pt x="17" y="37"/>
                    </a:lnTo>
                    <a:lnTo>
                      <a:pt x="23" y="57"/>
                    </a:lnTo>
                    <a:lnTo>
                      <a:pt x="29" y="80"/>
                    </a:lnTo>
                    <a:lnTo>
                      <a:pt x="33" y="107"/>
                    </a:lnTo>
                    <a:lnTo>
                      <a:pt x="35" y="135"/>
                    </a:lnTo>
                    <a:lnTo>
                      <a:pt x="33" y="166"/>
                    </a:lnTo>
                    <a:lnTo>
                      <a:pt x="28" y="200"/>
                    </a:lnTo>
                    <a:lnTo>
                      <a:pt x="18" y="236"/>
                    </a:lnTo>
                    <a:lnTo>
                      <a:pt x="2" y="272"/>
                    </a:lnTo>
                    <a:lnTo>
                      <a:pt x="3" y="269"/>
                    </a:lnTo>
                    <a:lnTo>
                      <a:pt x="6" y="262"/>
                    </a:lnTo>
                    <a:lnTo>
                      <a:pt x="10" y="249"/>
                    </a:lnTo>
                    <a:lnTo>
                      <a:pt x="14" y="234"/>
                    </a:lnTo>
                    <a:lnTo>
                      <a:pt x="17" y="213"/>
                    </a:lnTo>
                    <a:lnTo>
                      <a:pt x="21" y="189"/>
                    </a:lnTo>
                    <a:lnTo>
                      <a:pt x="23" y="162"/>
                    </a:lnTo>
                    <a:lnTo>
                      <a:pt x="24" y="133"/>
                    </a:lnTo>
                    <a:lnTo>
                      <a:pt x="22" y="102"/>
                    </a:lnTo>
                    <a:lnTo>
                      <a:pt x="19" y="69"/>
                    </a:lnTo>
                    <a:lnTo>
                      <a:pt x="12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7"/>
              <p:cNvSpPr>
                <a:spLocks/>
              </p:cNvSpPr>
              <p:nvPr/>
            </p:nvSpPr>
            <p:spPr bwMode="auto">
              <a:xfrm>
                <a:off x="5897563" y="1473200"/>
                <a:ext cx="385763" cy="263525"/>
              </a:xfrm>
              <a:custGeom>
                <a:avLst/>
                <a:gdLst/>
                <a:ahLst/>
                <a:cxnLst>
                  <a:cxn ang="0">
                    <a:pos x="207" y="0"/>
                  </a:cxn>
                  <a:cxn ang="0">
                    <a:pos x="208" y="2"/>
                  </a:cxn>
                  <a:cxn ang="0">
                    <a:pos x="212" y="7"/>
                  </a:cxn>
                  <a:cxn ang="0">
                    <a:pos x="218" y="14"/>
                  </a:cxn>
                  <a:cxn ang="0">
                    <a:pos x="224" y="23"/>
                  </a:cxn>
                  <a:cxn ang="0">
                    <a:pos x="232" y="35"/>
                  </a:cxn>
                  <a:cxn ang="0">
                    <a:pos x="242" y="62"/>
                  </a:cxn>
                  <a:cxn ang="0">
                    <a:pos x="243" y="78"/>
                  </a:cxn>
                  <a:cxn ang="0">
                    <a:pos x="242" y="94"/>
                  </a:cxn>
                  <a:cxn ang="0">
                    <a:pos x="237" y="108"/>
                  </a:cxn>
                  <a:cxn ang="0">
                    <a:pos x="227" y="124"/>
                  </a:cxn>
                  <a:cxn ang="0">
                    <a:pos x="211" y="139"/>
                  </a:cxn>
                  <a:cxn ang="0">
                    <a:pos x="190" y="151"/>
                  </a:cxn>
                  <a:cxn ang="0">
                    <a:pos x="166" y="160"/>
                  </a:cxn>
                  <a:cxn ang="0">
                    <a:pos x="142" y="165"/>
                  </a:cxn>
                  <a:cxn ang="0">
                    <a:pos x="117" y="166"/>
                  </a:cxn>
                  <a:cxn ang="0">
                    <a:pos x="92" y="165"/>
                  </a:cxn>
                  <a:cxn ang="0">
                    <a:pos x="68" y="161"/>
                  </a:cxn>
                  <a:cxn ang="0">
                    <a:pos x="47" y="156"/>
                  </a:cxn>
                  <a:cxn ang="0">
                    <a:pos x="28" y="147"/>
                  </a:cxn>
                  <a:cxn ang="0">
                    <a:pos x="12" y="139"/>
                  </a:cxn>
                  <a:cxn ang="0">
                    <a:pos x="0" y="128"/>
                  </a:cxn>
                  <a:cxn ang="0">
                    <a:pos x="3" y="129"/>
                  </a:cxn>
                  <a:cxn ang="0">
                    <a:pos x="11" y="130"/>
                  </a:cxn>
                  <a:cxn ang="0">
                    <a:pos x="22" y="133"/>
                  </a:cxn>
                  <a:cxn ang="0">
                    <a:pos x="38" y="135"/>
                  </a:cxn>
                  <a:cxn ang="0">
                    <a:pos x="56" y="136"/>
                  </a:cxn>
                  <a:cxn ang="0">
                    <a:pos x="76" y="136"/>
                  </a:cxn>
                  <a:cxn ang="0">
                    <a:pos x="96" y="133"/>
                  </a:cxn>
                  <a:cxn ang="0">
                    <a:pos x="117" y="127"/>
                  </a:cxn>
                  <a:cxn ang="0">
                    <a:pos x="136" y="118"/>
                  </a:cxn>
                  <a:cxn ang="0">
                    <a:pos x="155" y="104"/>
                  </a:cxn>
                  <a:cxn ang="0">
                    <a:pos x="153" y="104"/>
                  </a:cxn>
                  <a:cxn ang="0">
                    <a:pos x="146" y="105"/>
                  </a:cxn>
                  <a:cxn ang="0">
                    <a:pos x="136" y="105"/>
                  </a:cxn>
                  <a:cxn ang="0">
                    <a:pos x="124" y="104"/>
                  </a:cxn>
                  <a:cxn ang="0">
                    <a:pos x="110" y="102"/>
                  </a:cxn>
                  <a:cxn ang="0">
                    <a:pos x="96" y="97"/>
                  </a:cxn>
                  <a:cxn ang="0">
                    <a:pos x="82" y="89"/>
                  </a:cxn>
                  <a:cxn ang="0">
                    <a:pos x="69" y="78"/>
                  </a:cxn>
                  <a:cxn ang="0">
                    <a:pos x="72" y="78"/>
                  </a:cxn>
                  <a:cxn ang="0">
                    <a:pos x="78" y="79"/>
                  </a:cxn>
                  <a:cxn ang="0">
                    <a:pos x="99" y="79"/>
                  </a:cxn>
                  <a:cxn ang="0">
                    <a:pos x="113" y="78"/>
                  </a:cxn>
                  <a:cxn ang="0">
                    <a:pos x="128" y="76"/>
                  </a:cxn>
                  <a:cxn ang="0">
                    <a:pos x="144" y="72"/>
                  </a:cxn>
                  <a:cxn ang="0">
                    <a:pos x="158" y="66"/>
                  </a:cxn>
                  <a:cxn ang="0">
                    <a:pos x="173" y="59"/>
                  </a:cxn>
                  <a:cxn ang="0">
                    <a:pos x="186" y="49"/>
                  </a:cxn>
                  <a:cxn ang="0">
                    <a:pos x="196" y="36"/>
                  </a:cxn>
                  <a:cxn ang="0">
                    <a:pos x="203" y="20"/>
                  </a:cxn>
                  <a:cxn ang="0">
                    <a:pos x="207" y="0"/>
                  </a:cxn>
                </a:cxnLst>
                <a:rect l="0" t="0" r="r" b="b"/>
                <a:pathLst>
                  <a:path w="243" h="166">
                    <a:moveTo>
                      <a:pt x="207" y="0"/>
                    </a:moveTo>
                    <a:lnTo>
                      <a:pt x="208" y="2"/>
                    </a:lnTo>
                    <a:lnTo>
                      <a:pt x="212" y="7"/>
                    </a:lnTo>
                    <a:lnTo>
                      <a:pt x="218" y="14"/>
                    </a:lnTo>
                    <a:lnTo>
                      <a:pt x="224" y="23"/>
                    </a:lnTo>
                    <a:lnTo>
                      <a:pt x="232" y="35"/>
                    </a:lnTo>
                    <a:lnTo>
                      <a:pt x="242" y="62"/>
                    </a:lnTo>
                    <a:lnTo>
                      <a:pt x="243" y="78"/>
                    </a:lnTo>
                    <a:lnTo>
                      <a:pt x="242" y="94"/>
                    </a:lnTo>
                    <a:lnTo>
                      <a:pt x="237" y="108"/>
                    </a:lnTo>
                    <a:lnTo>
                      <a:pt x="227" y="124"/>
                    </a:lnTo>
                    <a:lnTo>
                      <a:pt x="211" y="139"/>
                    </a:lnTo>
                    <a:lnTo>
                      <a:pt x="190" y="151"/>
                    </a:lnTo>
                    <a:lnTo>
                      <a:pt x="166" y="160"/>
                    </a:lnTo>
                    <a:lnTo>
                      <a:pt x="142" y="165"/>
                    </a:lnTo>
                    <a:lnTo>
                      <a:pt x="117" y="166"/>
                    </a:lnTo>
                    <a:lnTo>
                      <a:pt x="92" y="165"/>
                    </a:lnTo>
                    <a:lnTo>
                      <a:pt x="68" y="161"/>
                    </a:lnTo>
                    <a:lnTo>
                      <a:pt x="47" y="156"/>
                    </a:lnTo>
                    <a:lnTo>
                      <a:pt x="28" y="147"/>
                    </a:lnTo>
                    <a:lnTo>
                      <a:pt x="12" y="139"/>
                    </a:lnTo>
                    <a:lnTo>
                      <a:pt x="0" y="128"/>
                    </a:lnTo>
                    <a:lnTo>
                      <a:pt x="3" y="129"/>
                    </a:lnTo>
                    <a:lnTo>
                      <a:pt x="11" y="130"/>
                    </a:lnTo>
                    <a:lnTo>
                      <a:pt x="22" y="133"/>
                    </a:lnTo>
                    <a:lnTo>
                      <a:pt x="38" y="135"/>
                    </a:lnTo>
                    <a:lnTo>
                      <a:pt x="56" y="136"/>
                    </a:lnTo>
                    <a:lnTo>
                      <a:pt x="76" y="136"/>
                    </a:lnTo>
                    <a:lnTo>
                      <a:pt x="96" y="133"/>
                    </a:lnTo>
                    <a:lnTo>
                      <a:pt x="117" y="127"/>
                    </a:lnTo>
                    <a:lnTo>
                      <a:pt x="136" y="118"/>
                    </a:lnTo>
                    <a:lnTo>
                      <a:pt x="155" y="104"/>
                    </a:lnTo>
                    <a:lnTo>
                      <a:pt x="153" y="104"/>
                    </a:lnTo>
                    <a:lnTo>
                      <a:pt x="146" y="105"/>
                    </a:lnTo>
                    <a:lnTo>
                      <a:pt x="136" y="105"/>
                    </a:lnTo>
                    <a:lnTo>
                      <a:pt x="124" y="104"/>
                    </a:lnTo>
                    <a:lnTo>
                      <a:pt x="110" y="102"/>
                    </a:lnTo>
                    <a:lnTo>
                      <a:pt x="96" y="97"/>
                    </a:lnTo>
                    <a:lnTo>
                      <a:pt x="82" y="89"/>
                    </a:lnTo>
                    <a:lnTo>
                      <a:pt x="69" y="78"/>
                    </a:lnTo>
                    <a:lnTo>
                      <a:pt x="72" y="78"/>
                    </a:lnTo>
                    <a:lnTo>
                      <a:pt x="78" y="79"/>
                    </a:lnTo>
                    <a:lnTo>
                      <a:pt x="99" y="79"/>
                    </a:lnTo>
                    <a:lnTo>
                      <a:pt x="113" y="78"/>
                    </a:lnTo>
                    <a:lnTo>
                      <a:pt x="128" y="76"/>
                    </a:lnTo>
                    <a:lnTo>
                      <a:pt x="144" y="72"/>
                    </a:lnTo>
                    <a:lnTo>
                      <a:pt x="158" y="66"/>
                    </a:lnTo>
                    <a:lnTo>
                      <a:pt x="173" y="59"/>
                    </a:lnTo>
                    <a:lnTo>
                      <a:pt x="186" y="49"/>
                    </a:lnTo>
                    <a:lnTo>
                      <a:pt x="196" y="36"/>
                    </a:lnTo>
                    <a:lnTo>
                      <a:pt x="203" y="2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8"/>
              <p:cNvSpPr>
                <a:spLocks/>
              </p:cNvSpPr>
              <p:nvPr/>
            </p:nvSpPr>
            <p:spPr bwMode="auto">
              <a:xfrm>
                <a:off x="4837113" y="2681288"/>
                <a:ext cx="196850" cy="22066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124" y="57"/>
                  </a:cxn>
                  <a:cxn ang="0">
                    <a:pos x="123" y="59"/>
                  </a:cxn>
                  <a:cxn ang="0">
                    <a:pos x="118" y="64"/>
                  </a:cxn>
                  <a:cxn ang="0">
                    <a:pos x="113" y="73"/>
                  </a:cxn>
                  <a:cxn ang="0">
                    <a:pos x="99" y="94"/>
                  </a:cxn>
                  <a:cxn ang="0">
                    <a:pos x="90" y="105"/>
                  </a:cxn>
                  <a:cxn ang="0">
                    <a:pos x="82" y="116"/>
                  </a:cxn>
                  <a:cxn ang="0">
                    <a:pos x="74" y="125"/>
                  </a:cxn>
                  <a:cxn ang="0">
                    <a:pos x="68" y="132"/>
                  </a:cxn>
                  <a:cxn ang="0">
                    <a:pos x="60" y="138"/>
                  </a:cxn>
                  <a:cxn ang="0">
                    <a:pos x="50" y="139"/>
                  </a:cxn>
                  <a:cxn ang="0">
                    <a:pos x="41" y="138"/>
                  </a:cxn>
                  <a:cxn ang="0">
                    <a:pos x="30" y="133"/>
                  </a:cxn>
                  <a:cxn ang="0">
                    <a:pos x="22" y="129"/>
                  </a:cxn>
                  <a:cxn ang="0">
                    <a:pos x="15" y="124"/>
                  </a:cxn>
                  <a:cxn ang="0">
                    <a:pos x="10" y="120"/>
                  </a:cxn>
                  <a:cxn ang="0">
                    <a:pos x="5" y="116"/>
                  </a:cxn>
                  <a:cxn ang="0">
                    <a:pos x="2" y="111"/>
                  </a:cxn>
                  <a:cxn ang="0">
                    <a:pos x="0" y="106"/>
                  </a:cxn>
                  <a:cxn ang="0">
                    <a:pos x="0" y="100"/>
                  </a:cxn>
                  <a:cxn ang="0">
                    <a:pos x="1" y="89"/>
                  </a:cxn>
                  <a:cxn ang="0">
                    <a:pos x="5" y="77"/>
                  </a:cxn>
                  <a:cxn ang="0">
                    <a:pos x="11" y="65"/>
                  </a:cxn>
                  <a:cxn ang="0">
                    <a:pos x="23" y="40"/>
                  </a:cxn>
                  <a:cxn ang="0">
                    <a:pos x="30" y="27"/>
                  </a:cxn>
                  <a:cxn ang="0">
                    <a:pos x="37" y="17"/>
                  </a:cxn>
                  <a:cxn ang="0">
                    <a:pos x="42" y="7"/>
                  </a:cxn>
                  <a:cxn ang="0">
                    <a:pos x="46" y="2"/>
                  </a:cxn>
                  <a:cxn ang="0">
                    <a:pos x="47" y="0"/>
                  </a:cxn>
                </a:cxnLst>
                <a:rect l="0" t="0" r="r" b="b"/>
                <a:pathLst>
                  <a:path w="124" h="139">
                    <a:moveTo>
                      <a:pt x="47" y="0"/>
                    </a:moveTo>
                    <a:lnTo>
                      <a:pt x="124" y="57"/>
                    </a:lnTo>
                    <a:lnTo>
                      <a:pt x="123" y="59"/>
                    </a:lnTo>
                    <a:lnTo>
                      <a:pt x="118" y="64"/>
                    </a:lnTo>
                    <a:lnTo>
                      <a:pt x="113" y="73"/>
                    </a:lnTo>
                    <a:lnTo>
                      <a:pt x="99" y="94"/>
                    </a:lnTo>
                    <a:lnTo>
                      <a:pt x="90" y="105"/>
                    </a:lnTo>
                    <a:lnTo>
                      <a:pt x="82" y="116"/>
                    </a:lnTo>
                    <a:lnTo>
                      <a:pt x="74" y="125"/>
                    </a:lnTo>
                    <a:lnTo>
                      <a:pt x="68" y="132"/>
                    </a:lnTo>
                    <a:lnTo>
                      <a:pt x="60" y="138"/>
                    </a:lnTo>
                    <a:lnTo>
                      <a:pt x="50" y="139"/>
                    </a:lnTo>
                    <a:lnTo>
                      <a:pt x="41" y="138"/>
                    </a:lnTo>
                    <a:lnTo>
                      <a:pt x="30" y="133"/>
                    </a:lnTo>
                    <a:lnTo>
                      <a:pt x="22" y="129"/>
                    </a:lnTo>
                    <a:lnTo>
                      <a:pt x="15" y="124"/>
                    </a:lnTo>
                    <a:lnTo>
                      <a:pt x="10" y="120"/>
                    </a:lnTo>
                    <a:lnTo>
                      <a:pt x="5" y="116"/>
                    </a:lnTo>
                    <a:lnTo>
                      <a:pt x="2" y="111"/>
                    </a:lnTo>
                    <a:lnTo>
                      <a:pt x="0" y="106"/>
                    </a:lnTo>
                    <a:lnTo>
                      <a:pt x="0" y="100"/>
                    </a:lnTo>
                    <a:lnTo>
                      <a:pt x="1" y="89"/>
                    </a:lnTo>
                    <a:lnTo>
                      <a:pt x="5" y="77"/>
                    </a:lnTo>
                    <a:lnTo>
                      <a:pt x="11" y="65"/>
                    </a:lnTo>
                    <a:lnTo>
                      <a:pt x="23" y="40"/>
                    </a:lnTo>
                    <a:lnTo>
                      <a:pt x="30" y="27"/>
                    </a:lnTo>
                    <a:lnTo>
                      <a:pt x="37" y="17"/>
                    </a:lnTo>
                    <a:lnTo>
                      <a:pt x="42" y="7"/>
                    </a:lnTo>
                    <a:lnTo>
                      <a:pt x="46" y="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9"/>
              <p:cNvSpPr>
                <a:spLocks/>
              </p:cNvSpPr>
              <p:nvPr/>
            </p:nvSpPr>
            <p:spPr bwMode="auto">
              <a:xfrm>
                <a:off x="4867276" y="2681288"/>
                <a:ext cx="166688" cy="157163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105" y="57"/>
                  </a:cxn>
                  <a:cxn ang="0">
                    <a:pos x="104" y="59"/>
                  </a:cxn>
                  <a:cxn ang="0">
                    <a:pos x="101" y="63"/>
                  </a:cxn>
                  <a:cxn ang="0">
                    <a:pos x="95" y="70"/>
                  </a:cxn>
                  <a:cxn ang="0">
                    <a:pos x="89" y="79"/>
                  </a:cxn>
                  <a:cxn ang="0">
                    <a:pos x="83" y="88"/>
                  </a:cxn>
                  <a:cxn ang="0">
                    <a:pos x="75" y="99"/>
                  </a:cxn>
                  <a:cxn ang="0">
                    <a:pos x="0" y="47"/>
                  </a:cxn>
                  <a:cxn ang="0">
                    <a:pos x="13" y="24"/>
                  </a:cxn>
                  <a:cxn ang="0">
                    <a:pos x="19" y="15"/>
                  </a:cxn>
                  <a:cxn ang="0">
                    <a:pos x="24" y="7"/>
                  </a:cxn>
                  <a:cxn ang="0">
                    <a:pos x="27" y="2"/>
                  </a:cxn>
                  <a:cxn ang="0">
                    <a:pos x="28" y="0"/>
                  </a:cxn>
                </a:cxnLst>
                <a:rect l="0" t="0" r="r" b="b"/>
                <a:pathLst>
                  <a:path w="105" h="99">
                    <a:moveTo>
                      <a:pt x="28" y="0"/>
                    </a:moveTo>
                    <a:lnTo>
                      <a:pt x="105" y="57"/>
                    </a:lnTo>
                    <a:lnTo>
                      <a:pt x="104" y="59"/>
                    </a:lnTo>
                    <a:lnTo>
                      <a:pt x="101" y="63"/>
                    </a:lnTo>
                    <a:lnTo>
                      <a:pt x="95" y="70"/>
                    </a:lnTo>
                    <a:lnTo>
                      <a:pt x="89" y="79"/>
                    </a:lnTo>
                    <a:lnTo>
                      <a:pt x="83" y="88"/>
                    </a:lnTo>
                    <a:lnTo>
                      <a:pt x="75" y="99"/>
                    </a:lnTo>
                    <a:lnTo>
                      <a:pt x="0" y="47"/>
                    </a:lnTo>
                    <a:lnTo>
                      <a:pt x="13" y="24"/>
                    </a:lnTo>
                    <a:lnTo>
                      <a:pt x="19" y="15"/>
                    </a:lnTo>
                    <a:lnTo>
                      <a:pt x="24" y="7"/>
                    </a:lnTo>
                    <a:lnTo>
                      <a:pt x="27" y="2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0"/>
              <p:cNvSpPr>
                <a:spLocks/>
              </p:cNvSpPr>
              <p:nvPr/>
            </p:nvSpPr>
            <p:spPr bwMode="auto">
              <a:xfrm>
                <a:off x="4864101" y="2219325"/>
                <a:ext cx="784225" cy="596900"/>
              </a:xfrm>
              <a:custGeom>
                <a:avLst/>
                <a:gdLst/>
                <a:ahLst/>
                <a:cxnLst>
                  <a:cxn ang="0">
                    <a:pos x="457" y="10"/>
                  </a:cxn>
                  <a:cxn ang="0">
                    <a:pos x="469" y="31"/>
                  </a:cxn>
                  <a:cxn ang="0">
                    <a:pos x="483" y="54"/>
                  </a:cxn>
                  <a:cxn ang="0">
                    <a:pos x="494" y="74"/>
                  </a:cxn>
                  <a:cxn ang="0">
                    <a:pos x="485" y="96"/>
                  </a:cxn>
                  <a:cxn ang="0">
                    <a:pos x="471" y="122"/>
                  </a:cxn>
                  <a:cxn ang="0">
                    <a:pos x="458" y="145"/>
                  </a:cxn>
                  <a:cxn ang="0">
                    <a:pos x="449" y="160"/>
                  </a:cxn>
                  <a:cxn ang="0">
                    <a:pos x="442" y="162"/>
                  </a:cxn>
                  <a:cxn ang="0">
                    <a:pos x="414" y="167"/>
                  </a:cxn>
                  <a:cxn ang="0">
                    <a:pos x="372" y="176"/>
                  </a:cxn>
                  <a:cxn ang="0">
                    <a:pos x="326" y="185"/>
                  </a:cxn>
                  <a:cxn ang="0">
                    <a:pos x="286" y="195"/>
                  </a:cxn>
                  <a:cxn ang="0">
                    <a:pos x="259" y="201"/>
                  </a:cxn>
                  <a:cxn ang="0">
                    <a:pos x="248" y="207"/>
                  </a:cxn>
                  <a:cxn ang="0">
                    <a:pos x="220" y="238"/>
                  </a:cxn>
                  <a:cxn ang="0">
                    <a:pos x="195" y="268"/>
                  </a:cxn>
                  <a:cxn ang="0">
                    <a:pos x="155" y="318"/>
                  </a:cxn>
                  <a:cxn ang="0">
                    <a:pos x="132" y="347"/>
                  </a:cxn>
                  <a:cxn ang="0">
                    <a:pos x="112" y="374"/>
                  </a:cxn>
                  <a:cxn ang="0">
                    <a:pos x="0" y="301"/>
                  </a:cxn>
                  <a:cxn ang="0">
                    <a:pos x="59" y="219"/>
                  </a:cxn>
                  <a:cxn ang="0">
                    <a:pos x="109" y="156"/>
                  </a:cxn>
                  <a:cxn ang="0">
                    <a:pos x="149" y="109"/>
                  </a:cxn>
                  <a:cxn ang="0">
                    <a:pos x="179" y="79"/>
                  </a:cxn>
                  <a:cxn ang="0">
                    <a:pos x="198" y="63"/>
                  </a:cxn>
                  <a:cxn ang="0">
                    <a:pos x="226" y="54"/>
                  </a:cxn>
                  <a:cxn ang="0">
                    <a:pos x="278" y="41"/>
                  </a:cxn>
                  <a:cxn ang="0">
                    <a:pos x="334" y="29"/>
                  </a:cxn>
                  <a:cxn ang="0">
                    <a:pos x="387" y="17"/>
                  </a:cxn>
                  <a:cxn ang="0">
                    <a:pos x="428" y="8"/>
                  </a:cxn>
                  <a:cxn ang="0">
                    <a:pos x="450" y="0"/>
                  </a:cxn>
                </a:cxnLst>
                <a:rect l="0" t="0" r="r" b="b"/>
                <a:pathLst>
                  <a:path w="494" h="376">
                    <a:moveTo>
                      <a:pt x="450" y="0"/>
                    </a:moveTo>
                    <a:lnTo>
                      <a:pt x="457" y="10"/>
                    </a:lnTo>
                    <a:lnTo>
                      <a:pt x="462" y="20"/>
                    </a:lnTo>
                    <a:lnTo>
                      <a:pt x="469" y="31"/>
                    </a:lnTo>
                    <a:lnTo>
                      <a:pt x="475" y="43"/>
                    </a:lnTo>
                    <a:lnTo>
                      <a:pt x="483" y="54"/>
                    </a:lnTo>
                    <a:lnTo>
                      <a:pt x="488" y="64"/>
                    </a:lnTo>
                    <a:lnTo>
                      <a:pt x="494" y="74"/>
                    </a:lnTo>
                    <a:lnTo>
                      <a:pt x="490" y="84"/>
                    </a:lnTo>
                    <a:lnTo>
                      <a:pt x="485" y="96"/>
                    </a:lnTo>
                    <a:lnTo>
                      <a:pt x="479" y="109"/>
                    </a:lnTo>
                    <a:lnTo>
                      <a:pt x="471" y="122"/>
                    </a:lnTo>
                    <a:lnTo>
                      <a:pt x="464" y="135"/>
                    </a:lnTo>
                    <a:lnTo>
                      <a:pt x="458" y="145"/>
                    </a:lnTo>
                    <a:lnTo>
                      <a:pt x="453" y="154"/>
                    </a:lnTo>
                    <a:lnTo>
                      <a:pt x="449" y="160"/>
                    </a:lnTo>
                    <a:lnTo>
                      <a:pt x="448" y="162"/>
                    </a:lnTo>
                    <a:lnTo>
                      <a:pt x="442" y="162"/>
                    </a:lnTo>
                    <a:lnTo>
                      <a:pt x="429" y="164"/>
                    </a:lnTo>
                    <a:lnTo>
                      <a:pt x="414" y="167"/>
                    </a:lnTo>
                    <a:lnTo>
                      <a:pt x="394" y="171"/>
                    </a:lnTo>
                    <a:lnTo>
                      <a:pt x="372" y="176"/>
                    </a:lnTo>
                    <a:lnTo>
                      <a:pt x="349" y="181"/>
                    </a:lnTo>
                    <a:lnTo>
                      <a:pt x="326" y="185"/>
                    </a:lnTo>
                    <a:lnTo>
                      <a:pt x="305" y="190"/>
                    </a:lnTo>
                    <a:lnTo>
                      <a:pt x="286" y="195"/>
                    </a:lnTo>
                    <a:lnTo>
                      <a:pt x="270" y="199"/>
                    </a:lnTo>
                    <a:lnTo>
                      <a:pt x="259" y="201"/>
                    </a:lnTo>
                    <a:lnTo>
                      <a:pt x="253" y="203"/>
                    </a:lnTo>
                    <a:lnTo>
                      <a:pt x="248" y="207"/>
                    </a:lnTo>
                    <a:lnTo>
                      <a:pt x="230" y="225"/>
                    </a:lnTo>
                    <a:lnTo>
                      <a:pt x="220" y="238"/>
                    </a:lnTo>
                    <a:lnTo>
                      <a:pt x="207" y="252"/>
                    </a:lnTo>
                    <a:lnTo>
                      <a:pt x="195" y="268"/>
                    </a:lnTo>
                    <a:lnTo>
                      <a:pt x="167" y="302"/>
                    </a:lnTo>
                    <a:lnTo>
                      <a:pt x="155" y="318"/>
                    </a:lnTo>
                    <a:lnTo>
                      <a:pt x="142" y="333"/>
                    </a:lnTo>
                    <a:lnTo>
                      <a:pt x="132" y="347"/>
                    </a:lnTo>
                    <a:lnTo>
                      <a:pt x="116" y="368"/>
                    </a:lnTo>
                    <a:lnTo>
                      <a:pt x="112" y="374"/>
                    </a:lnTo>
                    <a:lnTo>
                      <a:pt x="110" y="376"/>
                    </a:lnTo>
                    <a:lnTo>
                      <a:pt x="0" y="301"/>
                    </a:lnTo>
                    <a:lnTo>
                      <a:pt x="30" y="258"/>
                    </a:lnTo>
                    <a:lnTo>
                      <a:pt x="59" y="219"/>
                    </a:lnTo>
                    <a:lnTo>
                      <a:pt x="85" y="185"/>
                    </a:lnTo>
                    <a:lnTo>
                      <a:pt x="109" y="156"/>
                    </a:lnTo>
                    <a:lnTo>
                      <a:pt x="130" y="131"/>
                    </a:lnTo>
                    <a:lnTo>
                      <a:pt x="149" y="109"/>
                    </a:lnTo>
                    <a:lnTo>
                      <a:pt x="165" y="92"/>
                    </a:lnTo>
                    <a:lnTo>
                      <a:pt x="179" y="79"/>
                    </a:lnTo>
                    <a:lnTo>
                      <a:pt x="189" y="69"/>
                    </a:lnTo>
                    <a:lnTo>
                      <a:pt x="198" y="63"/>
                    </a:lnTo>
                    <a:lnTo>
                      <a:pt x="203" y="60"/>
                    </a:lnTo>
                    <a:lnTo>
                      <a:pt x="226" y="54"/>
                    </a:lnTo>
                    <a:lnTo>
                      <a:pt x="251" y="48"/>
                    </a:lnTo>
                    <a:lnTo>
                      <a:pt x="278" y="41"/>
                    </a:lnTo>
                    <a:lnTo>
                      <a:pt x="307" y="35"/>
                    </a:lnTo>
                    <a:lnTo>
                      <a:pt x="334" y="29"/>
                    </a:lnTo>
                    <a:lnTo>
                      <a:pt x="361" y="24"/>
                    </a:lnTo>
                    <a:lnTo>
                      <a:pt x="387" y="17"/>
                    </a:lnTo>
                    <a:lnTo>
                      <a:pt x="409" y="13"/>
                    </a:lnTo>
                    <a:lnTo>
                      <a:pt x="428" y="8"/>
                    </a:lnTo>
                    <a:lnTo>
                      <a:pt x="442" y="4"/>
                    </a:lnTo>
                    <a:lnTo>
                      <a:pt x="45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1"/>
              <p:cNvSpPr>
                <a:spLocks/>
              </p:cNvSpPr>
              <p:nvPr/>
            </p:nvSpPr>
            <p:spPr bwMode="auto">
              <a:xfrm>
                <a:off x="5291138" y="2338388"/>
                <a:ext cx="212725" cy="196850"/>
              </a:xfrm>
              <a:custGeom>
                <a:avLst/>
                <a:gdLst/>
                <a:ahLst/>
                <a:cxnLst>
                  <a:cxn ang="0">
                    <a:pos x="134" y="0"/>
                  </a:cxn>
                  <a:cxn ang="0">
                    <a:pos x="96" y="103"/>
                  </a:cxn>
                  <a:cxn ang="0">
                    <a:pos x="69" y="108"/>
                  </a:cxn>
                  <a:cxn ang="0">
                    <a:pos x="43" y="114"/>
                  </a:cxn>
                  <a:cxn ang="0">
                    <a:pos x="19" y="120"/>
                  </a:cxn>
                  <a:cxn ang="0">
                    <a:pos x="0" y="124"/>
                  </a:cxn>
                  <a:cxn ang="0">
                    <a:pos x="13" y="116"/>
                  </a:cxn>
                  <a:cxn ang="0">
                    <a:pos x="28" y="106"/>
                  </a:cxn>
                  <a:cxn ang="0">
                    <a:pos x="46" y="93"/>
                  </a:cxn>
                  <a:cxn ang="0">
                    <a:pos x="65" y="79"/>
                  </a:cxn>
                  <a:cxn ang="0">
                    <a:pos x="85" y="61"/>
                  </a:cxn>
                  <a:cxn ang="0">
                    <a:pos x="104" y="42"/>
                  </a:cxn>
                  <a:cxn ang="0">
                    <a:pos x="120" y="22"/>
                  </a:cxn>
                  <a:cxn ang="0">
                    <a:pos x="134" y="0"/>
                  </a:cxn>
                </a:cxnLst>
                <a:rect l="0" t="0" r="r" b="b"/>
                <a:pathLst>
                  <a:path w="134" h="124">
                    <a:moveTo>
                      <a:pt x="134" y="0"/>
                    </a:moveTo>
                    <a:lnTo>
                      <a:pt x="96" y="103"/>
                    </a:lnTo>
                    <a:lnTo>
                      <a:pt x="69" y="108"/>
                    </a:lnTo>
                    <a:lnTo>
                      <a:pt x="43" y="114"/>
                    </a:lnTo>
                    <a:lnTo>
                      <a:pt x="19" y="120"/>
                    </a:lnTo>
                    <a:lnTo>
                      <a:pt x="0" y="124"/>
                    </a:lnTo>
                    <a:lnTo>
                      <a:pt x="13" y="116"/>
                    </a:lnTo>
                    <a:lnTo>
                      <a:pt x="28" y="106"/>
                    </a:lnTo>
                    <a:lnTo>
                      <a:pt x="46" y="93"/>
                    </a:lnTo>
                    <a:lnTo>
                      <a:pt x="65" y="79"/>
                    </a:lnTo>
                    <a:lnTo>
                      <a:pt x="85" y="61"/>
                    </a:lnTo>
                    <a:lnTo>
                      <a:pt x="104" y="42"/>
                    </a:lnTo>
                    <a:lnTo>
                      <a:pt x="120" y="22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2"/>
              <p:cNvSpPr>
                <a:spLocks/>
              </p:cNvSpPr>
              <p:nvPr/>
            </p:nvSpPr>
            <p:spPr bwMode="auto">
              <a:xfrm>
                <a:off x="5035551" y="2219325"/>
                <a:ext cx="984250" cy="1189038"/>
              </a:xfrm>
              <a:custGeom>
                <a:avLst/>
                <a:gdLst/>
                <a:ahLst/>
                <a:cxnLst>
                  <a:cxn ang="0">
                    <a:pos x="353" y="13"/>
                  </a:cxn>
                  <a:cxn ang="0">
                    <a:pos x="379" y="39"/>
                  </a:cxn>
                  <a:cxn ang="0">
                    <a:pos x="416" y="68"/>
                  </a:cxn>
                  <a:cxn ang="0">
                    <a:pos x="466" y="94"/>
                  </a:cxn>
                  <a:cxn ang="0">
                    <a:pos x="533" y="120"/>
                  </a:cxn>
                  <a:cxn ang="0">
                    <a:pos x="620" y="142"/>
                  </a:cxn>
                  <a:cxn ang="0">
                    <a:pos x="597" y="245"/>
                  </a:cxn>
                  <a:cxn ang="0">
                    <a:pos x="551" y="433"/>
                  </a:cxn>
                  <a:cxn ang="0">
                    <a:pos x="538" y="476"/>
                  </a:cxn>
                  <a:cxn ang="0">
                    <a:pos x="532" y="498"/>
                  </a:cxn>
                  <a:cxn ang="0">
                    <a:pos x="506" y="593"/>
                  </a:cxn>
                  <a:cxn ang="0">
                    <a:pos x="433" y="736"/>
                  </a:cxn>
                  <a:cxn ang="0">
                    <a:pos x="421" y="739"/>
                  </a:cxn>
                  <a:cxn ang="0">
                    <a:pos x="394" y="744"/>
                  </a:cxn>
                  <a:cxn ang="0">
                    <a:pos x="352" y="749"/>
                  </a:cxn>
                  <a:cxn ang="0">
                    <a:pos x="293" y="748"/>
                  </a:cxn>
                  <a:cxn ang="0">
                    <a:pos x="217" y="738"/>
                  </a:cxn>
                  <a:cxn ang="0">
                    <a:pos x="160" y="725"/>
                  </a:cxn>
                  <a:cxn ang="0">
                    <a:pos x="109" y="705"/>
                  </a:cxn>
                  <a:cxn ang="0">
                    <a:pos x="65" y="682"/>
                  </a:cxn>
                  <a:cxn ang="0">
                    <a:pos x="18" y="651"/>
                  </a:cxn>
                  <a:cxn ang="0">
                    <a:pos x="2" y="640"/>
                  </a:cxn>
                  <a:cxn ang="0">
                    <a:pos x="7" y="619"/>
                  </a:cxn>
                  <a:cxn ang="0">
                    <a:pos x="29" y="566"/>
                  </a:cxn>
                  <a:cxn ang="0">
                    <a:pos x="60" y="501"/>
                  </a:cxn>
                  <a:cxn ang="0">
                    <a:pos x="96" y="425"/>
                  </a:cxn>
                  <a:cxn ang="0">
                    <a:pos x="137" y="346"/>
                  </a:cxn>
                  <a:cxn ang="0">
                    <a:pos x="180" y="264"/>
                  </a:cxn>
                  <a:cxn ang="0">
                    <a:pos x="223" y="186"/>
                  </a:cxn>
                  <a:cxn ang="0">
                    <a:pos x="263" y="116"/>
                  </a:cxn>
                  <a:cxn ang="0">
                    <a:pos x="299" y="57"/>
                  </a:cxn>
                  <a:cxn ang="0">
                    <a:pos x="330" y="14"/>
                  </a:cxn>
                </a:cxnLst>
                <a:rect l="0" t="0" r="r" b="b"/>
                <a:pathLst>
                  <a:path w="620" h="749">
                    <a:moveTo>
                      <a:pt x="342" y="0"/>
                    </a:moveTo>
                    <a:lnTo>
                      <a:pt x="353" y="13"/>
                    </a:lnTo>
                    <a:lnTo>
                      <a:pt x="365" y="27"/>
                    </a:lnTo>
                    <a:lnTo>
                      <a:pt x="379" y="39"/>
                    </a:lnTo>
                    <a:lnTo>
                      <a:pt x="396" y="53"/>
                    </a:lnTo>
                    <a:lnTo>
                      <a:pt x="416" y="68"/>
                    </a:lnTo>
                    <a:lnTo>
                      <a:pt x="439" y="81"/>
                    </a:lnTo>
                    <a:lnTo>
                      <a:pt x="466" y="94"/>
                    </a:lnTo>
                    <a:lnTo>
                      <a:pt x="496" y="107"/>
                    </a:lnTo>
                    <a:lnTo>
                      <a:pt x="533" y="120"/>
                    </a:lnTo>
                    <a:lnTo>
                      <a:pt x="574" y="132"/>
                    </a:lnTo>
                    <a:lnTo>
                      <a:pt x="620" y="142"/>
                    </a:lnTo>
                    <a:lnTo>
                      <a:pt x="608" y="195"/>
                    </a:lnTo>
                    <a:lnTo>
                      <a:pt x="597" y="245"/>
                    </a:lnTo>
                    <a:lnTo>
                      <a:pt x="586" y="290"/>
                    </a:lnTo>
                    <a:lnTo>
                      <a:pt x="551" y="433"/>
                    </a:lnTo>
                    <a:lnTo>
                      <a:pt x="543" y="457"/>
                    </a:lnTo>
                    <a:lnTo>
                      <a:pt x="538" y="476"/>
                    </a:lnTo>
                    <a:lnTo>
                      <a:pt x="534" y="489"/>
                    </a:lnTo>
                    <a:lnTo>
                      <a:pt x="532" y="498"/>
                    </a:lnTo>
                    <a:lnTo>
                      <a:pt x="531" y="501"/>
                    </a:lnTo>
                    <a:lnTo>
                      <a:pt x="506" y="593"/>
                    </a:lnTo>
                    <a:lnTo>
                      <a:pt x="434" y="735"/>
                    </a:lnTo>
                    <a:lnTo>
                      <a:pt x="433" y="736"/>
                    </a:lnTo>
                    <a:lnTo>
                      <a:pt x="428" y="737"/>
                    </a:lnTo>
                    <a:lnTo>
                      <a:pt x="421" y="739"/>
                    </a:lnTo>
                    <a:lnTo>
                      <a:pt x="409" y="742"/>
                    </a:lnTo>
                    <a:lnTo>
                      <a:pt x="394" y="744"/>
                    </a:lnTo>
                    <a:lnTo>
                      <a:pt x="375" y="747"/>
                    </a:lnTo>
                    <a:lnTo>
                      <a:pt x="352" y="749"/>
                    </a:lnTo>
                    <a:lnTo>
                      <a:pt x="324" y="749"/>
                    </a:lnTo>
                    <a:lnTo>
                      <a:pt x="293" y="748"/>
                    </a:lnTo>
                    <a:lnTo>
                      <a:pt x="257" y="743"/>
                    </a:lnTo>
                    <a:lnTo>
                      <a:pt x="217" y="738"/>
                    </a:lnTo>
                    <a:lnTo>
                      <a:pt x="188" y="733"/>
                    </a:lnTo>
                    <a:lnTo>
                      <a:pt x="160" y="725"/>
                    </a:lnTo>
                    <a:lnTo>
                      <a:pt x="134" y="715"/>
                    </a:lnTo>
                    <a:lnTo>
                      <a:pt x="109" y="705"/>
                    </a:lnTo>
                    <a:lnTo>
                      <a:pt x="86" y="693"/>
                    </a:lnTo>
                    <a:lnTo>
                      <a:pt x="65" y="682"/>
                    </a:lnTo>
                    <a:lnTo>
                      <a:pt x="46" y="670"/>
                    </a:lnTo>
                    <a:lnTo>
                      <a:pt x="18" y="651"/>
                    </a:lnTo>
                    <a:lnTo>
                      <a:pt x="8" y="644"/>
                    </a:lnTo>
                    <a:lnTo>
                      <a:pt x="2" y="640"/>
                    </a:lnTo>
                    <a:lnTo>
                      <a:pt x="0" y="637"/>
                    </a:lnTo>
                    <a:lnTo>
                      <a:pt x="7" y="619"/>
                    </a:lnTo>
                    <a:lnTo>
                      <a:pt x="18" y="594"/>
                    </a:lnTo>
                    <a:lnTo>
                      <a:pt x="29" y="566"/>
                    </a:lnTo>
                    <a:lnTo>
                      <a:pt x="44" y="536"/>
                    </a:lnTo>
                    <a:lnTo>
                      <a:pt x="60" y="501"/>
                    </a:lnTo>
                    <a:lnTo>
                      <a:pt x="77" y="464"/>
                    </a:lnTo>
                    <a:lnTo>
                      <a:pt x="96" y="425"/>
                    </a:lnTo>
                    <a:lnTo>
                      <a:pt x="117" y="387"/>
                    </a:lnTo>
                    <a:lnTo>
                      <a:pt x="137" y="346"/>
                    </a:lnTo>
                    <a:lnTo>
                      <a:pt x="158" y="305"/>
                    </a:lnTo>
                    <a:lnTo>
                      <a:pt x="180" y="264"/>
                    </a:lnTo>
                    <a:lnTo>
                      <a:pt x="201" y="225"/>
                    </a:lnTo>
                    <a:lnTo>
                      <a:pt x="223" y="186"/>
                    </a:lnTo>
                    <a:lnTo>
                      <a:pt x="243" y="149"/>
                    </a:lnTo>
                    <a:lnTo>
                      <a:pt x="263" y="116"/>
                    </a:lnTo>
                    <a:lnTo>
                      <a:pt x="281" y="84"/>
                    </a:lnTo>
                    <a:lnTo>
                      <a:pt x="299" y="57"/>
                    </a:lnTo>
                    <a:lnTo>
                      <a:pt x="316" y="33"/>
                    </a:lnTo>
                    <a:lnTo>
                      <a:pt x="330" y="14"/>
                    </a:lnTo>
                    <a:lnTo>
                      <a:pt x="34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3"/>
              <p:cNvSpPr>
                <a:spLocks/>
              </p:cNvSpPr>
              <p:nvPr/>
            </p:nvSpPr>
            <p:spPr bwMode="auto">
              <a:xfrm>
                <a:off x="5865813" y="2419350"/>
                <a:ext cx="160338" cy="635000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6" y="8"/>
                  </a:cxn>
                  <a:cxn ang="0">
                    <a:pos x="101" y="16"/>
                  </a:cxn>
                  <a:cxn ang="0">
                    <a:pos x="90" y="65"/>
                  </a:cxn>
                  <a:cxn ang="0">
                    <a:pos x="80" y="113"/>
                  </a:cxn>
                  <a:cxn ang="0">
                    <a:pos x="68" y="158"/>
                  </a:cxn>
                  <a:cxn ang="0">
                    <a:pos x="59" y="200"/>
                  </a:cxn>
                  <a:cxn ang="0">
                    <a:pos x="49" y="239"/>
                  </a:cxn>
                  <a:cxn ang="0">
                    <a:pos x="39" y="273"/>
                  </a:cxn>
                  <a:cxn ang="0">
                    <a:pos x="31" y="306"/>
                  </a:cxn>
                  <a:cxn ang="0">
                    <a:pos x="23" y="333"/>
                  </a:cxn>
                  <a:cxn ang="0">
                    <a:pos x="16" y="356"/>
                  </a:cxn>
                  <a:cxn ang="0">
                    <a:pos x="11" y="375"/>
                  </a:cxn>
                  <a:cxn ang="0">
                    <a:pos x="7" y="389"/>
                  </a:cxn>
                  <a:cxn ang="0">
                    <a:pos x="5" y="397"/>
                  </a:cxn>
                  <a:cxn ang="0">
                    <a:pos x="4" y="400"/>
                  </a:cxn>
                  <a:cxn ang="0">
                    <a:pos x="0" y="129"/>
                  </a:cxn>
                  <a:cxn ang="0">
                    <a:pos x="35" y="0"/>
                  </a:cxn>
                </a:cxnLst>
                <a:rect l="0" t="0" r="r" b="b"/>
                <a:pathLst>
                  <a:path w="101" h="400">
                    <a:moveTo>
                      <a:pt x="35" y="0"/>
                    </a:moveTo>
                    <a:lnTo>
                      <a:pt x="66" y="8"/>
                    </a:lnTo>
                    <a:lnTo>
                      <a:pt x="101" y="16"/>
                    </a:lnTo>
                    <a:lnTo>
                      <a:pt x="90" y="65"/>
                    </a:lnTo>
                    <a:lnTo>
                      <a:pt x="80" y="113"/>
                    </a:lnTo>
                    <a:lnTo>
                      <a:pt x="68" y="158"/>
                    </a:lnTo>
                    <a:lnTo>
                      <a:pt x="59" y="200"/>
                    </a:lnTo>
                    <a:lnTo>
                      <a:pt x="49" y="239"/>
                    </a:lnTo>
                    <a:lnTo>
                      <a:pt x="39" y="273"/>
                    </a:lnTo>
                    <a:lnTo>
                      <a:pt x="31" y="306"/>
                    </a:lnTo>
                    <a:lnTo>
                      <a:pt x="23" y="333"/>
                    </a:lnTo>
                    <a:lnTo>
                      <a:pt x="16" y="356"/>
                    </a:lnTo>
                    <a:lnTo>
                      <a:pt x="11" y="375"/>
                    </a:lnTo>
                    <a:lnTo>
                      <a:pt x="7" y="389"/>
                    </a:lnTo>
                    <a:lnTo>
                      <a:pt x="5" y="397"/>
                    </a:lnTo>
                    <a:lnTo>
                      <a:pt x="4" y="400"/>
                    </a:lnTo>
                    <a:lnTo>
                      <a:pt x="0" y="12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AFC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4"/>
              <p:cNvSpPr>
                <a:spLocks/>
              </p:cNvSpPr>
              <p:nvPr/>
            </p:nvSpPr>
            <p:spPr bwMode="auto">
              <a:xfrm>
                <a:off x="5843588" y="2430463"/>
                <a:ext cx="182563" cy="700088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15" y="9"/>
                  </a:cxn>
                  <a:cxn ang="0">
                    <a:pos x="103" y="62"/>
                  </a:cxn>
                  <a:cxn ang="0">
                    <a:pos x="92" y="112"/>
                  </a:cxn>
                  <a:cxn ang="0">
                    <a:pos x="81" y="157"/>
                  </a:cxn>
                  <a:cxn ang="0">
                    <a:pos x="46" y="300"/>
                  </a:cxn>
                  <a:cxn ang="0">
                    <a:pos x="38" y="324"/>
                  </a:cxn>
                  <a:cxn ang="0">
                    <a:pos x="33" y="343"/>
                  </a:cxn>
                  <a:cxn ang="0">
                    <a:pos x="29" y="356"/>
                  </a:cxn>
                  <a:cxn ang="0">
                    <a:pos x="27" y="365"/>
                  </a:cxn>
                  <a:cxn ang="0">
                    <a:pos x="26" y="368"/>
                  </a:cxn>
                  <a:cxn ang="0">
                    <a:pos x="0" y="441"/>
                  </a:cxn>
                  <a:cxn ang="0">
                    <a:pos x="10" y="310"/>
                  </a:cxn>
                  <a:cxn ang="0">
                    <a:pos x="80" y="83"/>
                  </a:cxn>
                  <a:cxn ang="0">
                    <a:pos x="73" y="0"/>
                  </a:cxn>
                </a:cxnLst>
                <a:rect l="0" t="0" r="r" b="b"/>
                <a:pathLst>
                  <a:path w="115" h="441">
                    <a:moveTo>
                      <a:pt x="73" y="0"/>
                    </a:moveTo>
                    <a:lnTo>
                      <a:pt x="115" y="9"/>
                    </a:lnTo>
                    <a:lnTo>
                      <a:pt x="103" y="62"/>
                    </a:lnTo>
                    <a:lnTo>
                      <a:pt x="92" y="112"/>
                    </a:lnTo>
                    <a:lnTo>
                      <a:pt x="81" y="157"/>
                    </a:lnTo>
                    <a:lnTo>
                      <a:pt x="46" y="300"/>
                    </a:lnTo>
                    <a:lnTo>
                      <a:pt x="38" y="324"/>
                    </a:lnTo>
                    <a:lnTo>
                      <a:pt x="33" y="343"/>
                    </a:lnTo>
                    <a:lnTo>
                      <a:pt x="29" y="356"/>
                    </a:lnTo>
                    <a:lnTo>
                      <a:pt x="27" y="365"/>
                    </a:lnTo>
                    <a:lnTo>
                      <a:pt x="26" y="368"/>
                    </a:lnTo>
                    <a:lnTo>
                      <a:pt x="0" y="441"/>
                    </a:lnTo>
                    <a:lnTo>
                      <a:pt x="10" y="310"/>
                    </a:lnTo>
                    <a:lnTo>
                      <a:pt x="80" y="83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8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5"/>
              <p:cNvSpPr>
                <a:spLocks/>
              </p:cNvSpPr>
              <p:nvPr/>
            </p:nvSpPr>
            <p:spPr bwMode="auto">
              <a:xfrm>
                <a:off x="5837238" y="2403475"/>
                <a:ext cx="125413" cy="75882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35" y="6"/>
                  </a:cxn>
                  <a:cxn ang="0">
                    <a:pos x="57" y="11"/>
                  </a:cxn>
                  <a:cxn ang="0">
                    <a:pos x="79" y="15"/>
                  </a:cxn>
                  <a:cxn ang="0">
                    <a:pos x="21" y="417"/>
                  </a:cxn>
                  <a:cxn ang="0">
                    <a:pos x="0" y="478"/>
                  </a:cxn>
                  <a:cxn ang="0">
                    <a:pos x="15" y="0"/>
                  </a:cxn>
                </a:cxnLst>
                <a:rect l="0" t="0" r="r" b="b"/>
                <a:pathLst>
                  <a:path w="79" h="478">
                    <a:moveTo>
                      <a:pt x="15" y="0"/>
                    </a:moveTo>
                    <a:lnTo>
                      <a:pt x="35" y="6"/>
                    </a:lnTo>
                    <a:lnTo>
                      <a:pt x="57" y="11"/>
                    </a:lnTo>
                    <a:lnTo>
                      <a:pt x="79" y="15"/>
                    </a:lnTo>
                    <a:lnTo>
                      <a:pt x="21" y="417"/>
                    </a:lnTo>
                    <a:lnTo>
                      <a:pt x="0" y="478"/>
                    </a:lnTo>
                    <a:lnTo>
                      <a:pt x="1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6"/>
              <p:cNvSpPr>
                <a:spLocks/>
              </p:cNvSpPr>
              <p:nvPr/>
            </p:nvSpPr>
            <p:spPr bwMode="auto">
              <a:xfrm>
                <a:off x="5700713" y="2884488"/>
                <a:ext cx="142875" cy="509588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90" y="18"/>
                  </a:cxn>
                  <a:cxn ang="0">
                    <a:pos x="87" y="174"/>
                  </a:cxn>
                  <a:cxn ang="0">
                    <a:pos x="15" y="316"/>
                  </a:cxn>
                  <a:cxn ang="0">
                    <a:pos x="0" y="321"/>
                  </a:cxn>
                  <a:cxn ang="0">
                    <a:pos x="72" y="183"/>
                  </a:cxn>
                  <a:cxn ang="0">
                    <a:pos x="79" y="0"/>
                  </a:cxn>
                </a:cxnLst>
                <a:rect l="0" t="0" r="r" b="b"/>
                <a:pathLst>
                  <a:path w="90" h="321">
                    <a:moveTo>
                      <a:pt x="79" y="0"/>
                    </a:moveTo>
                    <a:lnTo>
                      <a:pt x="90" y="18"/>
                    </a:lnTo>
                    <a:lnTo>
                      <a:pt x="87" y="174"/>
                    </a:lnTo>
                    <a:lnTo>
                      <a:pt x="15" y="316"/>
                    </a:lnTo>
                    <a:lnTo>
                      <a:pt x="0" y="321"/>
                    </a:lnTo>
                    <a:lnTo>
                      <a:pt x="72" y="183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7"/>
              <p:cNvSpPr>
                <a:spLocks/>
              </p:cNvSpPr>
              <p:nvPr/>
            </p:nvSpPr>
            <p:spPr bwMode="auto">
              <a:xfrm>
                <a:off x="6237288" y="2527300"/>
                <a:ext cx="207963" cy="219075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86" y="1"/>
                  </a:cxn>
                  <a:cxn ang="0">
                    <a:pos x="95" y="4"/>
                  </a:cxn>
                  <a:cxn ang="0">
                    <a:pos x="105" y="9"/>
                  </a:cxn>
                  <a:cxn ang="0">
                    <a:pos x="113" y="15"/>
                  </a:cxn>
                  <a:cxn ang="0">
                    <a:pos x="119" y="22"/>
                  </a:cxn>
                  <a:cxn ang="0">
                    <a:pos x="124" y="27"/>
                  </a:cxn>
                  <a:cxn ang="0">
                    <a:pos x="127" y="31"/>
                  </a:cxn>
                  <a:cxn ang="0">
                    <a:pos x="130" y="36"/>
                  </a:cxn>
                  <a:cxn ang="0">
                    <a:pos x="131" y="42"/>
                  </a:cxn>
                  <a:cxn ang="0">
                    <a:pos x="130" y="49"/>
                  </a:cxn>
                  <a:cxn ang="0">
                    <a:pos x="126" y="58"/>
                  </a:cxn>
                  <a:cxn ang="0">
                    <a:pos x="119" y="70"/>
                  </a:cxn>
                  <a:cxn ang="0">
                    <a:pos x="113" y="80"/>
                  </a:cxn>
                  <a:cxn ang="0">
                    <a:pos x="105" y="92"/>
                  </a:cxn>
                  <a:cxn ang="0">
                    <a:pos x="95" y="103"/>
                  </a:cxn>
                  <a:cxn ang="0">
                    <a:pos x="87" y="114"/>
                  </a:cxn>
                  <a:cxn ang="0">
                    <a:pos x="79" y="123"/>
                  </a:cxn>
                  <a:cxn ang="0">
                    <a:pos x="72" y="131"/>
                  </a:cxn>
                  <a:cxn ang="0">
                    <a:pos x="68" y="136"/>
                  </a:cxn>
                  <a:cxn ang="0">
                    <a:pos x="66" y="138"/>
                  </a:cxn>
                  <a:cxn ang="0">
                    <a:pos x="0" y="69"/>
                  </a:cxn>
                  <a:cxn ang="0">
                    <a:pos x="51" y="17"/>
                  </a:cxn>
                  <a:cxn ang="0">
                    <a:pos x="61" y="10"/>
                  </a:cxn>
                  <a:cxn ang="0">
                    <a:pos x="68" y="4"/>
                  </a:cxn>
                  <a:cxn ang="0">
                    <a:pos x="76" y="0"/>
                  </a:cxn>
                </a:cxnLst>
                <a:rect l="0" t="0" r="r" b="b"/>
                <a:pathLst>
                  <a:path w="131" h="138">
                    <a:moveTo>
                      <a:pt x="76" y="0"/>
                    </a:moveTo>
                    <a:lnTo>
                      <a:pt x="86" y="1"/>
                    </a:lnTo>
                    <a:lnTo>
                      <a:pt x="95" y="4"/>
                    </a:lnTo>
                    <a:lnTo>
                      <a:pt x="105" y="9"/>
                    </a:lnTo>
                    <a:lnTo>
                      <a:pt x="113" y="15"/>
                    </a:lnTo>
                    <a:lnTo>
                      <a:pt x="119" y="22"/>
                    </a:lnTo>
                    <a:lnTo>
                      <a:pt x="124" y="27"/>
                    </a:lnTo>
                    <a:lnTo>
                      <a:pt x="127" y="31"/>
                    </a:lnTo>
                    <a:lnTo>
                      <a:pt x="130" y="36"/>
                    </a:lnTo>
                    <a:lnTo>
                      <a:pt x="131" y="42"/>
                    </a:lnTo>
                    <a:lnTo>
                      <a:pt x="130" y="49"/>
                    </a:lnTo>
                    <a:lnTo>
                      <a:pt x="126" y="58"/>
                    </a:lnTo>
                    <a:lnTo>
                      <a:pt x="119" y="70"/>
                    </a:lnTo>
                    <a:lnTo>
                      <a:pt x="113" y="80"/>
                    </a:lnTo>
                    <a:lnTo>
                      <a:pt x="105" y="92"/>
                    </a:lnTo>
                    <a:lnTo>
                      <a:pt x="95" y="103"/>
                    </a:lnTo>
                    <a:lnTo>
                      <a:pt x="87" y="114"/>
                    </a:lnTo>
                    <a:lnTo>
                      <a:pt x="79" y="123"/>
                    </a:lnTo>
                    <a:lnTo>
                      <a:pt x="72" y="131"/>
                    </a:lnTo>
                    <a:lnTo>
                      <a:pt x="68" y="136"/>
                    </a:lnTo>
                    <a:lnTo>
                      <a:pt x="66" y="138"/>
                    </a:lnTo>
                    <a:lnTo>
                      <a:pt x="0" y="69"/>
                    </a:lnTo>
                    <a:lnTo>
                      <a:pt x="51" y="17"/>
                    </a:lnTo>
                    <a:lnTo>
                      <a:pt x="61" y="10"/>
                    </a:lnTo>
                    <a:lnTo>
                      <a:pt x="68" y="4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8"/>
              <p:cNvSpPr>
                <a:spLocks/>
              </p:cNvSpPr>
              <p:nvPr/>
            </p:nvSpPr>
            <p:spPr bwMode="auto">
              <a:xfrm>
                <a:off x="6237288" y="2578100"/>
                <a:ext cx="161925" cy="168275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102" y="64"/>
                  </a:cxn>
                  <a:cxn ang="0">
                    <a:pos x="85" y="85"/>
                  </a:cxn>
                  <a:cxn ang="0">
                    <a:pos x="77" y="93"/>
                  </a:cxn>
                  <a:cxn ang="0">
                    <a:pos x="67" y="104"/>
                  </a:cxn>
                  <a:cxn ang="0">
                    <a:pos x="66" y="106"/>
                  </a:cxn>
                  <a:cxn ang="0">
                    <a:pos x="0" y="37"/>
                  </a:cxn>
                  <a:cxn ang="0">
                    <a:pos x="19" y="18"/>
                  </a:cxn>
                  <a:cxn ang="0">
                    <a:pos x="27" y="8"/>
                  </a:cxn>
                  <a:cxn ang="0">
                    <a:pos x="37" y="0"/>
                  </a:cxn>
                </a:cxnLst>
                <a:rect l="0" t="0" r="r" b="b"/>
                <a:pathLst>
                  <a:path w="102" h="106">
                    <a:moveTo>
                      <a:pt x="37" y="0"/>
                    </a:moveTo>
                    <a:lnTo>
                      <a:pt x="102" y="64"/>
                    </a:lnTo>
                    <a:lnTo>
                      <a:pt x="85" y="85"/>
                    </a:lnTo>
                    <a:lnTo>
                      <a:pt x="77" y="93"/>
                    </a:lnTo>
                    <a:lnTo>
                      <a:pt x="67" y="104"/>
                    </a:lnTo>
                    <a:lnTo>
                      <a:pt x="66" y="106"/>
                    </a:lnTo>
                    <a:lnTo>
                      <a:pt x="0" y="37"/>
                    </a:lnTo>
                    <a:lnTo>
                      <a:pt x="19" y="18"/>
                    </a:lnTo>
                    <a:lnTo>
                      <a:pt x="27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9"/>
              <p:cNvSpPr>
                <a:spLocks/>
              </p:cNvSpPr>
              <p:nvPr/>
            </p:nvSpPr>
            <p:spPr bwMode="auto">
              <a:xfrm>
                <a:off x="5680076" y="2425700"/>
                <a:ext cx="711200" cy="601663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94" y="0"/>
                  </a:cxn>
                  <a:cxn ang="0">
                    <a:pos x="100" y="1"/>
                  </a:cxn>
                  <a:cxn ang="0">
                    <a:pos x="104" y="11"/>
                  </a:cxn>
                  <a:cxn ang="0">
                    <a:pos x="110" y="26"/>
                  </a:cxn>
                  <a:cxn ang="0">
                    <a:pos x="116" y="44"/>
                  </a:cxn>
                  <a:cxn ang="0">
                    <a:pos x="125" y="62"/>
                  </a:cxn>
                  <a:cxn ang="0">
                    <a:pos x="133" y="83"/>
                  </a:cxn>
                  <a:cxn ang="0">
                    <a:pos x="141" y="106"/>
                  </a:cxn>
                  <a:cxn ang="0">
                    <a:pos x="151" y="128"/>
                  </a:cxn>
                  <a:cxn ang="0">
                    <a:pos x="159" y="149"/>
                  </a:cxn>
                  <a:cxn ang="0">
                    <a:pos x="169" y="168"/>
                  </a:cxn>
                  <a:cxn ang="0">
                    <a:pos x="176" y="186"/>
                  </a:cxn>
                  <a:cxn ang="0">
                    <a:pos x="183" y="201"/>
                  </a:cxn>
                  <a:cxn ang="0">
                    <a:pos x="189" y="213"/>
                  </a:cxn>
                  <a:cxn ang="0">
                    <a:pos x="193" y="220"/>
                  </a:cxn>
                  <a:cxn ang="0">
                    <a:pos x="196" y="222"/>
                  </a:cxn>
                  <a:cxn ang="0">
                    <a:pos x="211" y="218"/>
                  </a:cxn>
                  <a:cxn ang="0">
                    <a:pos x="226" y="212"/>
                  </a:cxn>
                  <a:cxn ang="0">
                    <a:pos x="242" y="202"/>
                  </a:cxn>
                  <a:cxn ang="0">
                    <a:pos x="258" y="191"/>
                  </a:cxn>
                  <a:cxn ang="0">
                    <a:pos x="275" y="179"/>
                  </a:cxn>
                  <a:cxn ang="0">
                    <a:pos x="289" y="165"/>
                  </a:cxn>
                  <a:cxn ang="0">
                    <a:pos x="304" y="153"/>
                  </a:cxn>
                  <a:cxn ang="0">
                    <a:pos x="317" y="140"/>
                  </a:cxn>
                  <a:cxn ang="0">
                    <a:pos x="346" y="112"/>
                  </a:cxn>
                  <a:cxn ang="0">
                    <a:pos x="350" y="107"/>
                  </a:cxn>
                  <a:cxn ang="0">
                    <a:pos x="352" y="104"/>
                  </a:cxn>
                  <a:cxn ang="0">
                    <a:pos x="448" y="198"/>
                  </a:cxn>
                  <a:cxn ang="0">
                    <a:pos x="421" y="232"/>
                  </a:cxn>
                  <a:cxn ang="0">
                    <a:pos x="392" y="262"/>
                  </a:cxn>
                  <a:cxn ang="0">
                    <a:pos x="361" y="288"/>
                  </a:cxn>
                  <a:cxn ang="0">
                    <a:pos x="332" y="310"/>
                  </a:cxn>
                  <a:cxn ang="0">
                    <a:pos x="302" y="329"/>
                  </a:cxn>
                  <a:cxn ang="0">
                    <a:pos x="273" y="344"/>
                  </a:cxn>
                  <a:cxn ang="0">
                    <a:pos x="247" y="356"/>
                  </a:cxn>
                  <a:cxn ang="0">
                    <a:pos x="224" y="366"/>
                  </a:cxn>
                  <a:cxn ang="0">
                    <a:pos x="203" y="372"/>
                  </a:cxn>
                  <a:cxn ang="0">
                    <a:pos x="188" y="376"/>
                  </a:cxn>
                  <a:cxn ang="0">
                    <a:pos x="169" y="379"/>
                  </a:cxn>
                  <a:cxn ang="0">
                    <a:pos x="158" y="375"/>
                  </a:cxn>
                  <a:cxn ang="0">
                    <a:pos x="147" y="367"/>
                  </a:cxn>
                  <a:cxn ang="0">
                    <a:pos x="134" y="354"/>
                  </a:cxn>
                  <a:cxn ang="0">
                    <a:pos x="121" y="338"/>
                  </a:cxn>
                  <a:cxn ang="0">
                    <a:pos x="107" y="320"/>
                  </a:cxn>
                  <a:cxn ang="0">
                    <a:pos x="92" y="299"/>
                  </a:cxn>
                  <a:cxn ang="0">
                    <a:pos x="51" y="232"/>
                  </a:cxn>
                  <a:cxn ang="0">
                    <a:pos x="40" y="210"/>
                  </a:cxn>
                  <a:cxn ang="0">
                    <a:pos x="28" y="191"/>
                  </a:cxn>
                  <a:cxn ang="0">
                    <a:pos x="12" y="157"/>
                  </a:cxn>
                  <a:cxn ang="0">
                    <a:pos x="5" y="145"/>
                  </a:cxn>
                  <a:cxn ang="0">
                    <a:pos x="1" y="138"/>
                  </a:cxn>
                  <a:cxn ang="0">
                    <a:pos x="0" y="135"/>
                  </a:cxn>
                  <a:cxn ang="0">
                    <a:pos x="18" y="108"/>
                  </a:cxn>
                  <a:cxn ang="0">
                    <a:pos x="34" y="82"/>
                  </a:cxn>
                  <a:cxn ang="0">
                    <a:pos x="49" y="59"/>
                  </a:cxn>
                  <a:cxn ang="0">
                    <a:pos x="63" y="39"/>
                  </a:cxn>
                  <a:cxn ang="0">
                    <a:pos x="74" y="23"/>
                  </a:cxn>
                  <a:cxn ang="0">
                    <a:pos x="84" y="9"/>
                  </a:cxn>
                  <a:cxn ang="0">
                    <a:pos x="90" y="0"/>
                  </a:cxn>
                </a:cxnLst>
                <a:rect l="0" t="0" r="r" b="b"/>
                <a:pathLst>
                  <a:path w="448" h="379">
                    <a:moveTo>
                      <a:pt x="90" y="0"/>
                    </a:moveTo>
                    <a:lnTo>
                      <a:pt x="94" y="0"/>
                    </a:lnTo>
                    <a:lnTo>
                      <a:pt x="100" y="1"/>
                    </a:lnTo>
                    <a:lnTo>
                      <a:pt x="104" y="11"/>
                    </a:lnTo>
                    <a:lnTo>
                      <a:pt x="110" y="26"/>
                    </a:lnTo>
                    <a:lnTo>
                      <a:pt x="116" y="44"/>
                    </a:lnTo>
                    <a:lnTo>
                      <a:pt x="125" y="62"/>
                    </a:lnTo>
                    <a:lnTo>
                      <a:pt x="133" y="83"/>
                    </a:lnTo>
                    <a:lnTo>
                      <a:pt x="141" y="106"/>
                    </a:lnTo>
                    <a:lnTo>
                      <a:pt x="151" y="128"/>
                    </a:lnTo>
                    <a:lnTo>
                      <a:pt x="159" y="149"/>
                    </a:lnTo>
                    <a:lnTo>
                      <a:pt x="169" y="168"/>
                    </a:lnTo>
                    <a:lnTo>
                      <a:pt x="176" y="186"/>
                    </a:lnTo>
                    <a:lnTo>
                      <a:pt x="183" y="201"/>
                    </a:lnTo>
                    <a:lnTo>
                      <a:pt x="189" y="213"/>
                    </a:lnTo>
                    <a:lnTo>
                      <a:pt x="193" y="220"/>
                    </a:lnTo>
                    <a:lnTo>
                      <a:pt x="196" y="222"/>
                    </a:lnTo>
                    <a:lnTo>
                      <a:pt x="211" y="218"/>
                    </a:lnTo>
                    <a:lnTo>
                      <a:pt x="226" y="212"/>
                    </a:lnTo>
                    <a:lnTo>
                      <a:pt x="242" y="202"/>
                    </a:lnTo>
                    <a:lnTo>
                      <a:pt x="258" y="191"/>
                    </a:lnTo>
                    <a:lnTo>
                      <a:pt x="275" y="179"/>
                    </a:lnTo>
                    <a:lnTo>
                      <a:pt x="289" y="165"/>
                    </a:lnTo>
                    <a:lnTo>
                      <a:pt x="304" y="153"/>
                    </a:lnTo>
                    <a:lnTo>
                      <a:pt x="317" y="140"/>
                    </a:lnTo>
                    <a:lnTo>
                      <a:pt x="346" y="112"/>
                    </a:lnTo>
                    <a:lnTo>
                      <a:pt x="350" y="107"/>
                    </a:lnTo>
                    <a:lnTo>
                      <a:pt x="352" y="104"/>
                    </a:lnTo>
                    <a:lnTo>
                      <a:pt x="448" y="198"/>
                    </a:lnTo>
                    <a:lnTo>
                      <a:pt x="421" y="232"/>
                    </a:lnTo>
                    <a:lnTo>
                      <a:pt x="392" y="262"/>
                    </a:lnTo>
                    <a:lnTo>
                      <a:pt x="361" y="288"/>
                    </a:lnTo>
                    <a:lnTo>
                      <a:pt x="332" y="310"/>
                    </a:lnTo>
                    <a:lnTo>
                      <a:pt x="302" y="329"/>
                    </a:lnTo>
                    <a:lnTo>
                      <a:pt x="273" y="344"/>
                    </a:lnTo>
                    <a:lnTo>
                      <a:pt x="247" y="356"/>
                    </a:lnTo>
                    <a:lnTo>
                      <a:pt x="224" y="366"/>
                    </a:lnTo>
                    <a:lnTo>
                      <a:pt x="203" y="372"/>
                    </a:lnTo>
                    <a:lnTo>
                      <a:pt x="188" y="376"/>
                    </a:lnTo>
                    <a:lnTo>
                      <a:pt x="169" y="379"/>
                    </a:lnTo>
                    <a:lnTo>
                      <a:pt x="158" y="375"/>
                    </a:lnTo>
                    <a:lnTo>
                      <a:pt x="147" y="367"/>
                    </a:lnTo>
                    <a:lnTo>
                      <a:pt x="134" y="354"/>
                    </a:lnTo>
                    <a:lnTo>
                      <a:pt x="121" y="338"/>
                    </a:lnTo>
                    <a:lnTo>
                      <a:pt x="107" y="320"/>
                    </a:lnTo>
                    <a:lnTo>
                      <a:pt x="92" y="299"/>
                    </a:lnTo>
                    <a:lnTo>
                      <a:pt x="51" y="232"/>
                    </a:lnTo>
                    <a:lnTo>
                      <a:pt x="40" y="210"/>
                    </a:lnTo>
                    <a:lnTo>
                      <a:pt x="28" y="191"/>
                    </a:lnTo>
                    <a:lnTo>
                      <a:pt x="12" y="157"/>
                    </a:lnTo>
                    <a:lnTo>
                      <a:pt x="5" y="145"/>
                    </a:lnTo>
                    <a:lnTo>
                      <a:pt x="1" y="138"/>
                    </a:lnTo>
                    <a:lnTo>
                      <a:pt x="0" y="135"/>
                    </a:lnTo>
                    <a:lnTo>
                      <a:pt x="18" y="108"/>
                    </a:lnTo>
                    <a:lnTo>
                      <a:pt x="34" y="82"/>
                    </a:lnTo>
                    <a:lnTo>
                      <a:pt x="49" y="59"/>
                    </a:lnTo>
                    <a:lnTo>
                      <a:pt x="63" y="39"/>
                    </a:lnTo>
                    <a:lnTo>
                      <a:pt x="74" y="23"/>
                    </a:lnTo>
                    <a:lnTo>
                      <a:pt x="84" y="9"/>
                    </a:lnTo>
                    <a:lnTo>
                      <a:pt x="9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0"/>
              <p:cNvSpPr>
                <a:spLocks/>
              </p:cNvSpPr>
              <p:nvPr/>
            </p:nvSpPr>
            <p:spPr bwMode="auto">
              <a:xfrm>
                <a:off x="5616576" y="2654300"/>
                <a:ext cx="214313" cy="301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6" y="0"/>
                  </a:cxn>
                  <a:cxn ang="0">
                    <a:pos x="38" y="3"/>
                  </a:cxn>
                  <a:cxn ang="0">
                    <a:pos x="48" y="11"/>
                  </a:cxn>
                  <a:cxn ang="0">
                    <a:pos x="55" y="17"/>
                  </a:cxn>
                  <a:cxn ang="0">
                    <a:pos x="62" y="28"/>
                  </a:cxn>
                  <a:cxn ang="0">
                    <a:pos x="70" y="41"/>
                  </a:cxn>
                  <a:cxn ang="0">
                    <a:pos x="80" y="57"/>
                  </a:cxn>
                  <a:cxn ang="0">
                    <a:pos x="90" y="74"/>
                  </a:cxn>
                  <a:cxn ang="0">
                    <a:pos x="100" y="92"/>
                  </a:cxn>
                  <a:cxn ang="0">
                    <a:pos x="109" y="108"/>
                  </a:cxn>
                  <a:cxn ang="0">
                    <a:pos x="118" y="124"/>
                  </a:cxn>
                  <a:cxn ang="0">
                    <a:pos x="125" y="138"/>
                  </a:cxn>
                  <a:cxn ang="0">
                    <a:pos x="130" y="149"/>
                  </a:cxn>
                  <a:cxn ang="0">
                    <a:pos x="134" y="157"/>
                  </a:cxn>
                  <a:cxn ang="0">
                    <a:pos x="135" y="159"/>
                  </a:cxn>
                  <a:cxn ang="0">
                    <a:pos x="134" y="190"/>
                  </a:cxn>
                  <a:cxn ang="0">
                    <a:pos x="130" y="182"/>
                  </a:cxn>
                  <a:cxn ang="0">
                    <a:pos x="124" y="172"/>
                  </a:cxn>
                  <a:cxn ang="0">
                    <a:pos x="118" y="160"/>
                  </a:cxn>
                  <a:cxn ang="0">
                    <a:pos x="109" y="146"/>
                  </a:cxn>
                  <a:cxn ang="0">
                    <a:pos x="101" y="129"/>
                  </a:cxn>
                  <a:cxn ang="0">
                    <a:pos x="91" y="114"/>
                  </a:cxn>
                  <a:cxn ang="0">
                    <a:pos x="73" y="80"/>
                  </a:cxn>
                  <a:cxn ang="0">
                    <a:pos x="64" y="64"/>
                  </a:cxn>
                  <a:cxn ang="0">
                    <a:pos x="56" y="52"/>
                  </a:cxn>
                  <a:cxn ang="0">
                    <a:pos x="50" y="40"/>
                  </a:cxn>
                  <a:cxn ang="0">
                    <a:pos x="44" y="32"/>
                  </a:cxn>
                  <a:cxn ang="0">
                    <a:pos x="35" y="19"/>
                  </a:cxn>
                  <a:cxn ang="0">
                    <a:pos x="25" y="12"/>
                  </a:cxn>
                  <a:cxn ang="0">
                    <a:pos x="16" y="7"/>
                  </a:cxn>
                  <a:cxn ang="0">
                    <a:pos x="8" y="5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2" y="2"/>
                  </a:cxn>
                  <a:cxn ang="0">
                    <a:pos x="8" y="1"/>
                  </a:cxn>
                  <a:cxn ang="0">
                    <a:pos x="16" y="0"/>
                  </a:cxn>
                </a:cxnLst>
                <a:rect l="0" t="0" r="r" b="b"/>
                <a:pathLst>
                  <a:path w="135" h="190">
                    <a:moveTo>
                      <a:pt x="16" y="0"/>
                    </a:moveTo>
                    <a:lnTo>
                      <a:pt x="26" y="0"/>
                    </a:lnTo>
                    <a:lnTo>
                      <a:pt x="38" y="3"/>
                    </a:lnTo>
                    <a:lnTo>
                      <a:pt x="48" y="11"/>
                    </a:lnTo>
                    <a:lnTo>
                      <a:pt x="55" y="17"/>
                    </a:lnTo>
                    <a:lnTo>
                      <a:pt x="62" y="28"/>
                    </a:lnTo>
                    <a:lnTo>
                      <a:pt x="70" y="41"/>
                    </a:lnTo>
                    <a:lnTo>
                      <a:pt x="80" y="57"/>
                    </a:lnTo>
                    <a:lnTo>
                      <a:pt x="90" y="74"/>
                    </a:lnTo>
                    <a:lnTo>
                      <a:pt x="100" y="92"/>
                    </a:lnTo>
                    <a:lnTo>
                      <a:pt x="109" y="108"/>
                    </a:lnTo>
                    <a:lnTo>
                      <a:pt x="118" y="124"/>
                    </a:lnTo>
                    <a:lnTo>
                      <a:pt x="125" y="138"/>
                    </a:lnTo>
                    <a:lnTo>
                      <a:pt x="130" y="149"/>
                    </a:lnTo>
                    <a:lnTo>
                      <a:pt x="134" y="157"/>
                    </a:lnTo>
                    <a:lnTo>
                      <a:pt x="135" y="159"/>
                    </a:lnTo>
                    <a:lnTo>
                      <a:pt x="134" y="190"/>
                    </a:lnTo>
                    <a:lnTo>
                      <a:pt x="130" y="182"/>
                    </a:lnTo>
                    <a:lnTo>
                      <a:pt x="124" y="172"/>
                    </a:lnTo>
                    <a:lnTo>
                      <a:pt x="118" y="160"/>
                    </a:lnTo>
                    <a:lnTo>
                      <a:pt x="109" y="146"/>
                    </a:lnTo>
                    <a:lnTo>
                      <a:pt x="101" y="129"/>
                    </a:lnTo>
                    <a:lnTo>
                      <a:pt x="91" y="114"/>
                    </a:lnTo>
                    <a:lnTo>
                      <a:pt x="73" y="80"/>
                    </a:lnTo>
                    <a:lnTo>
                      <a:pt x="64" y="64"/>
                    </a:lnTo>
                    <a:lnTo>
                      <a:pt x="56" y="52"/>
                    </a:lnTo>
                    <a:lnTo>
                      <a:pt x="50" y="40"/>
                    </a:lnTo>
                    <a:lnTo>
                      <a:pt x="44" y="32"/>
                    </a:lnTo>
                    <a:lnTo>
                      <a:pt x="35" y="19"/>
                    </a:lnTo>
                    <a:lnTo>
                      <a:pt x="25" y="12"/>
                    </a:lnTo>
                    <a:lnTo>
                      <a:pt x="16" y="7"/>
                    </a:lnTo>
                    <a:lnTo>
                      <a:pt x="8" y="5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8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626321" y="2773551"/>
              <a:ext cx="8229599" cy="4358701"/>
              <a:chOff x="2956719" y="2217738"/>
              <a:chExt cx="6973264" cy="4358701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4354544" y="4015296"/>
                <a:ext cx="1808203" cy="1976262"/>
              </a:xfrm>
              <a:custGeom>
                <a:avLst/>
                <a:gdLst>
                  <a:gd name="connsiteX0" fmla="*/ 204849 w 4310743"/>
                  <a:gd name="connsiteY0" fmla="*/ 1769423 h 3009404"/>
                  <a:gd name="connsiteX1" fmla="*/ 1701140 w 4310743"/>
                  <a:gd name="connsiteY1" fmla="*/ 2487880 h 3009404"/>
                  <a:gd name="connsiteX2" fmla="*/ 3874325 w 4310743"/>
                  <a:gd name="connsiteY2" fmla="*/ 2725386 h 3009404"/>
                  <a:gd name="connsiteX3" fmla="*/ 4153395 w 4310743"/>
                  <a:gd name="connsiteY3" fmla="*/ 783771 h 3009404"/>
                  <a:gd name="connsiteX4" fmla="*/ 2930236 w 4310743"/>
                  <a:gd name="connsiteY4" fmla="*/ 166254 h 3009404"/>
                  <a:gd name="connsiteX5" fmla="*/ 204849 w 4310743"/>
                  <a:gd name="connsiteY5" fmla="*/ 1769423 h 3009404"/>
                  <a:gd name="connsiteX0" fmla="*/ 204849 w 4310743"/>
                  <a:gd name="connsiteY0" fmla="*/ 1603169 h 2843150"/>
                  <a:gd name="connsiteX1" fmla="*/ 1701140 w 4310743"/>
                  <a:gd name="connsiteY1" fmla="*/ 2321626 h 2843150"/>
                  <a:gd name="connsiteX2" fmla="*/ 3874325 w 4310743"/>
                  <a:gd name="connsiteY2" fmla="*/ 2559132 h 2843150"/>
                  <a:gd name="connsiteX3" fmla="*/ 4153395 w 4310743"/>
                  <a:gd name="connsiteY3" fmla="*/ 617517 h 2843150"/>
                  <a:gd name="connsiteX4" fmla="*/ 2930236 w 4310743"/>
                  <a:gd name="connsiteY4" fmla="*/ 0 h 2843150"/>
                  <a:gd name="connsiteX5" fmla="*/ 204849 w 4310743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1790596 w 4105894"/>
                  <a:gd name="connsiteY5" fmla="*/ 1406236 h 2843150"/>
                  <a:gd name="connsiteX6" fmla="*/ 0 w 4105894"/>
                  <a:gd name="connsiteY6" fmla="*/ 1603169 h 2843150"/>
                  <a:gd name="connsiteX0" fmla="*/ 0 w 4069378"/>
                  <a:gd name="connsiteY0" fmla="*/ 1603169 h 2815276"/>
                  <a:gd name="connsiteX1" fmla="*/ 1496291 w 4069378"/>
                  <a:gd name="connsiteY1" fmla="*/ 2321626 h 2815276"/>
                  <a:gd name="connsiteX2" fmla="*/ 3669476 w 4069378"/>
                  <a:gd name="connsiteY2" fmla="*/ 2559132 h 2815276"/>
                  <a:gd name="connsiteX3" fmla="*/ 3895705 w 4069378"/>
                  <a:gd name="connsiteY3" fmla="*/ 784761 h 2815276"/>
                  <a:gd name="connsiteX4" fmla="*/ 2725387 w 4069378"/>
                  <a:gd name="connsiteY4" fmla="*/ 0 h 2815276"/>
                  <a:gd name="connsiteX5" fmla="*/ 1790596 w 4069378"/>
                  <a:gd name="connsiteY5" fmla="*/ 1406236 h 2815276"/>
                  <a:gd name="connsiteX6" fmla="*/ 0 w 4069378"/>
                  <a:gd name="connsiteY6" fmla="*/ 1603169 h 2815276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712522"/>
                  <a:gd name="connsiteX1" fmla="*/ 2272744 w 4053053"/>
                  <a:gd name="connsiteY1" fmla="*/ 2712522 h 2712522"/>
                  <a:gd name="connsiteX2" fmla="*/ 3669476 w 4053053"/>
                  <a:gd name="connsiteY2" fmla="*/ 2559132 h 2712522"/>
                  <a:gd name="connsiteX3" fmla="*/ 3895705 w 4053053"/>
                  <a:gd name="connsiteY3" fmla="*/ 784761 h 2712522"/>
                  <a:gd name="connsiteX4" fmla="*/ 2725387 w 4053053"/>
                  <a:gd name="connsiteY4" fmla="*/ 0 h 2712522"/>
                  <a:gd name="connsiteX5" fmla="*/ 1790596 w 4053053"/>
                  <a:gd name="connsiteY5" fmla="*/ 1406236 h 2712522"/>
                  <a:gd name="connsiteX6" fmla="*/ 0 w 4053053"/>
                  <a:gd name="connsiteY6" fmla="*/ 1603169 h 2712522"/>
                  <a:gd name="connsiteX0" fmla="*/ 0 w 3895705"/>
                  <a:gd name="connsiteY0" fmla="*/ 1603169 h 2712522"/>
                  <a:gd name="connsiteX1" fmla="*/ 2272744 w 3895705"/>
                  <a:gd name="connsiteY1" fmla="*/ 2712522 h 2712522"/>
                  <a:gd name="connsiteX2" fmla="*/ 3669476 w 3895705"/>
                  <a:gd name="connsiteY2" fmla="*/ 2559132 h 2712522"/>
                  <a:gd name="connsiteX3" fmla="*/ 3895705 w 3895705"/>
                  <a:gd name="connsiteY3" fmla="*/ 784761 h 2712522"/>
                  <a:gd name="connsiteX4" fmla="*/ 2725387 w 3895705"/>
                  <a:gd name="connsiteY4" fmla="*/ 0 h 2712522"/>
                  <a:gd name="connsiteX5" fmla="*/ 1790596 w 3895705"/>
                  <a:gd name="connsiteY5" fmla="*/ 1406236 h 2712522"/>
                  <a:gd name="connsiteX6" fmla="*/ 0 w 3895705"/>
                  <a:gd name="connsiteY6" fmla="*/ 1603169 h 2712522"/>
                  <a:gd name="connsiteX0" fmla="*/ 0 w 3895705"/>
                  <a:gd name="connsiteY0" fmla="*/ 1967270 h 3076623"/>
                  <a:gd name="connsiteX1" fmla="*/ 2272744 w 3895705"/>
                  <a:gd name="connsiteY1" fmla="*/ 3076623 h 3076623"/>
                  <a:gd name="connsiteX2" fmla="*/ 3669476 w 3895705"/>
                  <a:gd name="connsiteY2" fmla="*/ 2923233 h 3076623"/>
                  <a:gd name="connsiteX3" fmla="*/ 3895705 w 3895705"/>
                  <a:gd name="connsiteY3" fmla="*/ 1148862 h 3076623"/>
                  <a:gd name="connsiteX4" fmla="*/ 2396624 w 3895705"/>
                  <a:gd name="connsiteY4" fmla="*/ 0 h 3076623"/>
                  <a:gd name="connsiteX5" fmla="*/ 1790596 w 3895705"/>
                  <a:gd name="connsiteY5" fmla="*/ 1770337 h 3076623"/>
                  <a:gd name="connsiteX6" fmla="*/ 0 w 3895705"/>
                  <a:gd name="connsiteY6" fmla="*/ 1967270 h 3076623"/>
                  <a:gd name="connsiteX0" fmla="*/ 0 w 4549138"/>
                  <a:gd name="connsiteY0" fmla="*/ 1967270 h 3076623"/>
                  <a:gd name="connsiteX1" fmla="*/ 2272744 w 4549138"/>
                  <a:gd name="connsiteY1" fmla="*/ 3076623 h 3076623"/>
                  <a:gd name="connsiteX2" fmla="*/ 3669476 w 4549138"/>
                  <a:gd name="connsiteY2" fmla="*/ 2923233 h 3076623"/>
                  <a:gd name="connsiteX3" fmla="*/ 4549138 w 4549138"/>
                  <a:gd name="connsiteY3" fmla="*/ 1356920 h 3076623"/>
                  <a:gd name="connsiteX4" fmla="*/ 2396624 w 4549138"/>
                  <a:gd name="connsiteY4" fmla="*/ 0 h 3076623"/>
                  <a:gd name="connsiteX5" fmla="*/ 1790596 w 4549138"/>
                  <a:gd name="connsiteY5" fmla="*/ 1770337 h 3076623"/>
                  <a:gd name="connsiteX6" fmla="*/ 0 w 4549138"/>
                  <a:gd name="connsiteY6" fmla="*/ 1967270 h 3076623"/>
                  <a:gd name="connsiteX0" fmla="*/ 0 w 4549138"/>
                  <a:gd name="connsiteY0" fmla="*/ 2282853 h 3392206"/>
                  <a:gd name="connsiteX1" fmla="*/ 2272744 w 4549138"/>
                  <a:gd name="connsiteY1" fmla="*/ 3392206 h 3392206"/>
                  <a:gd name="connsiteX2" fmla="*/ 3669476 w 4549138"/>
                  <a:gd name="connsiteY2" fmla="*/ 3238816 h 3392206"/>
                  <a:gd name="connsiteX3" fmla="*/ 4549138 w 4549138"/>
                  <a:gd name="connsiteY3" fmla="*/ 1672503 h 3392206"/>
                  <a:gd name="connsiteX4" fmla="*/ 1914290 w 4549138"/>
                  <a:gd name="connsiteY4" fmla="*/ 0 h 3392206"/>
                  <a:gd name="connsiteX5" fmla="*/ 1790596 w 4549138"/>
                  <a:gd name="connsiteY5" fmla="*/ 2085920 h 3392206"/>
                  <a:gd name="connsiteX6" fmla="*/ 0 w 4549138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549138 w 4800560"/>
                  <a:gd name="connsiteY3" fmla="*/ 1672503 h 3392206"/>
                  <a:gd name="connsiteX4" fmla="*/ 4800560 w 4800560"/>
                  <a:gd name="connsiteY4" fmla="*/ 1661452 h 3392206"/>
                  <a:gd name="connsiteX5" fmla="*/ 1914290 w 4800560"/>
                  <a:gd name="connsiteY5" fmla="*/ 0 h 3392206"/>
                  <a:gd name="connsiteX6" fmla="*/ 1790596 w 4800560"/>
                  <a:gd name="connsiteY6" fmla="*/ 2085920 h 3392206"/>
                  <a:gd name="connsiteX7" fmla="*/ 0 w 4800560"/>
                  <a:gd name="connsiteY7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800560 w 4800560"/>
                  <a:gd name="connsiteY3" fmla="*/ 1661452 h 3392206"/>
                  <a:gd name="connsiteX4" fmla="*/ 1914290 w 4800560"/>
                  <a:gd name="connsiteY4" fmla="*/ 0 h 3392206"/>
                  <a:gd name="connsiteX5" fmla="*/ 1790596 w 4800560"/>
                  <a:gd name="connsiteY5" fmla="*/ 2085920 h 3392206"/>
                  <a:gd name="connsiteX6" fmla="*/ 0 w 4800560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4800560 w 4800560"/>
                  <a:gd name="connsiteY2" fmla="*/ 1661452 h 3392206"/>
                  <a:gd name="connsiteX3" fmla="*/ 1914290 w 4800560"/>
                  <a:gd name="connsiteY3" fmla="*/ 0 h 3392206"/>
                  <a:gd name="connsiteX4" fmla="*/ 1790596 w 4800560"/>
                  <a:gd name="connsiteY4" fmla="*/ 2085920 h 3392206"/>
                  <a:gd name="connsiteX5" fmla="*/ 0 w 4800560"/>
                  <a:gd name="connsiteY5" fmla="*/ 2282853 h 3392206"/>
                  <a:gd name="connsiteX0" fmla="*/ 0 w 4800560"/>
                  <a:gd name="connsiteY0" fmla="*/ 2282853 h 4887308"/>
                  <a:gd name="connsiteX1" fmla="*/ 4527397 w 4800560"/>
                  <a:gd name="connsiteY1" fmla="*/ 4887308 h 4887308"/>
                  <a:gd name="connsiteX2" fmla="*/ 4800560 w 4800560"/>
                  <a:gd name="connsiteY2" fmla="*/ 1661452 h 4887308"/>
                  <a:gd name="connsiteX3" fmla="*/ 1914290 w 4800560"/>
                  <a:gd name="connsiteY3" fmla="*/ 0 h 4887308"/>
                  <a:gd name="connsiteX4" fmla="*/ 1790596 w 4800560"/>
                  <a:gd name="connsiteY4" fmla="*/ 2085920 h 4887308"/>
                  <a:gd name="connsiteX5" fmla="*/ 0 w 4800560"/>
                  <a:gd name="connsiteY5" fmla="*/ 2282853 h 4887308"/>
                  <a:gd name="connsiteX0" fmla="*/ 0 w 5737710"/>
                  <a:gd name="connsiteY0" fmla="*/ 2282853 h 4887308"/>
                  <a:gd name="connsiteX1" fmla="*/ 4527397 w 5737710"/>
                  <a:gd name="connsiteY1" fmla="*/ 4887308 h 4887308"/>
                  <a:gd name="connsiteX2" fmla="*/ 5737710 w 5737710"/>
                  <a:gd name="connsiteY2" fmla="*/ 2109983 h 4887308"/>
                  <a:gd name="connsiteX3" fmla="*/ 1914290 w 5737710"/>
                  <a:gd name="connsiteY3" fmla="*/ 0 h 4887308"/>
                  <a:gd name="connsiteX4" fmla="*/ 1790596 w 5737710"/>
                  <a:gd name="connsiteY4" fmla="*/ 2085920 h 4887308"/>
                  <a:gd name="connsiteX5" fmla="*/ 0 w 5737710"/>
                  <a:gd name="connsiteY5" fmla="*/ 2282853 h 4887308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790596 w 5737710"/>
                  <a:gd name="connsiteY4" fmla="*/ 2085920 h 4289267"/>
                  <a:gd name="connsiteX5" fmla="*/ 0 w 5737710"/>
                  <a:gd name="connsiteY5" fmla="*/ 2282853 h 4289267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3518131 w 5737710"/>
                  <a:gd name="connsiteY4" fmla="*/ 3397070 h 4289267"/>
                  <a:gd name="connsiteX5" fmla="*/ 0 w 5737710"/>
                  <a:gd name="connsiteY5" fmla="*/ 2282853 h 4289267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926732 w 5737710"/>
                  <a:gd name="connsiteY4" fmla="*/ 1721202 h 4289267"/>
                  <a:gd name="connsiteX5" fmla="*/ 3518131 w 5737710"/>
                  <a:gd name="connsiteY5" fmla="*/ 3397070 h 4289267"/>
                  <a:gd name="connsiteX6" fmla="*/ 0 w 5737710"/>
                  <a:gd name="connsiteY6" fmla="*/ 2282853 h 4289267"/>
                  <a:gd name="connsiteX0" fmla="*/ 0 w 6311755"/>
                  <a:gd name="connsiteY0" fmla="*/ 3386446 h 4289267"/>
                  <a:gd name="connsiteX1" fmla="*/ 4532876 w 6311755"/>
                  <a:gd name="connsiteY1" fmla="*/ 4289267 h 4289267"/>
                  <a:gd name="connsiteX2" fmla="*/ 6311755 w 6311755"/>
                  <a:gd name="connsiteY2" fmla="*/ 2109983 h 4289267"/>
                  <a:gd name="connsiteX3" fmla="*/ 2488335 w 6311755"/>
                  <a:gd name="connsiteY3" fmla="*/ 0 h 4289267"/>
                  <a:gd name="connsiteX4" fmla="*/ 2500777 w 6311755"/>
                  <a:gd name="connsiteY4" fmla="*/ 1721202 h 4289267"/>
                  <a:gd name="connsiteX5" fmla="*/ 4092176 w 6311755"/>
                  <a:gd name="connsiteY5" fmla="*/ 3397070 h 4289267"/>
                  <a:gd name="connsiteX6" fmla="*/ 0 w 6311755"/>
                  <a:gd name="connsiteY6" fmla="*/ 3386446 h 4289267"/>
                  <a:gd name="connsiteX0" fmla="*/ 0 w 6311755"/>
                  <a:gd name="connsiteY0" fmla="*/ 3386446 h 4601446"/>
                  <a:gd name="connsiteX1" fmla="*/ 1780282 w 6311755"/>
                  <a:gd name="connsiteY1" fmla="*/ 4601446 h 4601446"/>
                  <a:gd name="connsiteX2" fmla="*/ 6311755 w 6311755"/>
                  <a:gd name="connsiteY2" fmla="*/ 2109983 h 4601446"/>
                  <a:gd name="connsiteX3" fmla="*/ 2488335 w 6311755"/>
                  <a:gd name="connsiteY3" fmla="*/ 0 h 4601446"/>
                  <a:gd name="connsiteX4" fmla="*/ 2500777 w 6311755"/>
                  <a:gd name="connsiteY4" fmla="*/ 1721202 h 4601446"/>
                  <a:gd name="connsiteX5" fmla="*/ 4092176 w 6311755"/>
                  <a:gd name="connsiteY5" fmla="*/ 3397070 h 4601446"/>
                  <a:gd name="connsiteX6" fmla="*/ 0 w 6311755"/>
                  <a:gd name="connsiteY6" fmla="*/ 3386446 h 4601446"/>
                  <a:gd name="connsiteX0" fmla="*/ 0 w 6311755"/>
                  <a:gd name="connsiteY0" fmla="*/ 3386446 h 4601446"/>
                  <a:gd name="connsiteX1" fmla="*/ 1780282 w 6311755"/>
                  <a:gd name="connsiteY1" fmla="*/ 4601446 h 4601446"/>
                  <a:gd name="connsiteX2" fmla="*/ 5946377 w 6311755"/>
                  <a:gd name="connsiteY2" fmla="*/ 4498748 h 4601446"/>
                  <a:gd name="connsiteX3" fmla="*/ 6311755 w 6311755"/>
                  <a:gd name="connsiteY3" fmla="*/ 2109983 h 4601446"/>
                  <a:gd name="connsiteX4" fmla="*/ 2488335 w 6311755"/>
                  <a:gd name="connsiteY4" fmla="*/ 0 h 4601446"/>
                  <a:gd name="connsiteX5" fmla="*/ 2500777 w 6311755"/>
                  <a:gd name="connsiteY5" fmla="*/ 1721202 h 4601446"/>
                  <a:gd name="connsiteX6" fmla="*/ 4092176 w 6311755"/>
                  <a:gd name="connsiteY6" fmla="*/ 3397070 h 4601446"/>
                  <a:gd name="connsiteX7" fmla="*/ 0 w 6311755"/>
                  <a:gd name="connsiteY7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500777 w 5946377"/>
                  <a:gd name="connsiteY5" fmla="*/ 1721202 h 4601446"/>
                  <a:gd name="connsiteX6" fmla="*/ 4092176 w 5946377"/>
                  <a:gd name="connsiteY6" fmla="*/ 3397070 h 4601446"/>
                  <a:gd name="connsiteX7" fmla="*/ 0 w 5946377"/>
                  <a:gd name="connsiteY7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500777 w 5946377"/>
                  <a:gd name="connsiteY5" fmla="*/ 1721202 h 4601446"/>
                  <a:gd name="connsiteX6" fmla="*/ 4092176 w 5946377"/>
                  <a:gd name="connsiteY6" fmla="*/ 3397070 h 4601446"/>
                  <a:gd name="connsiteX7" fmla="*/ 0 w 5946377"/>
                  <a:gd name="connsiteY7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500777 w 5946377"/>
                  <a:gd name="connsiteY5" fmla="*/ 1721202 h 4601446"/>
                  <a:gd name="connsiteX6" fmla="*/ 4118635 w 5946377"/>
                  <a:gd name="connsiteY6" fmla="*/ 3383926 h 4601446"/>
                  <a:gd name="connsiteX7" fmla="*/ 0 w 5946377"/>
                  <a:gd name="connsiteY7" fmla="*/ 3386446 h 4601446"/>
                  <a:gd name="connsiteX0" fmla="*/ 0 w 5946377"/>
                  <a:gd name="connsiteY0" fmla="*/ 3764398 h 4979398"/>
                  <a:gd name="connsiteX1" fmla="*/ 1780282 w 5946377"/>
                  <a:gd name="connsiteY1" fmla="*/ 4979398 h 4979398"/>
                  <a:gd name="connsiteX2" fmla="*/ 5946377 w 5946377"/>
                  <a:gd name="connsiteY2" fmla="*/ 4876700 h 4979398"/>
                  <a:gd name="connsiteX3" fmla="*/ 5917123 w 5946377"/>
                  <a:gd name="connsiteY3" fmla="*/ 2862549 h 4979398"/>
                  <a:gd name="connsiteX4" fmla="*/ 2488335 w 5946377"/>
                  <a:gd name="connsiteY4" fmla="*/ 377952 h 4979398"/>
                  <a:gd name="connsiteX5" fmla="*/ 2488254 w 5946377"/>
                  <a:gd name="connsiteY5" fmla="*/ 594834 h 4979398"/>
                  <a:gd name="connsiteX6" fmla="*/ 2500777 w 5946377"/>
                  <a:gd name="connsiteY6" fmla="*/ 2099154 h 4979398"/>
                  <a:gd name="connsiteX7" fmla="*/ 4118635 w 5946377"/>
                  <a:gd name="connsiteY7" fmla="*/ 3761878 h 4979398"/>
                  <a:gd name="connsiteX8" fmla="*/ 0 w 5946377"/>
                  <a:gd name="connsiteY8" fmla="*/ 3764398 h 4979398"/>
                  <a:gd name="connsiteX0" fmla="*/ 0 w 5946377"/>
                  <a:gd name="connsiteY0" fmla="*/ 3764398 h 4979398"/>
                  <a:gd name="connsiteX1" fmla="*/ 1780282 w 5946377"/>
                  <a:gd name="connsiteY1" fmla="*/ 4979398 h 4979398"/>
                  <a:gd name="connsiteX2" fmla="*/ 5946377 w 5946377"/>
                  <a:gd name="connsiteY2" fmla="*/ 4876700 h 4979398"/>
                  <a:gd name="connsiteX3" fmla="*/ 5917123 w 5946377"/>
                  <a:gd name="connsiteY3" fmla="*/ 2862549 h 4979398"/>
                  <a:gd name="connsiteX4" fmla="*/ 2488335 w 5946377"/>
                  <a:gd name="connsiteY4" fmla="*/ 377952 h 4979398"/>
                  <a:gd name="connsiteX5" fmla="*/ 2488254 w 5946377"/>
                  <a:gd name="connsiteY5" fmla="*/ 594834 h 4979398"/>
                  <a:gd name="connsiteX6" fmla="*/ 2500777 w 5946377"/>
                  <a:gd name="connsiteY6" fmla="*/ 2099154 h 4979398"/>
                  <a:gd name="connsiteX7" fmla="*/ 4118635 w 5946377"/>
                  <a:gd name="connsiteY7" fmla="*/ 3761878 h 4979398"/>
                  <a:gd name="connsiteX8" fmla="*/ 0 w 5946377"/>
                  <a:gd name="connsiteY8" fmla="*/ 3764398 h 4979398"/>
                  <a:gd name="connsiteX0" fmla="*/ 0 w 5946377"/>
                  <a:gd name="connsiteY0" fmla="*/ 3456431 h 4671431"/>
                  <a:gd name="connsiteX1" fmla="*/ 1780282 w 5946377"/>
                  <a:gd name="connsiteY1" fmla="*/ 4671431 h 4671431"/>
                  <a:gd name="connsiteX2" fmla="*/ 5946377 w 5946377"/>
                  <a:gd name="connsiteY2" fmla="*/ 4568733 h 4671431"/>
                  <a:gd name="connsiteX3" fmla="*/ 5917123 w 5946377"/>
                  <a:gd name="connsiteY3" fmla="*/ 2554582 h 4671431"/>
                  <a:gd name="connsiteX4" fmla="*/ 2488335 w 5946377"/>
                  <a:gd name="connsiteY4" fmla="*/ 69985 h 4671431"/>
                  <a:gd name="connsiteX5" fmla="*/ 2488254 w 5946377"/>
                  <a:gd name="connsiteY5" fmla="*/ 286867 h 4671431"/>
                  <a:gd name="connsiteX6" fmla="*/ 2500777 w 5946377"/>
                  <a:gd name="connsiteY6" fmla="*/ 1791187 h 4671431"/>
                  <a:gd name="connsiteX7" fmla="*/ 4118635 w 5946377"/>
                  <a:gd name="connsiteY7" fmla="*/ 3453911 h 4671431"/>
                  <a:gd name="connsiteX8" fmla="*/ 0 w 5946377"/>
                  <a:gd name="connsiteY8" fmla="*/ 3456431 h 4671431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488254 w 5946377"/>
                  <a:gd name="connsiteY5" fmla="*/ 216882 h 4601446"/>
                  <a:gd name="connsiteX6" fmla="*/ 2500777 w 5946377"/>
                  <a:gd name="connsiteY6" fmla="*/ 1721202 h 4601446"/>
                  <a:gd name="connsiteX7" fmla="*/ 4118635 w 5946377"/>
                  <a:gd name="connsiteY7" fmla="*/ 3383926 h 4601446"/>
                  <a:gd name="connsiteX8" fmla="*/ 0 w 5946377"/>
                  <a:gd name="connsiteY8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565295 w 5946377"/>
                  <a:gd name="connsiteY4" fmla="*/ 0 h 4601446"/>
                  <a:gd name="connsiteX5" fmla="*/ 2488254 w 5946377"/>
                  <a:gd name="connsiteY5" fmla="*/ 216882 h 4601446"/>
                  <a:gd name="connsiteX6" fmla="*/ 2500777 w 5946377"/>
                  <a:gd name="connsiteY6" fmla="*/ 1721202 h 4601446"/>
                  <a:gd name="connsiteX7" fmla="*/ 4118635 w 5946377"/>
                  <a:gd name="connsiteY7" fmla="*/ 3383926 h 4601446"/>
                  <a:gd name="connsiteX8" fmla="*/ 0 w 5946377"/>
                  <a:gd name="connsiteY8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565295 w 5946377"/>
                  <a:gd name="connsiteY4" fmla="*/ 0 h 4601446"/>
                  <a:gd name="connsiteX5" fmla="*/ 2488254 w 5946377"/>
                  <a:gd name="connsiteY5" fmla="*/ 216882 h 4601446"/>
                  <a:gd name="connsiteX6" fmla="*/ 2500777 w 5946377"/>
                  <a:gd name="connsiteY6" fmla="*/ 1721202 h 4601446"/>
                  <a:gd name="connsiteX7" fmla="*/ 4118635 w 5946377"/>
                  <a:gd name="connsiteY7" fmla="*/ 3383926 h 4601446"/>
                  <a:gd name="connsiteX8" fmla="*/ 0 w 5946377"/>
                  <a:gd name="connsiteY8" fmla="*/ 3386446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0 w 6891200"/>
                  <a:gd name="connsiteY8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1513443 w 6891200"/>
                  <a:gd name="connsiteY8" fmla="*/ 3643841 h 4601446"/>
                  <a:gd name="connsiteX9" fmla="*/ 0 w 6891200"/>
                  <a:gd name="connsiteY9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1513443 w 6891200"/>
                  <a:gd name="connsiteY8" fmla="*/ 3643841 h 4601446"/>
                  <a:gd name="connsiteX9" fmla="*/ 0 w 6891200"/>
                  <a:gd name="connsiteY9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032691 w 6891200"/>
                  <a:gd name="connsiteY8" fmla="*/ 3699547 h 4601446"/>
                  <a:gd name="connsiteX9" fmla="*/ 1513443 w 6891200"/>
                  <a:gd name="connsiteY9" fmla="*/ 3643841 h 4601446"/>
                  <a:gd name="connsiteX10" fmla="*/ 0 w 6891200"/>
                  <a:gd name="connsiteY10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032691 w 6891200"/>
                  <a:gd name="connsiteY8" fmla="*/ 3699547 h 4601446"/>
                  <a:gd name="connsiteX9" fmla="*/ 1513443 w 6891200"/>
                  <a:gd name="connsiteY9" fmla="*/ 3643841 h 4601446"/>
                  <a:gd name="connsiteX10" fmla="*/ 0 w 6891200"/>
                  <a:gd name="connsiteY10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3463215 w 6891200"/>
                  <a:gd name="connsiteY7" fmla="*/ 3241390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529061 h 4601446"/>
                  <a:gd name="connsiteX6" fmla="*/ 3445600 w 6891200"/>
                  <a:gd name="connsiteY6" fmla="*/ 1721202 h 4601446"/>
                  <a:gd name="connsiteX7" fmla="*/ 3463215 w 6891200"/>
                  <a:gd name="connsiteY7" fmla="*/ 3241390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50819 w 6891200"/>
                  <a:gd name="connsiteY5" fmla="*/ 561345 h 4601446"/>
                  <a:gd name="connsiteX6" fmla="*/ 3445600 w 6891200"/>
                  <a:gd name="connsiteY6" fmla="*/ 1721202 h 4601446"/>
                  <a:gd name="connsiteX7" fmla="*/ 3463215 w 6891200"/>
                  <a:gd name="connsiteY7" fmla="*/ 3241390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50819 w 6891200"/>
                  <a:gd name="connsiteY5" fmla="*/ 460839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50819 w 6891200"/>
                  <a:gd name="connsiteY5" fmla="*/ 460839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73161 w 6891200"/>
                  <a:gd name="connsiteY5" fmla="*/ 467235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73161 w 6891200"/>
                  <a:gd name="connsiteY5" fmla="*/ 467235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094677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73161 w 6891200"/>
                  <a:gd name="connsiteY5" fmla="*/ 467235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73161 w 6861946"/>
                  <a:gd name="connsiteY5" fmla="*/ 467235 h 4500940"/>
                  <a:gd name="connsiteX6" fmla="*/ 3445600 w 6861946"/>
                  <a:gd name="connsiteY6" fmla="*/ 1620696 h 4500940"/>
                  <a:gd name="connsiteX7" fmla="*/ 3463215 w 6861946"/>
                  <a:gd name="connsiteY7" fmla="*/ 3140884 h 4500940"/>
                  <a:gd name="connsiteX8" fmla="*/ 3412266 w 6861946"/>
                  <a:gd name="connsiteY8" fmla="*/ 3448890 h 4500940"/>
                  <a:gd name="connsiteX9" fmla="*/ 3032691 w 6861946"/>
                  <a:gd name="connsiteY9" fmla="*/ 3599041 h 4500940"/>
                  <a:gd name="connsiteX10" fmla="*/ 1513443 w 6861946"/>
                  <a:gd name="connsiteY10" fmla="*/ 3543335 h 4500940"/>
                  <a:gd name="connsiteX11" fmla="*/ 0 w 6861946"/>
                  <a:gd name="connsiteY11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73161 w 6861946"/>
                  <a:gd name="connsiteY5" fmla="*/ 467235 h 4500940"/>
                  <a:gd name="connsiteX6" fmla="*/ 3463215 w 6861946"/>
                  <a:gd name="connsiteY6" fmla="*/ 3140884 h 4500940"/>
                  <a:gd name="connsiteX7" fmla="*/ 3412266 w 6861946"/>
                  <a:gd name="connsiteY7" fmla="*/ 3448890 h 4500940"/>
                  <a:gd name="connsiteX8" fmla="*/ 3032691 w 6861946"/>
                  <a:gd name="connsiteY8" fmla="*/ 3599041 h 4500940"/>
                  <a:gd name="connsiteX9" fmla="*/ 1513443 w 6861946"/>
                  <a:gd name="connsiteY9" fmla="*/ 3543335 h 4500940"/>
                  <a:gd name="connsiteX10" fmla="*/ 0 w 6861946"/>
                  <a:gd name="connsiteY10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63215 w 6861946"/>
                  <a:gd name="connsiteY5" fmla="*/ 3140884 h 4500940"/>
                  <a:gd name="connsiteX6" fmla="*/ 3412266 w 6861946"/>
                  <a:gd name="connsiteY6" fmla="*/ 3448890 h 4500940"/>
                  <a:gd name="connsiteX7" fmla="*/ 3032691 w 6861946"/>
                  <a:gd name="connsiteY7" fmla="*/ 3599041 h 4500940"/>
                  <a:gd name="connsiteX8" fmla="*/ 1513443 w 6861946"/>
                  <a:gd name="connsiteY8" fmla="*/ 3543335 h 4500940"/>
                  <a:gd name="connsiteX9" fmla="*/ 0 w 6861946"/>
                  <a:gd name="connsiteY9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3032691 w 6861946"/>
                  <a:gd name="connsiteY6" fmla="*/ 3599041 h 4500940"/>
                  <a:gd name="connsiteX7" fmla="*/ 1513443 w 6861946"/>
                  <a:gd name="connsiteY7" fmla="*/ 3543335 h 4500940"/>
                  <a:gd name="connsiteX8" fmla="*/ 0 w 6861946"/>
                  <a:gd name="connsiteY8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1513443 w 6861946"/>
                  <a:gd name="connsiteY6" fmla="*/ 3543335 h 4500940"/>
                  <a:gd name="connsiteX7" fmla="*/ 0 w 6861946"/>
                  <a:gd name="connsiteY7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0 w 6861946"/>
                  <a:gd name="connsiteY6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0 w 6861946"/>
                  <a:gd name="connsiteY6" fmla="*/ 3535683 h 4500940"/>
                  <a:gd name="connsiteX0" fmla="*/ 3412266 w 6861946"/>
                  <a:gd name="connsiteY0" fmla="*/ 3373967 h 4426017"/>
                  <a:gd name="connsiteX1" fmla="*/ 0 w 6861946"/>
                  <a:gd name="connsiteY1" fmla="*/ 3460760 h 4426017"/>
                  <a:gd name="connsiteX2" fmla="*/ 2094677 w 6861946"/>
                  <a:gd name="connsiteY2" fmla="*/ 4426017 h 4426017"/>
                  <a:gd name="connsiteX3" fmla="*/ 5946377 w 6861946"/>
                  <a:gd name="connsiteY3" fmla="*/ 4323319 h 4426017"/>
                  <a:gd name="connsiteX4" fmla="*/ 6861946 w 6861946"/>
                  <a:gd name="connsiteY4" fmla="*/ 2309168 h 4426017"/>
                  <a:gd name="connsiteX5" fmla="*/ 3515975 w 6861946"/>
                  <a:gd name="connsiteY5" fmla="*/ 0 h 4426017"/>
                  <a:gd name="connsiteX0" fmla="*/ 3412266 w 6861946"/>
                  <a:gd name="connsiteY0" fmla="*/ 3373967 h 4426017"/>
                  <a:gd name="connsiteX1" fmla="*/ 0 w 6861946"/>
                  <a:gd name="connsiteY1" fmla="*/ 3460760 h 4426017"/>
                  <a:gd name="connsiteX2" fmla="*/ 2094677 w 6861946"/>
                  <a:gd name="connsiteY2" fmla="*/ 4426017 h 4426017"/>
                  <a:gd name="connsiteX3" fmla="*/ 5946377 w 6861946"/>
                  <a:gd name="connsiteY3" fmla="*/ 4323319 h 4426017"/>
                  <a:gd name="connsiteX4" fmla="*/ 6861946 w 6861946"/>
                  <a:gd name="connsiteY4" fmla="*/ 2309168 h 4426017"/>
                  <a:gd name="connsiteX5" fmla="*/ 3515975 w 6861946"/>
                  <a:gd name="connsiteY5" fmla="*/ 0 h 4426017"/>
                  <a:gd name="connsiteX6" fmla="*/ 3412266 w 6861946"/>
                  <a:gd name="connsiteY6" fmla="*/ 3373967 h 4426017"/>
                  <a:gd name="connsiteX0" fmla="*/ 3412266 w 6861946"/>
                  <a:gd name="connsiteY0" fmla="*/ 2812045 h 3864095"/>
                  <a:gd name="connsiteX1" fmla="*/ 0 w 6861946"/>
                  <a:gd name="connsiteY1" fmla="*/ 2898838 h 3864095"/>
                  <a:gd name="connsiteX2" fmla="*/ 2094677 w 6861946"/>
                  <a:gd name="connsiteY2" fmla="*/ 3864095 h 3864095"/>
                  <a:gd name="connsiteX3" fmla="*/ 5946377 w 6861946"/>
                  <a:gd name="connsiteY3" fmla="*/ 3761397 h 3864095"/>
                  <a:gd name="connsiteX4" fmla="*/ 6861946 w 6861946"/>
                  <a:gd name="connsiteY4" fmla="*/ 1747246 h 3864095"/>
                  <a:gd name="connsiteX5" fmla="*/ 3671535 w 6861946"/>
                  <a:gd name="connsiteY5" fmla="*/ 0 h 3864095"/>
                  <a:gd name="connsiteX6" fmla="*/ 3412266 w 6861946"/>
                  <a:gd name="connsiteY6" fmla="*/ 2812045 h 3864095"/>
                  <a:gd name="connsiteX0" fmla="*/ 3412266 w 6861946"/>
                  <a:gd name="connsiteY0" fmla="*/ 2852004 h 3904054"/>
                  <a:gd name="connsiteX1" fmla="*/ 0 w 6861946"/>
                  <a:gd name="connsiteY1" fmla="*/ 2938797 h 3904054"/>
                  <a:gd name="connsiteX2" fmla="*/ 2094677 w 6861946"/>
                  <a:gd name="connsiteY2" fmla="*/ 3904054 h 3904054"/>
                  <a:gd name="connsiteX3" fmla="*/ 5946377 w 6861946"/>
                  <a:gd name="connsiteY3" fmla="*/ 3801356 h 3904054"/>
                  <a:gd name="connsiteX4" fmla="*/ 6861946 w 6861946"/>
                  <a:gd name="connsiteY4" fmla="*/ 1787205 h 3904054"/>
                  <a:gd name="connsiteX5" fmla="*/ 3688892 w 6861946"/>
                  <a:gd name="connsiteY5" fmla="*/ 0 h 3904054"/>
                  <a:gd name="connsiteX6" fmla="*/ 3412266 w 6861946"/>
                  <a:gd name="connsiteY6" fmla="*/ 2852004 h 3904054"/>
                  <a:gd name="connsiteX0" fmla="*/ 3412266 w 6861946"/>
                  <a:gd name="connsiteY0" fmla="*/ 2852004 h 6042189"/>
                  <a:gd name="connsiteX1" fmla="*/ 0 w 6861946"/>
                  <a:gd name="connsiteY1" fmla="*/ 2938797 h 6042189"/>
                  <a:gd name="connsiteX2" fmla="*/ 2094677 w 6861946"/>
                  <a:gd name="connsiteY2" fmla="*/ 3904054 h 6042189"/>
                  <a:gd name="connsiteX3" fmla="*/ 4680938 w 6861946"/>
                  <a:gd name="connsiteY3" fmla="*/ 6042189 h 6042189"/>
                  <a:gd name="connsiteX4" fmla="*/ 6861946 w 6861946"/>
                  <a:gd name="connsiteY4" fmla="*/ 1787205 h 6042189"/>
                  <a:gd name="connsiteX5" fmla="*/ 3688892 w 6861946"/>
                  <a:gd name="connsiteY5" fmla="*/ 0 h 6042189"/>
                  <a:gd name="connsiteX6" fmla="*/ 3412266 w 6861946"/>
                  <a:gd name="connsiteY6" fmla="*/ 2852004 h 6042189"/>
                  <a:gd name="connsiteX0" fmla="*/ 3412266 w 6861946"/>
                  <a:gd name="connsiteY0" fmla="*/ 2852004 h 6042189"/>
                  <a:gd name="connsiteX1" fmla="*/ 0 w 6861946"/>
                  <a:gd name="connsiteY1" fmla="*/ 2938797 h 6042189"/>
                  <a:gd name="connsiteX2" fmla="*/ 4680938 w 6861946"/>
                  <a:gd name="connsiteY2" fmla="*/ 6042189 h 6042189"/>
                  <a:gd name="connsiteX3" fmla="*/ 6861946 w 6861946"/>
                  <a:gd name="connsiteY3" fmla="*/ 1787205 h 6042189"/>
                  <a:gd name="connsiteX4" fmla="*/ 3688892 w 6861946"/>
                  <a:gd name="connsiteY4" fmla="*/ 0 h 6042189"/>
                  <a:gd name="connsiteX5" fmla="*/ 3412266 w 6861946"/>
                  <a:gd name="connsiteY5" fmla="*/ 2852004 h 6042189"/>
                  <a:gd name="connsiteX0" fmla="*/ 3412266 w 6861946"/>
                  <a:gd name="connsiteY0" fmla="*/ 2852004 h 6877562"/>
                  <a:gd name="connsiteX1" fmla="*/ 0 w 6861946"/>
                  <a:gd name="connsiteY1" fmla="*/ 2938797 h 6877562"/>
                  <a:gd name="connsiteX2" fmla="*/ 2776635 w 6861946"/>
                  <a:gd name="connsiteY2" fmla="*/ 6877562 h 6877562"/>
                  <a:gd name="connsiteX3" fmla="*/ 6861946 w 6861946"/>
                  <a:gd name="connsiteY3" fmla="*/ 1787205 h 6877562"/>
                  <a:gd name="connsiteX4" fmla="*/ 3688892 w 6861946"/>
                  <a:gd name="connsiteY4" fmla="*/ 0 h 6877562"/>
                  <a:gd name="connsiteX5" fmla="*/ 3412266 w 6861946"/>
                  <a:gd name="connsiteY5" fmla="*/ 2852004 h 6877562"/>
                  <a:gd name="connsiteX0" fmla="*/ 3222143 w 6861946"/>
                  <a:gd name="connsiteY0" fmla="*/ 2624346 h 6877562"/>
                  <a:gd name="connsiteX1" fmla="*/ 0 w 6861946"/>
                  <a:gd name="connsiteY1" fmla="*/ 2938797 h 6877562"/>
                  <a:gd name="connsiteX2" fmla="*/ 2776635 w 6861946"/>
                  <a:gd name="connsiteY2" fmla="*/ 6877562 h 6877562"/>
                  <a:gd name="connsiteX3" fmla="*/ 6861946 w 6861946"/>
                  <a:gd name="connsiteY3" fmla="*/ 1787205 h 6877562"/>
                  <a:gd name="connsiteX4" fmla="*/ 3688892 w 6861946"/>
                  <a:gd name="connsiteY4" fmla="*/ 0 h 6877562"/>
                  <a:gd name="connsiteX5" fmla="*/ 3222143 w 6861946"/>
                  <a:gd name="connsiteY5" fmla="*/ 2624346 h 6877562"/>
                  <a:gd name="connsiteX0" fmla="*/ 3222143 w 6861946"/>
                  <a:gd name="connsiteY0" fmla="*/ 837142 h 5090358"/>
                  <a:gd name="connsiteX1" fmla="*/ 0 w 6861946"/>
                  <a:gd name="connsiteY1" fmla="*/ 1151593 h 5090358"/>
                  <a:gd name="connsiteX2" fmla="*/ 2776635 w 6861946"/>
                  <a:gd name="connsiteY2" fmla="*/ 5090358 h 5090358"/>
                  <a:gd name="connsiteX3" fmla="*/ 6861946 w 6861946"/>
                  <a:gd name="connsiteY3" fmla="*/ 1 h 5090358"/>
                  <a:gd name="connsiteX4" fmla="*/ 3222143 w 6861946"/>
                  <a:gd name="connsiteY4" fmla="*/ 837142 h 5090358"/>
                  <a:gd name="connsiteX0" fmla="*/ 3222143 w 5065955"/>
                  <a:gd name="connsiteY0" fmla="*/ 0 h 4253216"/>
                  <a:gd name="connsiteX1" fmla="*/ 0 w 5065955"/>
                  <a:gd name="connsiteY1" fmla="*/ 314451 h 4253216"/>
                  <a:gd name="connsiteX2" fmla="*/ 2776635 w 5065955"/>
                  <a:gd name="connsiteY2" fmla="*/ 4253216 h 4253216"/>
                  <a:gd name="connsiteX3" fmla="*/ 5065955 w 5065955"/>
                  <a:gd name="connsiteY3" fmla="*/ 2466725 h 4253216"/>
                  <a:gd name="connsiteX4" fmla="*/ 3222143 w 5065955"/>
                  <a:gd name="connsiteY4" fmla="*/ 0 h 4253216"/>
                  <a:gd name="connsiteX0" fmla="*/ 3152517 w 4996329"/>
                  <a:gd name="connsiteY0" fmla="*/ 0 h 4253216"/>
                  <a:gd name="connsiteX1" fmla="*/ 0 w 4996329"/>
                  <a:gd name="connsiteY1" fmla="*/ 310447 h 4253216"/>
                  <a:gd name="connsiteX2" fmla="*/ 2707009 w 4996329"/>
                  <a:gd name="connsiteY2" fmla="*/ 4253216 h 4253216"/>
                  <a:gd name="connsiteX3" fmla="*/ 4996329 w 4996329"/>
                  <a:gd name="connsiteY3" fmla="*/ 2466725 h 4253216"/>
                  <a:gd name="connsiteX4" fmla="*/ 3152517 w 4996329"/>
                  <a:gd name="connsiteY4" fmla="*/ 0 h 4253216"/>
                  <a:gd name="connsiteX0" fmla="*/ 2995795 w 4996329"/>
                  <a:gd name="connsiteY0" fmla="*/ 0 h 4050097"/>
                  <a:gd name="connsiteX1" fmla="*/ 0 w 4996329"/>
                  <a:gd name="connsiteY1" fmla="*/ 107328 h 4050097"/>
                  <a:gd name="connsiteX2" fmla="*/ 2707009 w 4996329"/>
                  <a:gd name="connsiteY2" fmla="*/ 4050097 h 4050097"/>
                  <a:gd name="connsiteX3" fmla="*/ 4996329 w 4996329"/>
                  <a:gd name="connsiteY3" fmla="*/ 2263606 h 4050097"/>
                  <a:gd name="connsiteX4" fmla="*/ 2995795 w 4996329"/>
                  <a:gd name="connsiteY4" fmla="*/ 0 h 4050097"/>
                  <a:gd name="connsiteX0" fmla="*/ 2995795 w 4664987"/>
                  <a:gd name="connsiteY0" fmla="*/ 0 h 4050097"/>
                  <a:gd name="connsiteX1" fmla="*/ 0 w 4664987"/>
                  <a:gd name="connsiteY1" fmla="*/ 107328 h 4050097"/>
                  <a:gd name="connsiteX2" fmla="*/ 2707009 w 4664987"/>
                  <a:gd name="connsiteY2" fmla="*/ 4050097 h 4050097"/>
                  <a:gd name="connsiteX3" fmla="*/ 4664987 w 4664987"/>
                  <a:gd name="connsiteY3" fmla="*/ 2503856 h 4050097"/>
                  <a:gd name="connsiteX4" fmla="*/ 2995795 w 4664987"/>
                  <a:gd name="connsiteY4" fmla="*/ 0 h 405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4987" h="4050097">
                    <a:moveTo>
                      <a:pt x="2995795" y="0"/>
                    </a:moveTo>
                    <a:lnTo>
                      <a:pt x="0" y="107328"/>
                    </a:lnTo>
                    <a:lnTo>
                      <a:pt x="2707009" y="4050097"/>
                    </a:lnTo>
                    <a:lnTo>
                      <a:pt x="4664987" y="2503856"/>
                    </a:lnTo>
                    <a:lnTo>
                      <a:pt x="299579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35000"/>
                    </a:schemeClr>
                  </a:gs>
                  <a:gs pos="32000">
                    <a:schemeClr val="bg1">
                      <a:lumMod val="50000"/>
                      <a:shade val="675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094082" y="4600177"/>
                <a:ext cx="1808203" cy="1976262"/>
              </a:xfrm>
              <a:custGeom>
                <a:avLst/>
                <a:gdLst>
                  <a:gd name="connsiteX0" fmla="*/ 204849 w 4310743"/>
                  <a:gd name="connsiteY0" fmla="*/ 1769423 h 3009404"/>
                  <a:gd name="connsiteX1" fmla="*/ 1701140 w 4310743"/>
                  <a:gd name="connsiteY1" fmla="*/ 2487880 h 3009404"/>
                  <a:gd name="connsiteX2" fmla="*/ 3874325 w 4310743"/>
                  <a:gd name="connsiteY2" fmla="*/ 2725386 h 3009404"/>
                  <a:gd name="connsiteX3" fmla="*/ 4153395 w 4310743"/>
                  <a:gd name="connsiteY3" fmla="*/ 783771 h 3009404"/>
                  <a:gd name="connsiteX4" fmla="*/ 2930236 w 4310743"/>
                  <a:gd name="connsiteY4" fmla="*/ 166254 h 3009404"/>
                  <a:gd name="connsiteX5" fmla="*/ 204849 w 4310743"/>
                  <a:gd name="connsiteY5" fmla="*/ 1769423 h 3009404"/>
                  <a:gd name="connsiteX0" fmla="*/ 204849 w 4310743"/>
                  <a:gd name="connsiteY0" fmla="*/ 1603169 h 2843150"/>
                  <a:gd name="connsiteX1" fmla="*/ 1701140 w 4310743"/>
                  <a:gd name="connsiteY1" fmla="*/ 2321626 h 2843150"/>
                  <a:gd name="connsiteX2" fmla="*/ 3874325 w 4310743"/>
                  <a:gd name="connsiteY2" fmla="*/ 2559132 h 2843150"/>
                  <a:gd name="connsiteX3" fmla="*/ 4153395 w 4310743"/>
                  <a:gd name="connsiteY3" fmla="*/ 617517 h 2843150"/>
                  <a:gd name="connsiteX4" fmla="*/ 2930236 w 4310743"/>
                  <a:gd name="connsiteY4" fmla="*/ 0 h 2843150"/>
                  <a:gd name="connsiteX5" fmla="*/ 204849 w 4310743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1790596 w 4105894"/>
                  <a:gd name="connsiteY5" fmla="*/ 1406236 h 2843150"/>
                  <a:gd name="connsiteX6" fmla="*/ 0 w 4105894"/>
                  <a:gd name="connsiteY6" fmla="*/ 1603169 h 2843150"/>
                  <a:gd name="connsiteX0" fmla="*/ 0 w 4069378"/>
                  <a:gd name="connsiteY0" fmla="*/ 1603169 h 2815276"/>
                  <a:gd name="connsiteX1" fmla="*/ 1496291 w 4069378"/>
                  <a:gd name="connsiteY1" fmla="*/ 2321626 h 2815276"/>
                  <a:gd name="connsiteX2" fmla="*/ 3669476 w 4069378"/>
                  <a:gd name="connsiteY2" fmla="*/ 2559132 h 2815276"/>
                  <a:gd name="connsiteX3" fmla="*/ 3895705 w 4069378"/>
                  <a:gd name="connsiteY3" fmla="*/ 784761 h 2815276"/>
                  <a:gd name="connsiteX4" fmla="*/ 2725387 w 4069378"/>
                  <a:gd name="connsiteY4" fmla="*/ 0 h 2815276"/>
                  <a:gd name="connsiteX5" fmla="*/ 1790596 w 4069378"/>
                  <a:gd name="connsiteY5" fmla="*/ 1406236 h 2815276"/>
                  <a:gd name="connsiteX6" fmla="*/ 0 w 4069378"/>
                  <a:gd name="connsiteY6" fmla="*/ 1603169 h 2815276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712522"/>
                  <a:gd name="connsiteX1" fmla="*/ 2272744 w 4053053"/>
                  <a:gd name="connsiteY1" fmla="*/ 2712522 h 2712522"/>
                  <a:gd name="connsiteX2" fmla="*/ 3669476 w 4053053"/>
                  <a:gd name="connsiteY2" fmla="*/ 2559132 h 2712522"/>
                  <a:gd name="connsiteX3" fmla="*/ 3895705 w 4053053"/>
                  <a:gd name="connsiteY3" fmla="*/ 784761 h 2712522"/>
                  <a:gd name="connsiteX4" fmla="*/ 2725387 w 4053053"/>
                  <a:gd name="connsiteY4" fmla="*/ 0 h 2712522"/>
                  <a:gd name="connsiteX5" fmla="*/ 1790596 w 4053053"/>
                  <a:gd name="connsiteY5" fmla="*/ 1406236 h 2712522"/>
                  <a:gd name="connsiteX6" fmla="*/ 0 w 4053053"/>
                  <a:gd name="connsiteY6" fmla="*/ 1603169 h 2712522"/>
                  <a:gd name="connsiteX0" fmla="*/ 0 w 3895705"/>
                  <a:gd name="connsiteY0" fmla="*/ 1603169 h 2712522"/>
                  <a:gd name="connsiteX1" fmla="*/ 2272744 w 3895705"/>
                  <a:gd name="connsiteY1" fmla="*/ 2712522 h 2712522"/>
                  <a:gd name="connsiteX2" fmla="*/ 3669476 w 3895705"/>
                  <a:gd name="connsiteY2" fmla="*/ 2559132 h 2712522"/>
                  <a:gd name="connsiteX3" fmla="*/ 3895705 w 3895705"/>
                  <a:gd name="connsiteY3" fmla="*/ 784761 h 2712522"/>
                  <a:gd name="connsiteX4" fmla="*/ 2725387 w 3895705"/>
                  <a:gd name="connsiteY4" fmla="*/ 0 h 2712522"/>
                  <a:gd name="connsiteX5" fmla="*/ 1790596 w 3895705"/>
                  <a:gd name="connsiteY5" fmla="*/ 1406236 h 2712522"/>
                  <a:gd name="connsiteX6" fmla="*/ 0 w 3895705"/>
                  <a:gd name="connsiteY6" fmla="*/ 1603169 h 2712522"/>
                  <a:gd name="connsiteX0" fmla="*/ 0 w 3895705"/>
                  <a:gd name="connsiteY0" fmla="*/ 1967270 h 3076623"/>
                  <a:gd name="connsiteX1" fmla="*/ 2272744 w 3895705"/>
                  <a:gd name="connsiteY1" fmla="*/ 3076623 h 3076623"/>
                  <a:gd name="connsiteX2" fmla="*/ 3669476 w 3895705"/>
                  <a:gd name="connsiteY2" fmla="*/ 2923233 h 3076623"/>
                  <a:gd name="connsiteX3" fmla="*/ 3895705 w 3895705"/>
                  <a:gd name="connsiteY3" fmla="*/ 1148862 h 3076623"/>
                  <a:gd name="connsiteX4" fmla="*/ 2396624 w 3895705"/>
                  <a:gd name="connsiteY4" fmla="*/ 0 h 3076623"/>
                  <a:gd name="connsiteX5" fmla="*/ 1790596 w 3895705"/>
                  <a:gd name="connsiteY5" fmla="*/ 1770337 h 3076623"/>
                  <a:gd name="connsiteX6" fmla="*/ 0 w 3895705"/>
                  <a:gd name="connsiteY6" fmla="*/ 1967270 h 3076623"/>
                  <a:gd name="connsiteX0" fmla="*/ 0 w 4549138"/>
                  <a:gd name="connsiteY0" fmla="*/ 1967270 h 3076623"/>
                  <a:gd name="connsiteX1" fmla="*/ 2272744 w 4549138"/>
                  <a:gd name="connsiteY1" fmla="*/ 3076623 h 3076623"/>
                  <a:gd name="connsiteX2" fmla="*/ 3669476 w 4549138"/>
                  <a:gd name="connsiteY2" fmla="*/ 2923233 h 3076623"/>
                  <a:gd name="connsiteX3" fmla="*/ 4549138 w 4549138"/>
                  <a:gd name="connsiteY3" fmla="*/ 1356920 h 3076623"/>
                  <a:gd name="connsiteX4" fmla="*/ 2396624 w 4549138"/>
                  <a:gd name="connsiteY4" fmla="*/ 0 h 3076623"/>
                  <a:gd name="connsiteX5" fmla="*/ 1790596 w 4549138"/>
                  <a:gd name="connsiteY5" fmla="*/ 1770337 h 3076623"/>
                  <a:gd name="connsiteX6" fmla="*/ 0 w 4549138"/>
                  <a:gd name="connsiteY6" fmla="*/ 1967270 h 3076623"/>
                  <a:gd name="connsiteX0" fmla="*/ 0 w 4549138"/>
                  <a:gd name="connsiteY0" fmla="*/ 2282853 h 3392206"/>
                  <a:gd name="connsiteX1" fmla="*/ 2272744 w 4549138"/>
                  <a:gd name="connsiteY1" fmla="*/ 3392206 h 3392206"/>
                  <a:gd name="connsiteX2" fmla="*/ 3669476 w 4549138"/>
                  <a:gd name="connsiteY2" fmla="*/ 3238816 h 3392206"/>
                  <a:gd name="connsiteX3" fmla="*/ 4549138 w 4549138"/>
                  <a:gd name="connsiteY3" fmla="*/ 1672503 h 3392206"/>
                  <a:gd name="connsiteX4" fmla="*/ 1914290 w 4549138"/>
                  <a:gd name="connsiteY4" fmla="*/ 0 h 3392206"/>
                  <a:gd name="connsiteX5" fmla="*/ 1790596 w 4549138"/>
                  <a:gd name="connsiteY5" fmla="*/ 2085920 h 3392206"/>
                  <a:gd name="connsiteX6" fmla="*/ 0 w 4549138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549138 w 4800560"/>
                  <a:gd name="connsiteY3" fmla="*/ 1672503 h 3392206"/>
                  <a:gd name="connsiteX4" fmla="*/ 4800560 w 4800560"/>
                  <a:gd name="connsiteY4" fmla="*/ 1661452 h 3392206"/>
                  <a:gd name="connsiteX5" fmla="*/ 1914290 w 4800560"/>
                  <a:gd name="connsiteY5" fmla="*/ 0 h 3392206"/>
                  <a:gd name="connsiteX6" fmla="*/ 1790596 w 4800560"/>
                  <a:gd name="connsiteY6" fmla="*/ 2085920 h 3392206"/>
                  <a:gd name="connsiteX7" fmla="*/ 0 w 4800560"/>
                  <a:gd name="connsiteY7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800560 w 4800560"/>
                  <a:gd name="connsiteY3" fmla="*/ 1661452 h 3392206"/>
                  <a:gd name="connsiteX4" fmla="*/ 1914290 w 4800560"/>
                  <a:gd name="connsiteY4" fmla="*/ 0 h 3392206"/>
                  <a:gd name="connsiteX5" fmla="*/ 1790596 w 4800560"/>
                  <a:gd name="connsiteY5" fmla="*/ 2085920 h 3392206"/>
                  <a:gd name="connsiteX6" fmla="*/ 0 w 4800560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4800560 w 4800560"/>
                  <a:gd name="connsiteY2" fmla="*/ 1661452 h 3392206"/>
                  <a:gd name="connsiteX3" fmla="*/ 1914290 w 4800560"/>
                  <a:gd name="connsiteY3" fmla="*/ 0 h 3392206"/>
                  <a:gd name="connsiteX4" fmla="*/ 1790596 w 4800560"/>
                  <a:gd name="connsiteY4" fmla="*/ 2085920 h 3392206"/>
                  <a:gd name="connsiteX5" fmla="*/ 0 w 4800560"/>
                  <a:gd name="connsiteY5" fmla="*/ 2282853 h 3392206"/>
                  <a:gd name="connsiteX0" fmla="*/ 0 w 4800560"/>
                  <a:gd name="connsiteY0" fmla="*/ 2282853 h 4887308"/>
                  <a:gd name="connsiteX1" fmla="*/ 4527397 w 4800560"/>
                  <a:gd name="connsiteY1" fmla="*/ 4887308 h 4887308"/>
                  <a:gd name="connsiteX2" fmla="*/ 4800560 w 4800560"/>
                  <a:gd name="connsiteY2" fmla="*/ 1661452 h 4887308"/>
                  <a:gd name="connsiteX3" fmla="*/ 1914290 w 4800560"/>
                  <a:gd name="connsiteY3" fmla="*/ 0 h 4887308"/>
                  <a:gd name="connsiteX4" fmla="*/ 1790596 w 4800560"/>
                  <a:gd name="connsiteY4" fmla="*/ 2085920 h 4887308"/>
                  <a:gd name="connsiteX5" fmla="*/ 0 w 4800560"/>
                  <a:gd name="connsiteY5" fmla="*/ 2282853 h 4887308"/>
                  <a:gd name="connsiteX0" fmla="*/ 0 w 5737710"/>
                  <a:gd name="connsiteY0" fmla="*/ 2282853 h 4887308"/>
                  <a:gd name="connsiteX1" fmla="*/ 4527397 w 5737710"/>
                  <a:gd name="connsiteY1" fmla="*/ 4887308 h 4887308"/>
                  <a:gd name="connsiteX2" fmla="*/ 5737710 w 5737710"/>
                  <a:gd name="connsiteY2" fmla="*/ 2109983 h 4887308"/>
                  <a:gd name="connsiteX3" fmla="*/ 1914290 w 5737710"/>
                  <a:gd name="connsiteY3" fmla="*/ 0 h 4887308"/>
                  <a:gd name="connsiteX4" fmla="*/ 1790596 w 5737710"/>
                  <a:gd name="connsiteY4" fmla="*/ 2085920 h 4887308"/>
                  <a:gd name="connsiteX5" fmla="*/ 0 w 5737710"/>
                  <a:gd name="connsiteY5" fmla="*/ 2282853 h 4887308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790596 w 5737710"/>
                  <a:gd name="connsiteY4" fmla="*/ 2085920 h 4289267"/>
                  <a:gd name="connsiteX5" fmla="*/ 0 w 5737710"/>
                  <a:gd name="connsiteY5" fmla="*/ 2282853 h 4289267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3518131 w 5737710"/>
                  <a:gd name="connsiteY4" fmla="*/ 3397070 h 4289267"/>
                  <a:gd name="connsiteX5" fmla="*/ 0 w 5737710"/>
                  <a:gd name="connsiteY5" fmla="*/ 2282853 h 4289267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926732 w 5737710"/>
                  <a:gd name="connsiteY4" fmla="*/ 1721202 h 4289267"/>
                  <a:gd name="connsiteX5" fmla="*/ 3518131 w 5737710"/>
                  <a:gd name="connsiteY5" fmla="*/ 3397070 h 4289267"/>
                  <a:gd name="connsiteX6" fmla="*/ 0 w 5737710"/>
                  <a:gd name="connsiteY6" fmla="*/ 2282853 h 4289267"/>
                  <a:gd name="connsiteX0" fmla="*/ 0 w 6311755"/>
                  <a:gd name="connsiteY0" fmla="*/ 3386446 h 4289267"/>
                  <a:gd name="connsiteX1" fmla="*/ 4532876 w 6311755"/>
                  <a:gd name="connsiteY1" fmla="*/ 4289267 h 4289267"/>
                  <a:gd name="connsiteX2" fmla="*/ 6311755 w 6311755"/>
                  <a:gd name="connsiteY2" fmla="*/ 2109983 h 4289267"/>
                  <a:gd name="connsiteX3" fmla="*/ 2488335 w 6311755"/>
                  <a:gd name="connsiteY3" fmla="*/ 0 h 4289267"/>
                  <a:gd name="connsiteX4" fmla="*/ 2500777 w 6311755"/>
                  <a:gd name="connsiteY4" fmla="*/ 1721202 h 4289267"/>
                  <a:gd name="connsiteX5" fmla="*/ 4092176 w 6311755"/>
                  <a:gd name="connsiteY5" fmla="*/ 3397070 h 4289267"/>
                  <a:gd name="connsiteX6" fmla="*/ 0 w 6311755"/>
                  <a:gd name="connsiteY6" fmla="*/ 3386446 h 4289267"/>
                  <a:gd name="connsiteX0" fmla="*/ 0 w 6311755"/>
                  <a:gd name="connsiteY0" fmla="*/ 3386446 h 4601446"/>
                  <a:gd name="connsiteX1" fmla="*/ 1780282 w 6311755"/>
                  <a:gd name="connsiteY1" fmla="*/ 4601446 h 4601446"/>
                  <a:gd name="connsiteX2" fmla="*/ 6311755 w 6311755"/>
                  <a:gd name="connsiteY2" fmla="*/ 2109983 h 4601446"/>
                  <a:gd name="connsiteX3" fmla="*/ 2488335 w 6311755"/>
                  <a:gd name="connsiteY3" fmla="*/ 0 h 4601446"/>
                  <a:gd name="connsiteX4" fmla="*/ 2500777 w 6311755"/>
                  <a:gd name="connsiteY4" fmla="*/ 1721202 h 4601446"/>
                  <a:gd name="connsiteX5" fmla="*/ 4092176 w 6311755"/>
                  <a:gd name="connsiteY5" fmla="*/ 3397070 h 4601446"/>
                  <a:gd name="connsiteX6" fmla="*/ 0 w 6311755"/>
                  <a:gd name="connsiteY6" fmla="*/ 3386446 h 4601446"/>
                  <a:gd name="connsiteX0" fmla="*/ 0 w 6311755"/>
                  <a:gd name="connsiteY0" fmla="*/ 3386446 h 4601446"/>
                  <a:gd name="connsiteX1" fmla="*/ 1780282 w 6311755"/>
                  <a:gd name="connsiteY1" fmla="*/ 4601446 h 4601446"/>
                  <a:gd name="connsiteX2" fmla="*/ 5946377 w 6311755"/>
                  <a:gd name="connsiteY2" fmla="*/ 4498748 h 4601446"/>
                  <a:gd name="connsiteX3" fmla="*/ 6311755 w 6311755"/>
                  <a:gd name="connsiteY3" fmla="*/ 2109983 h 4601446"/>
                  <a:gd name="connsiteX4" fmla="*/ 2488335 w 6311755"/>
                  <a:gd name="connsiteY4" fmla="*/ 0 h 4601446"/>
                  <a:gd name="connsiteX5" fmla="*/ 2500777 w 6311755"/>
                  <a:gd name="connsiteY5" fmla="*/ 1721202 h 4601446"/>
                  <a:gd name="connsiteX6" fmla="*/ 4092176 w 6311755"/>
                  <a:gd name="connsiteY6" fmla="*/ 3397070 h 4601446"/>
                  <a:gd name="connsiteX7" fmla="*/ 0 w 6311755"/>
                  <a:gd name="connsiteY7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500777 w 5946377"/>
                  <a:gd name="connsiteY5" fmla="*/ 1721202 h 4601446"/>
                  <a:gd name="connsiteX6" fmla="*/ 4092176 w 5946377"/>
                  <a:gd name="connsiteY6" fmla="*/ 3397070 h 4601446"/>
                  <a:gd name="connsiteX7" fmla="*/ 0 w 5946377"/>
                  <a:gd name="connsiteY7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500777 w 5946377"/>
                  <a:gd name="connsiteY5" fmla="*/ 1721202 h 4601446"/>
                  <a:gd name="connsiteX6" fmla="*/ 4092176 w 5946377"/>
                  <a:gd name="connsiteY6" fmla="*/ 3397070 h 4601446"/>
                  <a:gd name="connsiteX7" fmla="*/ 0 w 5946377"/>
                  <a:gd name="connsiteY7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500777 w 5946377"/>
                  <a:gd name="connsiteY5" fmla="*/ 1721202 h 4601446"/>
                  <a:gd name="connsiteX6" fmla="*/ 4118635 w 5946377"/>
                  <a:gd name="connsiteY6" fmla="*/ 3383926 h 4601446"/>
                  <a:gd name="connsiteX7" fmla="*/ 0 w 5946377"/>
                  <a:gd name="connsiteY7" fmla="*/ 3386446 h 4601446"/>
                  <a:gd name="connsiteX0" fmla="*/ 0 w 5946377"/>
                  <a:gd name="connsiteY0" fmla="*/ 3764398 h 4979398"/>
                  <a:gd name="connsiteX1" fmla="*/ 1780282 w 5946377"/>
                  <a:gd name="connsiteY1" fmla="*/ 4979398 h 4979398"/>
                  <a:gd name="connsiteX2" fmla="*/ 5946377 w 5946377"/>
                  <a:gd name="connsiteY2" fmla="*/ 4876700 h 4979398"/>
                  <a:gd name="connsiteX3" fmla="*/ 5917123 w 5946377"/>
                  <a:gd name="connsiteY3" fmla="*/ 2862549 h 4979398"/>
                  <a:gd name="connsiteX4" fmla="*/ 2488335 w 5946377"/>
                  <a:gd name="connsiteY4" fmla="*/ 377952 h 4979398"/>
                  <a:gd name="connsiteX5" fmla="*/ 2488254 w 5946377"/>
                  <a:gd name="connsiteY5" fmla="*/ 594834 h 4979398"/>
                  <a:gd name="connsiteX6" fmla="*/ 2500777 w 5946377"/>
                  <a:gd name="connsiteY6" fmla="*/ 2099154 h 4979398"/>
                  <a:gd name="connsiteX7" fmla="*/ 4118635 w 5946377"/>
                  <a:gd name="connsiteY7" fmla="*/ 3761878 h 4979398"/>
                  <a:gd name="connsiteX8" fmla="*/ 0 w 5946377"/>
                  <a:gd name="connsiteY8" fmla="*/ 3764398 h 4979398"/>
                  <a:gd name="connsiteX0" fmla="*/ 0 w 5946377"/>
                  <a:gd name="connsiteY0" fmla="*/ 3764398 h 4979398"/>
                  <a:gd name="connsiteX1" fmla="*/ 1780282 w 5946377"/>
                  <a:gd name="connsiteY1" fmla="*/ 4979398 h 4979398"/>
                  <a:gd name="connsiteX2" fmla="*/ 5946377 w 5946377"/>
                  <a:gd name="connsiteY2" fmla="*/ 4876700 h 4979398"/>
                  <a:gd name="connsiteX3" fmla="*/ 5917123 w 5946377"/>
                  <a:gd name="connsiteY3" fmla="*/ 2862549 h 4979398"/>
                  <a:gd name="connsiteX4" fmla="*/ 2488335 w 5946377"/>
                  <a:gd name="connsiteY4" fmla="*/ 377952 h 4979398"/>
                  <a:gd name="connsiteX5" fmla="*/ 2488254 w 5946377"/>
                  <a:gd name="connsiteY5" fmla="*/ 594834 h 4979398"/>
                  <a:gd name="connsiteX6" fmla="*/ 2500777 w 5946377"/>
                  <a:gd name="connsiteY6" fmla="*/ 2099154 h 4979398"/>
                  <a:gd name="connsiteX7" fmla="*/ 4118635 w 5946377"/>
                  <a:gd name="connsiteY7" fmla="*/ 3761878 h 4979398"/>
                  <a:gd name="connsiteX8" fmla="*/ 0 w 5946377"/>
                  <a:gd name="connsiteY8" fmla="*/ 3764398 h 4979398"/>
                  <a:gd name="connsiteX0" fmla="*/ 0 w 5946377"/>
                  <a:gd name="connsiteY0" fmla="*/ 3456431 h 4671431"/>
                  <a:gd name="connsiteX1" fmla="*/ 1780282 w 5946377"/>
                  <a:gd name="connsiteY1" fmla="*/ 4671431 h 4671431"/>
                  <a:gd name="connsiteX2" fmla="*/ 5946377 w 5946377"/>
                  <a:gd name="connsiteY2" fmla="*/ 4568733 h 4671431"/>
                  <a:gd name="connsiteX3" fmla="*/ 5917123 w 5946377"/>
                  <a:gd name="connsiteY3" fmla="*/ 2554582 h 4671431"/>
                  <a:gd name="connsiteX4" fmla="*/ 2488335 w 5946377"/>
                  <a:gd name="connsiteY4" fmla="*/ 69985 h 4671431"/>
                  <a:gd name="connsiteX5" fmla="*/ 2488254 w 5946377"/>
                  <a:gd name="connsiteY5" fmla="*/ 286867 h 4671431"/>
                  <a:gd name="connsiteX6" fmla="*/ 2500777 w 5946377"/>
                  <a:gd name="connsiteY6" fmla="*/ 1791187 h 4671431"/>
                  <a:gd name="connsiteX7" fmla="*/ 4118635 w 5946377"/>
                  <a:gd name="connsiteY7" fmla="*/ 3453911 h 4671431"/>
                  <a:gd name="connsiteX8" fmla="*/ 0 w 5946377"/>
                  <a:gd name="connsiteY8" fmla="*/ 3456431 h 4671431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488254 w 5946377"/>
                  <a:gd name="connsiteY5" fmla="*/ 216882 h 4601446"/>
                  <a:gd name="connsiteX6" fmla="*/ 2500777 w 5946377"/>
                  <a:gd name="connsiteY6" fmla="*/ 1721202 h 4601446"/>
                  <a:gd name="connsiteX7" fmla="*/ 4118635 w 5946377"/>
                  <a:gd name="connsiteY7" fmla="*/ 3383926 h 4601446"/>
                  <a:gd name="connsiteX8" fmla="*/ 0 w 5946377"/>
                  <a:gd name="connsiteY8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565295 w 5946377"/>
                  <a:gd name="connsiteY4" fmla="*/ 0 h 4601446"/>
                  <a:gd name="connsiteX5" fmla="*/ 2488254 w 5946377"/>
                  <a:gd name="connsiteY5" fmla="*/ 216882 h 4601446"/>
                  <a:gd name="connsiteX6" fmla="*/ 2500777 w 5946377"/>
                  <a:gd name="connsiteY6" fmla="*/ 1721202 h 4601446"/>
                  <a:gd name="connsiteX7" fmla="*/ 4118635 w 5946377"/>
                  <a:gd name="connsiteY7" fmla="*/ 3383926 h 4601446"/>
                  <a:gd name="connsiteX8" fmla="*/ 0 w 5946377"/>
                  <a:gd name="connsiteY8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565295 w 5946377"/>
                  <a:gd name="connsiteY4" fmla="*/ 0 h 4601446"/>
                  <a:gd name="connsiteX5" fmla="*/ 2488254 w 5946377"/>
                  <a:gd name="connsiteY5" fmla="*/ 216882 h 4601446"/>
                  <a:gd name="connsiteX6" fmla="*/ 2500777 w 5946377"/>
                  <a:gd name="connsiteY6" fmla="*/ 1721202 h 4601446"/>
                  <a:gd name="connsiteX7" fmla="*/ 4118635 w 5946377"/>
                  <a:gd name="connsiteY7" fmla="*/ 3383926 h 4601446"/>
                  <a:gd name="connsiteX8" fmla="*/ 0 w 5946377"/>
                  <a:gd name="connsiteY8" fmla="*/ 3386446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0 w 6891200"/>
                  <a:gd name="connsiteY8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1513443 w 6891200"/>
                  <a:gd name="connsiteY8" fmla="*/ 3643841 h 4601446"/>
                  <a:gd name="connsiteX9" fmla="*/ 0 w 6891200"/>
                  <a:gd name="connsiteY9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1513443 w 6891200"/>
                  <a:gd name="connsiteY8" fmla="*/ 3643841 h 4601446"/>
                  <a:gd name="connsiteX9" fmla="*/ 0 w 6891200"/>
                  <a:gd name="connsiteY9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032691 w 6891200"/>
                  <a:gd name="connsiteY8" fmla="*/ 3699547 h 4601446"/>
                  <a:gd name="connsiteX9" fmla="*/ 1513443 w 6891200"/>
                  <a:gd name="connsiteY9" fmla="*/ 3643841 h 4601446"/>
                  <a:gd name="connsiteX10" fmla="*/ 0 w 6891200"/>
                  <a:gd name="connsiteY10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032691 w 6891200"/>
                  <a:gd name="connsiteY8" fmla="*/ 3699547 h 4601446"/>
                  <a:gd name="connsiteX9" fmla="*/ 1513443 w 6891200"/>
                  <a:gd name="connsiteY9" fmla="*/ 3643841 h 4601446"/>
                  <a:gd name="connsiteX10" fmla="*/ 0 w 6891200"/>
                  <a:gd name="connsiteY10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3463215 w 6891200"/>
                  <a:gd name="connsiteY7" fmla="*/ 3241390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529061 h 4601446"/>
                  <a:gd name="connsiteX6" fmla="*/ 3445600 w 6891200"/>
                  <a:gd name="connsiteY6" fmla="*/ 1721202 h 4601446"/>
                  <a:gd name="connsiteX7" fmla="*/ 3463215 w 6891200"/>
                  <a:gd name="connsiteY7" fmla="*/ 3241390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50819 w 6891200"/>
                  <a:gd name="connsiteY5" fmla="*/ 561345 h 4601446"/>
                  <a:gd name="connsiteX6" fmla="*/ 3445600 w 6891200"/>
                  <a:gd name="connsiteY6" fmla="*/ 1721202 h 4601446"/>
                  <a:gd name="connsiteX7" fmla="*/ 3463215 w 6891200"/>
                  <a:gd name="connsiteY7" fmla="*/ 3241390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50819 w 6891200"/>
                  <a:gd name="connsiteY5" fmla="*/ 460839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50819 w 6891200"/>
                  <a:gd name="connsiteY5" fmla="*/ 460839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73161 w 6891200"/>
                  <a:gd name="connsiteY5" fmla="*/ 467235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73161 w 6891200"/>
                  <a:gd name="connsiteY5" fmla="*/ 467235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094677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73161 w 6891200"/>
                  <a:gd name="connsiteY5" fmla="*/ 467235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73161 w 6861946"/>
                  <a:gd name="connsiteY5" fmla="*/ 467235 h 4500940"/>
                  <a:gd name="connsiteX6" fmla="*/ 3445600 w 6861946"/>
                  <a:gd name="connsiteY6" fmla="*/ 1620696 h 4500940"/>
                  <a:gd name="connsiteX7" fmla="*/ 3463215 w 6861946"/>
                  <a:gd name="connsiteY7" fmla="*/ 3140884 h 4500940"/>
                  <a:gd name="connsiteX8" fmla="*/ 3412266 w 6861946"/>
                  <a:gd name="connsiteY8" fmla="*/ 3448890 h 4500940"/>
                  <a:gd name="connsiteX9" fmla="*/ 3032691 w 6861946"/>
                  <a:gd name="connsiteY9" fmla="*/ 3599041 h 4500940"/>
                  <a:gd name="connsiteX10" fmla="*/ 1513443 w 6861946"/>
                  <a:gd name="connsiteY10" fmla="*/ 3543335 h 4500940"/>
                  <a:gd name="connsiteX11" fmla="*/ 0 w 6861946"/>
                  <a:gd name="connsiteY11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73161 w 6861946"/>
                  <a:gd name="connsiteY5" fmla="*/ 467235 h 4500940"/>
                  <a:gd name="connsiteX6" fmla="*/ 3463215 w 6861946"/>
                  <a:gd name="connsiteY6" fmla="*/ 3140884 h 4500940"/>
                  <a:gd name="connsiteX7" fmla="*/ 3412266 w 6861946"/>
                  <a:gd name="connsiteY7" fmla="*/ 3448890 h 4500940"/>
                  <a:gd name="connsiteX8" fmla="*/ 3032691 w 6861946"/>
                  <a:gd name="connsiteY8" fmla="*/ 3599041 h 4500940"/>
                  <a:gd name="connsiteX9" fmla="*/ 1513443 w 6861946"/>
                  <a:gd name="connsiteY9" fmla="*/ 3543335 h 4500940"/>
                  <a:gd name="connsiteX10" fmla="*/ 0 w 6861946"/>
                  <a:gd name="connsiteY10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63215 w 6861946"/>
                  <a:gd name="connsiteY5" fmla="*/ 3140884 h 4500940"/>
                  <a:gd name="connsiteX6" fmla="*/ 3412266 w 6861946"/>
                  <a:gd name="connsiteY6" fmla="*/ 3448890 h 4500940"/>
                  <a:gd name="connsiteX7" fmla="*/ 3032691 w 6861946"/>
                  <a:gd name="connsiteY7" fmla="*/ 3599041 h 4500940"/>
                  <a:gd name="connsiteX8" fmla="*/ 1513443 w 6861946"/>
                  <a:gd name="connsiteY8" fmla="*/ 3543335 h 4500940"/>
                  <a:gd name="connsiteX9" fmla="*/ 0 w 6861946"/>
                  <a:gd name="connsiteY9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3032691 w 6861946"/>
                  <a:gd name="connsiteY6" fmla="*/ 3599041 h 4500940"/>
                  <a:gd name="connsiteX7" fmla="*/ 1513443 w 6861946"/>
                  <a:gd name="connsiteY7" fmla="*/ 3543335 h 4500940"/>
                  <a:gd name="connsiteX8" fmla="*/ 0 w 6861946"/>
                  <a:gd name="connsiteY8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1513443 w 6861946"/>
                  <a:gd name="connsiteY6" fmla="*/ 3543335 h 4500940"/>
                  <a:gd name="connsiteX7" fmla="*/ 0 w 6861946"/>
                  <a:gd name="connsiteY7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0 w 6861946"/>
                  <a:gd name="connsiteY6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0 w 6861946"/>
                  <a:gd name="connsiteY6" fmla="*/ 3535683 h 4500940"/>
                  <a:gd name="connsiteX0" fmla="*/ 3412266 w 6861946"/>
                  <a:gd name="connsiteY0" fmla="*/ 3373967 h 4426017"/>
                  <a:gd name="connsiteX1" fmla="*/ 0 w 6861946"/>
                  <a:gd name="connsiteY1" fmla="*/ 3460760 h 4426017"/>
                  <a:gd name="connsiteX2" fmla="*/ 2094677 w 6861946"/>
                  <a:gd name="connsiteY2" fmla="*/ 4426017 h 4426017"/>
                  <a:gd name="connsiteX3" fmla="*/ 5946377 w 6861946"/>
                  <a:gd name="connsiteY3" fmla="*/ 4323319 h 4426017"/>
                  <a:gd name="connsiteX4" fmla="*/ 6861946 w 6861946"/>
                  <a:gd name="connsiteY4" fmla="*/ 2309168 h 4426017"/>
                  <a:gd name="connsiteX5" fmla="*/ 3515975 w 6861946"/>
                  <a:gd name="connsiteY5" fmla="*/ 0 h 4426017"/>
                  <a:gd name="connsiteX0" fmla="*/ 3412266 w 6861946"/>
                  <a:gd name="connsiteY0" fmla="*/ 3373967 h 4426017"/>
                  <a:gd name="connsiteX1" fmla="*/ 0 w 6861946"/>
                  <a:gd name="connsiteY1" fmla="*/ 3460760 h 4426017"/>
                  <a:gd name="connsiteX2" fmla="*/ 2094677 w 6861946"/>
                  <a:gd name="connsiteY2" fmla="*/ 4426017 h 4426017"/>
                  <a:gd name="connsiteX3" fmla="*/ 5946377 w 6861946"/>
                  <a:gd name="connsiteY3" fmla="*/ 4323319 h 4426017"/>
                  <a:gd name="connsiteX4" fmla="*/ 6861946 w 6861946"/>
                  <a:gd name="connsiteY4" fmla="*/ 2309168 h 4426017"/>
                  <a:gd name="connsiteX5" fmla="*/ 3515975 w 6861946"/>
                  <a:gd name="connsiteY5" fmla="*/ 0 h 4426017"/>
                  <a:gd name="connsiteX6" fmla="*/ 3412266 w 6861946"/>
                  <a:gd name="connsiteY6" fmla="*/ 3373967 h 4426017"/>
                  <a:gd name="connsiteX0" fmla="*/ 3412266 w 6861946"/>
                  <a:gd name="connsiteY0" fmla="*/ 2812045 h 3864095"/>
                  <a:gd name="connsiteX1" fmla="*/ 0 w 6861946"/>
                  <a:gd name="connsiteY1" fmla="*/ 2898838 h 3864095"/>
                  <a:gd name="connsiteX2" fmla="*/ 2094677 w 6861946"/>
                  <a:gd name="connsiteY2" fmla="*/ 3864095 h 3864095"/>
                  <a:gd name="connsiteX3" fmla="*/ 5946377 w 6861946"/>
                  <a:gd name="connsiteY3" fmla="*/ 3761397 h 3864095"/>
                  <a:gd name="connsiteX4" fmla="*/ 6861946 w 6861946"/>
                  <a:gd name="connsiteY4" fmla="*/ 1747246 h 3864095"/>
                  <a:gd name="connsiteX5" fmla="*/ 3671535 w 6861946"/>
                  <a:gd name="connsiteY5" fmla="*/ 0 h 3864095"/>
                  <a:gd name="connsiteX6" fmla="*/ 3412266 w 6861946"/>
                  <a:gd name="connsiteY6" fmla="*/ 2812045 h 3864095"/>
                  <a:gd name="connsiteX0" fmla="*/ 3412266 w 6861946"/>
                  <a:gd name="connsiteY0" fmla="*/ 2852004 h 3904054"/>
                  <a:gd name="connsiteX1" fmla="*/ 0 w 6861946"/>
                  <a:gd name="connsiteY1" fmla="*/ 2938797 h 3904054"/>
                  <a:gd name="connsiteX2" fmla="*/ 2094677 w 6861946"/>
                  <a:gd name="connsiteY2" fmla="*/ 3904054 h 3904054"/>
                  <a:gd name="connsiteX3" fmla="*/ 5946377 w 6861946"/>
                  <a:gd name="connsiteY3" fmla="*/ 3801356 h 3904054"/>
                  <a:gd name="connsiteX4" fmla="*/ 6861946 w 6861946"/>
                  <a:gd name="connsiteY4" fmla="*/ 1787205 h 3904054"/>
                  <a:gd name="connsiteX5" fmla="*/ 3688892 w 6861946"/>
                  <a:gd name="connsiteY5" fmla="*/ 0 h 3904054"/>
                  <a:gd name="connsiteX6" fmla="*/ 3412266 w 6861946"/>
                  <a:gd name="connsiteY6" fmla="*/ 2852004 h 3904054"/>
                  <a:gd name="connsiteX0" fmla="*/ 3412266 w 6861946"/>
                  <a:gd name="connsiteY0" fmla="*/ 2852004 h 6042189"/>
                  <a:gd name="connsiteX1" fmla="*/ 0 w 6861946"/>
                  <a:gd name="connsiteY1" fmla="*/ 2938797 h 6042189"/>
                  <a:gd name="connsiteX2" fmla="*/ 2094677 w 6861946"/>
                  <a:gd name="connsiteY2" fmla="*/ 3904054 h 6042189"/>
                  <a:gd name="connsiteX3" fmla="*/ 4680938 w 6861946"/>
                  <a:gd name="connsiteY3" fmla="*/ 6042189 h 6042189"/>
                  <a:gd name="connsiteX4" fmla="*/ 6861946 w 6861946"/>
                  <a:gd name="connsiteY4" fmla="*/ 1787205 h 6042189"/>
                  <a:gd name="connsiteX5" fmla="*/ 3688892 w 6861946"/>
                  <a:gd name="connsiteY5" fmla="*/ 0 h 6042189"/>
                  <a:gd name="connsiteX6" fmla="*/ 3412266 w 6861946"/>
                  <a:gd name="connsiteY6" fmla="*/ 2852004 h 6042189"/>
                  <a:gd name="connsiteX0" fmla="*/ 3412266 w 6861946"/>
                  <a:gd name="connsiteY0" fmla="*/ 2852004 h 6042189"/>
                  <a:gd name="connsiteX1" fmla="*/ 0 w 6861946"/>
                  <a:gd name="connsiteY1" fmla="*/ 2938797 h 6042189"/>
                  <a:gd name="connsiteX2" fmla="*/ 4680938 w 6861946"/>
                  <a:gd name="connsiteY2" fmla="*/ 6042189 h 6042189"/>
                  <a:gd name="connsiteX3" fmla="*/ 6861946 w 6861946"/>
                  <a:gd name="connsiteY3" fmla="*/ 1787205 h 6042189"/>
                  <a:gd name="connsiteX4" fmla="*/ 3688892 w 6861946"/>
                  <a:gd name="connsiteY4" fmla="*/ 0 h 6042189"/>
                  <a:gd name="connsiteX5" fmla="*/ 3412266 w 6861946"/>
                  <a:gd name="connsiteY5" fmla="*/ 2852004 h 6042189"/>
                  <a:gd name="connsiteX0" fmla="*/ 3412266 w 6861946"/>
                  <a:gd name="connsiteY0" fmla="*/ 2852004 h 6877562"/>
                  <a:gd name="connsiteX1" fmla="*/ 0 w 6861946"/>
                  <a:gd name="connsiteY1" fmla="*/ 2938797 h 6877562"/>
                  <a:gd name="connsiteX2" fmla="*/ 2776635 w 6861946"/>
                  <a:gd name="connsiteY2" fmla="*/ 6877562 h 6877562"/>
                  <a:gd name="connsiteX3" fmla="*/ 6861946 w 6861946"/>
                  <a:gd name="connsiteY3" fmla="*/ 1787205 h 6877562"/>
                  <a:gd name="connsiteX4" fmla="*/ 3688892 w 6861946"/>
                  <a:gd name="connsiteY4" fmla="*/ 0 h 6877562"/>
                  <a:gd name="connsiteX5" fmla="*/ 3412266 w 6861946"/>
                  <a:gd name="connsiteY5" fmla="*/ 2852004 h 6877562"/>
                  <a:gd name="connsiteX0" fmla="*/ 3222143 w 6861946"/>
                  <a:gd name="connsiteY0" fmla="*/ 2624346 h 6877562"/>
                  <a:gd name="connsiteX1" fmla="*/ 0 w 6861946"/>
                  <a:gd name="connsiteY1" fmla="*/ 2938797 h 6877562"/>
                  <a:gd name="connsiteX2" fmla="*/ 2776635 w 6861946"/>
                  <a:gd name="connsiteY2" fmla="*/ 6877562 h 6877562"/>
                  <a:gd name="connsiteX3" fmla="*/ 6861946 w 6861946"/>
                  <a:gd name="connsiteY3" fmla="*/ 1787205 h 6877562"/>
                  <a:gd name="connsiteX4" fmla="*/ 3688892 w 6861946"/>
                  <a:gd name="connsiteY4" fmla="*/ 0 h 6877562"/>
                  <a:gd name="connsiteX5" fmla="*/ 3222143 w 6861946"/>
                  <a:gd name="connsiteY5" fmla="*/ 2624346 h 6877562"/>
                  <a:gd name="connsiteX0" fmla="*/ 3222143 w 6861946"/>
                  <a:gd name="connsiteY0" fmla="*/ 837142 h 5090358"/>
                  <a:gd name="connsiteX1" fmla="*/ 0 w 6861946"/>
                  <a:gd name="connsiteY1" fmla="*/ 1151593 h 5090358"/>
                  <a:gd name="connsiteX2" fmla="*/ 2776635 w 6861946"/>
                  <a:gd name="connsiteY2" fmla="*/ 5090358 h 5090358"/>
                  <a:gd name="connsiteX3" fmla="*/ 6861946 w 6861946"/>
                  <a:gd name="connsiteY3" fmla="*/ 1 h 5090358"/>
                  <a:gd name="connsiteX4" fmla="*/ 3222143 w 6861946"/>
                  <a:gd name="connsiteY4" fmla="*/ 837142 h 5090358"/>
                  <a:gd name="connsiteX0" fmla="*/ 3222143 w 5065955"/>
                  <a:gd name="connsiteY0" fmla="*/ 0 h 4253216"/>
                  <a:gd name="connsiteX1" fmla="*/ 0 w 5065955"/>
                  <a:gd name="connsiteY1" fmla="*/ 314451 h 4253216"/>
                  <a:gd name="connsiteX2" fmla="*/ 2776635 w 5065955"/>
                  <a:gd name="connsiteY2" fmla="*/ 4253216 h 4253216"/>
                  <a:gd name="connsiteX3" fmla="*/ 5065955 w 5065955"/>
                  <a:gd name="connsiteY3" fmla="*/ 2466725 h 4253216"/>
                  <a:gd name="connsiteX4" fmla="*/ 3222143 w 5065955"/>
                  <a:gd name="connsiteY4" fmla="*/ 0 h 4253216"/>
                  <a:gd name="connsiteX0" fmla="*/ 3152517 w 4996329"/>
                  <a:gd name="connsiteY0" fmla="*/ 0 h 4253216"/>
                  <a:gd name="connsiteX1" fmla="*/ 0 w 4996329"/>
                  <a:gd name="connsiteY1" fmla="*/ 310447 h 4253216"/>
                  <a:gd name="connsiteX2" fmla="*/ 2707009 w 4996329"/>
                  <a:gd name="connsiteY2" fmla="*/ 4253216 h 4253216"/>
                  <a:gd name="connsiteX3" fmla="*/ 4996329 w 4996329"/>
                  <a:gd name="connsiteY3" fmla="*/ 2466725 h 4253216"/>
                  <a:gd name="connsiteX4" fmla="*/ 3152517 w 4996329"/>
                  <a:gd name="connsiteY4" fmla="*/ 0 h 4253216"/>
                  <a:gd name="connsiteX0" fmla="*/ 2995795 w 4996329"/>
                  <a:gd name="connsiteY0" fmla="*/ 0 h 4050097"/>
                  <a:gd name="connsiteX1" fmla="*/ 0 w 4996329"/>
                  <a:gd name="connsiteY1" fmla="*/ 107328 h 4050097"/>
                  <a:gd name="connsiteX2" fmla="*/ 2707009 w 4996329"/>
                  <a:gd name="connsiteY2" fmla="*/ 4050097 h 4050097"/>
                  <a:gd name="connsiteX3" fmla="*/ 4996329 w 4996329"/>
                  <a:gd name="connsiteY3" fmla="*/ 2263606 h 4050097"/>
                  <a:gd name="connsiteX4" fmla="*/ 2995795 w 4996329"/>
                  <a:gd name="connsiteY4" fmla="*/ 0 h 4050097"/>
                  <a:gd name="connsiteX0" fmla="*/ 2995795 w 4664987"/>
                  <a:gd name="connsiteY0" fmla="*/ 0 h 4050097"/>
                  <a:gd name="connsiteX1" fmla="*/ 0 w 4664987"/>
                  <a:gd name="connsiteY1" fmla="*/ 107328 h 4050097"/>
                  <a:gd name="connsiteX2" fmla="*/ 2707009 w 4664987"/>
                  <a:gd name="connsiteY2" fmla="*/ 4050097 h 4050097"/>
                  <a:gd name="connsiteX3" fmla="*/ 4664987 w 4664987"/>
                  <a:gd name="connsiteY3" fmla="*/ 2503856 h 4050097"/>
                  <a:gd name="connsiteX4" fmla="*/ 2995795 w 4664987"/>
                  <a:gd name="connsiteY4" fmla="*/ 0 h 405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4987" h="4050097">
                    <a:moveTo>
                      <a:pt x="2995795" y="0"/>
                    </a:moveTo>
                    <a:lnTo>
                      <a:pt x="0" y="107328"/>
                    </a:lnTo>
                    <a:lnTo>
                      <a:pt x="2707009" y="4050097"/>
                    </a:lnTo>
                    <a:lnTo>
                      <a:pt x="4664987" y="2503856"/>
                    </a:lnTo>
                    <a:lnTo>
                      <a:pt x="299579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35000"/>
                    </a:schemeClr>
                  </a:gs>
                  <a:gs pos="32000">
                    <a:schemeClr val="bg1">
                      <a:lumMod val="50000"/>
                      <a:shade val="675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5527593" y="3477181"/>
                <a:ext cx="1808203" cy="1976262"/>
              </a:xfrm>
              <a:custGeom>
                <a:avLst/>
                <a:gdLst>
                  <a:gd name="connsiteX0" fmla="*/ 204849 w 4310743"/>
                  <a:gd name="connsiteY0" fmla="*/ 1769423 h 3009404"/>
                  <a:gd name="connsiteX1" fmla="*/ 1701140 w 4310743"/>
                  <a:gd name="connsiteY1" fmla="*/ 2487880 h 3009404"/>
                  <a:gd name="connsiteX2" fmla="*/ 3874325 w 4310743"/>
                  <a:gd name="connsiteY2" fmla="*/ 2725386 h 3009404"/>
                  <a:gd name="connsiteX3" fmla="*/ 4153395 w 4310743"/>
                  <a:gd name="connsiteY3" fmla="*/ 783771 h 3009404"/>
                  <a:gd name="connsiteX4" fmla="*/ 2930236 w 4310743"/>
                  <a:gd name="connsiteY4" fmla="*/ 166254 h 3009404"/>
                  <a:gd name="connsiteX5" fmla="*/ 204849 w 4310743"/>
                  <a:gd name="connsiteY5" fmla="*/ 1769423 h 3009404"/>
                  <a:gd name="connsiteX0" fmla="*/ 204849 w 4310743"/>
                  <a:gd name="connsiteY0" fmla="*/ 1603169 h 2843150"/>
                  <a:gd name="connsiteX1" fmla="*/ 1701140 w 4310743"/>
                  <a:gd name="connsiteY1" fmla="*/ 2321626 h 2843150"/>
                  <a:gd name="connsiteX2" fmla="*/ 3874325 w 4310743"/>
                  <a:gd name="connsiteY2" fmla="*/ 2559132 h 2843150"/>
                  <a:gd name="connsiteX3" fmla="*/ 4153395 w 4310743"/>
                  <a:gd name="connsiteY3" fmla="*/ 617517 h 2843150"/>
                  <a:gd name="connsiteX4" fmla="*/ 2930236 w 4310743"/>
                  <a:gd name="connsiteY4" fmla="*/ 0 h 2843150"/>
                  <a:gd name="connsiteX5" fmla="*/ 204849 w 4310743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1790596 w 4105894"/>
                  <a:gd name="connsiteY5" fmla="*/ 1406236 h 2843150"/>
                  <a:gd name="connsiteX6" fmla="*/ 0 w 4105894"/>
                  <a:gd name="connsiteY6" fmla="*/ 1603169 h 2843150"/>
                  <a:gd name="connsiteX0" fmla="*/ 0 w 4069378"/>
                  <a:gd name="connsiteY0" fmla="*/ 1603169 h 2815276"/>
                  <a:gd name="connsiteX1" fmla="*/ 1496291 w 4069378"/>
                  <a:gd name="connsiteY1" fmla="*/ 2321626 h 2815276"/>
                  <a:gd name="connsiteX2" fmla="*/ 3669476 w 4069378"/>
                  <a:gd name="connsiteY2" fmla="*/ 2559132 h 2815276"/>
                  <a:gd name="connsiteX3" fmla="*/ 3895705 w 4069378"/>
                  <a:gd name="connsiteY3" fmla="*/ 784761 h 2815276"/>
                  <a:gd name="connsiteX4" fmla="*/ 2725387 w 4069378"/>
                  <a:gd name="connsiteY4" fmla="*/ 0 h 2815276"/>
                  <a:gd name="connsiteX5" fmla="*/ 1790596 w 4069378"/>
                  <a:gd name="connsiteY5" fmla="*/ 1406236 h 2815276"/>
                  <a:gd name="connsiteX6" fmla="*/ 0 w 4069378"/>
                  <a:gd name="connsiteY6" fmla="*/ 1603169 h 2815276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712522"/>
                  <a:gd name="connsiteX1" fmla="*/ 2272744 w 4053053"/>
                  <a:gd name="connsiteY1" fmla="*/ 2712522 h 2712522"/>
                  <a:gd name="connsiteX2" fmla="*/ 3669476 w 4053053"/>
                  <a:gd name="connsiteY2" fmla="*/ 2559132 h 2712522"/>
                  <a:gd name="connsiteX3" fmla="*/ 3895705 w 4053053"/>
                  <a:gd name="connsiteY3" fmla="*/ 784761 h 2712522"/>
                  <a:gd name="connsiteX4" fmla="*/ 2725387 w 4053053"/>
                  <a:gd name="connsiteY4" fmla="*/ 0 h 2712522"/>
                  <a:gd name="connsiteX5" fmla="*/ 1790596 w 4053053"/>
                  <a:gd name="connsiteY5" fmla="*/ 1406236 h 2712522"/>
                  <a:gd name="connsiteX6" fmla="*/ 0 w 4053053"/>
                  <a:gd name="connsiteY6" fmla="*/ 1603169 h 2712522"/>
                  <a:gd name="connsiteX0" fmla="*/ 0 w 3895705"/>
                  <a:gd name="connsiteY0" fmla="*/ 1603169 h 2712522"/>
                  <a:gd name="connsiteX1" fmla="*/ 2272744 w 3895705"/>
                  <a:gd name="connsiteY1" fmla="*/ 2712522 h 2712522"/>
                  <a:gd name="connsiteX2" fmla="*/ 3669476 w 3895705"/>
                  <a:gd name="connsiteY2" fmla="*/ 2559132 h 2712522"/>
                  <a:gd name="connsiteX3" fmla="*/ 3895705 w 3895705"/>
                  <a:gd name="connsiteY3" fmla="*/ 784761 h 2712522"/>
                  <a:gd name="connsiteX4" fmla="*/ 2725387 w 3895705"/>
                  <a:gd name="connsiteY4" fmla="*/ 0 h 2712522"/>
                  <a:gd name="connsiteX5" fmla="*/ 1790596 w 3895705"/>
                  <a:gd name="connsiteY5" fmla="*/ 1406236 h 2712522"/>
                  <a:gd name="connsiteX6" fmla="*/ 0 w 3895705"/>
                  <a:gd name="connsiteY6" fmla="*/ 1603169 h 2712522"/>
                  <a:gd name="connsiteX0" fmla="*/ 0 w 3895705"/>
                  <a:gd name="connsiteY0" fmla="*/ 1967270 h 3076623"/>
                  <a:gd name="connsiteX1" fmla="*/ 2272744 w 3895705"/>
                  <a:gd name="connsiteY1" fmla="*/ 3076623 h 3076623"/>
                  <a:gd name="connsiteX2" fmla="*/ 3669476 w 3895705"/>
                  <a:gd name="connsiteY2" fmla="*/ 2923233 h 3076623"/>
                  <a:gd name="connsiteX3" fmla="*/ 3895705 w 3895705"/>
                  <a:gd name="connsiteY3" fmla="*/ 1148862 h 3076623"/>
                  <a:gd name="connsiteX4" fmla="*/ 2396624 w 3895705"/>
                  <a:gd name="connsiteY4" fmla="*/ 0 h 3076623"/>
                  <a:gd name="connsiteX5" fmla="*/ 1790596 w 3895705"/>
                  <a:gd name="connsiteY5" fmla="*/ 1770337 h 3076623"/>
                  <a:gd name="connsiteX6" fmla="*/ 0 w 3895705"/>
                  <a:gd name="connsiteY6" fmla="*/ 1967270 h 3076623"/>
                  <a:gd name="connsiteX0" fmla="*/ 0 w 4549138"/>
                  <a:gd name="connsiteY0" fmla="*/ 1967270 h 3076623"/>
                  <a:gd name="connsiteX1" fmla="*/ 2272744 w 4549138"/>
                  <a:gd name="connsiteY1" fmla="*/ 3076623 h 3076623"/>
                  <a:gd name="connsiteX2" fmla="*/ 3669476 w 4549138"/>
                  <a:gd name="connsiteY2" fmla="*/ 2923233 h 3076623"/>
                  <a:gd name="connsiteX3" fmla="*/ 4549138 w 4549138"/>
                  <a:gd name="connsiteY3" fmla="*/ 1356920 h 3076623"/>
                  <a:gd name="connsiteX4" fmla="*/ 2396624 w 4549138"/>
                  <a:gd name="connsiteY4" fmla="*/ 0 h 3076623"/>
                  <a:gd name="connsiteX5" fmla="*/ 1790596 w 4549138"/>
                  <a:gd name="connsiteY5" fmla="*/ 1770337 h 3076623"/>
                  <a:gd name="connsiteX6" fmla="*/ 0 w 4549138"/>
                  <a:gd name="connsiteY6" fmla="*/ 1967270 h 3076623"/>
                  <a:gd name="connsiteX0" fmla="*/ 0 w 4549138"/>
                  <a:gd name="connsiteY0" fmla="*/ 2282853 h 3392206"/>
                  <a:gd name="connsiteX1" fmla="*/ 2272744 w 4549138"/>
                  <a:gd name="connsiteY1" fmla="*/ 3392206 h 3392206"/>
                  <a:gd name="connsiteX2" fmla="*/ 3669476 w 4549138"/>
                  <a:gd name="connsiteY2" fmla="*/ 3238816 h 3392206"/>
                  <a:gd name="connsiteX3" fmla="*/ 4549138 w 4549138"/>
                  <a:gd name="connsiteY3" fmla="*/ 1672503 h 3392206"/>
                  <a:gd name="connsiteX4" fmla="*/ 1914290 w 4549138"/>
                  <a:gd name="connsiteY4" fmla="*/ 0 h 3392206"/>
                  <a:gd name="connsiteX5" fmla="*/ 1790596 w 4549138"/>
                  <a:gd name="connsiteY5" fmla="*/ 2085920 h 3392206"/>
                  <a:gd name="connsiteX6" fmla="*/ 0 w 4549138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549138 w 4800560"/>
                  <a:gd name="connsiteY3" fmla="*/ 1672503 h 3392206"/>
                  <a:gd name="connsiteX4" fmla="*/ 4800560 w 4800560"/>
                  <a:gd name="connsiteY4" fmla="*/ 1661452 h 3392206"/>
                  <a:gd name="connsiteX5" fmla="*/ 1914290 w 4800560"/>
                  <a:gd name="connsiteY5" fmla="*/ 0 h 3392206"/>
                  <a:gd name="connsiteX6" fmla="*/ 1790596 w 4800560"/>
                  <a:gd name="connsiteY6" fmla="*/ 2085920 h 3392206"/>
                  <a:gd name="connsiteX7" fmla="*/ 0 w 4800560"/>
                  <a:gd name="connsiteY7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800560 w 4800560"/>
                  <a:gd name="connsiteY3" fmla="*/ 1661452 h 3392206"/>
                  <a:gd name="connsiteX4" fmla="*/ 1914290 w 4800560"/>
                  <a:gd name="connsiteY4" fmla="*/ 0 h 3392206"/>
                  <a:gd name="connsiteX5" fmla="*/ 1790596 w 4800560"/>
                  <a:gd name="connsiteY5" fmla="*/ 2085920 h 3392206"/>
                  <a:gd name="connsiteX6" fmla="*/ 0 w 4800560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4800560 w 4800560"/>
                  <a:gd name="connsiteY2" fmla="*/ 1661452 h 3392206"/>
                  <a:gd name="connsiteX3" fmla="*/ 1914290 w 4800560"/>
                  <a:gd name="connsiteY3" fmla="*/ 0 h 3392206"/>
                  <a:gd name="connsiteX4" fmla="*/ 1790596 w 4800560"/>
                  <a:gd name="connsiteY4" fmla="*/ 2085920 h 3392206"/>
                  <a:gd name="connsiteX5" fmla="*/ 0 w 4800560"/>
                  <a:gd name="connsiteY5" fmla="*/ 2282853 h 3392206"/>
                  <a:gd name="connsiteX0" fmla="*/ 0 w 4800560"/>
                  <a:gd name="connsiteY0" fmla="*/ 2282853 h 4887308"/>
                  <a:gd name="connsiteX1" fmla="*/ 4527397 w 4800560"/>
                  <a:gd name="connsiteY1" fmla="*/ 4887308 h 4887308"/>
                  <a:gd name="connsiteX2" fmla="*/ 4800560 w 4800560"/>
                  <a:gd name="connsiteY2" fmla="*/ 1661452 h 4887308"/>
                  <a:gd name="connsiteX3" fmla="*/ 1914290 w 4800560"/>
                  <a:gd name="connsiteY3" fmla="*/ 0 h 4887308"/>
                  <a:gd name="connsiteX4" fmla="*/ 1790596 w 4800560"/>
                  <a:gd name="connsiteY4" fmla="*/ 2085920 h 4887308"/>
                  <a:gd name="connsiteX5" fmla="*/ 0 w 4800560"/>
                  <a:gd name="connsiteY5" fmla="*/ 2282853 h 4887308"/>
                  <a:gd name="connsiteX0" fmla="*/ 0 w 5737710"/>
                  <a:gd name="connsiteY0" fmla="*/ 2282853 h 4887308"/>
                  <a:gd name="connsiteX1" fmla="*/ 4527397 w 5737710"/>
                  <a:gd name="connsiteY1" fmla="*/ 4887308 h 4887308"/>
                  <a:gd name="connsiteX2" fmla="*/ 5737710 w 5737710"/>
                  <a:gd name="connsiteY2" fmla="*/ 2109983 h 4887308"/>
                  <a:gd name="connsiteX3" fmla="*/ 1914290 w 5737710"/>
                  <a:gd name="connsiteY3" fmla="*/ 0 h 4887308"/>
                  <a:gd name="connsiteX4" fmla="*/ 1790596 w 5737710"/>
                  <a:gd name="connsiteY4" fmla="*/ 2085920 h 4887308"/>
                  <a:gd name="connsiteX5" fmla="*/ 0 w 5737710"/>
                  <a:gd name="connsiteY5" fmla="*/ 2282853 h 4887308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790596 w 5737710"/>
                  <a:gd name="connsiteY4" fmla="*/ 2085920 h 4289267"/>
                  <a:gd name="connsiteX5" fmla="*/ 0 w 5737710"/>
                  <a:gd name="connsiteY5" fmla="*/ 2282853 h 4289267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3518131 w 5737710"/>
                  <a:gd name="connsiteY4" fmla="*/ 3397070 h 4289267"/>
                  <a:gd name="connsiteX5" fmla="*/ 0 w 5737710"/>
                  <a:gd name="connsiteY5" fmla="*/ 2282853 h 4289267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926732 w 5737710"/>
                  <a:gd name="connsiteY4" fmla="*/ 1721202 h 4289267"/>
                  <a:gd name="connsiteX5" fmla="*/ 3518131 w 5737710"/>
                  <a:gd name="connsiteY5" fmla="*/ 3397070 h 4289267"/>
                  <a:gd name="connsiteX6" fmla="*/ 0 w 5737710"/>
                  <a:gd name="connsiteY6" fmla="*/ 2282853 h 4289267"/>
                  <a:gd name="connsiteX0" fmla="*/ 0 w 6311755"/>
                  <a:gd name="connsiteY0" fmla="*/ 3386446 h 4289267"/>
                  <a:gd name="connsiteX1" fmla="*/ 4532876 w 6311755"/>
                  <a:gd name="connsiteY1" fmla="*/ 4289267 h 4289267"/>
                  <a:gd name="connsiteX2" fmla="*/ 6311755 w 6311755"/>
                  <a:gd name="connsiteY2" fmla="*/ 2109983 h 4289267"/>
                  <a:gd name="connsiteX3" fmla="*/ 2488335 w 6311755"/>
                  <a:gd name="connsiteY3" fmla="*/ 0 h 4289267"/>
                  <a:gd name="connsiteX4" fmla="*/ 2500777 w 6311755"/>
                  <a:gd name="connsiteY4" fmla="*/ 1721202 h 4289267"/>
                  <a:gd name="connsiteX5" fmla="*/ 4092176 w 6311755"/>
                  <a:gd name="connsiteY5" fmla="*/ 3397070 h 4289267"/>
                  <a:gd name="connsiteX6" fmla="*/ 0 w 6311755"/>
                  <a:gd name="connsiteY6" fmla="*/ 3386446 h 4289267"/>
                  <a:gd name="connsiteX0" fmla="*/ 0 w 6311755"/>
                  <a:gd name="connsiteY0" fmla="*/ 3386446 h 4601446"/>
                  <a:gd name="connsiteX1" fmla="*/ 1780282 w 6311755"/>
                  <a:gd name="connsiteY1" fmla="*/ 4601446 h 4601446"/>
                  <a:gd name="connsiteX2" fmla="*/ 6311755 w 6311755"/>
                  <a:gd name="connsiteY2" fmla="*/ 2109983 h 4601446"/>
                  <a:gd name="connsiteX3" fmla="*/ 2488335 w 6311755"/>
                  <a:gd name="connsiteY3" fmla="*/ 0 h 4601446"/>
                  <a:gd name="connsiteX4" fmla="*/ 2500777 w 6311755"/>
                  <a:gd name="connsiteY4" fmla="*/ 1721202 h 4601446"/>
                  <a:gd name="connsiteX5" fmla="*/ 4092176 w 6311755"/>
                  <a:gd name="connsiteY5" fmla="*/ 3397070 h 4601446"/>
                  <a:gd name="connsiteX6" fmla="*/ 0 w 6311755"/>
                  <a:gd name="connsiteY6" fmla="*/ 3386446 h 4601446"/>
                  <a:gd name="connsiteX0" fmla="*/ 0 w 6311755"/>
                  <a:gd name="connsiteY0" fmla="*/ 3386446 h 4601446"/>
                  <a:gd name="connsiteX1" fmla="*/ 1780282 w 6311755"/>
                  <a:gd name="connsiteY1" fmla="*/ 4601446 h 4601446"/>
                  <a:gd name="connsiteX2" fmla="*/ 5946377 w 6311755"/>
                  <a:gd name="connsiteY2" fmla="*/ 4498748 h 4601446"/>
                  <a:gd name="connsiteX3" fmla="*/ 6311755 w 6311755"/>
                  <a:gd name="connsiteY3" fmla="*/ 2109983 h 4601446"/>
                  <a:gd name="connsiteX4" fmla="*/ 2488335 w 6311755"/>
                  <a:gd name="connsiteY4" fmla="*/ 0 h 4601446"/>
                  <a:gd name="connsiteX5" fmla="*/ 2500777 w 6311755"/>
                  <a:gd name="connsiteY5" fmla="*/ 1721202 h 4601446"/>
                  <a:gd name="connsiteX6" fmla="*/ 4092176 w 6311755"/>
                  <a:gd name="connsiteY6" fmla="*/ 3397070 h 4601446"/>
                  <a:gd name="connsiteX7" fmla="*/ 0 w 6311755"/>
                  <a:gd name="connsiteY7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500777 w 5946377"/>
                  <a:gd name="connsiteY5" fmla="*/ 1721202 h 4601446"/>
                  <a:gd name="connsiteX6" fmla="*/ 4092176 w 5946377"/>
                  <a:gd name="connsiteY6" fmla="*/ 3397070 h 4601446"/>
                  <a:gd name="connsiteX7" fmla="*/ 0 w 5946377"/>
                  <a:gd name="connsiteY7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500777 w 5946377"/>
                  <a:gd name="connsiteY5" fmla="*/ 1721202 h 4601446"/>
                  <a:gd name="connsiteX6" fmla="*/ 4092176 w 5946377"/>
                  <a:gd name="connsiteY6" fmla="*/ 3397070 h 4601446"/>
                  <a:gd name="connsiteX7" fmla="*/ 0 w 5946377"/>
                  <a:gd name="connsiteY7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500777 w 5946377"/>
                  <a:gd name="connsiteY5" fmla="*/ 1721202 h 4601446"/>
                  <a:gd name="connsiteX6" fmla="*/ 4118635 w 5946377"/>
                  <a:gd name="connsiteY6" fmla="*/ 3383926 h 4601446"/>
                  <a:gd name="connsiteX7" fmla="*/ 0 w 5946377"/>
                  <a:gd name="connsiteY7" fmla="*/ 3386446 h 4601446"/>
                  <a:gd name="connsiteX0" fmla="*/ 0 w 5946377"/>
                  <a:gd name="connsiteY0" fmla="*/ 3764398 h 4979398"/>
                  <a:gd name="connsiteX1" fmla="*/ 1780282 w 5946377"/>
                  <a:gd name="connsiteY1" fmla="*/ 4979398 h 4979398"/>
                  <a:gd name="connsiteX2" fmla="*/ 5946377 w 5946377"/>
                  <a:gd name="connsiteY2" fmla="*/ 4876700 h 4979398"/>
                  <a:gd name="connsiteX3" fmla="*/ 5917123 w 5946377"/>
                  <a:gd name="connsiteY3" fmla="*/ 2862549 h 4979398"/>
                  <a:gd name="connsiteX4" fmla="*/ 2488335 w 5946377"/>
                  <a:gd name="connsiteY4" fmla="*/ 377952 h 4979398"/>
                  <a:gd name="connsiteX5" fmla="*/ 2488254 w 5946377"/>
                  <a:gd name="connsiteY5" fmla="*/ 594834 h 4979398"/>
                  <a:gd name="connsiteX6" fmla="*/ 2500777 w 5946377"/>
                  <a:gd name="connsiteY6" fmla="*/ 2099154 h 4979398"/>
                  <a:gd name="connsiteX7" fmla="*/ 4118635 w 5946377"/>
                  <a:gd name="connsiteY7" fmla="*/ 3761878 h 4979398"/>
                  <a:gd name="connsiteX8" fmla="*/ 0 w 5946377"/>
                  <a:gd name="connsiteY8" fmla="*/ 3764398 h 4979398"/>
                  <a:gd name="connsiteX0" fmla="*/ 0 w 5946377"/>
                  <a:gd name="connsiteY0" fmla="*/ 3764398 h 4979398"/>
                  <a:gd name="connsiteX1" fmla="*/ 1780282 w 5946377"/>
                  <a:gd name="connsiteY1" fmla="*/ 4979398 h 4979398"/>
                  <a:gd name="connsiteX2" fmla="*/ 5946377 w 5946377"/>
                  <a:gd name="connsiteY2" fmla="*/ 4876700 h 4979398"/>
                  <a:gd name="connsiteX3" fmla="*/ 5917123 w 5946377"/>
                  <a:gd name="connsiteY3" fmla="*/ 2862549 h 4979398"/>
                  <a:gd name="connsiteX4" fmla="*/ 2488335 w 5946377"/>
                  <a:gd name="connsiteY4" fmla="*/ 377952 h 4979398"/>
                  <a:gd name="connsiteX5" fmla="*/ 2488254 w 5946377"/>
                  <a:gd name="connsiteY5" fmla="*/ 594834 h 4979398"/>
                  <a:gd name="connsiteX6" fmla="*/ 2500777 w 5946377"/>
                  <a:gd name="connsiteY6" fmla="*/ 2099154 h 4979398"/>
                  <a:gd name="connsiteX7" fmla="*/ 4118635 w 5946377"/>
                  <a:gd name="connsiteY7" fmla="*/ 3761878 h 4979398"/>
                  <a:gd name="connsiteX8" fmla="*/ 0 w 5946377"/>
                  <a:gd name="connsiteY8" fmla="*/ 3764398 h 4979398"/>
                  <a:gd name="connsiteX0" fmla="*/ 0 w 5946377"/>
                  <a:gd name="connsiteY0" fmla="*/ 3456431 h 4671431"/>
                  <a:gd name="connsiteX1" fmla="*/ 1780282 w 5946377"/>
                  <a:gd name="connsiteY1" fmla="*/ 4671431 h 4671431"/>
                  <a:gd name="connsiteX2" fmla="*/ 5946377 w 5946377"/>
                  <a:gd name="connsiteY2" fmla="*/ 4568733 h 4671431"/>
                  <a:gd name="connsiteX3" fmla="*/ 5917123 w 5946377"/>
                  <a:gd name="connsiteY3" fmla="*/ 2554582 h 4671431"/>
                  <a:gd name="connsiteX4" fmla="*/ 2488335 w 5946377"/>
                  <a:gd name="connsiteY4" fmla="*/ 69985 h 4671431"/>
                  <a:gd name="connsiteX5" fmla="*/ 2488254 w 5946377"/>
                  <a:gd name="connsiteY5" fmla="*/ 286867 h 4671431"/>
                  <a:gd name="connsiteX6" fmla="*/ 2500777 w 5946377"/>
                  <a:gd name="connsiteY6" fmla="*/ 1791187 h 4671431"/>
                  <a:gd name="connsiteX7" fmla="*/ 4118635 w 5946377"/>
                  <a:gd name="connsiteY7" fmla="*/ 3453911 h 4671431"/>
                  <a:gd name="connsiteX8" fmla="*/ 0 w 5946377"/>
                  <a:gd name="connsiteY8" fmla="*/ 3456431 h 4671431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488254 w 5946377"/>
                  <a:gd name="connsiteY5" fmla="*/ 216882 h 4601446"/>
                  <a:gd name="connsiteX6" fmla="*/ 2500777 w 5946377"/>
                  <a:gd name="connsiteY6" fmla="*/ 1721202 h 4601446"/>
                  <a:gd name="connsiteX7" fmla="*/ 4118635 w 5946377"/>
                  <a:gd name="connsiteY7" fmla="*/ 3383926 h 4601446"/>
                  <a:gd name="connsiteX8" fmla="*/ 0 w 5946377"/>
                  <a:gd name="connsiteY8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565295 w 5946377"/>
                  <a:gd name="connsiteY4" fmla="*/ 0 h 4601446"/>
                  <a:gd name="connsiteX5" fmla="*/ 2488254 w 5946377"/>
                  <a:gd name="connsiteY5" fmla="*/ 216882 h 4601446"/>
                  <a:gd name="connsiteX6" fmla="*/ 2500777 w 5946377"/>
                  <a:gd name="connsiteY6" fmla="*/ 1721202 h 4601446"/>
                  <a:gd name="connsiteX7" fmla="*/ 4118635 w 5946377"/>
                  <a:gd name="connsiteY7" fmla="*/ 3383926 h 4601446"/>
                  <a:gd name="connsiteX8" fmla="*/ 0 w 5946377"/>
                  <a:gd name="connsiteY8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565295 w 5946377"/>
                  <a:gd name="connsiteY4" fmla="*/ 0 h 4601446"/>
                  <a:gd name="connsiteX5" fmla="*/ 2488254 w 5946377"/>
                  <a:gd name="connsiteY5" fmla="*/ 216882 h 4601446"/>
                  <a:gd name="connsiteX6" fmla="*/ 2500777 w 5946377"/>
                  <a:gd name="connsiteY6" fmla="*/ 1721202 h 4601446"/>
                  <a:gd name="connsiteX7" fmla="*/ 4118635 w 5946377"/>
                  <a:gd name="connsiteY7" fmla="*/ 3383926 h 4601446"/>
                  <a:gd name="connsiteX8" fmla="*/ 0 w 5946377"/>
                  <a:gd name="connsiteY8" fmla="*/ 3386446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0 w 6891200"/>
                  <a:gd name="connsiteY8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1513443 w 6891200"/>
                  <a:gd name="connsiteY8" fmla="*/ 3643841 h 4601446"/>
                  <a:gd name="connsiteX9" fmla="*/ 0 w 6891200"/>
                  <a:gd name="connsiteY9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1513443 w 6891200"/>
                  <a:gd name="connsiteY8" fmla="*/ 3643841 h 4601446"/>
                  <a:gd name="connsiteX9" fmla="*/ 0 w 6891200"/>
                  <a:gd name="connsiteY9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032691 w 6891200"/>
                  <a:gd name="connsiteY8" fmla="*/ 3699547 h 4601446"/>
                  <a:gd name="connsiteX9" fmla="*/ 1513443 w 6891200"/>
                  <a:gd name="connsiteY9" fmla="*/ 3643841 h 4601446"/>
                  <a:gd name="connsiteX10" fmla="*/ 0 w 6891200"/>
                  <a:gd name="connsiteY10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032691 w 6891200"/>
                  <a:gd name="connsiteY8" fmla="*/ 3699547 h 4601446"/>
                  <a:gd name="connsiteX9" fmla="*/ 1513443 w 6891200"/>
                  <a:gd name="connsiteY9" fmla="*/ 3643841 h 4601446"/>
                  <a:gd name="connsiteX10" fmla="*/ 0 w 6891200"/>
                  <a:gd name="connsiteY10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3463215 w 6891200"/>
                  <a:gd name="connsiteY7" fmla="*/ 3241390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529061 h 4601446"/>
                  <a:gd name="connsiteX6" fmla="*/ 3445600 w 6891200"/>
                  <a:gd name="connsiteY6" fmla="*/ 1721202 h 4601446"/>
                  <a:gd name="connsiteX7" fmla="*/ 3463215 w 6891200"/>
                  <a:gd name="connsiteY7" fmla="*/ 3241390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50819 w 6891200"/>
                  <a:gd name="connsiteY5" fmla="*/ 561345 h 4601446"/>
                  <a:gd name="connsiteX6" fmla="*/ 3445600 w 6891200"/>
                  <a:gd name="connsiteY6" fmla="*/ 1721202 h 4601446"/>
                  <a:gd name="connsiteX7" fmla="*/ 3463215 w 6891200"/>
                  <a:gd name="connsiteY7" fmla="*/ 3241390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50819 w 6891200"/>
                  <a:gd name="connsiteY5" fmla="*/ 460839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50819 w 6891200"/>
                  <a:gd name="connsiteY5" fmla="*/ 460839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73161 w 6891200"/>
                  <a:gd name="connsiteY5" fmla="*/ 467235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73161 w 6891200"/>
                  <a:gd name="connsiteY5" fmla="*/ 467235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094677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73161 w 6891200"/>
                  <a:gd name="connsiteY5" fmla="*/ 467235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73161 w 6861946"/>
                  <a:gd name="connsiteY5" fmla="*/ 467235 h 4500940"/>
                  <a:gd name="connsiteX6" fmla="*/ 3445600 w 6861946"/>
                  <a:gd name="connsiteY6" fmla="*/ 1620696 h 4500940"/>
                  <a:gd name="connsiteX7" fmla="*/ 3463215 w 6861946"/>
                  <a:gd name="connsiteY7" fmla="*/ 3140884 h 4500940"/>
                  <a:gd name="connsiteX8" fmla="*/ 3412266 w 6861946"/>
                  <a:gd name="connsiteY8" fmla="*/ 3448890 h 4500940"/>
                  <a:gd name="connsiteX9" fmla="*/ 3032691 w 6861946"/>
                  <a:gd name="connsiteY9" fmla="*/ 3599041 h 4500940"/>
                  <a:gd name="connsiteX10" fmla="*/ 1513443 w 6861946"/>
                  <a:gd name="connsiteY10" fmla="*/ 3543335 h 4500940"/>
                  <a:gd name="connsiteX11" fmla="*/ 0 w 6861946"/>
                  <a:gd name="connsiteY11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73161 w 6861946"/>
                  <a:gd name="connsiteY5" fmla="*/ 467235 h 4500940"/>
                  <a:gd name="connsiteX6" fmla="*/ 3463215 w 6861946"/>
                  <a:gd name="connsiteY6" fmla="*/ 3140884 h 4500940"/>
                  <a:gd name="connsiteX7" fmla="*/ 3412266 w 6861946"/>
                  <a:gd name="connsiteY7" fmla="*/ 3448890 h 4500940"/>
                  <a:gd name="connsiteX8" fmla="*/ 3032691 w 6861946"/>
                  <a:gd name="connsiteY8" fmla="*/ 3599041 h 4500940"/>
                  <a:gd name="connsiteX9" fmla="*/ 1513443 w 6861946"/>
                  <a:gd name="connsiteY9" fmla="*/ 3543335 h 4500940"/>
                  <a:gd name="connsiteX10" fmla="*/ 0 w 6861946"/>
                  <a:gd name="connsiteY10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63215 w 6861946"/>
                  <a:gd name="connsiteY5" fmla="*/ 3140884 h 4500940"/>
                  <a:gd name="connsiteX6" fmla="*/ 3412266 w 6861946"/>
                  <a:gd name="connsiteY6" fmla="*/ 3448890 h 4500940"/>
                  <a:gd name="connsiteX7" fmla="*/ 3032691 w 6861946"/>
                  <a:gd name="connsiteY7" fmla="*/ 3599041 h 4500940"/>
                  <a:gd name="connsiteX8" fmla="*/ 1513443 w 6861946"/>
                  <a:gd name="connsiteY8" fmla="*/ 3543335 h 4500940"/>
                  <a:gd name="connsiteX9" fmla="*/ 0 w 6861946"/>
                  <a:gd name="connsiteY9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3032691 w 6861946"/>
                  <a:gd name="connsiteY6" fmla="*/ 3599041 h 4500940"/>
                  <a:gd name="connsiteX7" fmla="*/ 1513443 w 6861946"/>
                  <a:gd name="connsiteY7" fmla="*/ 3543335 h 4500940"/>
                  <a:gd name="connsiteX8" fmla="*/ 0 w 6861946"/>
                  <a:gd name="connsiteY8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1513443 w 6861946"/>
                  <a:gd name="connsiteY6" fmla="*/ 3543335 h 4500940"/>
                  <a:gd name="connsiteX7" fmla="*/ 0 w 6861946"/>
                  <a:gd name="connsiteY7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0 w 6861946"/>
                  <a:gd name="connsiteY6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0 w 6861946"/>
                  <a:gd name="connsiteY6" fmla="*/ 3535683 h 4500940"/>
                  <a:gd name="connsiteX0" fmla="*/ 3412266 w 6861946"/>
                  <a:gd name="connsiteY0" fmla="*/ 3373967 h 4426017"/>
                  <a:gd name="connsiteX1" fmla="*/ 0 w 6861946"/>
                  <a:gd name="connsiteY1" fmla="*/ 3460760 h 4426017"/>
                  <a:gd name="connsiteX2" fmla="*/ 2094677 w 6861946"/>
                  <a:gd name="connsiteY2" fmla="*/ 4426017 h 4426017"/>
                  <a:gd name="connsiteX3" fmla="*/ 5946377 w 6861946"/>
                  <a:gd name="connsiteY3" fmla="*/ 4323319 h 4426017"/>
                  <a:gd name="connsiteX4" fmla="*/ 6861946 w 6861946"/>
                  <a:gd name="connsiteY4" fmla="*/ 2309168 h 4426017"/>
                  <a:gd name="connsiteX5" fmla="*/ 3515975 w 6861946"/>
                  <a:gd name="connsiteY5" fmla="*/ 0 h 4426017"/>
                  <a:gd name="connsiteX0" fmla="*/ 3412266 w 6861946"/>
                  <a:gd name="connsiteY0" fmla="*/ 3373967 h 4426017"/>
                  <a:gd name="connsiteX1" fmla="*/ 0 w 6861946"/>
                  <a:gd name="connsiteY1" fmla="*/ 3460760 h 4426017"/>
                  <a:gd name="connsiteX2" fmla="*/ 2094677 w 6861946"/>
                  <a:gd name="connsiteY2" fmla="*/ 4426017 h 4426017"/>
                  <a:gd name="connsiteX3" fmla="*/ 5946377 w 6861946"/>
                  <a:gd name="connsiteY3" fmla="*/ 4323319 h 4426017"/>
                  <a:gd name="connsiteX4" fmla="*/ 6861946 w 6861946"/>
                  <a:gd name="connsiteY4" fmla="*/ 2309168 h 4426017"/>
                  <a:gd name="connsiteX5" fmla="*/ 3515975 w 6861946"/>
                  <a:gd name="connsiteY5" fmla="*/ 0 h 4426017"/>
                  <a:gd name="connsiteX6" fmla="*/ 3412266 w 6861946"/>
                  <a:gd name="connsiteY6" fmla="*/ 3373967 h 4426017"/>
                  <a:gd name="connsiteX0" fmla="*/ 3412266 w 6861946"/>
                  <a:gd name="connsiteY0" fmla="*/ 2812045 h 3864095"/>
                  <a:gd name="connsiteX1" fmla="*/ 0 w 6861946"/>
                  <a:gd name="connsiteY1" fmla="*/ 2898838 h 3864095"/>
                  <a:gd name="connsiteX2" fmla="*/ 2094677 w 6861946"/>
                  <a:gd name="connsiteY2" fmla="*/ 3864095 h 3864095"/>
                  <a:gd name="connsiteX3" fmla="*/ 5946377 w 6861946"/>
                  <a:gd name="connsiteY3" fmla="*/ 3761397 h 3864095"/>
                  <a:gd name="connsiteX4" fmla="*/ 6861946 w 6861946"/>
                  <a:gd name="connsiteY4" fmla="*/ 1747246 h 3864095"/>
                  <a:gd name="connsiteX5" fmla="*/ 3671535 w 6861946"/>
                  <a:gd name="connsiteY5" fmla="*/ 0 h 3864095"/>
                  <a:gd name="connsiteX6" fmla="*/ 3412266 w 6861946"/>
                  <a:gd name="connsiteY6" fmla="*/ 2812045 h 3864095"/>
                  <a:gd name="connsiteX0" fmla="*/ 3412266 w 6861946"/>
                  <a:gd name="connsiteY0" fmla="*/ 2852004 h 3904054"/>
                  <a:gd name="connsiteX1" fmla="*/ 0 w 6861946"/>
                  <a:gd name="connsiteY1" fmla="*/ 2938797 h 3904054"/>
                  <a:gd name="connsiteX2" fmla="*/ 2094677 w 6861946"/>
                  <a:gd name="connsiteY2" fmla="*/ 3904054 h 3904054"/>
                  <a:gd name="connsiteX3" fmla="*/ 5946377 w 6861946"/>
                  <a:gd name="connsiteY3" fmla="*/ 3801356 h 3904054"/>
                  <a:gd name="connsiteX4" fmla="*/ 6861946 w 6861946"/>
                  <a:gd name="connsiteY4" fmla="*/ 1787205 h 3904054"/>
                  <a:gd name="connsiteX5" fmla="*/ 3688892 w 6861946"/>
                  <a:gd name="connsiteY5" fmla="*/ 0 h 3904054"/>
                  <a:gd name="connsiteX6" fmla="*/ 3412266 w 6861946"/>
                  <a:gd name="connsiteY6" fmla="*/ 2852004 h 3904054"/>
                  <a:gd name="connsiteX0" fmla="*/ 3412266 w 6861946"/>
                  <a:gd name="connsiteY0" fmla="*/ 2852004 h 6042189"/>
                  <a:gd name="connsiteX1" fmla="*/ 0 w 6861946"/>
                  <a:gd name="connsiteY1" fmla="*/ 2938797 h 6042189"/>
                  <a:gd name="connsiteX2" fmla="*/ 2094677 w 6861946"/>
                  <a:gd name="connsiteY2" fmla="*/ 3904054 h 6042189"/>
                  <a:gd name="connsiteX3" fmla="*/ 4680938 w 6861946"/>
                  <a:gd name="connsiteY3" fmla="*/ 6042189 h 6042189"/>
                  <a:gd name="connsiteX4" fmla="*/ 6861946 w 6861946"/>
                  <a:gd name="connsiteY4" fmla="*/ 1787205 h 6042189"/>
                  <a:gd name="connsiteX5" fmla="*/ 3688892 w 6861946"/>
                  <a:gd name="connsiteY5" fmla="*/ 0 h 6042189"/>
                  <a:gd name="connsiteX6" fmla="*/ 3412266 w 6861946"/>
                  <a:gd name="connsiteY6" fmla="*/ 2852004 h 6042189"/>
                  <a:gd name="connsiteX0" fmla="*/ 3412266 w 6861946"/>
                  <a:gd name="connsiteY0" fmla="*/ 2852004 h 6042189"/>
                  <a:gd name="connsiteX1" fmla="*/ 0 w 6861946"/>
                  <a:gd name="connsiteY1" fmla="*/ 2938797 h 6042189"/>
                  <a:gd name="connsiteX2" fmla="*/ 4680938 w 6861946"/>
                  <a:gd name="connsiteY2" fmla="*/ 6042189 h 6042189"/>
                  <a:gd name="connsiteX3" fmla="*/ 6861946 w 6861946"/>
                  <a:gd name="connsiteY3" fmla="*/ 1787205 h 6042189"/>
                  <a:gd name="connsiteX4" fmla="*/ 3688892 w 6861946"/>
                  <a:gd name="connsiteY4" fmla="*/ 0 h 6042189"/>
                  <a:gd name="connsiteX5" fmla="*/ 3412266 w 6861946"/>
                  <a:gd name="connsiteY5" fmla="*/ 2852004 h 6042189"/>
                  <a:gd name="connsiteX0" fmla="*/ 3412266 w 6861946"/>
                  <a:gd name="connsiteY0" fmla="*/ 2852004 h 6877562"/>
                  <a:gd name="connsiteX1" fmla="*/ 0 w 6861946"/>
                  <a:gd name="connsiteY1" fmla="*/ 2938797 h 6877562"/>
                  <a:gd name="connsiteX2" fmla="*/ 2776635 w 6861946"/>
                  <a:gd name="connsiteY2" fmla="*/ 6877562 h 6877562"/>
                  <a:gd name="connsiteX3" fmla="*/ 6861946 w 6861946"/>
                  <a:gd name="connsiteY3" fmla="*/ 1787205 h 6877562"/>
                  <a:gd name="connsiteX4" fmla="*/ 3688892 w 6861946"/>
                  <a:gd name="connsiteY4" fmla="*/ 0 h 6877562"/>
                  <a:gd name="connsiteX5" fmla="*/ 3412266 w 6861946"/>
                  <a:gd name="connsiteY5" fmla="*/ 2852004 h 6877562"/>
                  <a:gd name="connsiteX0" fmla="*/ 3222143 w 6861946"/>
                  <a:gd name="connsiteY0" fmla="*/ 2624346 h 6877562"/>
                  <a:gd name="connsiteX1" fmla="*/ 0 w 6861946"/>
                  <a:gd name="connsiteY1" fmla="*/ 2938797 h 6877562"/>
                  <a:gd name="connsiteX2" fmla="*/ 2776635 w 6861946"/>
                  <a:gd name="connsiteY2" fmla="*/ 6877562 h 6877562"/>
                  <a:gd name="connsiteX3" fmla="*/ 6861946 w 6861946"/>
                  <a:gd name="connsiteY3" fmla="*/ 1787205 h 6877562"/>
                  <a:gd name="connsiteX4" fmla="*/ 3688892 w 6861946"/>
                  <a:gd name="connsiteY4" fmla="*/ 0 h 6877562"/>
                  <a:gd name="connsiteX5" fmla="*/ 3222143 w 6861946"/>
                  <a:gd name="connsiteY5" fmla="*/ 2624346 h 6877562"/>
                  <a:gd name="connsiteX0" fmla="*/ 3222143 w 6861946"/>
                  <a:gd name="connsiteY0" fmla="*/ 837142 h 5090358"/>
                  <a:gd name="connsiteX1" fmla="*/ 0 w 6861946"/>
                  <a:gd name="connsiteY1" fmla="*/ 1151593 h 5090358"/>
                  <a:gd name="connsiteX2" fmla="*/ 2776635 w 6861946"/>
                  <a:gd name="connsiteY2" fmla="*/ 5090358 h 5090358"/>
                  <a:gd name="connsiteX3" fmla="*/ 6861946 w 6861946"/>
                  <a:gd name="connsiteY3" fmla="*/ 1 h 5090358"/>
                  <a:gd name="connsiteX4" fmla="*/ 3222143 w 6861946"/>
                  <a:gd name="connsiteY4" fmla="*/ 837142 h 5090358"/>
                  <a:gd name="connsiteX0" fmla="*/ 3222143 w 5065955"/>
                  <a:gd name="connsiteY0" fmla="*/ 0 h 4253216"/>
                  <a:gd name="connsiteX1" fmla="*/ 0 w 5065955"/>
                  <a:gd name="connsiteY1" fmla="*/ 314451 h 4253216"/>
                  <a:gd name="connsiteX2" fmla="*/ 2776635 w 5065955"/>
                  <a:gd name="connsiteY2" fmla="*/ 4253216 h 4253216"/>
                  <a:gd name="connsiteX3" fmla="*/ 5065955 w 5065955"/>
                  <a:gd name="connsiteY3" fmla="*/ 2466725 h 4253216"/>
                  <a:gd name="connsiteX4" fmla="*/ 3222143 w 5065955"/>
                  <a:gd name="connsiteY4" fmla="*/ 0 h 4253216"/>
                  <a:gd name="connsiteX0" fmla="*/ 3152517 w 4996329"/>
                  <a:gd name="connsiteY0" fmla="*/ 0 h 4253216"/>
                  <a:gd name="connsiteX1" fmla="*/ 0 w 4996329"/>
                  <a:gd name="connsiteY1" fmla="*/ 310447 h 4253216"/>
                  <a:gd name="connsiteX2" fmla="*/ 2707009 w 4996329"/>
                  <a:gd name="connsiteY2" fmla="*/ 4253216 h 4253216"/>
                  <a:gd name="connsiteX3" fmla="*/ 4996329 w 4996329"/>
                  <a:gd name="connsiteY3" fmla="*/ 2466725 h 4253216"/>
                  <a:gd name="connsiteX4" fmla="*/ 3152517 w 4996329"/>
                  <a:gd name="connsiteY4" fmla="*/ 0 h 4253216"/>
                  <a:gd name="connsiteX0" fmla="*/ 2995795 w 4996329"/>
                  <a:gd name="connsiteY0" fmla="*/ 0 h 4050097"/>
                  <a:gd name="connsiteX1" fmla="*/ 0 w 4996329"/>
                  <a:gd name="connsiteY1" fmla="*/ 107328 h 4050097"/>
                  <a:gd name="connsiteX2" fmla="*/ 2707009 w 4996329"/>
                  <a:gd name="connsiteY2" fmla="*/ 4050097 h 4050097"/>
                  <a:gd name="connsiteX3" fmla="*/ 4996329 w 4996329"/>
                  <a:gd name="connsiteY3" fmla="*/ 2263606 h 4050097"/>
                  <a:gd name="connsiteX4" fmla="*/ 2995795 w 4996329"/>
                  <a:gd name="connsiteY4" fmla="*/ 0 h 4050097"/>
                  <a:gd name="connsiteX0" fmla="*/ 2995795 w 4664987"/>
                  <a:gd name="connsiteY0" fmla="*/ 0 h 4050097"/>
                  <a:gd name="connsiteX1" fmla="*/ 0 w 4664987"/>
                  <a:gd name="connsiteY1" fmla="*/ 107328 h 4050097"/>
                  <a:gd name="connsiteX2" fmla="*/ 2707009 w 4664987"/>
                  <a:gd name="connsiteY2" fmla="*/ 4050097 h 4050097"/>
                  <a:gd name="connsiteX3" fmla="*/ 4664987 w 4664987"/>
                  <a:gd name="connsiteY3" fmla="*/ 2503856 h 4050097"/>
                  <a:gd name="connsiteX4" fmla="*/ 2995795 w 4664987"/>
                  <a:gd name="connsiteY4" fmla="*/ 0 h 405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4987" h="4050097">
                    <a:moveTo>
                      <a:pt x="2995795" y="0"/>
                    </a:moveTo>
                    <a:lnTo>
                      <a:pt x="0" y="107328"/>
                    </a:lnTo>
                    <a:lnTo>
                      <a:pt x="2707009" y="4050097"/>
                    </a:lnTo>
                    <a:lnTo>
                      <a:pt x="4664987" y="2503856"/>
                    </a:lnTo>
                    <a:lnTo>
                      <a:pt x="299579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35000"/>
                    </a:schemeClr>
                  </a:gs>
                  <a:gs pos="32000">
                    <a:schemeClr val="bg1">
                      <a:lumMod val="50000"/>
                      <a:shade val="675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6684269" y="3166705"/>
                <a:ext cx="1936635" cy="2075375"/>
              </a:xfrm>
              <a:custGeom>
                <a:avLst/>
                <a:gdLst>
                  <a:gd name="connsiteX0" fmla="*/ 204849 w 4310743"/>
                  <a:gd name="connsiteY0" fmla="*/ 1769423 h 3009404"/>
                  <a:gd name="connsiteX1" fmla="*/ 1701140 w 4310743"/>
                  <a:gd name="connsiteY1" fmla="*/ 2487880 h 3009404"/>
                  <a:gd name="connsiteX2" fmla="*/ 3874325 w 4310743"/>
                  <a:gd name="connsiteY2" fmla="*/ 2725386 h 3009404"/>
                  <a:gd name="connsiteX3" fmla="*/ 4153395 w 4310743"/>
                  <a:gd name="connsiteY3" fmla="*/ 783771 h 3009404"/>
                  <a:gd name="connsiteX4" fmla="*/ 2930236 w 4310743"/>
                  <a:gd name="connsiteY4" fmla="*/ 166254 h 3009404"/>
                  <a:gd name="connsiteX5" fmla="*/ 204849 w 4310743"/>
                  <a:gd name="connsiteY5" fmla="*/ 1769423 h 3009404"/>
                  <a:gd name="connsiteX0" fmla="*/ 204849 w 4310743"/>
                  <a:gd name="connsiteY0" fmla="*/ 1603169 h 2843150"/>
                  <a:gd name="connsiteX1" fmla="*/ 1701140 w 4310743"/>
                  <a:gd name="connsiteY1" fmla="*/ 2321626 h 2843150"/>
                  <a:gd name="connsiteX2" fmla="*/ 3874325 w 4310743"/>
                  <a:gd name="connsiteY2" fmla="*/ 2559132 h 2843150"/>
                  <a:gd name="connsiteX3" fmla="*/ 4153395 w 4310743"/>
                  <a:gd name="connsiteY3" fmla="*/ 617517 h 2843150"/>
                  <a:gd name="connsiteX4" fmla="*/ 2930236 w 4310743"/>
                  <a:gd name="connsiteY4" fmla="*/ 0 h 2843150"/>
                  <a:gd name="connsiteX5" fmla="*/ 204849 w 4310743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1790596 w 4105894"/>
                  <a:gd name="connsiteY5" fmla="*/ 1406236 h 2843150"/>
                  <a:gd name="connsiteX6" fmla="*/ 0 w 4105894"/>
                  <a:gd name="connsiteY6" fmla="*/ 1603169 h 2843150"/>
                  <a:gd name="connsiteX0" fmla="*/ 0 w 4069378"/>
                  <a:gd name="connsiteY0" fmla="*/ 1603169 h 2815276"/>
                  <a:gd name="connsiteX1" fmla="*/ 1496291 w 4069378"/>
                  <a:gd name="connsiteY1" fmla="*/ 2321626 h 2815276"/>
                  <a:gd name="connsiteX2" fmla="*/ 3669476 w 4069378"/>
                  <a:gd name="connsiteY2" fmla="*/ 2559132 h 2815276"/>
                  <a:gd name="connsiteX3" fmla="*/ 3895705 w 4069378"/>
                  <a:gd name="connsiteY3" fmla="*/ 784761 h 2815276"/>
                  <a:gd name="connsiteX4" fmla="*/ 2725387 w 4069378"/>
                  <a:gd name="connsiteY4" fmla="*/ 0 h 2815276"/>
                  <a:gd name="connsiteX5" fmla="*/ 1790596 w 4069378"/>
                  <a:gd name="connsiteY5" fmla="*/ 1406236 h 2815276"/>
                  <a:gd name="connsiteX6" fmla="*/ 0 w 4069378"/>
                  <a:gd name="connsiteY6" fmla="*/ 1603169 h 2815276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712522"/>
                  <a:gd name="connsiteX1" fmla="*/ 2272744 w 4053053"/>
                  <a:gd name="connsiteY1" fmla="*/ 2712522 h 2712522"/>
                  <a:gd name="connsiteX2" fmla="*/ 3669476 w 4053053"/>
                  <a:gd name="connsiteY2" fmla="*/ 2559132 h 2712522"/>
                  <a:gd name="connsiteX3" fmla="*/ 3895705 w 4053053"/>
                  <a:gd name="connsiteY3" fmla="*/ 784761 h 2712522"/>
                  <a:gd name="connsiteX4" fmla="*/ 2725387 w 4053053"/>
                  <a:gd name="connsiteY4" fmla="*/ 0 h 2712522"/>
                  <a:gd name="connsiteX5" fmla="*/ 1790596 w 4053053"/>
                  <a:gd name="connsiteY5" fmla="*/ 1406236 h 2712522"/>
                  <a:gd name="connsiteX6" fmla="*/ 0 w 4053053"/>
                  <a:gd name="connsiteY6" fmla="*/ 1603169 h 2712522"/>
                  <a:gd name="connsiteX0" fmla="*/ 0 w 3895705"/>
                  <a:gd name="connsiteY0" fmla="*/ 1603169 h 2712522"/>
                  <a:gd name="connsiteX1" fmla="*/ 2272744 w 3895705"/>
                  <a:gd name="connsiteY1" fmla="*/ 2712522 h 2712522"/>
                  <a:gd name="connsiteX2" fmla="*/ 3669476 w 3895705"/>
                  <a:gd name="connsiteY2" fmla="*/ 2559132 h 2712522"/>
                  <a:gd name="connsiteX3" fmla="*/ 3895705 w 3895705"/>
                  <a:gd name="connsiteY3" fmla="*/ 784761 h 2712522"/>
                  <a:gd name="connsiteX4" fmla="*/ 2725387 w 3895705"/>
                  <a:gd name="connsiteY4" fmla="*/ 0 h 2712522"/>
                  <a:gd name="connsiteX5" fmla="*/ 1790596 w 3895705"/>
                  <a:gd name="connsiteY5" fmla="*/ 1406236 h 2712522"/>
                  <a:gd name="connsiteX6" fmla="*/ 0 w 3895705"/>
                  <a:gd name="connsiteY6" fmla="*/ 1603169 h 2712522"/>
                  <a:gd name="connsiteX0" fmla="*/ 0 w 3895705"/>
                  <a:gd name="connsiteY0" fmla="*/ 1967270 h 3076623"/>
                  <a:gd name="connsiteX1" fmla="*/ 2272744 w 3895705"/>
                  <a:gd name="connsiteY1" fmla="*/ 3076623 h 3076623"/>
                  <a:gd name="connsiteX2" fmla="*/ 3669476 w 3895705"/>
                  <a:gd name="connsiteY2" fmla="*/ 2923233 h 3076623"/>
                  <a:gd name="connsiteX3" fmla="*/ 3895705 w 3895705"/>
                  <a:gd name="connsiteY3" fmla="*/ 1148862 h 3076623"/>
                  <a:gd name="connsiteX4" fmla="*/ 2396624 w 3895705"/>
                  <a:gd name="connsiteY4" fmla="*/ 0 h 3076623"/>
                  <a:gd name="connsiteX5" fmla="*/ 1790596 w 3895705"/>
                  <a:gd name="connsiteY5" fmla="*/ 1770337 h 3076623"/>
                  <a:gd name="connsiteX6" fmla="*/ 0 w 3895705"/>
                  <a:gd name="connsiteY6" fmla="*/ 1967270 h 3076623"/>
                  <a:gd name="connsiteX0" fmla="*/ 0 w 4549138"/>
                  <a:gd name="connsiteY0" fmla="*/ 1967270 h 3076623"/>
                  <a:gd name="connsiteX1" fmla="*/ 2272744 w 4549138"/>
                  <a:gd name="connsiteY1" fmla="*/ 3076623 h 3076623"/>
                  <a:gd name="connsiteX2" fmla="*/ 3669476 w 4549138"/>
                  <a:gd name="connsiteY2" fmla="*/ 2923233 h 3076623"/>
                  <a:gd name="connsiteX3" fmla="*/ 4549138 w 4549138"/>
                  <a:gd name="connsiteY3" fmla="*/ 1356920 h 3076623"/>
                  <a:gd name="connsiteX4" fmla="*/ 2396624 w 4549138"/>
                  <a:gd name="connsiteY4" fmla="*/ 0 h 3076623"/>
                  <a:gd name="connsiteX5" fmla="*/ 1790596 w 4549138"/>
                  <a:gd name="connsiteY5" fmla="*/ 1770337 h 3076623"/>
                  <a:gd name="connsiteX6" fmla="*/ 0 w 4549138"/>
                  <a:gd name="connsiteY6" fmla="*/ 1967270 h 3076623"/>
                  <a:gd name="connsiteX0" fmla="*/ 0 w 4549138"/>
                  <a:gd name="connsiteY0" fmla="*/ 2282853 h 3392206"/>
                  <a:gd name="connsiteX1" fmla="*/ 2272744 w 4549138"/>
                  <a:gd name="connsiteY1" fmla="*/ 3392206 h 3392206"/>
                  <a:gd name="connsiteX2" fmla="*/ 3669476 w 4549138"/>
                  <a:gd name="connsiteY2" fmla="*/ 3238816 h 3392206"/>
                  <a:gd name="connsiteX3" fmla="*/ 4549138 w 4549138"/>
                  <a:gd name="connsiteY3" fmla="*/ 1672503 h 3392206"/>
                  <a:gd name="connsiteX4" fmla="*/ 1914290 w 4549138"/>
                  <a:gd name="connsiteY4" fmla="*/ 0 h 3392206"/>
                  <a:gd name="connsiteX5" fmla="*/ 1790596 w 4549138"/>
                  <a:gd name="connsiteY5" fmla="*/ 2085920 h 3392206"/>
                  <a:gd name="connsiteX6" fmla="*/ 0 w 4549138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549138 w 4800560"/>
                  <a:gd name="connsiteY3" fmla="*/ 1672503 h 3392206"/>
                  <a:gd name="connsiteX4" fmla="*/ 4800560 w 4800560"/>
                  <a:gd name="connsiteY4" fmla="*/ 1661452 h 3392206"/>
                  <a:gd name="connsiteX5" fmla="*/ 1914290 w 4800560"/>
                  <a:gd name="connsiteY5" fmla="*/ 0 h 3392206"/>
                  <a:gd name="connsiteX6" fmla="*/ 1790596 w 4800560"/>
                  <a:gd name="connsiteY6" fmla="*/ 2085920 h 3392206"/>
                  <a:gd name="connsiteX7" fmla="*/ 0 w 4800560"/>
                  <a:gd name="connsiteY7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800560 w 4800560"/>
                  <a:gd name="connsiteY3" fmla="*/ 1661452 h 3392206"/>
                  <a:gd name="connsiteX4" fmla="*/ 1914290 w 4800560"/>
                  <a:gd name="connsiteY4" fmla="*/ 0 h 3392206"/>
                  <a:gd name="connsiteX5" fmla="*/ 1790596 w 4800560"/>
                  <a:gd name="connsiteY5" fmla="*/ 2085920 h 3392206"/>
                  <a:gd name="connsiteX6" fmla="*/ 0 w 4800560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4800560 w 4800560"/>
                  <a:gd name="connsiteY2" fmla="*/ 1661452 h 3392206"/>
                  <a:gd name="connsiteX3" fmla="*/ 1914290 w 4800560"/>
                  <a:gd name="connsiteY3" fmla="*/ 0 h 3392206"/>
                  <a:gd name="connsiteX4" fmla="*/ 1790596 w 4800560"/>
                  <a:gd name="connsiteY4" fmla="*/ 2085920 h 3392206"/>
                  <a:gd name="connsiteX5" fmla="*/ 0 w 4800560"/>
                  <a:gd name="connsiteY5" fmla="*/ 2282853 h 3392206"/>
                  <a:gd name="connsiteX0" fmla="*/ 0 w 4800560"/>
                  <a:gd name="connsiteY0" fmla="*/ 2282853 h 4887308"/>
                  <a:gd name="connsiteX1" fmla="*/ 4527397 w 4800560"/>
                  <a:gd name="connsiteY1" fmla="*/ 4887308 h 4887308"/>
                  <a:gd name="connsiteX2" fmla="*/ 4800560 w 4800560"/>
                  <a:gd name="connsiteY2" fmla="*/ 1661452 h 4887308"/>
                  <a:gd name="connsiteX3" fmla="*/ 1914290 w 4800560"/>
                  <a:gd name="connsiteY3" fmla="*/ 0 h 4887308"/>
                  <a:gd name="connsiteX4" fmla="*/ 1790596 w 4800560"/>
                  <a:gd name="connsiteY4" fmla="*/ 2085920 h 4887308"/>
                  <a:gd name="connsiteX5" fmla="*/ 0 w 4800560"/>
                  <a:gd name="connsiteY5" fmla="*/ 2282853 h 4887308"/>
                  <a:gd name="connsiteX0" fmla="*/ 0 w 5737710"/>
                  <a:gd name="connsiteY0" fmla="*/ 2282853 h 4887308"/>
                  <a:gd name="connsiteX1" fmla="*/ 4527397 w 5737710"/>
                  <a:gd name="connsiteY1" fmla="*/ 4887308 h 4887308"/>
                  <a:gd name="connsiteX2" fmla="*/ 5737710 w 5737710"/>
                  <a:gd name="connsiteY2" fmla="*/ 2109983 h 4887308"/>
                  <a:gd name="connsiteX3" fmla="*/ 1914290 w 5737710"/>
                  <a:gd name="connsiteY3" fmla="*/ 0 h 4887308"/>
                  <a:gd name="connsiteX4" fmla="*/ 1790596 w 5737710"/>
                  <a:gd name="connsiteY4" fmla="*/ 2085920 h 4887308"/>
                  <a:gd name="connsiteX5" fmla="*/ 0 w 5737710"/>
                  <a:gd name="connsiteY5" fmla="*/ 2282853 h 4887308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790596 w 5737710"/>
                  <a:gd name="connsiteY4" fmla="*/ 2085920 h 4289267"/>
                  <a:gd name="connsiteX5" fmla="*/ 0 w 5737710"/>
                  <a:gd name="connsiteY5" fmla="*/ 2282853 h 4289267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3518131 w 5737710"/>
                  <a:gd name="connsiteY4" fmla="*/ 3397070 h 4289267"/>
                  <a:gd name="connsiteX5" fmla="*/ 0 w 5737710"/>
                  <a:gd name="connsiteY5" fmla="*/ 2282853 h 4289267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926732 w 5737710"/>
                  <a:gd name="connsiteY4" fmla="*/ 1721202 h 4289267"/>
                  <a:gd name="connsiteX5" fmla="*/ 3518131 w 5737710"/>
                  <a:gd name="connsiteY5" fmla="*/ 3397070 h 4289267"/>
                  <a:gd name="connsiteX6" fmla="*/ 0 w 5737710"/>
                  <a:gd name="connsiteY6" fmla="*/ 2282853 h 4289267"/>
                  <a:gd name="connsiteX0" fmla="*/ 0 w 6311755"/>
                  <a:gd name="connsiteY0" fmla="*/ 3386446 h 4289267"/>
                  <a:gd name="connsiteX1" fmla="*/ 4532876 w 6311755"/>
                  <a:gd name="connsiteY1" fmla="*/ 4289267 h 4289267"/>
                  <a:gd name="connsiteX2" fmla="*/ 6311755 w 6311755"/>
                  <a:gd name="connsiteY2" fmla="*/ 2109983 h 4289267"/>
                  <a:gd name="connsiteX3" fmla="*/ 2488335 w 6311755"/>
                  <a:gd name="connsiteY3" fmla="*/ 0 h 4289267"/>
                  <a:gd name="connsiteX4" fmla="*/ 2500777 w 6311755"/>
                  <a:gd name="connsiteY4" fmla="*/ 1721202 h 4289267"/>
                  <a:gd name="connsiteX5" fmla="*/ 4092176 w 6311755"/>
                  <a:gd name="connsiteY5" fmla="*/ 3397070 h 4289267"/>
                  <a:gd name="connsiteX6" fmla="*/ 0 w 6311755"/>
                  <a:gd name="connsiteY6" fmla="*/ 3386446 h 4289267"/>
                  <a:gd name="connsiteX0" fmla="*/ 0 w 6311755"/>
                  <a:gd name="connsiteY0" fmla="*/ 3386446 h 4601446"/>
                  <a:gd name="connsiteX1" fmla="*/ 1780282 w 6311755"/>
                  <a:gd name="connsiteY1" fmla="*/ 4601446 h 4601446"/>
                  <a:gd name="connsiteX2" fmla="*/ 6311755 w 6311755"/>
                  <a:gd name="connsiteY2" fmla="*/ 2109983 h 4601446"/>
                  <a:gd name="connsiteX3" fmla="*/ 2488335 w 6311755"/>
                  <a:gd name="connsiteY3" fmla="*/ 0 h 4601446"/>
                  <a:gd name="connsiteX4" fmla="*/ 2500777 w 6311755"/>
                  <a:gd name="connsiteY4" fmla="*/ 1721202 h 4601446"/>
                  <a:gd name="connsiteX5" fmla="*/ 4092176 w 6311755"/>
                  <a:gd name="connsiteY5" fmla="*/ 3397070 h 4601446"/>
                  <a:gd name="connsiteX6" fmla="*/ 0 w 6311755"/>
                  <a:gd name="connsiteY6" fmla="*/ 3386446 h 4601446"/>
                  <a:gd name="connsiteX0" fmla="*/ 0 w 6311755"/>
                  <a:gd name="connsiteY0" fmla="*/ 3386446 h 4601446"/>
                  <a:gd name="connsiteX1" fmla="*/ 1780282 w 6311755"/>
                  <a:gd name="connsiteY1" fmla="*/ 4601446 h 4601446"/>
                  <a:gd name="connsiteX2" fmla="*/ 5946377 w 6311755"/>
                  <a:gd name="connsiteY2" fmla="*/ 4498748 h 4601446"/>
                  <a:gd name="connsiteX3" fmla="*/ 6311755 w 6311755"/>
                  <a:gd name="connsiteY3" fmla="*/ 2109983 h 4601446"/>
                  <a:gd name="connsiteX4" fmla="*/ 2488335 w 6311755"/>
                  <a:gd name="connsiteY4" fmla="*/ 0 h 4601446"/>
                  <a:gd name="connsiteX5" fmla="*/ 2500777 w 6311755"/>
                  <a:gd name="connsiteY5" fmla="*/ 1721202 h 4601446"/>
                  <a:gd name="connsiteX6" fmla="*/ 4092176 w 6311755"/>
                  <a:gd name="connsiteY6" fmla="*/ 3397070 h 4601446"/>
                  <a:gd name="connsiteX7" fmla="*/ 0 w 6311755"/>
                  <a:gd name="connsiteY7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500777 w 5946377"/>
                  <a:gd name="connsiteY5" fmla="*/ 1721202 h 4601446"/>
                  <a:gd name="connsiteX6" fmla="*/ 4092176 w 5946377"/>
                  <a:gd name="connsiteY6" fmla="*/ 3397070 h 4601446"/>
                  <a:gd name="connsiteX7" fmla="*/ 0 w 5946377"/>
                  <a:gd name="connsiteY7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500777 w 5946377"/>
                  <a:gd name="connsiteY5" fmla="*/ 1721202 h 4601446"/>
                  <a:gd name="connsiteX6" fmla="*/ 4092176 w 5946377"/>
                  <a:gd name="connsiteY6" fmla="*/ 3397070 h 4601446"/>
                  <a:gd name="connsiteX7" fmla="*/ 0 w 5946377"/>
                  <a:gd name="connsiteY7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500777 w 5946377"/>
                  <a:gd name="connsiteY5" fmla="*/ 1721202 h 4601446"/>
                  <a:gd name="connsiteX6" fmla="*/ 4118635 w 5946377"/>
                  <a:gd name="connsiteY6" fmla="*/ 3383926 h 4601446"/>
                  <a:gd name="connsiteX7" fmla="*/ 0 w 5946377"/>
                  <a:gd name="connsiteY7" fmla="*/ 3386446 h 4601446"/>
                  <a:gd name="connsiteX0" fmla="*/ 0 w 5946377"/>
                  <a:gd name="connsiteY0" fmla="*/ 3764398 h 4979398"/>
                  <a:gd name="connsiteX1" fmla="*/ 1780282 w 5946377"/>
                  <a:gd name="connsiteY1" fmla="*/ 4979398 h 4979398"/>
                  <a:gd name="connsiteX2" fmla="*/ 5946377 w 5946377"/>
                  <a:gd name="connsiteY2" fmla="*/ 4876700 h 4979398"/>
                  <a:gd name="connsiteX3" fmla="*/ 5917123 w 5946377"/>
                  <a:gd name="connsiteY3" fmla="*/ 2862549 h 4979398"/>
                  <a:gd name="connsiteX4" fmla="*/ 2488335 w 5946377"/>
                  <a:gd name="connsiteY4" fmla="*/ 377952 h 4979398"/>
                  <a:gd name="connsiteX5" fmla="*/ 2488254 w 5946377"/>
                  <a:gd name="connsiteY5" fmla="*/ 594834 h 4979398"/>
                  <a:gd name="connsiteX6" fmla="*/ 2500777 w 5946377"/>
                  <a:gd name="connsiteY6" fmla="*/ 2099154 h 4979398"/>
                  <a:gd name="connsiteX7" fmla="*/ 4118635 w 5946377"/>
                  <a:gd name="connsiteY7" fmla="*/ 3761878 h 4979398"/>
                  <a:gd name="connsiteX8" fmla="*/ 0 w 5946377"/>
                  <a:gd name="connsiteY8" fmla="*/ 3764398 h 4979398"/>
                  <a:gd name="connsiteX0" fmla="*/ 0 w 5946377"/>
                  <a:gd name="connsiteY0" fmla="*/ 3764398 h 4979398"/>
                  <a:gd name="connsiteX1" fmla="*/ 1780282 w 5946377"/>
                  <a:gd name="connsiteY1" fmla="*/ 4979398 h 4979398"/>
                  <a:gd name="connsiteX2" fmla="*/ 5946377 w 5946377"/>
                  <a:gd name="connsiteY2" fmla="*/ 4876700 h 4979398"/>
                  <a:gd name="connsiteX3" fmla="*/ 5917123 w 5946377"/>
                  <a:gd name="connsiteY3" fmla="*/ 2862549 h 4979398"/>
                  <a:gd name="connsiteX4" fmla="*/ 2488335 w 5946377"/>
                  <a:gd name="connsiteY4" fmla="*/ 377952 h 4979398"/>
                  <a:gd name="connsiteX5" fmla="*/ 2488254 w 5946377"/>
                  <a:gd name="connsiteY5" fmla="*/ 594834 h 4979398"/>
                  <a:gd name="connsiteX6" fmla="*/ 2500777 w 5946377"/>
                  <a:gd name="connsiteY6" fmla="*/ 2099154 h 4979398"/>
                  <a:gd name="connsiteX7" fmla="*/ 4118635 w 5946377"/>
                  <a:gd name="connsiteY7" fmla="*/ 3761878 h 4979398"/>
                  <a:gd name="connsiteX8" fmla="*/ 0 w 5946377"/>
                  <a:gd name="connsiteY8" fmla="*/ 3764398 h 4979398"/>
                  <a:gd name="connsiteX0" fmla="*/ 0 w 5946377"/>
                  <a:gd name="connsiteY0" fmla="*/ 3456431 h 4671431"/>
                  <a:gd name="connsiteX1" fmla="*/ 1780282 w 5946377"/>
                  <a:gd name="connsiteY1" fmla="*/ 4671431 h 4671431"/>
                  <a:gd name="connsiteX2" fmla="*/ 5946377 w 5946377"/>
                  <a:gd name="connsiteY2" fmla="*/ 4568733 h 4671431"/>
                  <a:gd name="connsiteX3" fmla="*/ 5917123 w 5946377"/>
                  <a:gd name="connsiteY3" fmla="*/ 2554582 h 4671431"/>
                  <a:gd name="connsiteX4" fmla="*/ 2488335 w 5946377"/>
                  <a:gd name="connsiteY4" fmla="*/ 69985 h 4671431"/>
                  <a:gd name="connsiteX5" fmla="*/ 2488254 w 5946377"/>
                  <a:gd name="connsiteY5" fmla="*/ 286867 h 4671431"/>
                  <a:gd name="connsiteX6" fmla="*/ 2500777 w 5946377"/>
                  <a:gd name="connsiteY6" fmla="*/ 1791187 h 4671431"/>
                  <a:gd name="connsiteX7" fmla="*/ 4118635 w 5946377"/>
                  <a:gd name="connsiteY7" fmla="*/ 3453911 h 4671431"/>
                  <a:gd name="connsiteX8" fmla="*/ 0 w 5946377"/>
                  <a:gd name="connsiteY8" fmla="*/ 3456431 h 4671431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488254 w 5946377"/>
                  <a:gd name="connsiteY5" fmla="*/ 216882 h 4601446"/>
                  <a:gd name="connsiteX6" fmla="*/ 2500777 w 5946377"/>
                  <a:gd name="connsiteY6" fmla="*/ 1721202 h 4601446"/>
                  <a:gd name="connsiteX7" fmla="*/ 4118635 w 5946377"/>
                  <a:gd name="connsiteY7" fmla="*/ 3383926 h 4601446"/>
                  <a:gd name="connsiteX8" fmla="*/ 0 w 5946377"/>
                  <a:gd name="connsiteY8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565295 w 5946377"/>
                  <a:gd name="connsiteY4" fmla="*/ 0 h 4601446"/>
                  <a:gd name="connsiteX5" fmla="*/ 2488254 w 5946377"/>
                  <a:gd name="connsiteY5" fmla="*/ 216882 h 4601446"/>
                  <a:gd name="connsiteX6" fmla="*/ 2500777 w 5946377"/>
                  <a:gd name="connsiteY6" fmla="*/ 1721202 h 4601446"/>
                  <a:gd name="connsiteX7" fmla="*/ 4118635 w 5946377"/>
                  <a:gd name="connsiteY7" fmla="*/ 3383926 h 4601446"/>
                  <a:gd name="connsiteX8" fmla="*/ 0 w 5946377"/>
                  <a:gd name="connsiteY8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565295 w 5946377"/>
                  <a:gd name="connsiteY4" fmla="*/ 0 h 4601446"/>
                  <a:gd name="connsiteX5" fmla="*/ 2488254 w 5946377"/>
                  <a:gd name="connsiteY5" fmla="*/ 216882 h 4601446"/>
                  <a:gd name="connsiteX6" fmla="*/ 2500777 w 5946377"/>
                  <a:gd name="connsiteY6" fmla="*/ 1721202 h 4601446"/>
                  <a:gd name="connsiteX7" fmla="*/ 4118635 w 5946377"/>
                  <a:gd name="connsiteY7" fmla="*/ 3383926 h 4601446"/>
                  <a:gd name="connsiteX8" fmla="*/ 0 w 5946377"/>
                  <a:gd name="connsiteY8" fmla="*/ 3386446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0 w 6891200"/>
                  <a:gd name="connsiteY8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1513443 w 6891200"/>
                  <a:gd name="connsiteY8" fmla="*/ 3643841 h 4601446"/>
                  <a:gd name="connsiteX9" fmla="*/ 0 w 6891200"/>
                  <a:gd name="connsiteY9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1513443 w 6891200"/>
                  <a:gd name="connsiteY8" fmla="*/ 3643841 h 4601446"/>
                  <a:gd name="connsiteX9" fmla="*/ 0 w 6891200"/>
                  <a:gd name="connsiteY9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032691 w 6891200"/>
                  <a:gd name="connsiteY8" fmla="*/ 3699547 h 4601446"/>
                  <a:gd name="connsiteX9" fmla="*/ 1513443 w 6891200"/>
                  <a:gd name="connsiteY9" fmla="*/ 3643841 h 4601446"/>
                  <a:gd name="connsiteX10" fmla="*/ 0 w 6891200"/>
                  <a:gd name="connsiteY10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032691 w 6891200"/>
                  <a:gd name="connsiteY8" fmla="*/ 3699547 h 4601446"/>
                  <a:gd name="connsiteX9" fmla="*/ 1513443 w 6891200"/>
                  <a:gd name="connsiteY9" fmla="*/ 3643841 h 4601446"/>
                  <a:gd name="connsiteX10" fmla="*/ 0 w 6891200"/>
                  <a:gd name="connsiteY10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3463215 w 6891200"/>
                  <a:gd name="connsiteY7" fmla="*/ 3241390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529061 h 4601446"/>
                  <a:gd name="connsiteX6" fmla="*/ 3445600 w 6891200"/>
                  <a:gd name="connsiteY6" fmla="*/ 1721202 h 4601446"/>
                  <a:gd name="connsiteX7" fmla="*/ 3463215 w 6891200"/>
                  <a:gd name="connsiteY7" fmla="*/ 3241390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50819 w 6891200"/>
                  <a:gd name="connsiteY5" fmla="*/ 561345 h 4601446"/>
                  <a:gd name="connsiteX6" fmla="*/ 3445600 w 6891200"/>
                  <a:gd name="connsiteY6" fmla="*/ 1721202 h 4601446"/>
                  <a:gd name="connsiteX7" fmla="*/ 3463215 w 6891200"/>
                  <a:gd name="connsiteY7" fmla="*/ 3241390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50819 w 6891200"/>
                  <a:gd name="connsiteY5" fmla="*/ 460839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50819 w 6891200"/>
                  <a:gd name="connsiteY5" fmla="*/ 460839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73161 w 6891200"/>
                  <a:gd name="connsiteY5" fmla="*/ 467235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73161 w 6891200"/>
                  <a:gd name="connsiteY5" fmla="*/ 467235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094677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73161 w 6891200"/>
                  <a:gd name="connsiteY5" fmla="*/ 467235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73161 w 6861946"/>
                  <a:gd name="connsiteY5" fmla="*/ 467235 h 4500940"/>
                  <a:gd name="connsiteX6" fmla="*/ 3445600 w 6861946"/>
                  <a:gd name="connsiteY6" fmla="*/ 1620696 h 4500940"/>
                  <a:gd name="connsiteX7" fmla="*/ 3463215 w 6861946"/>
                  <a:gd name="connsiteY7" fmla="*/ 3140884 h 4500940"/>
                  <a:gd name="connsiteX8" fmla="*/ 3412266 w 6861946"/>
                  <a:gd name="connsiteY8" fmla="*/ 3448890 h 4500940"/>
                  <a:gd name="connsiteX9" fmla="*/ 3032691 w 6861946"/>
                  <a:gd name="connsiteY9" fmla="*/ 3599041 h 4500940"/>
                  <a:gd name="connsiteX10" fmla="*/ 1513443 w 6861946"/>
                  <a:gd name="connsiteY10" fmla="*/ 3543335 h 4500940"/>
                  <a:gd name="connsiteX11" fmla="*/ 0 w 6861946"/>
                  <a:gd name="connsiteY11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73161 w 6861946"/>
                  <a:gd name="connsiteY5" fmla="*/ 467235 h 4500940"/>
                  <a:gd name="connsiteX6" fmla="*/ 3463215 w 6861946"/>
                  <a:gd name="connsiteY6" fmla="*/ 3140884 h 4500940"/>
                  <a:gd name="connsiteX7" fmla="*/ 3412266 w 6861946"/>
                  <a:gd name="connsiteY7" fmla="*/ 3448890 h 4500940"/>
                  <a:gd name="connsiteX8" fmla="*/ 3032691 w 6861946"/>
                  <a:gd name="connsiteY8" fmla="*/ 3599041 h 4500940"/>
                  <a:gd name="connsiteX9" fmla="*/ 1513443 w 6861946"/>
                  <a:gd name="connsiteY9" fmla="*/ 3543335 h 4500940"/>
                  <a:gd name="connsiteX10" fmla="*/ 0 w 6861946"/>
                  <a:gd name="connsiteY10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63215 w 6861946"/>
                  <a:gd name="connsiteY5" fmla="*/ 3140884 h 4500940"/>
                  <a:gd name="connsiteX6" fmla="*/ 3412266 w 6861946"/>
                  <a:gd name="connsiteY6" fmla="*/ 3448890 h 4500940"/>
                  <a:gd name="connsiteX7" fmla="*/ 3032691 w 6861946"/>
                  <a:gd name="connsiteY7" fmla="*/ 3599041 h 4500940"/>
                  <a:gd name="connsiteX8" fmla="*/ 1513443 w 6861946"/>
                  <a:gd name="connsiteY8" fmla="*/ 3543335 h 4500940"/>
                  <a:gd name="connsiteX9" fmla="*/ 0 w 6861946"/>
                  <a:gd name="connsiteY9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3032691 w 6861946"/>
                  <a:gd name="connsiteY6" fmla="*/ 3599041 h 4500940"/>
                  <a:gd name="connsiteX7" fmla="*/ 1513443 w 6861946"/>
                  <a:gd name="connsiteY7" fmla="*/ 3543335 h 4500940"/>
                  <a:gd name="connsiteX8" fmla="*/ 0 w 6861946"/>
                  <a:gd name="connsiteY8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1513443 w 6861946"/>
                  <a:gd name="connsiteY6" fmla="*/ 3543335 h 4500940"/>
                  <a:gd name="connsiteX7" fmla="*/ 0 w 6861946"/>
                  <a:gd name="connsiteY7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0 w 6861946"/>
                  <a:gd name="connsiteY6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0 w 6861946"/>
                  <a:gd name="connsiteY6" fmla="*/ 3535683 h 4500940"/>
                  <a:gd name="connsiteX0" fmla="*/ 3412266 w 6861946"/>
                  <a:gd name="connsiteY0" fmla="*/ 3373967 h 4426017"/>
                  <a:gd name="connsiteX1" fmla="*/ 0 w 6861946"/>
                  <a:gd name="connsiteY1" fmla="*/ 3460760 h 4426017"/>
                  <a:gd name="connsiteX2" fmla="*/ 2094677 w 6861946"/>
                  <a:gd name="connsiteY2" fmla="*/ 4426017 h 4426017"/>
                  <a:gd name="connsiteX3" fmla="*/ 5946377 w 6861946"/>
                  <a:gd name="connsiteY3" fmla="*/ 4323319 h 4426017"/>
                  <a:gd name="connsiteX4" fmla="*/ 6861946 w 6861946"/>
                  <a:gd name="connsiteY4" fmla="*/ 2309168 h 4426017"/>
                  <a:gd name="connsiteX5" fmla="*/ 3515975 w 6861946"/>
                  <a:gd name="connsiteY5" fmla="*/ 0 h 4426017"/>
                  <a:gd name="connsiteX0" fmla="*/ 3412266 w 6861946"/>
                  <a:gd name="connsiteY0" fmla="*/ 3373967 h 4426017"/>
                  <a:gd name="connsiteX1" fmla="*/ 0 w 6861946"/>
                  <a:gd name="connsiteY1" fmla="*/ 3460760 h 4426017"/>
                  <a:gd name="connsiteX2" fmla="*/ 2094677 w 6861946"/>
                  <a:gd name="connsiteY2" fmla="*/ 4426017 h 4426017"/>
                  <a:gd name="connsiteX3" fmla="*/ 5946377 w 6861946"/>
                  <a:gd name="connsiteY3" fmla="*/ 4323319 h 4426017"/>
                  <a:gd name="connsiteX4" fmla="*/ 6861946 w 6861946"/>
                  <a:gd name="connsiteY4" fmla="*/ 2309168 h 4426017"/>
                  <a:gd name="connsiteX5" fmla="*/ 3515975 w 6861946"/>
                  <a:gd name="connsiteY5" fmla="*/ 0 h 4426017"/>
                  <a:gd name="connsiteX6" fmla="*/ 3412266 w 6861946"/>
                  <a:gd name="connsiteY6" fmla="*/ 3373967 h 4426017"/>
                  <a:gd name="connsiteX0" fmla="*/ 3412266 w 6861946"/>
                  <a:gd name="connsiteY0" fmla="*/ 2812045 h 3864095"/>
                  <a:gd name="connsiteX1" fmla="*/ 0 w 6861946"/>
                  <a:gd name="connsiteY1" fmla="*/ 2898838 h 3864095"/>
                  <a:gd name="connsiteX2" fmla="*/ 2094677 w 6861946"/>
                  <a:gd name="connsiteY2" fmla="*/ 3864095 h 3864095"/>
                  <a:gd name="connsiteX3" fmla="*/ 5946377 w 6861946"/>
                  <a:gd name="connsiteY3" fmla="*/ 3761397 h 3864095"/>
                  <a:gd name="connsiteX4" fmla="*/ 6861946 w 6861946"/>
                  <a:gd name="connsiteY4" fmla="*/ 1747246 h 3864095"/>
                  <a:gd name="connsiteX5" fmla="*/ 3671535 w 6861946"/>
                  <a:gd name="connsiteY5" fmla="*/ 0 h 3864095"/>
                  <a:gd name="connsiteX6" fmla="*/ 3412266 w 6861946"/>
                  <a:gd name="connsiteY6" fmla="*/ 2812045 h 3864095"/>
                  <a:gd name="connsiteX0" fmla="*/ 3412266 w 6861946"/>
                  <a:gd name="connsiteY0" fmla="*/ 2852004 h 3904054"/>
                  <a:gd name="connsiteX1" fmla="*/ 0 w 6861946"/>
                  <a:gd name="connsiteY1" fmla="*/ 2938797 h 3904054"/>
                  <a:gd name="connsiteX2" fmla="*/ 2094677 w 6861946"/>
                  <a:gd name="connsiteY2" fmla="*/ 3904054 h 3904054"/>
                  <a:gd name="connsiteX3" fmla="*/ 5946377 w 6861946"/>
                  <a:gd name="connsiteY3" fmla="*/ 3801356 h 3904054"/>
                  <a:gd name="connsiteX4" fmla="*/ 6861946 w 6861946"/>
                  <a:gd name="connsiteY4" fmla="*/ 1787205 h 3904054"/>
                  <a:gd name="connsiteX5" fmla="*/ 3688892 w 6861946"/>
                  <a:gd name="connsiteY5" fmla="*/ 0 h 3904054"/>
                  <a:gd name="connsiteX6" fmla="*/ 3412266 w 6861946"/>
                  <a:gd name="connsiteY6" fmla="*/ 2852004 h 3904054"/>
                  <a:gd name="connsiteX0" fmla="*/ 3412266 w 6861946"/>
                  <a:gd name="connsiteY0" fmla="*/ 2852004 h 6042189"/>
                  <a:gd name="connsiteX1" fmla="*/ 0 w 6861946"/>
                  <a:gd name="connsiteY1" fmla="*/ 2938797 h 6042189"/>
                  <a:gd name="connsiteX2" fmla="*/ 2094677 w 6861946"/>
                  <a:gd name="connsiteY2" fmla="*/ 3904054 h 6042189"/>
                  <a:gd name="connsiteX3" fmla="*/ 4680938 w 6861946"/>
                  <a:gd name="connsiteY3" fmla="*/ 6042189 h 6042189"/>
                  <a:gd name="connsiteX4" fmla="*/ 6861946 w 6861946"/>
                  <a:gd name="connsiteY4" fmla="*/ 1787205 h 6042189"/>
                  <a:gd name="connsiteX5" fmla="*/ 3688892 w 6861946"/>
                  <a:gd name="connsiteY5" fmla="*/ 0 h 6042189"/>
                  <a:gd name="connsiteX6" fmla="*/ 3412266 w 6861946"/>
                  <a:gd name="connsiteY6" fmla="*/ 2852004 h 6042189"/>
                  <a:gd name="connsiteX0" fmla="*/ 3412266 w 6861946"/>
                  <a:gd name="connsiteY0" fmla="*/ 2852004 h 6042189"/>
                  <a:gd name="connsiteX1" fmla="*/ 0 w 6861946"/>
                  <a:gd name="connsiteY1" fmla="*/ 2938797 h 6042189"/>
                  <a:gd name="connsiteX2" fmla="*/ 4680938 w 6861946"/>
                  <a:gd name="connsiteY2" fmla="*/ 6042189 h 6042189"/>
                  <a:gd name="connsiteX3" fmla="*/ 6861946 w 6861946"/>
                  <a:gd name="connsiteY3" fmla="*/ 1787205 h 6042189"/>
                  <a:gd name="connsiteX4" fmla="*/ 3688892 w 6861946"/>
                  <a:gd name="connsiteY4" fmla="*/ 0 h 6042189"/>
                  <a:gd name="connsiteX5" fmla="*/ 3412266 w 6861946"/>
                  <a:gd name="connsiteY5" fmla="*/ 2852004 h 6042189"/>
                  <a:gd name="connsiteX0" fmla="*/ 3412266 w 6861946"/>
                  <a:gd name="connsiteY0" fmla="*/ 2852004 h 6877562"/>
                  <a:gd name="connsiteX1" fmla="*/ 0 w 6861946"/>
                  <a:gd name="connsiteY1" fmla="*/ 2938797 h 6877562"/>
                  <a:gd name="connsiteX2" fmla="*/ 2776635 w 6861946"/>
                  <a:gd name="connsiteY2" fmla="*/ 6877562 h 6877562"/>
                  <a:gd name="connsiteX3" fmla="*/ 6861946 w 6861946"/>
                  <a:gd name="connsiteY3" fmla="*/ 1787205 h 6877562"/>
                  <a:gd name="connsiteX4" fmla="*/ 3688892 w 6861946"/>
                  <a:gd name="connsiteY4" fmla="*/ 0 h 6877562"/>
                  <a:gd name="connsiteX5" fmla="*/ 3412266 w 6861946"/>
                  <a:gd name="connsiteY5" fmla="*/ 2852004 h 6877562"/>
                  <a:gd name="connsiteX0" fmla="*/ 3222143 w 6861946"/>
                  <a:gd name="connsiteY0" fmla="*/ 2624346 h 6877562"/>
                  <a:gd name="connsiteX1" fmla="*/ 0 w 6861946"/>
                  <a:gd name="connsiteY1" fmla="*/ 2938797 h 6877562"/>
                  <a:gd name="connsiteX2" fmla="*/ 2776635 w 6861946"/>
                  <a:gd name="connsiteY2" fmla="*/ 6877562 h 6877562"/>
                  <a:gd name="connsiteX3" fmla="*/ 6861946 w 6861946"/>
                  <a:gd name="connsiteY3" fmla="*/ 1787205 h 6877562"/>
                  <a:gd name="connsiteX4" fmla="*/ 3688892 w 6861946"/>
                  <a:gd name="connsiteY4" fmla="*/ 0 h 6877562"/>
                  <a:gd name="connsiteX5" fmla="*/ 3222143 w 6861946"/>
                  <a:gd name="connsiteY5" fmla="*/ 2624346 h 6877562"/>
                  <a:gd name="connsiteX0" fmla="*/ 3222143 w 6861946"/>
                  <a:gd name="connsiteY0" fmla="*/ 837142 h 5090358"/>
                  <a:gd name="connsiteX1" fmla="*/ 0 w 6861946"/>
                  <a:gd name="connsiteY1" fmla="*/ 1151593 h 5090358"/>
                  <a:gd name="connsiteX2" fmla="*/ 2776635 w 6861946"/>
                  <a:gd name="connsiteY2" fmla="*/ 5090358 h 5090358"/>
                  <a:gd name="connsiteX3" fmla="*/ 6861946 w 6861946"/>
                  <a:gd name="connsiteY3" fmla="*/ 1 h 5090358"/>
                  <a:gd name="connsiteX4" fmla="*/ 3222143 w 6861946"/>
                  <a:gd name="connsiteY4" fmla="*/ 837142 h 5090358"/>
                  <a:gd name="connsiteX0" fmla="*/ 3222143 w 5065955"/>
                  <a:gd name="connsiteY0" fmla="*/ 0 h 4253216"/>
                  <a:gd name="connsiteX1" fmla="*/ 0 w 5065955"/>
                  <a:gd name="connsiteY1" fmla="*/ 314451 h 4253216"/>
                  <a:gd name="connsiteX2" fmla="*/ 2776635 w 5065955"/>
                  <a:gd name="connsiteY2" fmla="*/ 4253216 h 4253216"/>
                  <a:gd name="connsiteX3" fmla="*/ 5065955 w 5065955"/>
                  <a:gd name="connsiteY3" fmla="*/ 2466725 h 4253216"/>
                  <a:gd name="connsiteX4" fmla="*/ 3222143 w 5065955"/>
                  <a:gd name="connsiteY4" fmla="*/ 0 h 4253216"/>
                  <a:gd name="connsiteX0" fmla="*/ 3152517 w 4996329"/>
                  <a:gd name="connsiteY0" fmla="*/ 0 h 4253216"/>
                  <a:gd name="connsiteX1" fmla="*/ 0 w 4996329"/>
                  <a:gd name="connsiteY1" fmla="*/ 310447 h 4253216"/>
                  <a:gd name="connsiteX2" fmla="*/ 2707009 w 4996329"/>
                  <a:gd name="connsiteY2" fmla="*/ 4253216 h 4253216"/>
                  <a:gd name="connsiteX3" fmla="*/ 4996329 w 4996329"/>
                  <a:gd name="connsiteY3" fmla="*/ 2466725 h 4253216"/>
                  <a:gd name="connsiteX4" fmla="*/ 3152517 w 4996329"/>
                  <a:gd name="connsiteY4" fmla="*/ 0 h 4253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96329" h="4253216">
                    <a:moveTo>
                      <a:pt x="3152517" y="0"/>
                    </a:moveTo>
                    <a:lnTo>
                      <a:pt x="0" y="310447"/>
                    </a:lnTo>
                    <a:lnTo>
                      <a:pt x="2707009" y="4253216"/>
                    </a:lnTo>
                    <a:lnTo>
                      <a:pt x="4996329" y="2466725"/>
                    </a:lnTo>
                    <a:lnTo>
                      <a:pt x="315251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35000"/>
                    </a:schemeClr>
                  </a:gs>
                  <a:gs pos="32000">
                    <a:schemeClr val="bg1">
                      <a:lumMod val="50000"/>
                      <a:shade val="675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7966360" y="2553927"/>
                <a:ext cx="1963623" cy="2075375"/>
              </a:xfrm>
              <a:custGeom>
                <a:avLst/>
                <a:gdLst>
                  <a:gd name="connsiteX0" fmla="*/ 204849 w 4310743"/>
                  <a:gd name="connsiteY0" fmla="*/ 1769423 h 3009404"/>
                  <a:gd name="connsiteX1" fmla="*/ 1701140 w 4310743"/>
                  <a:gd name="connsiteY1" fmla="*/ 2487880 h 3009404"/>
                  <a:gd name="connsiteX2" fmla="*/ 3874325 w 4310743"/>
                  <a:gd name="connsiteY2" fmla="*/ 2725386 h 3009404"/>
                  <a:gd name="connsiteX3" fmla="*/ 4153395 w 4310743"/>
                  <a:gd name="connsiteY3" fmla="*/ 783771 h 3009404"/>
                  <a:gd name="connsiteX4" fmla="*/ 2930236 w 4310743"/>
                  <a:gd name="connsiteY4" fmla="*/ 166254 h 3009404"/>
                  <a:gd name="connsiteX5" fmla="*/ 204849 w 4310743"/>
                  <a:gd name="connsiteY5" fmla="*/ 1769423 h 3009404"/>
                  <a:gd name="connsiteX0" fmla="*/ 204849 w 4310743"/>
                  <a:gd name="connsiteY0" fmla="*/ 1603169 h 2843150"/>
                  <a:gd name="connsiteX1" fmla="*/ 1701140 w 4310743"/>
                  <a:gd name="connsiteY1" fmla="*/ 2321626 h 2843150"/>
                  <a:gd name="connsiteX2" fmla="*/ 3874325 w 4310743"/>
                  <a:gd name="connsiteY2" fmla="*/ 2559132 h 2843150"/>
                  <a:gd name="connsiteX3" fmla="*/ 4153395 w 4310743"/>
                  <a:gd name="connsiteY3" fmla="*/ 617517 h 2843150"/>
                  <a:gd name="connsiteX4" fmla="*/ 2930236 w 4310743"/>
                  <a:gd name="connsiteY4" fmla="*/ 0 h 2843150"/>
                  <a:gd name="connsiteX5" fmla="*/ 204849 w 4310743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0 w 4105894"/>
                  <a:gd name="connsiteY5" fmla="*/ 1603169 h 2843150"/>
                  <a:gd name="connsiteX0" fmla="*/ 0 w 4105894"/>
                  <a:gd name="connsiteY0" fmla="*/ 1603169 h 2843150"/>
                  <a:gd name="connsiteX1" fmla="*/ 1496291 w 4105894"/>
                  <a:gd name="connsiteY1" fmla="*/ 2321626 h 2843150"/>
                  <a:gd name="connsiteX2" fmla="*/ 3669476 w 4105894"/>
                  <a:gd name="connsiteY2" fmla="*/ 2559132 h 2843150"/>
                  <a:gd name="connsiteX3" fmla="*/ 3948546 w 4105894"/>
                  <a:gd name="connsiteY3" fmla="*/ 617517 h 2843150"/>
                  <a:gd name="connsiteX4" fmla="*/ 2725387 w 4105894"/>
                  <a:gd name="connsiteY4" fmla="*/ 0 h 2843150"/>
                  <a:gd name="connsiteX5" fmla="*/ 1790596 w 4105894"/>
                  <a:gd name="connsiteY5" fmla="*/ 1406236 h 2843150"/>
                  <a:gd name="connsiteX6" fmla="*/ 0 w 4105894"/>
                  <a:gd name="connsiteY6" fmla="*/ 1603169 h 2843150"/>
                  <a:gd name="connsiteX0" fmla="*/ 0 w 4069378"/>
                  <a:gd name="connsiteY0" fmla="*/ 1603169 h 2815276"/>
                  <a:gd name="connsiteX1" fmla="*/ 1496291 w 4069378"/>
                  <a:gd name="connsiteY1" fmla="*/ 2321626 h 2815276"/>
                  <a:gd name="connsiteX2" fmla="*/ 3669476 w 4069378"/>
                  <a:gd name="connsiteY2" fmla="*/ 2559132 h 2815276"/>
                  <a:gd name="connsiteX3" fmla="*/ 3895705 w 4069378"/>
                  <a:gd name="connsiteY3" fmla="*/ 784761 h 2815276"/>
                  <a:gd name="connsiteX4" fmla="*/ 2725387 w 4069378"/>
                  <a:gd name="connsiteY4" fmla="*/ 0 h 2815276"/>
                  <a:gd name="connsiteX5" fmla="*/ 1790596 w 4069378"/>
                  <a:gd name="connsiteY5" fmla="*/ 1406236 h 2815276"/>
                  <a:gd name="connsiteX6" fmla="*/ 0 w 4069378"/>
                  <a:gd name="connsiteY6" fmla="*/ 1603169 h 2815276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880425"/>
                  <a:gd name="connsiteX1" fmla="*/ 2272744 w 4053053"/>
                  <a:gd name="connsiteY1" fmla="*/ 2712522 h 2880425"/>
                  <a:gd name="connsiteX2" fmla="*/ 3669476 w 4053053"/>
                  <a:gd name="connsiteY2" fmla="*/ 2559132 h 2880425"/>
                  <a:gd name="connsiteX3" fmla="*/ 3895705 w 4053053"/>
                  <a:gd name="connsiteY3" fmla="*/ 784761 h 2880425"/>
                  <a:gd name="connsiteX4" fmla="*/ 2725387 w 4053053"/>
                  <a:gd name="connsiteY4" fmla="*/ 0 h 2880425"/>
                  <a:gd name="connsiteX5" fmla="*/ 1790596 w 4053053"/>
                  <a:gd name="connsiteY5" fmla="*/ 1406236 h 2880425"/>
                  <a:gd name="connsiteX6" fmla="*/ 0 w 4053053"/>
                  <a:gd name="connsiteY6" fmla="*/ 1603169 h 2880425"/>
                  <a:gd name="connsiteX0" fmla="*/ 0 w 4053053"/>
                  <a:gd name="connsiteY0" fmla="*/ 1603169 h 2712522"/>
                  <a:gd name="connsiteX1" fmla="*/ 2272744 w 4053053"/>
                  <a:gd name="connsiteY1" fmla="*/ 2712522 h 2712522"/>
                  <a:gd name="connsiteX2" fmla="*/ 3669476 w 4053053"/>
                  <a:gd name="connsiteY2" fmla="*/ 2559132 h 2712522"/>
                  <a:gd name="connsiteX3" fmla="*/ 3895705 w 4053053"/>
                  <a:gd name="connsiteY3" fmla="*/ 784761 h 2712522"/>
                  <a:gd name="connsiteX4" fmla="*/ 2725387 w 4053053"/>
                  <a:gd name="connsiteY4" fmla="*/ 0 h 2712522"/>
                  <a:gd name="connsiteX5" fmla="*/ 1790596 w 4053053"/>
                  <a:gd name="connsiteY5" fmla="*/ 1406236 h 2712522"/>
                  <a:gd name="connsiteX6" fmla="*/ 0 w 4053053"/>
                  <a:gd name="connsiteY6" fmla="*/ 1603169 h 2712522"/>
                  <a:gd name="connsiteX0" fmla="*/ 0 w 3895705"/>
                  <a:gd name="connsiteY0" fmla="*/ 1603169 h 2712522"/>
                  <a:gd name="connsiteX1" fmla="*/ 2272744 w 3895705"/>
                  <a:gd name="connsiteY1" fmla="*/ 2712522 h 2712522"/>
                  <a:gd name="connsiteX2" fmla="*/ 3669476 w 3895705"/>
                  <a:gd name="connsiteY2" fmla="*/ 2559132 h 2712522"/>
                  <a:gd name="connsiteX3" fmla="*/ 3895705 w 3895705"/>
                  <a:gd name="connsiteY3" fmla="*/ 784761 h 2712522"/>
                  <a:gd name="connsiteX4" fmla="*/ 2725387 w 3895705"/>
                  <a:gd name="connsiteY4" fmla="*/ 0 h 2712522"/>
                  <a:gd name="connsiteX5" fmla="*/ 1790596 w 3895705"/>
                  <a:gd name="connsiteY5" fmla="*/ 1406236 h 2712522"/>
                  <a:gd name="connsiteX6" fmla="*/ 0 w 3895705"/>
                  <a:gd name="connsiteY6" fmla="*/ 1603169 h 2712522"/>
                  <a:gd name="connsiteX0" fmla="*/ 0 w 3895705"/>
                  <a:gd name="connsiteY0" fmla="*/ 1967270 h 3076623"/>
                  <a:gd name="connsiteX1" fmla="*/ 2272744 w 3895705"/>
                  <a:gd name="connsiteY1" fmla="*/ 3076623 h 3076623"/>
                  <a:gd name="connsiteX2" fmla="*/ 3669476 w 3895705"/>
                  <a:gd name="connsiteY2" fmla="*/ 2923233 h 3076623"/>
                  <a:gd name="connsiteX3" fmla="*/ 3895705 w 3895705"/>
                  <a:gd name="connsiteY3" fmla="*/ 1148862 h 3076623"/>
                  <a:gd name="connsiteX4" fmla="*/ 2396624 w 3895705"/>
                  <a:gd name="connsiteY4" fmla="*/ 0 h 3076623"/>
                  <a:gd name="connsiteX5" fmla="*/ 1790596 w 3895705"/>
                  <a:gd name="connsiteY5" fmla="*/ 1770337 h 3076623"/>
                  <a:gd name="connsiteX6" fmla="*/ 0 w 3895705"/>
                  <a:gd name="connsiteY6" fmla="*/ 1967270 h 3076623"/>
                  <a:gd name="connsiteX0" fmla="*/ 0 w 4549138"/>
                  <a:gd name="connsiteY0" fmla="*/ 1967270 h 3076623"/>
                  <a:gd name="connsiteX1" fmla="*/ 2272744 w 4549138"/>
                  <a:gd name="connsiteY1" fmla="*/ 3076623 h 3076623"/>
                  <a:gd name="connsiteX2" fmla="*/ 3669476 w 4549138"/>
                  <a:gd name="connsiteY2" fmla="*/ 2923233 h 3076623"/>
                  <a:gd name="connsiteX3" fmla="*/ 4549138 w 4549138"/>
                  <a:gd name="connsiteY3" fmla="*/ 1356920 h 3076623"/>
                  <a:gd name="connsiteX4" fmla="*/ 2396624 w 4549138"/>
                  <a:gd name="connsiteY4" fmla="*/ 0 h 3076623"/>
                  <a:gd name="connsiteX5" fmla="*/ 1790596 w 4549138"/>
                  <a:gd name="connsiteY5" fmla="*/ 1770337 h 3076623"/>
                  <a:gd name="connsiteX6" fmla="*/ 0 w 4549138"/>
                  <a:gd name="connsiteY6" fmla="*/ 1967270 h 3076623"/>
                  <a:gd name="connsiteX0" fmla="*/ 0 w 4549138"/>
                  <a:gd name="connsiteY0" fmla="*/ 2282853 h 3392206"/>
                  <a:gd name="connsiteX1" fmla="*/ 2272744 w 4549138"/>
                  <a:gd name="connsiteY1" fmla="*/ 3392206 h 3392206"/>
                  <a:gd name="connsiteX2" fmla="*/ 3669476 w 4549138"/>
                  <a:gd name="connsiteY2" fmla="*/ 3238816 h 3392206"/>
                  <a:gd name="connsiteX3" fmla="*/ 4549138 w 4549138"/>
                  <a:gd name="connsiteY3" fmla="*/ 1672503 h 3392206"/>
                  <a:gd name="connsiteX4" fmla="*/ 1914290 w 4549138"/>
                  <a:gd name="connsiteY4" fmla="*/ 0 h 3392206"/>
                  <a:gd name="connsiteX5" fmla="*/ 1790596 w 4549138"/>
                  <a:gd name="connsiteY5" fmla="*/ 2085920 h 3392206"/>
                  <a:gd name="connsiteX6" fmla="*/ 0 w 4549138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549138 w 4800560"/>
                  <a:gd name="connsiteY3" fmla="*/ 1672503 h 3392206"/>
                  <a:gd name="connsiteX4" fmla="*/ 4800560 w 4800560"/>
                  <a:gd name="connsiteY4" fmla="*/ 1661452 h 3392206"/>
                  <a:gd name="connsiteX5" fmla="*/ 1914290 w 4800560"/>
                  <a:gd name="connsiteY5" fmla="*/ 0 h 3392206"/>
                  <a:gd name="connsiteX6" fmla="*/ 1790596 w 4800560"/>
                  <a:gd name="connsiteY6" fmla="*/ 2085920 h 3392206"/>
                  <a:gd name="connsiteX7" fmla="*/ 0 w 4800560"/>
                  <a:gd name="connsiteY7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3669476 w 4800560"/>
                  <a:gd name="connsiteY2" fmla="*/ 3238816 h 3392206"/>
                  <a:gd name="connsiteX3" fmla="*/ 4800560 w 4800560"/>
                  <a:gd name="connsiteY3" fmla="*/ 1661452 h 3392206"/>
                  <a:gd name="connsiteX4" fmla="*/ 1914290 w 4800560"/>
                  <a:gd name="connsiteY4" fmla="*/ 0 h 3392206"/>
                  <a:gd name="connsiteX5" fmla="*/ 1790596 w 4800560"/>
                  <a:gd name="connsiteY5" fmla="*/ 2085920 h 3392206"/>
                  <a:gd name="connsiteX6" fmla="*/ 0 w 4800560"/>
                  <a:gd name="connsiteY6" fmla="*/ 2282853 h 3392206"/>
                  <a:gd name="connsiteX0" fmla="*/ 0 w 4800560"/>
                  <a:gd name="connsiteY0" fmla="*/ 2282853 h 3392206"/>
                  <a:gd name="connsiteX1" fmla="*/ 2272744 w 4800560"/>
                  <a:gd name="connsiteY1" fmla="*/ 3392206 h 3392206"/>
                  <a:gd name="connsiteX2" fmla="*/ 4800560 w 4800560"/>
                  <a:gd name="connsiteY2" fmla="*/ 1661452 h 3392206"/>
                  <a:gd name="connsiteX3" fmla="*/ 1914290 w 4800560"/>
                  <a:gd name="connsiteY3" fmla="*/ 0 h 3392206"/>
                  <a:gd name="connsiteX4" fmla="*/ 1790596 w 4800560"/>
                  <a:gd name="connsiteY4" fmla="*/ 2085920 h 3392206"/>
                  <a:gd name="connsiteX5" fmla="*/ 0 w 4800560"/>
                  <a:gd name="connsiteY5" fmla="*/ 2282853 h 3392206"/>
                  <a:gd name="connsiteX0" fmla="*/ 0 w 4800560"/>
                  <a:gd name="connsiteY0" fmla="*/ 2282853 h 4887308"/>
                  <a:gd name="connsiteX1" fmla="*/ 4527397 w 4800560"/>
                  <a:gd name="connsiteY1" fmla="*/ 4887308 h 4887308"/>
                  <a:gd name="connsiteX2" fmla="*/ 4800560 w 4800560"/>
                  <a:gd name="connsiteY2" fmla="*/ 1661452 h 4887308"/>
                  <a:gd name="connsiteX3" fmla="*/ 1914290 w 4800560"/>
                  <a:gd name="connsiteY3" fmla="*/ 0 h 4887308"/>
                  <a:gd name="connsiteX4" fmla="*/ 1790596 w 4800560"/>
                  <a:gd name="connsiteY4" fmla="*/ 2085920 h 4887308"/>
                  <a:gd name="connsiteX5" fmla="*/ 0 w 4800560"/>
                  <a:gd name="connsiteY5" fmla="*/ 2282853 h 4887308"/>
                  <a:gd name="connsiteX0" fmla="*/ 0 w 5737710"/>
                  <a:gd name="connsiteY0" fmla="*/ 2282853 h 4887308"/>
                  <a:gd name="connsiteX1" fmla="*/ 4527397 w 5737710"/>
                  <a:gd name="connsiteY1" fmla="*/ 4887308 h 4887308"/>
                  <a:gd name="connsiteX2" fmla="*/ 5737710 w 5737710"/>
                  <a:gd name="connsiteY2" fmla="*/ 2109983 h 4887308"/>
                  <a:gd name="connsiteX3" fmla="*/ 1914290 w 5737710"/>
                  <a:gd name="connsiteY3" fmla="*/ 0 h 4887308"/>
                  <a:gd name="connsiteX4" fmla="*/ 1790596 w 5737710"/>
                  <a:gd name="connsiteY4" fmla="*/ 2085920 h 4887308"/>
                  <a:gd name="connsiteX5" fmla="*/ 0 w 5737710"/>
                  <a:gd name="connsiteY5" fmla="*/ 2282853 h 4887308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790596 w 5737710"/>
                  <a:gd name="connsiteY4" fmla="*/ 2085920 h 4289267"/>
                  <a:gd name="connsiteX5" fmla="*/ 0 w 5737710"/>
                  <a:gd name="connsiteY5" fmla="*/ 2282853 h 4289267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3518131 w 5737710"/>
                  <a:gd name="connsiteY4" fmla="*/ 3397070 h 4289267"/>
                  <a:gd name="connsiteX5" fmla="*/ 0 w 5737710"/>
                  <a:gd name="connsiteY5" fmla="*/ 2282853 h 4289267"/>
                  <a:gd name="connsiteX0" fmla="*/ 0 w 5737710"/>
                  <a:gd name="connsiteY0" fmla="*/ 2282853 h 4289267"/>
                  <a:gd name="connsiteX1" fmla="*/ 3958831 w 5737710"/>
                  <a:gd name="connsiteY1" fmla="*/ 4289267 h 4289267"/>
                  <a:gd name="connsiteX2" fmla="*/ 5737710 w 5737710"/>
                  <a:gd name="connsiteY2" fmla="*/ 2109983 h 4289267"/>
                  <a:gd name="connsiteX3" fmla="*/ 1914290 w 5737710"/>
                  <a:gd name="connsiteY3" fmla="*/ 0 h 4289267"/>
                  <a:gd name="connsiteX4" fmla="*/ 1926732 w 5737710"/>
                  <a:gd name="connsiteY4" fmla="*/ 1721202 h 4289267"/>
                  <a:gd name="connsiteX5" fmla="*/ 3518131 w 5737710"/>
                  <a:gd name="connsiteY5" fmla="*/ 3397070 h 4289267"/>
                  <a:gd name="connsiteX6" fmla="*/ 0 w 5737710"/>
                  <a:gd name="connsiteY6" fmla="*/ 2282853 h 4289267"/>
                  <a:gd name="connsiteX0" fmla="*/ 0 w 6311755"/>
                  <a:gd name="connsiteY0" fmla="*/ 3386446 h 4289267"/>
                  <a:gd name="connsiteX1" fmla="*/ 4532876 w 6311755"/>
                  <a:gd name="connsiteY1" fmla="*/ 4289267 h 4289267"/>
                  <a:gd name="connsiteX2" fmla="*/ 6311755 w 6311755"/>
                  <a:gd name="connsiteY2" fmla="*/ 2109983 h 4289267"/>
                  <a:gd name="connsiteX3" fmla="*/ 2488335 w 6311755"/>
                  <a:gd name="connsiteY3" fmla="*/ 0 h 4289267"/>
                  <a:gd name="connsiteX4" fmla="*/ 2500777 w 6311755"/>
                  <a:gd name="connsiteY4" fmla="*/ 1721202 h 4289267"/>
                  <a:gd name="connsiteX5" fmla="*/ 4092176 w 6311755"/>
                  <a:gd name="connsiteY5" fmla="*/ 3397070 h 4289267"/>
                  <a:gd name="connsiteX6" fmla="*/ 0 w 6311755"/>
                  <a:gd name="connsiteY6" fmla="*/ 3386446 h 4289267"/>
                  <a:gd name="connsiteX0" fmla="*/ 0 w 6311755"/>
                  <a:gd name="connsiteY0" fmla="*/ 3386446 h 4601446"/>
                  <a:gd name="connsiteX1" fmla="*/ 1780282 w 6311755"/>
                  <a:gd name="connsiteY1" fmla="*/ 4601446 h 4601446"/>
                  <a:gd name="connsiteX2" fmla="*/ 6311755 w 6311755"/>
                  <a:gd name="connsiteY2" fmla="*/ 2109983 h 4601446"/>
                  <a:gd name="connsiteX3" fmla="*/ 2488335 w 6311755"/>
                  <a:gd name="connsiteY3" fmla="*/ 0 h 4601446"/>
                  <a:gd name="connsiteX4" fmla="*/ 2500777 w 6311755"/>
                  <a:gd name="connsiteY4" fmla="*/ 1721202 h 4601446"/>
                  <a:gd name="connsiteX5" fmla="*/ 4092176 w 6311755"/>
                  <a:gd name="connsiteY5" fmla="*/ 3397070 h 4601446"/>
                  <a:gd name="connsiteX6" fmla="*/ 0 w 6311755"/>
                  <a:gd name="connsiteY6" fmla="*/ 3386446 h 4601446"/>
                  <a:gd name="connsiteX0" fmla="*/ 0 w 6311755"/>
                  <a:gd name="connsiteY0" fmla="*/ 3386446 h 4601446"/>
                  <a:gd name="connsiteX1" fmla="*/ 1780282 w 6311755"/>
                  <a:gd name="connsiteY1" fmla="*/ 4601446 h 4601446"/>
                  <a:gd name="connsiteX2" fmla="*/ 5946377 w 6311755"/>
                  <a:gd name="connsiteY2" fmla="*/ 4498748 h 4601446"/>
                  <a:gd name="connsiteX3" fmla="*/ 6311755 w 6311755"/>
                  <a:gd name="connsiteY3" fmla="*/ 2109983 h 4601446"/>
                  <a:gd name="connsiteX4" fmla="*/ 2488335 w 6311755"/>
                  <a:gd name="connsiteY4" fmla="*/ 0 h 4601446"/>
                  <a:gd name="connsiteX5" fmla="*/ 2500777 w 6311755"/>
                  <a:gd name="connsiteY5" fmla="*/ 1721202 h 4601446"/>
                  <a:gd name="connsiteX6" fmla="*/ 4092176 w 6311755"/>
                  <a:gd name="connsiteY6" fmla="*/ 3397070 h 4601446"/>
                  <a:gd name="connsiteX7" fmla="*/ 0 w 6311755"/>
                  <a:gd name="connsiteY7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500777 w 5946377"/>
                  <a:gd name="connsiteY5" fmla="*/ 1721202 h 4601446"/>
                  <a:gd name="connsiteX6" fmla="*/ 4092176 w 5946377"/>
                  <a:gd name="connsiteY6" fmla="*/ 3397070 h 4601446"/>
                  <a:gd name="connsiteX7" fmla="*/ 0 w 5946377"/>
                  <a:gd name="connsiteY7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500777 w 5946377"/>
                  <a:gd name="connsiteY5" fmla="*/ 1721202 h 4601446"/>
                  <a:gd name="connsiteX6" fmla="*/ 4092176 w 5946377"/>
                  <a:gd name="connsiteY6" fmla="*/ 3397070 h 4601446"/>
                  <a:gd name="connsiteX7" fmla="*/ 0 w 5946377"/>
                  <a:gd name="connsiteY7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500777 w 5946377"/>
                  <a:gd name="connsiteY5" fmla="*/ 1721202 h 4601446"/>
                  <a:gd name="connsiteX6" fmla="*/ 4118635 w 5946377"/>
                  <a:gd name="connsiteY6" fmla="*/ 3383926 h 4601446"/>
                  <a:gd name="connsiteX7" fmla="*/ 0 w 5946377"/>
                  <a:gd name="connsiteY7" fmla="*/ 3386446 h 4601446"/>
                  <a:gd name="connsiteX0" fmla="*/ 0 w 5946377"/>
                  <a:gd name="connsiteY0" fmla="*/ 3764398 h 4979398"/>
                  <a:gd name="connsiteX1" fmla="*/ 1780282 w 5946377"/>
                  <a:gd name="connsiteY1" fmla="*/ 4979398 h 4979398"/>
                  <a:gd name="connsiteX2" fmla="*/ 5946377 w 5946377"/>
                  <a:gd name="connsiteY2" fmla="*/ 4876700 h 4979398"/>
                  <a:gd name="connsiteX3" fmla="*/ 5917123 w 5946377"/>
                  <a:gd name="connsiteY3" fmla="*/ 2862549 h 4979398"/>
                  <a:gd name="connsiteX4" fmla="*/ 2488335 w 5946377"/>
                  <a:gd name="connsiteY4" fmla="*/ 377952 h 4979398"/>
                  <a:gd name="connsiteX5" fmla="*/ 2488254 w 5946377"/>
                  <a:gd name="connsiteY5" fmla="*/ 594834 h 4979398"/>
                  <a:gd name="connsiteX6" fmla="*/ 2500777 w 5946377"/>
                  <a:gd name="connsiteY6" fmla="*/ 2099154 h 4979398"/>
                  <a:gd name="connsiteX7" fmla="*/ 4118635 w 5946377"/>
                  <a:gd name="connsiteY7" fmla="*/ 3761878 h 4979398"/>
                  <a:gd name="connsiteX8" fmla="*/ 0 w 5946377"/>
                  <a:gd name="connsiteY8" fmla="*/ 3764398 h 4979398"/>
                  <a:gd name="connsiteX0" fmla="*/ 0 w 5946377"/>
                  <a:gd name="connsiteY0" fmla="*/ 3764398 h 4979398"/>
                  <a:gd name="connsiteX1" fmla="*/ 1780282 w 5946377"/>
                  <a:gd name="connsiteY1" fmla="*/ 4979398 h 4979398"/>
                  <a:gd name="connsiteX2" fmla="*/ 5946377 w 5946377"/>
                  <a:gd name="connsiteY2" fmla="*/ 4876700 h 4979398"/>
                  <a:gd name="connsiteX3" fmla="*/ 5917123 w 5946377"/>
                  <a:gd name="connsiteY3" fmla="*/ 2862549 h 4979398"/>
                  <a:gd name="connsiteX4" fmla="*/ 2488335 w 5946377"/>
                  <a:gd name="connsiteY4" fmla="*/ 377952 h 4979398"/>
                  <a:gd name="connsiteX5" fmla="*/ 2488254 w 5946377"/>
                  <a:gd name="connsiteY5" fmla="*/ 594834 h 4979398"/>
                  <a:gd name="connsiteX6" fmla="*/ 2500777 w 5946377"/>
                  <a:gd name="connsiteY6" fmla="*/ 2099154 h 4979398"/>
                  <a:gd name="connsiteX7" fmla="*/ 4118635 w 5946377"/>
                  <a:gd name="connsiteY7" fmla="*/ 3761878 h 4979398"/>
                  <a:gd name="connsiteX8" fmla="*/ 0 w 5946377"/>
                  <a:gd name="connsiteY8" fmla="*/ 3764398 h 4979398"/>
                  <a:gd name="connsiteX0" fmla="*/ 0 w 5946377"/>
                  <a:gd name="connsiteY0" fmla="*/ 3456431 h 4671431"/>
                  <a:gd name="connsiteX1" fmla="*/ 1780282 w 5946377"/>
                  <a:gd name="connsiteY1" fmla="*/ 4671431 h 4671431"/>
                  <a:gd name="connsiteX2" fmla="*/ 5946377 w 5946377"/>
                  <a:gd name="connsiteY2" fmla="*/ 4568733 h 4671431"/>
                  <a:gd name="connsiteX3" fmla="*/ 5917123 w 5946377"/>
                  <a:gd name="connsiteY3" fmla="*/ 2554582 h 4671431"/>
                  <a:gd name="connsiteX4" fmla="*/ 2488335 w 5946377"/>
                  <a:gd name="connsiteY4" fmla="*/ 69985 h 4671431"/>
                  <a:gd name="connsiteX5" fmla="*/ 2488254 w 5946377"/>
                  <a:gd name="connsiteY5" fmla="*/ 286867 h 4671431"/>
                  <a:gd name="connsiteX6" fmla="*/ 2500777 w 5946377"/>
                  <a:gd name="connsiteY6" fmla="*/ 1791187 h 4671431"/>
                  <a:gd name="connsiteX7" fmla="*/ 4118635 w 5946377"/>
                  <a:gd name="connsiteY7" fmla="*/ 3453911 h 4671431"/>
                  <a:gd name="connsiteX8" fmla="*/ 0 w 5946377"/>
                  <a:gd name="connsiteY8" fmla="*/ 3456431 h 4671431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488335 w 5946377"/>
                  <a:gd name="connsiteY4" fmla="*/ 0 h 4601446"/>
                  <a:gd name="connsiteX5" fmla="*/ 2488254 w 5946377"/>
                  <a:gd name="connsiteY5" fmla="*/ 216882 h 4601446"/>
                  <a:gd name="connsiteX6" fmla="*/ 2500777 w 5946377"/>
                  <a:gd name="connsiteY6" fmla="*/ 1721202 h 4601446"/>
                  <a:gd name="connsiteX7" fmla="*/ 4118635 w 5946377"/>
                  <a:gd name="connsiteY7" fmla="*/ 3383926 h 4601446"/>
                  <a:gd name="connsiteX8" fmla="*/ 0 w 5946377"/>
                  <a:gd name="connsiteY8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565295 w 5946377"/>
                  <a:gd name="connsiteY4" fmla="*/ 0 h 4601446"/>
                  <a:gd name="connsiteX5" fmla="*/ 2488254 w 5946377"/>
                  <a:gd name="connsiteY5" fmla="*/ 216882 h 4601446"/>
                  <a:gd name="connsiteX6" fmla="*/ 2500777 w 5946377"/>
                  <a:gd name="connsiteY6" fmla="*/ 1721202 h 4601446"/>
                  <a:gd name="connsiteX7" fmla="*/ 4118635 w 5946377"/>
                  <a:gd name="connsiteY7" fmla="*/ 3383926 h 4601446"/>
                  <a:gd name="connsiteX8" fmla="*/ 0 w 5946377"/>
                  <a:gd name="connsiteY8" fmla="*/ 3386446 h 4601446"/>
                  <a:gd name="connsiteX0" fmla="*/ 0 w 5946377"/>
                  <a:gd name="connsiteY0" fmla="*/ 3386446 h 4601446"/>
                  <a:gd name="connsiteX1" fmla="*/ 1780282 w 5946377"/>
                  <a:gd name="connsiteY1" fmla="*/ 4601446 h 4601446"/>
                  <a:gd name="connsiteX2" fmla="*/ 5946377 w 5946377"/>
                  <a:gd name="connsiteY2" fmla="*/ 4498748 h 4601446"/>
                  <a:gd name="connsiteX3" fmla="*/ 5917123 w 5946377"/>
                  <a:gd name="connsiteY3" fmla="*/ 2484597 h 4601446"/>
                  <a:gd name="connsiteX4" fmla="*/ 2565295 w 5946377"/>
                  <a:gd name="connsiteY4" fmla="*/ 0 h 4601446"/>
                  <a:gd name="connsiteX5" fmla="*/ 2488254 w 5946377"/>
                  <a:gd name="connsiteY5" fmla="*/ 216882 h 4601446"/>
                  <a:gd name="connsiteX6" fmla="*/ 2500777 w 5946377"/>
                  <a:gd name="connsiteY6" fmla="*/ 1721202 h 4601446"/>
                  <a:gd name="connsiteX7" fmla="*/ 4118635 w 5946377"/>
                  <a:gd name="connsiteY7" fmla="*/ 3383926 h 4601446"/>
                  <a:gd name="connsiteX8" fmla="*/ 0 w 5946377"/>
                  <a:gd name="connsiteY8" fmla="*/ 3386446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0 w 6891200"/>
                  <a:gd name="connsiteY8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1513443 w 6891200"/>
                  <a:gd name="connsiteY8" fmla="*/ 3643841 h 4601446"/>
                  <a:gd name="connsiteX9" fmla="*/ 0 w 6891200"/>
                  <a:gd name="connsiteY9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1513443 w 6891200"/>
                  <a:gd name="connsiteY8" fmla="*/ 3643841 h 4601446"/>
                  <a:gd name="connsiteX9" fmla="*/ 0 w 6891200"/>
                  <a:gd name="connsiteY9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032691 w 6891200"/>
                  <a:gd name="connsiteY8" fmla="*/ 3699547 h 4601446"/>
                  <a:gd name="connsiteX9" fmla="*/ 1513443 w 6891200"/>
                  <a:gd name="connsiteY9" fmla="*/ 3643841 h 4601446"/>
                  <a:gd name="connsiteX10" fmla="*/ 0 w 6891200"/>
                  <a:gd name="connsiteY10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032691 w 6891200"/>
                  <a:gd name="connsiteY8" fmla="*/ 3699547 h 4601446"/>
                  <a:gd name="connsiteX9" fmla="*/ 1513443 w 6891200"/>
                  <a:gd name="connsiteY9" fmla="*/ 3643841 h 4601446"/>
                  <a:gd name="connsiteX10" fmla="*/ 0 w 6891200"/>
                  <a:gd name="connsiteY10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5063458 w 6891200"/>
                  <a:gd name="connsiteY7" fmla="*/ 3383926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216882 h 4601446"/>
                  <a:gd name="connsiteX6" fmla="*/ 3445600 w 6891200"/>
                  <a:gd name="connsiteY6" fmla="*/ 1721202 h 4601446"/>
                  <a:gd name="connsiteX7" fmla="*/ 3463215 w 6891200"/>
                  <a:gd name="connsiteY7" fmla="*/ 3241390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33077 w 6891200"/>
                  <a:gd name="connsiteY5" fmla="*/ 529061 h 4601446"/>
                  <a:gd name="connsiteX6" fmla="*/ 3445600 w 6891200"/>
                  <a:gd name="connsiteY6" fmla="*/ 1721202 h 4601446"/>
                  <a:gd name="connsiteX7" fmla="*/ 3463215 w 6891200"/>
                  <a:gd name="connsiteY7" fmla="*/ 3241390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636189 h 4601446"/>
                  <a:gd name="connsiteX1" fmla="*/ 2725105 w 6891200"/>
                  <a:gd name="connsiteY1" fmla="*/ 4601446 h 4601446"/>
                  <a:gd name="connsiteX2" fmla="*/ 6891200 w 6891200"/>
                  <a:gd name="connsiteY2" fmla="*/ 4498748 h 4601446"/>
                  <a:gd name="connsiteX3" fmla="*/ 6861946 w 6891200"/>
                  <a:gd name="connsiteY3" fmla="*/ 2484597 h 4601446"/>
                  <a:gd name="connsiteX4" fmla="*/ 3510118 w 6891200"/>
                  <a:gd name="connsiteY4" fmla="*/ 0 h 4601446"/>
                  <a:gd name="connsiteX5" fmla="*/ 3450819 w 6891200"/>
                  <a:gd name="connsiteY5" fmla="*/ 561345 h 4601446"/>
                  <a:gd name="connsiteX6" fmla="*/ 3445600 w 6891200"/>
                  <a:gd name="connsiteY6" fmla="*/ 1721202 h 4601446"/>
                  <a:gd name="connsiteX7" fmla="*/ 3463215 w 6891200"/>
                  <a:gd name="connsiteY7" fmla="*/ 3241390 h 4601446"/>
                  <a:gd name="connsiteX8" fmla="*/ 3412266 w 6891200"/>
                  <a:gd name="connsiteY8" fmla="*/ 3549396 h 4601446"/>
                  <a:gd name="connsiteX9" fmla="*/ 3032691 w 6891200"/>
                  <a:gd name="connsiteY9" fmla="*/ 3699547 h 4601446"/>
                  <a:gd name="connsiteX10" fmla="*/ 1513443 w 6891200"/>
                  <a:gd name="connsiteY10" fmla="*/ 3643841 h 4601446"/>
                  <a:gd name="connsiteX11" fmla="*/ 0 w 6891200"/>
                  <a:gd name="connsiteY11" fmla="*/ 3636189 h 4601446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50819 w 6891200"/>
                  <a:gd name="connsiteY5" fmla="*/ 460839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50819 w 6891200"/>
                  <a:gd name="connsiteY5" fmla="*/ 460839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73161 w 6891200"/>
                  <a:gd name="connsiteY5" fmla="*/ 467235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725105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73161 w 6891200"/>
                  <a:gd name="connsiteY5" fmla="*/ 467235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91200"/>
                  <a:gd name="connsiteY0" fmla="*/ 3535683 h 4500940"/>
                  <a:gd name="connsiteX1" fmla="*/ 2094677 w 6891200"/>
                  <a:gd name="connsiteY1" fmla="*/ 4500940 h 4500940"/>
                  <a:gd name="connsiteX2" fmla="*/ 6891200 w 6891200"/>
                  <a:gd name="connsiteY2" fmla="*/ 4398242 h 4500940"/>
                  <a:gd name="connsiteX3" fmla="*/ 6861946 w 6891200"/>
                  <a:gd name="connsiteY3" fmla="*/ 2384091 h 4500940"/>
                  <a:gd name="connsiteX4" fmla="*/ 3421656 w 6891200"/>
                  <a:gd name="connsiteY4" fmla="*/ 0 h 4500940"/>
                  <a:gd name="connsiteX5" fmla="*/ 3473161 w 6891200"/>
                  <a:gd name="connsiteY5" fmla="*/ 467235 h 4500940"/>
                  <a:gd name="connsiteX6" fmla="*/ 3445600 w 6891200"/>
                  <a:gd name="connsiteY6" fmla="*/ 1620696 h 4500940"/>
                  <a:gd name="connsiteX7" fmla="*/ 3463215 w 6891200"/>
                  <a:gd name="connsiteY7" fmla="*/ 3140884 h 4500940"/>
                  <a:gd name="connsiteX8" fmla="*/ 3412266 w 6891200"/>
                  <a:gd name="connsiteY8" fmla="*/ 3448890 h 4500940"/>
                  <a:gd name="connsiteX9" fmla="*/ 3032691 w 6891200"/>
                  <a:gd name="connsiteY9" fmla="*/ 3599041 h 4500940"/>
                  <a:gd name="connsiteX10" fmla="*/ 1513443 w 6891200"/>
                  <a:gd name="connsiteY10" fmla="*/ 3543335 h 4500940"/>
                  <a:gd name="connsiteX11" fmla="*/ 0 w 6891200"/>
                  <a:gd name="connsiteY11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73161 w 6861946"/>
                  <a:gd name="connsiteY5" fmla="*/ 467235 h 4500940"/>
                  <a:gd name="connsiteX6" fmla="*/ 3445600 w 6861946"/>
                  <a:gd name="connsiteY6" fmla="*/ 1620696 h 4500940"/>
                  <a:gd name="connsiteX7" fmla="*/ 3463215 w 6861946"/>
                  <a:gd name="connsiteY7" fmla="*/ 3140884 h 4500940"/>
                  <a:gd name="connsiteX8" fmla="*/ 3412266 w 6861946"/>
                  <a:gd name="connsiteY8" fmla="*/ 3448890 h 4500940"/>
                  <a:gd name="connsiteX9" fmla="*/ 3032691 w 6861946"/>
                  <a:gd name="connsiteY9" fmla="*/ 3599041 h 4500940"/>
                  <a:gd name="connsiteX10" fmla="*/ 1513443 w 6861946"/>
                  <a:gd name="connsiteY10" fmla="*/ 3543335 h 4500940"/>
                  <a:gd name="connsiteX11" fmla="*/ 0 w 6861946"/>
                  <a:gd name="connsiteY11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73161 w 6861946"/>
                  <a:gd name="connsiteY5" fmla="*/ 467235 h 4500940"/>
                  <a:gd name="connsiteX6" fmla="*/ 3463215 w 6861946"/>
                  <a:gd name="connsiteY6" fmla="*/ 3140884 h 4500940"/>
                  <a:gd name="connsiteX7" fmla="*/ 3412266 w 6861946"/>
                  <a:gd name="connsiteY7" fmla="*/ 3448890 h 4500940"/>
                  <a:gd name="connsiteX8" fmla="*/ 3032691 w 6861946"/>
                  <a:gd name="connsiteY8" fmla="*/ 3599041 h 4500940"/>
                  <a:gd name="connsiteX9" fmla="*/ 1513443 w 6861946"/>
                  <a:gd name="connsiteY9" fmla="*/ 3543335 h 4500940"/>
                  <a:gd name="connsiteX10" fmla="*/ 0 w 6861946"/>
                  <a:gd name="connsiteY10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63215 w 6861946"/>
                  <a:gd name="connsiteY5" fmla="*/ 3140884 h 4500940"/>
                  <a:gd name="connsiteX6" fmla="*/ 3412266 w 6861946"/>
                  <a:gd name="connsiteY6" fmla="*/ 3448890 h 4500940"/>
                  <a:gd name="connsiteX7" fmla="*/ 3032691 w 6861946"/>
                  <a:gd name="connsiteY7" fmla="*/ 3599041 h 4500940"/>
                  <a:gd name="connsiteX8" fmla="*/ 1513443 w 6861946"/>
                  <a:gd name="connsiteY8" fmla="*/ 3543335 h 4500940"/>
                  <a:gd name="connsiteX9" fmla="*/ 0 w 6861946"/>
                  <a:gd name="connsiteY9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3032691 w 6861946"/>
                  <a:gd name="connsiteY6" fmla="*/ 3599041 h 4500940"/>
                  <a:gd name="connsiteX7" fmla="*/ 1513443 w 6861946"/>
                  <a:gd name="connsiteY7" fmla="*/ 3543335 h 4500940"/>
                  <a:gd name="connsiteX8" fmla="*/ 0 w 6861946"/>
                  <a:gd name="connsiteY8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1513443 w 6861946"/>
                  <a:gd name="connsiteY6" fmla="*/ 3543335 h 4500940"/>
                  <a:gd name="connsiteX7" fmla="*/ 0 w 6861946"/>
                  <a:gd name="connsiteY7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0 w 6861946"/>
                  <a:gd name="connsiteY6" fmla="*/ 3535683 h 4500940"/>
                  <a:gd name="connsiteX0" fmla="*/ 0 w 6861946"/>
                  <a:gd name="connsiteY0" fmla="*/ 3535683 h 4500940"/>
                  <a:gd name="connsiteX1" fmla="*/ 2094677 w 6861946"/>
                  <a:gd name="connsiteY1" fmla="*/ 4500940 h 4500940"/>
                  <a:gd name="connsiteX2" fmla="*/ 5946377 w 6861946"/>
                  <a:gd name="connsiteY2" fmla="*/ 4398242 h 4500940"/>
                  <a:gd name="connsiteX3" fmla="*/ 6861946 w 6861946"/>
                  <a:gd name="connsiteY3" fmla="*/ 2384091 h 4500940"/>
                  <a:gd name="connsiteX4" fmla="*/ 3421656 w 6861946"/>
                  <a:gd name="connsiteY4" fmla="*/ 0 h 4500940"/>
                  <a:gd name="connsiteX5" fmla="*/ 3412266 w 6861946"/>
                  <a:gd name="connsiteY5" fmla="*/ 3448890 h 4500940"/>
                  <a:gd name="connsiteX6" fmla="*/ 0 w 6861946"/>
                  <a:gd name="connsiteY6" fmla="*/ 3535683 h 4500940"/>
                  <a:gd name="connsiteX0" fmla="*/ 3412266 w 6861946"/>
                  <a:gd name="connsiteY0" fmla="*/ 3373967 h 4426017"/>
                  <a:gd name="connsiteX1" fmla="*/ 0 w 6861946"/>
                  <a:gd name="connsiteY1" fmla="*/ 3460760 h 4426017"/>
                  <a:gd name="connsiteX2" fmla="*/ 2094677 w 6861946"/>
                  <a:gd name="connsiteY2" fmla="*/ 4426017 h 4426017"/>
                  <a:gd name="connsiteX3" fmla="*/ 5946377 w 6861946"/>
                  <a:gd name="connsiteY3" fmla="*/ 4323319 h 4426017"/>
                  <a:gd name="connsiteX4" fmla="*/ 6861946 w 6861946"/>
                  <a:gd name="connsiteY4" fmla="*/ 2309168 h 4426017"/>
                  <a:gd name="connsiteX5" fmla="*/ 3515975 w 6861946"/>
                  <a:gd name="connsiteY5" fmla="*/ 0 h 4426017"/>
                  <a:gd name="connsiteX0" fmla="*/ 3412266 w 6861946"/>
                  <a:gd name="connsiteY0" fmla="*/ 3373967 h 4426017"/>
                  <a:gd name="connsiteX1" fmla="*/ 0 w 6861946"/>
                  <a:gd name="connsiteY1" fmla="*/ 3460760 h 4426017"/>
                  <a:gd name="connsiteX2" fmla="*/ 2094677 w 6861946"/>
                  <a:gd name="connsiteY2" fmla="*/ 4426017 h 4426017"/>
                  <a:gd name="connsiteX3" fmla="*/ 5946377 w 6861946"/>
                  <a:gd name="connsiteY3" fmla="*/ 4323319 h 4426017"/>
                  <a:gd name="connsiteX4" fmla="*/ 6861946 w 6861946"/>
                  <a:gd name="connsiteY4" fmla="*/ 2309168 h 4426017"/>
                  <a:gd name="connsiteX5" fmla="*/ 3515975 w 6861946"/>
                  <a:gd name="connsiteY5" fmla="*/ 0 h 4426017"/>
                  <a:gd name="connsiteX6" fmla="*/ 3412266 w 6861946"/>
                  <a:gd name="connsiteY6" fmla="*/ 3373967 h 4426017"/>
                  <a:gd name="connsiteX0" fmla="*/ 3412266 w 6861946"/>
                  <a:gd name="connsiteY0" fmla="*/ 2812045 h 3864095"/>
                  <a:gd name="connsiteX1" fmla="*/ 0 w 6861946"/>
                  <a:gd name="connsiteY1" fmla="*/ 2898838 h 3864095"/>
                  <a:gd name="connsiteX2" fmla="*/ 2094677 w 6861946"/>
                  <a:gd name="connsiteY2" fmla="*/ 3864095 h 3864095"/>
                  <a:gd name="connsiteX3" fmla="*/ 5946377 w 6861946"/>
                  <a:gd name="connsiteY3" fmla="*/ 3761397 h 3864095"/>
                  <a:gd name="connsiteX4" fmla="*/ 6861946 w 6861946"/>
                  <a:gd name="connsiteY4" fmla="*/ 1747246 h 3864095"/>
                  <a:gd name="connsiteX5" fmla="*/ 3671535 w 6861946"/>
                  <a:gd name="connsiteY5" fmla="*/ 0 h 3864095"/>
                  <a:gd name="connsiteX6" fmla="*/ 3412266 w 6861946"/>
                  <a:gd name="connsiteY6" fmla="*/ 2812045 h 3864095"/>
                  <a:gd name="connsiteX0" fmla="*/ 3412266 w 6861946"/>
                  <a:gd name="connsiteY0" fmla="*/ 2852004 h 3904054"/>
                  <a:gd name="connsiteX1" fmla="*/ 0 w 6861946"/>
                  <a:gd name="connsiteY1" fmla="*/ 2938797 h 3904054"/>
                  <a:gd name="connsiteX2" fmla="*/ 2094677 w 6861946"/>
                  <a:gd name="connsiteY2" fmla="*/ 3904054 h 3904054"/>
                  <a:gd name="connsiteX3" fmla="*/ 5946377 w 6861946"/>
                  <a:gd name="connsiteY3" fmla="*/ 3801356 h 3904054"/>
                  <a:gd name="connsiteX4" fmla="*/ 6861946 w 6861946"/>
                  <a:gd name="connsiteY4" fmla="*/ 1787205 h 3904054"/>
                  <a:gd name="connsiteX5" fmla="*/ 3688892 w 6861946"/>
                  <a:gd name="connsiteY5" fmla="*/ 0 h 3904054"/>
                  <a:gd name="connsiteX6" fmla="*/ 3412266 w 6861946"/>
                  <a:gd name="connsiteY6" fmla="*/ 2852004 h 3904054"/>
                  <a:gd name="connsiteX0" fmla="*/ 3412266 w 6861946"/>
                  <a:gd name="connsiteY0" fmla="*/ 2852004 h 6042189"/>
                  <a:gd name="connsiteX1" fmla="*/ 0 w 6861946"/>
                  <a:gd name="connsiteY1" fmla="*/ 2938797 h 6042189"/>
                  <a:gd name="connsiteX2" fmla="*/ 2094677 w 6861946"/>
                  <a:gd name="connsiteY2" fmla="*/ 3904054 h 6042189"/>
                  <a:gd name="connsiteX3" fmla="*/ 4680938 w 6861946"/>
                  <a:gd name="connsiteY3" fmla="*/ 6042189 h 6042189"/>
                  <a:gd name="connsiteX4" fmla="*/ 6861946 w 6861946"/>
                  <a:gd name="connsiteY4" fmla="*/ 1787205 h 6042189"/>
                  <a:gd name="connsiteX5" fmla="*/ 3688892 w 6861946"/>
                  <a:gd name="connsiteY5" fmla="*/ 0 h 6042189"/>
                  <a:gd name="connsiteX6" fmla="*/ 3412266 w 6861946"/>
                  <a:gd name="connsiteY6" fmla="*/ 2852004 h 6042189"/>
                  <a:gd name="connsiteX0" fmla="*/ 3412266 w 6861946"/>
                  <a:gd name="connsiteY0" fmla="*/ 2852004 h 6042189"/>
                  <a:gd name="connsiteX1" fmla="*/ 0 w 6861946"/>
                  <a:gd name="connsiteY1" fmla="*/ 2938797 h 6042189"/>
                  <a:gd name="connsiteX2" fmla="*/ 4680938 w 6861946"/>
                  <a:gd name="connsiteY2" fmla="*/ 6042189 h 6042189"/>
                  <a:gd name="connsiteX3" fmla="*/ 6861946 w 6861946"/>
                  <a:gd name="connsiteY3" fmla="*/ 1787205 h 6042189"/>
                  <a:gd name="connsiteX4" fmla="*/ 3688892 w 6861946"/>
                  <a:gd name="connsiteY4" fmla="*/ 0 h 6042189"/>
                  <a:gd name="connsiteX5" fmla="*/ 3412266 w 6861946"/>
                  <a:gd name="connsiteY5" fmla="*/ 2852004 h 6042189"/>
                  <a:gd name="connsiteX0" fmla="*/ 3412266 w 6861946"/>
                  <a:gd name="connsiteY0" fmla="*/ 2852004 h 6877562"/>
                  <a:gd name="connsiteX1" fmla="*/ 0 w 6861946"/>
                  <a:gd name="connsiteY1" fmla="*/ 2938797 h 6877562"/>
                  <a:gd name="connsiteX2" fmla="*/ 2776635 w 6861946"/>
                  <a:gd name="connsiteY2" fmla="*/ 6877562 h 6877562"/>
                  <a:gd name="connsiteX3" fmla="*/ 6861946 w 6861946"/>
                  <a:gd name="connsiteY3" fmla="*/ 1787205 h 6877562"/>
                  <a:gd name="connsiteX4" fmla="*/ 3688892 w 6861946"/>
                  <a:gd name="connsiteY4" fmla="*/ 0 h 6877562"/>
                  <a:gd name="connsiteX5" fmla="*/ 3412266 w 6861946"/>
                  <a:gd name="connsiteY5" fmla="*/ 2852004 h 6877562"/>
                  <a:gd name="connsiteX0" fmla="*/ 3222143 w 6861946"/>
                  <a:gd name="connsiteY0" fmla="*/ 2624346 h 6877562"/>
                  <a:gd name="connsiteX1" fmla="*/ 0 w 6861946"/>
                  <a:gd name="connsiteY1" fmla="*/ 2938797 h 6877562"/>
                  <a:gd name="connsiteX2" fmla="*/ 2776635 w 6861946"/>
                  <a:gd name="connsiteY2" fmla="*/ 6877562 h 6877562"/>
                  <a:gd name="connsiteX3" fmla="*/ 6861946 w 6861946"/>
                  <a:gd name="connsiteY3" fmla="*/ 1787205 h 6877562"/>
                  <a:gd name="connsiteX4" fmla="*/ 3688892 w 6861946"/>
                  <a:gd name="connsiteY4" fmla="*/ 0 h 6877562"/>
                  <a:gd name="connsiteX5" fmla="*/ 3222143 w 6861946"/>
                  <a:gd name="connsiteY5" fmla="*/ 2624346 h 6877562"/>
                  <a:gd name="connsiteX0" fmla="*/ 3222143 w 6861946"/>
                  <a:gd name="connsiteY0" fmla="*/ 837142 h 5090358"/>
                  <a:gd name="connsiteX1" fmla="*/ 0 w 6861946"/>
                  <a:gd name="connsiteY1" fmla="*/ 1151593 h 5090358"/>
                  <a:gd name="connsiteX2" fmla="*/ 2776635 w 6861946"/>
                  <a:gd name="connsiteY2" fmla="*/ 5090358 h 5090358"/>
                  <a:gd name="connsiteX3" fmla="*/ 6861946 w 6861946"/>
                  <a:gd name="connsiteY3" fmla="*/ 1 h 5090358"/>
                  <a:gd name="connsiteX4" fmla="*/ 3222143 w 6861946"/>
                  <a:gd name="connsiteY4" fmla="*/ 837142 h 5090358"/>
                  <a:gd name="connsiteX0" fmla="*/ 3222143 w 5065955"/>
                  <a:gd name="connsiteY0" fmla="*/ 0 h 4253216"/>
                  <a:gd name="connsiteX1" fmla="*/ 0 w 5065955"/>
                  <a:gd name="connsiteY1" fmla="*/ 314451 h 4253216"/>
                  <a:gd name="connsiteX2" fmla="*/ 2776635 w 5065955"/>
                  <a:gd name="connsiteY2" fmla="*/ 4253216 h 4253216"/>
                  <a:gd name="connsiteX3" fmla="*/ 5065955 w 5065955"/>
                  <a:gd name="connsiteY3" fmla="*/ 2466725 h 4253216"/>
                  <a:gd name="connsiteX4" fmla="*/ 3222143 w 5065955"/>
                  <a:gd name="connsiteY4" fmla="*/ 0 h 4253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5955" h="4253216">
                    <a:moveTo>
                      <a:pt x="3222143" y="0"/>
                    </a:moveTo>
                    <a:lnTo>
                      <a:pt x="0" y="314451"/>
                    </a:lnTo>
                    <a:lnTo>
                      <a:pt x="2776635" y="4253216"/>
                    </a:lnTo>
                    <a:lnTo>
                      <a:pt x="5065955" y="2466725"/>
                    </a:lnTo>
                    <a:lnTo>
                      <a:pt x="322214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35000"/>
                    </a:schemeClr>
                  </a:gs>
                  <a:gs pos="32000">
                    <a:schemeClr val="bg1">
                      <a:lumMod val="50000"/>
                      <a:shade val="675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2956719" y="2217738"/>
                <a:ext cx="6275387" cy="2876550"/>
                <a:chOff x="2970213" y="2217738"/>
                <a:chExt cx="6275387" cy="2876550"/>
              </a:xfrm>
            </p:grpSpPr>
            <p:sp>
              <p:nvSpPr>
                <p:cNvPr id="1030" name="Rectangle 6"/>
                <p:cNvSpPr>
                  <a:spLocks noChangeArrowheads="1"/>
                </p:cNvSpPr>
                <p:nvPr/>
              </p:nvSpPr>
              <p:spPr bwMode="auto">
                <a:xfrm>
                  <a:off x="2970213" y="4770438"/>
                  <a:ext cx="1168400" cy="32385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1" name="Freeform 7"/>
                <p:cNvSpPr>
                  <a:spLocks/>
                </p:cNvSpPr>
                <p:nvPr/>
              </p:nvSpPr>
              <p:spPr bwMode="auto">
                <a:xfrm>
                  <a:off x="2970213" y="4589463"/>
                  <a:ext cx="1296987" cy="1825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817" y="0"/>
                    </a:cxn>
                    <a:cxn ang="0">
                      <a:pos x="736" y="115"/>
                    </a:cxn>
                    <a:cxn ang="0">
                      <a:pos x="0" y="115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817" h="115">
                      <a:moveTo>
                        <a:pt x="169" y="0"/>
                      </a:moveTo>
                      <a:lnTo>
                        <a:pt x="817" y="0"/>
                      </a:lnTo>
                      <a:lnTo>
                        <a:pt x="736" y="115"/>
                      </a:lnTo>
                      <a:lnTo>
                        <a:pt x="0" y="115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rgbClr val="008DF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2" name="Freeform 8"/>
                <p:cNvSpPr>
                  <a:spLocks/>
                </p:cNvSpPr>
                <p:nvPr/>
              </p:nvSpPr>
              <p:spPr bwMode="auto">
                <a:xfrm>
                  <a:off x="4137025" y="4589463"/>
                  <a:ext cx="130175" cy="504825"/>
                </a:xfrm>
                <a:custGeom>
                  <a:avLst/>
                  <a:gdLst/>
                  <a:ahLst/>
                  <a:cxnLst>
                    <a:cxn ang="0">
                      <a:pos x="82" y="0"/>
                    </a:cxn>
                    <a:cxn ang="0">
                      <a:pos x="82" y="204"/>
                    </a:cxn>
                    <a:cxn ang="0">
                      <a:pos x="0" y="318"/>
                    </a:cxn>
                    <a:cxn ang="0">
                      <a:pos x="0" y="114"/>
                    </a:cxn>
                    <a:cxn ang="0">
                      <a:pos x="82" y="0"/>
                    </a:cxn>
                  </a:cxnLst>
                  <a:rect l="0" t="0" r="r" b="b"/>
                  <a:pathLst>
                    <a:path w="82" h="318">
                      <a:moveTo>
                        <a:pt x="82" y="0"/>
                      </a:moveTo>
                      <a:lnTo>
                        <a:pt x="82" y="204"/>
                      </a:lnTo>
                      <a:lnTo>
                        <a:pt x="0" y="318"/>
                      </a:lnTo>
                      <a:lnTo>
                        <a:pt x="0" y="114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18396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3" name="Rectangle 9"/>
                <p:cNvSpPr>
                  <a:spLocks noChangeArrowheads="1"/>
                </p:cNvSpPr>
                <p:nvPr/>
              </p:nvSpPr>
              <p:spPr bwMode="auto">
                <a:xfrm>
                  <a:off x="5532438" y="3475038"/>
                  <a:ext cx="1168400" cy="3254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60000">
                        <a:shade val="67500"/>
                        <a:satMod val="115000"/>
                      </a:srgbClr>
                    </a:gs>
                    <a:gs pos="100000">
                      <a:srgbClr val="E6000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4" name="Rectangle 10"/>
                <p:cNvSpPr>
                  <a:spLocks noChangeArrowheads="1"/>
                </p:cNvSpPr>
                <p:nvPr/>
              </p:nvSpPr>
              <p:spPr bwMode="auto">
                <a:xfrm>
                  <a:off x="6759575" y="2882900"/>
                  <a:ext cx="1168400" cy="32385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5" name="Freeform 11"/>
                <p:cNvSpPr>
                  <a:spLocks/>
                </p:cNvSpPr>
                <p:nvPr/>
              </p:nvSpPr>
              <p:spPr bwMode="auto">
                <a:xfrm>
                  <a:off x="6696075" y="2885324"/>
                  <a:ext cx="63500" cy="444500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40" y="204"/>
                    </a:cxn>
                    <a:cxn ang="0">
                      <a:pos x="0" y="280"/>
                    </a:cxn>
                    <a:cxn ang="0">
                      <a:pos x="0" y="125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40" h="280">
                      <a:moveTo>
                        <a:pt x="40" y="0"/>
                      </a:moveTo>
                      <a:lnTo>
                        <a:pt x="40" y="204"/>
                      </a:lnTo>
                      <a:lnTo>
                        <a:pt x="0" y="280"/>
                      </a:lnTo>
                      <a:lnTo>
                        <a:pt x="0" y="12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E2AC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6" name="Freeform 12"/>
                <p:cNvSpPr>
                  <a:spLocks/>
                </p:cNvSpPr>
                <p:nvPr/>
              </p:nvSpPr>
              <p:spPr bwMode="auto">
                <a:xfrm>
                  <a:off x="6699250" y="3203575"/>
                  <a:ext cx="1228725" cy="119063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774" y="0"/>
                    </a:cxn>
                    <a:cxn ang="0">
                      <a:pos x="606" y="75"/>
                    </a:cxn>
                    <a:cxn ang="0">
                      <a:pos x="0" y="75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774" h="75">
                      <a:moveTo>
                        <a:pt x="38" y="0"/>
                      </a:moveTo>
                      <a:lnTo>
                        <a:pt x="774" y="0"/>
                      </a:lnTo>
                      <a:lnTo>
                        <a:pt x="606" y="75"/>
                      </a:lnTo>
                      <a:lnTo>
                        <a:pt x="0" y="75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BC8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7" name="Freeform 13"/>
                <p:cNvSpPr>
                  <a:spLocks/>
                </p:cNvSpPr>
                <p:nvPr/>
              </p:nvSpPr>
              <p:spPr bwMode="auto">
                <a:xfrm>
                  <a:off x="7959919" y="2219786"/>
                  <a:ext cx="117475" cy="503238"/>
                </a:xfrm>
                <a:custGeom>
                  <a:avLst/>
                  <a:gdLst>
                    <a:gd name="connsiteX0" fmla="*/ 150 w 150"/>
                    <a:gd name="connsiteY0" fmla="*/ 0 h 314"/>
                    <a:gd name="connsiteX1" fmla="*/ 150 w 150"/>
                    <a:gd name="connsiteY1" fmla="*/ 203 h 314"/>
                    <a:gd name="connsiteX2" fmla="*/ 0 w 150"/>
                    <a:gd name="connsiteY2" fmla="*/ 314 h 314"/>
                    <a:gd name="connsiteX3" fmla="*/ 76 w 150"/>
                    <a:gd name="connsiteY3" fmla="*/ 128 h 314"/>
                    <a:gd name="connsiteX4" fmla="*/ 150 w 150"/>
                    <a:gd name="connsiteY4" fmla="*/ 0 h 314"/>
                    <a:gd name="connsiteX0" fmla="*/ 74 w 74"/>
                    <a:gd name="connsiteY0" fmla="*/ 0 h 313"/>
                    <a:gd name="connsiteX1" fmla="*/ 74 w 74"/>
                    <a:gd name="connsiteY1" fmla="*/ 203 h 313"/>
                    <a:gd name="connsiteX2" fmla="*/ 1 w 74"/>
                    <a:gd name="connsiteY2" fmla="*/ 313 h 313"/>
                    <a:gd name="connsiteX3" fmla="*/ 0 w 74"/>
                    <a:gd name="connsiteY3" fmla="*/ 128 h 313"/>
                    <a:gd name="connsiteX4" fmla="*/ 74 w 74"/>
                    <a:gd name="connsiteY4" fmla="*/ 0 h 313"/>
                    <a:gd name="connsiteX0" fmla="*/ 10 w 74"/>
                    <a:gd name="connsiteY0" fmla="*/ 0 h 344"/>
                    <a:gd name="connsiteX1" fmla="*/ 74 w 74"/>
                    <a:gd name="connsiteY1" fmla="*/ 234 h 344"/>
                    <a:gd name="connsiteX2" fmla="*/ 1 w 74"/>
                    <a:gd name="connsiteY2" fmla="*/ 344 h 344"/>
                    <a:gd name="connsiteX3" fmla="*/ 0 w 74"/>
                    <a:gd name="connsiteY3" fmla="*/ 159 h 344"/>
                    <a:gd name="connsiteX4" fmla="*/ 10 w 74"/>
                    <a:gd name="connsiteY4" fmla="*/ 0 h 344"/>
                    <a:gd name="connsiteX0" fmla="*/ 74 w 95"/>
                    <a:gd name="connsiteY0" fmla="*/ 0 h 317"/>
                    <a:gd name="connsiteX1" fmla="*/ 74 w 95"/>
                    <a:gd name="connsiteY1" fmla="*/ 207 h 317"/>
                    <a:gd name="connsiteX2" fmla="*/ 1 w 95"/>
                    <a:gd name="connsiteY2" fmla="*/ 317 h 317"/>
                    <a:gd name="connsiteX3" fmla="*/ 0 w 95"/>
                    <a:gd name="connsiteY3" fmla="*/ 132 h 317"/>
                    <a:gd name="connsiteX4" fmla="*/ 74 w 95"/>
                    <a:gd name="connsiteY4" fmla="*/ 0 h 317"/>
                    <a:gd name="connsiteX0" fmla="*/ 74 w 95"/>
                    <a:gd name="connsiteY0" fmla="*/ 0 h 317"/>
                    <a:gd name="connsiteX1" fmla="*/ 74 w 95"/>
                    <a:gd name="connsiteY1" fmla="*/ 207 h 317"/>
                    <a:gd name="connsiteX2" fmla="*/ 1 w 95"/>
                    <a:gd name="connsiteY2" fmla="*/ 317 h 317"/>
                    <a:gd name="connsiteX3" fmla="*/ 0 w 95"/>
                    <a:gd name="connsiteY3" fmla="*/ 132 h 317"/>
                    <a:gd name="connsiteX4" fmla="*/ 74 w 95"/>
                    <a:gd name="connsiteY4" fmla="*/ 0 h 317"/>
                    <a:gd name="connsiteX0" fmla="*/ 74 w 74"/>
                    <a:gd name="connsiteY0" fmla="*/ 0 h 317"/>
                    <a:gd name="connsiteX1" fmla="*/ 74 w 74"/>
                    <a:gd name="connsiteY1" fmla="*/ 207 h 317"/>
                    <a:gd name="connsiteX2" fmla="*/ 1 w 74"/>
                    <a:gd name="connsiteY2" fmla="*/ 317 h 317"/>
                    <a:gd name="connsiteX3" fmla="*/ 0 w 74"/>
                    <a:gd name="connsiteY3" fmla="*/ 132 h 317"/>
                    <a:gd name="connsiteX4" fmla="*/ 74 w 74"/>
                    <a:gd name="connsiteY4" fmla="*/ 0 h 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" h="317">
                      <a:moveTo>
                        <a:pt x="74" y="0"/>
                      </a:moveTo>
                      <a:lnTo>
                        <a:pt x="74" y="207"/>
                      </a:lnTo>
                      <a:cubicBezTo>
                        <a:pt x="50" y="245"/>
                        <a:pt x="25" y="279"/>
                        <a:pt x="1" y="317"/>
                      </a:cubicBezTo>
                      <a:cubicBezTo>
                        <a:pt x="1" y="254"/>
                        <a:pt x="0" y="195"/>
                        <a:pt x="0" y="132"/>
                      </a:cubicBezTo>
                      <a:cubicBezTo>
                        <a:pt x="25" y="88"/>
                        <a:pt x="49" y="44"/>
                        <a:pt x="74" y="0"/>
                      </a:cubicBezTo>
                      <a:close/>
                    </a:path>
                  </a:pathLst>
                </a:custGeom>
                <a:solidFill>
                  <a:srgbClr val="2C778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8" name="Freeform 14"/>
                <p:cNvSpPr>
                  <a:spLocks/>
                </p:cNvSpPr>
                <p:nvPr/>
              </p:nvSpPr>
              <p:spPr bwMode="auto">
                <a:xfrm>
                  <a:off x="7961313" y="2540000"/>
                  <a:ext cx="1284287" cy="182563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809" y="0"/>
                    </a:cxn>
                    <a:cxn ang="0">
                      <a:pos x="647" y="115"/>
                    </a:cxn>
                    <a:cxn ang="0">
                      <a:pos x="0" y="114"/>
                    </a:cxn>
                    <a:cxn ang="0">
                      <a:pos x="73" y="0"/>
                    </a:cxn>
                  </a:cxnLst>
                  <a:rect l="0" t="0" r="r" b="b"/>
                  <a:pathLst>
                    <a:path w="809" h="115">
                      <a:moveTo>
                        <a:pt x="73" y="0"/>
                      </a:moveTo>
                      <a:lnTo>
                        <a:pt x="809" y="0"/>
                      </a:lnTo>
                      <a:lnTo>
                        <a:pt x="647" y="115"/>
                      </a:lnTo>
                      <a:lnTo>
                        <a:pt x="0" y="114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9" name="Rectangle 15"/>
                <p:cNvSpPr>
                  <a:spLocks noChangeArrowheads="1"/>
                </p:cNvSpPr>
                <p:nvPr/>
              </p:nvSpPr>
              <p:spPr bwMode="auto">
                <a:xfrm>
                  <a:off x="8075613" y="2217738"/>
                  <a:ext cx="1168400" cy="3238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0" name="Freeform 16"/>
                <p:cNvSpPr>
                  <a:spLocks/>
                </p:cNvSpPr>
                <p:nvPr/>
              </p:nvSpPr>
              <p:spPr bwMode="auto">
                <a:xfrm>
                  <a:off x="4278313" y="3986213"/>
                  <a:ext cx="1241425" cy="120650"/>
                </a:xfrm>
                <a:custGeom>
                  <a:avLst/>
                  <a:gdLst/>
                  <a:ahLst/>
                  <a:cxnLst>
                    <a:cxn ang="0">
                      <a:pos x="171" y="0"/>
                    </a:cxn>
                    <a:cxn ang="0">
                      <a:pos x="782" y="0"/>
                    </a:cxn>
                    <a:cxn ang="0">
                      <a:pos x="736" y="76"/>
                    </a:cxn>
                    <a:cxn ang="0">
                      <a:pos x="0" y="76"/>
                    </a:cxn>
                    <a:cxn ang="0">
                      <a:pos x="171" y="0"/>
                    </a:cxn>
                  </a:cxnLst>
                  <a:rect l="0" t="0" r="r" b="b"/>
                  <a:pathLst>
                    <a:path w="782" h="76">
                      <a:moveTo>
                        <a:pt x="171" y="0"/>
                      </a:moveTo>
                      <a:lnTo>
                        <a:pt x="782" y="0"/>
                      </a:lnTo>
                      <a:lnTo>
                        <a:pt x="736" y="76"/>
                      </a:lnTo>
                      <a:lnTo>
                        <a:pt x="0" y="76"/>
                      </a:ln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1" name="Freeform 17"/>
                <p:cNvSpPr>
                  <a:spLocks/>
                </p:cNvSpPr>
                <p:nvPr/>
              </p:nvSpPr>
              <p:spPr bwMode="auto">
                <a:xfrm>
                  <a:off x="5442107" y="3986213"/>
                  <a:ext cx="76200" cy="442913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48" y="131"/>
                    </a:cxn>
                    <a:cxn ang="0">
                      <a:pos x="0" y="279"/>
                    </a:cxn>
                    <a:cxn ang="0">
                      <a:pos x="0" y="75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48" h="279">
                      <a:moveTo>
                        <a:pt x="47" y="0"/>
                      </a:moveTo>
                      <a:lnTo>
                        <a:pt x="48" y="131"/>
                      </a:lnTo>
                      <a:lnTo>
                        <a:pt x="0" y="279"/>
                      </a:lnTo>
                      <a:lnTo>
                        <a:pt x="0" y="75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5F912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2" name="Rectangle 18"/>
                <p:cNvSpPr>
                  <a:spLocks noChangeArrowheads="1"/>
                </p:cNvSpPr>
                <p:nvPr/>
              </p:nvSpPr>
              <p:spPr bwMode="auto">
                <a:xfrm>
                  <a:off x="4275138" y="4106863"/>
                  <a:ext cx="1168400" cy="32385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8B832">
                        <a:shade val="67500"/>
                        <a:satMod val="115000"/>
                      </a:srgbClr>
                    </a:gs>
                    <a:gs pos="100000">
                      <a:srgbClr val="78B832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8" name="Group 57"/>
            <p:cNvGrpSpPr/>
            <p:nvPr/>
          </p:nvGrpSpPr>
          <p:grpSpPr>
            <a:xfrm>
              <a:off x="3863450" y="2451848"/>
              <a:ext cx="1247281" cy="2363787"/>
              <a:chOff x="5131594" y="1722438"/>
              <a:chExt cx="1408112" cy="2668587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5361781" y="2555875"/>
                <a:ext cx="666750" cy="800100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199" y="12"/>
                  </a:cxn>
                  <a:cxn ang="0">
                    <a:pos x="218" y="24"/>
                  </a:cxn>
                  <a:cxn ang="0">
                    <a:pos x="238" y="38"/>
                  </a:cxn>
                  <a:cxn ang="0">
                    <a:pos x="260" y="52"/>
                  </a:cxn>
                  <a:cxn ang="0">
                    <a:pos x="294" y="73"/>
                  </a:cxn>
                  <a:cxn ang="0">
                    <a:pos x="332" y="97"/>
                  </a:cxn>
                  <a:cxn ang="0">
                    <a:pos x="374" y="120"/>
                  </a:cxn>
                  <a:cxn ang="0">
                    <a:pos x="420" y="143"/>
                  </a:cxn>
                  <a:cxn ang="0">
                    <a:pos x="413" y="166"/>
                  </a:cxn>
                  <a:cxn ang="0">
                    <a:pos x="401" y="194"/>
                  </a:cxn>
                  <a:cxn ang="0">
                    <a:pos x="388" y="223"/>
                  </a:cxn>
                  <a:cxn ang="0">
                    <a:pos x="373" y="255"/>
                  </a:cxn>
                  <a:cxn ang="0">
                    <a:pos x="355" y="288"/>
                  </a:cxn>
                  <a:cxn ang="0">
                    <a:pos x="336" y="322"/>
                  </a:cxn>
                  <a:cxn ang="0">
                    <a:pos x="316" y="355"/>
                  </a:cxn>
                  <a:cxn ang="0">
                    <a:pos x="273" y="421"/>
                  </a:cxn>
                  <a:cxn ang="0">
                    <a:pos x="251" y="450"/>
                  </a:cxn>
                  <a:cxn ang="0">
                    <a:pos x="250" y="452"/>
                  </a:cxn>
                  <a:cxn ang="0">
                    <a:pos x="247" y="459"/>
                  </a:cxn>
                  <a:cxn ang="0">
                    <a:pos x="241" y="468"/>
                  </a:cxn>
                  <a:cxn ang="0">
                    <a:pos x="232" y="478"/>
                  </a:cxn>
                  <a:cxn ang="0">
                    <a:pos x="220" y="488"/>
                  </a:cxn>
                  <a:cxn ang="0">
                    <a:pos x="205" y="495"/>
                  </a:cxn>
                  <a:cxn ang="0">
                    <a:pos x="181" y="501"/>
                  </a:cxn>
                  <a:cxn ang="0">
                    <a:pos x="155" y="504"/>
                  </a:cxn>
                  <a:cxn ang="0">
                    <a:pos x="125" y="504"/>
                  </a:cxn>
                  <a:cxn ang="0">
                    <a:pos x="94" y="501"/>
                  </a:cxn>
                  <a:cxn ang="0">
                    <a:pos x="63" y="494"/>
                  </a:cxn>
                  <a:cxn ang="0">
                    <a:pos x="31" y="484"/>
                  </a:cxn>
                  <a:cxn ang="0">
                    <a:pos x="0" y="469"/>
                  </a:cxn>
                  <a:cxn ang="0">
                    <a:pos x="183" y="0"/>
                  </a:cxn>
                </a:cxnLst>
                <a:rect l="0" t="0" r="r" b="b"/>
                <a:pathLst>
                  <a:path w="420" h="504">
                    <a:moveTo>
                      <a:pt x="183" y="0"/>
                    </a:moveTo>
                    <a:lnTo>
                      <a:pt x="199" y="12"/>
                    </a:lnTo>
                    <a:lnTo>
                      <a:pt x="218" y="24"/>
                    </a:lnTo>
                    <a:lnTo>
                      <a:pt x="238" y="38"/>
                    </a:lnTo>
                    <a:lnTo>
                      <a:pt x="260" y="52"/>
                    </a:lnTo>
                    <a:lnTo>
                      <a:pt x="294" y="73"/>
                    </a:lnTo>
                    <a:lnTo>
                      <a:pt x="332" y="97"/>
                    </a:lnTo>
                    <a:lnTo>
                      <a:pt x="374" y="120"/>
                    </a:lnTo>
                    <a:lnTo>
                      <a:pt x="420" y="143"/>
                    </a:lnTo>
                    <a:lnTo>
                      <a:pt x="413" y="166"/>
                    </a:lnTo>
                    <a:lnTo>
                      <a:pt x="401" y="194"/>
                    </a:lnTo>
                    <a:lnTo>
                      <a:pt x="388" y="223"/>
                    </a:lnTo>
                    <a:lnTo>
                      <a:pt x="373" y="255"/>
                    </a:lnTo>
                    <a:lnTo>
                      <a:pt x="355" y="288"/>
                    </a:lnTo>
                    <a:lnTo>
                      <a:pt x="336" y="322"/>
                    </a:lnTo>
                    <a:lnTo>
                      <a:pt x="316" y="355"/>
                    </a:lnTo>
                    <a:lnTo>
                      <a:pt x="273" y="421"/>
                    </a:lnTo>
                    <a:lnTo>
                      <a:pt x="251" y="450"/>
                    </a:lnTo>
                    <a:lnTo>
                      <a:pt x="250" y="452"/>
                    </a:lnTo>
                    <a:lnTo>
                      <a:pt x="247" y="459"/>
                    </a:lnTo>
                    <a:lnTo>
                      <a:pt x="241" y="468"/>
                    </a:lnTo>
                    <a:lnTo>
                      <a:pt x="232" y="478"/>
                    </a:lnTo>
                    <a:lnTo>
                      <a:pt x="220" y="488"/>
                    </a:lnTo>
                    <a:lnTo>
                      <a:pt x="205" y="495"/>
                    </a:lnTo>
                    <a:lnTo>
                      <a:pt x="181" y="501"/>
                    </a:lnTo>
                    <a:lnTo>
                      <a:pt x="155" y="504"/>
                    </a:lnTo>
                    <a:lnTo>
                      <a:pt x="125" y="504"/>
                    </a:lnTo>
                    <a:lnTo>
                      <a:pt x="94" y="501"/>
                    </a:lnTo>
                    <a:lnTo>
                      <a:pt x="63" y="494"/>
                    </a:lnTo>
                    <a:lnTo>
                      <a:pt x="31" y="484"/>
                    </a:lnTo>
                    <a:lnTo>
                      <a:pt x="0" y="469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5F8F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"/>
              <p:cNvSpPr>
                <a:spLocks/>
              </p:cNvSpPr>
              <p:nvPr/>
            </p:nvSpPr>
            <p:spPr bwMode="auto">
              <a:xfrm>
                <a:off x="5745956" y="3565525"/>
                <a:ext cx="298450" cy="587375"/>
              </a:xfrm>
              <a:custGeom>
                <a:avLst/>
                <a:gdLst/>
                <a:ahLst/>
                <a:cxnLst>
                  <a:cxn ang="0">
                    <a:pos x="122" y="0"/>
                  </a:cxn>
                  <a:cxn ang="0">
                    <a:pos x="143" y="7"/>
                  </a:cxn>
                  <a:cxn ang="0">
                    <a:pos x="158" y="17"/>
                  </a:cxn>
                  <a:cxn ang="0">
                    <a:pos x="170" y="28"/>
                  </a:cxn>
                  <a:cxn ang="0">
                    <a:pos x="177" y="42"/>
                  </a:cxn>
                  <a:cxn ang="0">
                    <a:pos x="182" y="59"/>
                  </a:cxn>
                  <a:cxn ang="0">
                    <a:pos x="185" y="81"/>
                  </a:cxn>
                  <a:cxn ang="0">
                    <a:pos x="188" y="124"/>
                  </a:cxn>
                  <a:cxn ang="0">
                    <a:pos x="188" y="164"/>
                  </a:cxn>
                  <a:cxn ang="0">
                    <a:pos x="185" y="200"/>
                  </a:cxn>
                  <a:cxn ang="0">
                    <a:pos x="180" y="233"/>
                  </a:cxn>
                  <a:cxn ang="0">
                    <a:pos x="175" y="262"/>
                  </a:cxn>
                  <a:cxn ang="0">
                    <a:pos x="168" y="287"/>
                  </a:cxn>
                  <a:cxn ang="0">
                    <a:pos x="160" y="308"/>
                  </a:cxn>
                  <a:cxn ang="0">
                    <a:pos x="154" y="324"/>
                  </a:cxn>
                  <a:cxn ang="0">
                    <a:pos x="149" y="335"/>
                  </a:cxn>
                  <a:cxn ang="0">
                    <a:pos x="144" y="345"/>
                  </a:cxn>
                  <a:cxn ang="0">
                    <a:pos x="67" y="370"/>
                  </a:cxn>
                  <a:cxn ang="0">
                    <a:pos x="55" y="334"/>
                  </a:cxn>
                  <a:cxn ang="0">
                    <a:pos x="45" y="302"/>
                  </a:cxn>
                  <a:cxn ang="0">
                    <a:pos x="38" y="272"/>
                  </a:cxn>
                  <a:cxn ang="0">
                    <a:pos x="34" y="243"/>
                  </a:cxn>
                  <a:cxn ang="0">
                    <a:pos x="31" y="216"/>
                  </a:cxn>
                  <a:cxn ang="0">
                    <a:pos x="31" y="188"/>
                  </a:cxn>
                  <a:cxn ang="0">
                    <a:pos x="32" y="160"/>
                  </a:cxn>
                  <a:cxn ang="0">
                    <a:pos x="36" y="129"/>
                  </a:cxn>
                  <a:cxn ang="0">
                    <a:pos x="41" y="96"/>
                  </a:cxn>
                  <a:cxn ang="0">
                    <a:pos x="41" y="84"/>
                  </a:cxn>
                  <a:cxn ang="0">
                    <a:pos x="37" y="73"/>
                  </a:cxn>
                  <a:cxn ang="0">
                    <a:pos x="31" y="62"/>
                  </a:cxn>
                  <a:cxn ang="0">
                    <a:pos x="23" y="54"/>
                  </a:cxn>
                  <a:cxn ang="0">
                    <a:pos x="15" y="47"/>
                  </a:cxn>
                  <a:cxn ang="0">
                    <a:pos x="7" y="41"/>
                  </a:cxn>
                  <a:cxn ang="0">
                    <a:pos x="2" y="38"/>
                  </a:cxn>
                  <a:cxn ang="0">
                    <a:pos x="0" y="37"/>
                  </a:cxn>
                  <a:cxn ang="0">
                    <a:pos x="122" y="0"/>
                  </a:cxn>
                </a:cxnLst>
                <a:rect l="0" t="0" r="r" b="b"/>
                <a:pathLst>
                  <a:path w="188" h="370">
                    <a:moveTo>
                      <a:pt x="122" y="0"/>
                    </a:moveTo>
                    <a:lnTo>
                      <a:pt x="143" y="7"/>
                    </a:lnTo>
                    <a:lnTo>
                      <a:pt x="158" y="17"/>
                    </a:lnTo>
                    <a:lnTo>
                      <a:pt x="170" y="28"/>
                    </a:lnTo>
                    <a:lnTo>
                      <a:pt x="177" y="42"/>
                    </a:lnTo>
                    <a:lnTo>
                      <a:pt x="182" y="59"/>
                    </a:lnTo>
                    <a:lnTo>
                      <a:pt x="185" y="81"/>
                    </a:lnTo>
                    <a:lnTo>
                      <a:pt x="188" y="124"/>
                    </a:lnTo>
                    <a:lnTo>
                      <a:pt x="188" y="164"/>
                    </a:lnTo>
                    <a:lnTo>
                      <a:pt x="185" y="200"/>
                    </a:lnTo>
                    <a:lnTo>
                      <a:pt x="180" y="233"/>
                    </a:lnTo>
                    <a:lnTo>
                      <a:pt x="175" y="262"/>
                    </a:lnTo>
                    <a:lnTo>
                      <a:pt x="168" y="287"/>
                    </a:lnTo>
                    <a:lnTo>
                      <a:pt x="160" y="308"/>
                    </a:lnTo>
                    <a:lnTo>
                      <a:pt x="154" y="324"/>
                    </a:lnTo>
                    <a:lnTo>
                      <a:pt x="149" y="335"/>
                    </a:lnTo>
                    <a:lnTo>
                      <a:pt x="144" y="345"/>
                    </a:lnTo>
                    <a:lnTo>
                      <a:pt x="67" y="370"/>
                    </a:lnTo>
                    <a:lnTo>
                      <a:pt x="55" y="334"/>
                    </a:lnTo>
                    <a:lnTo>
                      <a:pt x="45" y="302"/>
                    </a:lnTo>
                    <a:lnTo>
                      <a:pt x="38" y="272"/>
                    </a:lnTo>
                    <a:lnTo>
                      <a:pt x="34" y="243"/>
                    </a:lnTo>
                    <a:lnTo>
                      <a:pt x="31" y="216"/>
                    </a:lnTo>
                    <a:lnTo>
                      <a:pt x="31" y="188"/>
                    </a:lnTo>
                    <a:lnTo>
                      <a:pt x="32" y="160"/>
                    </a:lnTo>
                    <a:lnTo>
                      <a:pt x="36" y="129"/>
                    </a:lnTo>
                    <a:lnTo>
                      <a:pt x="41" y="96"/>
                    </a:lnTo>
                    <a:lnTo>
                      <a:pt x="41" y="84"/>
                    </a:lnTo>
                    <a:lnTo>
                      <a:pt x="37" y="73"/>
                    </a:lnTo>
                    <a:lnTo>
                      <a:pt x="31" y="62"/>
                    </a:lnTo>
                    <a:lnTo>
                      <a:pt x="23" y="54"/>
                    </a:lnTo>
                    <a:lnTo>
                      <a:pt x="15" y="47"/>
                    </a:lnTo>
                    <a:lnTo>
                      <a:pt x="7" y="41"/>
                    </a:lnTo>
                    <a:lnTo>
                      <a:pt x="2" y="38"/>
                    </a:lnTo>
                    <a:lnTo>
                      <a:pt x="0" y="3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5131594" y="3636963"/>
                <a:ext cx="444500" cy="666750"/>
              </a:xfrm>
              <a:custGeom>
                <a:avLst/>
                <a:gdLst/>
                <a:ahLst/>
                <a:cxnLst>
                  <a:cxn ang="0">
                    <a:pos x="115" y="0"/>
                  </a:cxn>
                  <a:cxn ang="0">
                    <a:pos x="275" y="45"/>
                  </a:cxn>
                  <a:cxn ang="0">
                    <a:pos x="276" y="70"/>
                  </a:cxn>
                  <a:cxn ang="0">
                    <a:pos x="278" y="90"/>
                  </a:cxn>
                  <a:cxn ang="0">
                    <a:pos x="279" y="107"/>
                  </a:cxn>
                  <a:cxn ang="0">
                    <a:pos x="280" y="124"/>
                  </a:cxn>
                  <a:cxn ang="0">
                    <a:pos x="279" y="139"/>
                  </a:cxn>
                  <a:cxn ang="0">
                    <a:pos x="277" y="154"/>
                  </a:cxn>
                  <a:cxn ang="0">
                    <a:pos x="271" y="173"/>
                  </a:cxn>
                  <a:cxn ang="0">
                    <a:pos x="261" y="195"/>
                  </a:cxn>
                  <a:cxn ang="0">
                    <a:pos x="248" y="219"/>
                  </a:cxn>
                  <a:cxn ang="0">
                    <a:pos x="233" y="242"/>
                  </a:cxn>
                  <a:cxn ang="0">
                    <a:pos x="217" y="265"/>
                  </a:cxn>
                  <a:cxn ang="0">
                    <a:pos x="200" y="287"/>
                  </a:cxn>
                  <a:cxn ang="0">
                    <a:pos x="182" y="309"/>
                  </a:cxn>
                  <a:cxn ang="0">
                    <a:pos x="165" y="329"/>
                  </a:cxn>
                  <a:cxn ang="0">
                    <a:pos x="148" y="348"/>
                  </a:cxn>
                  <a:cxn ang="0">
                    <a:pos x="131" y="366"/>
                  </a:cxn>
                  <a:cxn ang="0">
                    <a:pos x="117" y="381"/>
                  </a:cxn>
                  <a:cxn ang="0">
                    <a:pos x="103" y="394"/>
                  </a:cxn>
                  <a:cxn ang="0">
                    <a:pos x="93" y="405"/>
                  </a:cxn>
                  <a:cxn ang="0">
                    <a:pos x="83" y="413"/>
                  </a:cxn>
                  <a:cxn ang="0">
                    <a:pos x="76" y="420"/>
                  </a:cxn>
                  <a:cxn ang="0">
                    <a:pos x="0" y="345"/>
                  </a:cxn>
                  <a:cxn ang="0">
                    <a:pos x="3" y="315"/>
                  </a:cxn>
                  <a:cxn ang="0">
                    <a:pos x="10" y="288"/>
                  </a:cxn>
                  <a:cxn ang="0">
                    <a:pos x="20" y="264"/>
                  </a:cxn>
                  <a:cxn ang="0">
                    <a:pos x="32" y="241"/>
                  </a:cxn>
                  <a:cxn ang="0">
                    <a:pos x="46" y="221"/>
                  </a:cxn>
                  <a:cxn ang="0">
                    <a:pos x="61" y="202"/>
                  </a:cxn>
                  <a:cxn ang="0">
                    <a:pos x="76" y="185"/>
                  </a:cxn>
                  <a:cxn ang="0">
                    <a:pos x="91" y="169"/>
                  </a:cxn>
                  <a:cxn ang="0">
                    <a:pos x="105" y="153"/>
                  </a:cxn>
                  <a:cxn ang="0">
                    <a:pos x="117" y="138"/>
                  </a:cxn>
                  <a:cxn ang="0">
                    <a:pos x="127" y="123"/>
                  </a:cxn>
                  <a:cxn ang="0">
                    <a:pos x="135" y="105"/>
                  </a:cxn>
                  <a:cxn ang="0">
                    <a:pos x="138" y="88"/>
                  </a:cxn>
                  <a:cxn ang="0">
                    <a:pos x="140" y="72"/>
                  </a:cxn>
                  <a:cxn ang="0">
                    <a:pos x="137" y="55"/>
                  </a:cxn>
                  <a:cxn ang="0">
                    <a:pos x="133" y="40"/>
                  </a:cxn>
                  <a:cxn ang="0">
                    <a:pos x="129" y="27"/>
                  </a:cxn>
                  <a:cxn ang="0">
                    <a:pos x="124" y="16"/>
                  </a:cxn>
                  <a:cxn ang="0">
                    <a:pos x="119" y="7"/>
                  </a:cxn>
                  <a:cxn ang="0">
                    <a:pos x="116" y="2"/>
                  </a:cxn>
                  <a:cxn ang="0">
                    <a:pos x="115" y="0"/>
                  </a:cxn>
                </a:cxnLst>
                <a:rect l="0" t="0" r="r" b="b"/>
                <a:pathLst>
                  <a:path w="280" h="420">
                    <a:moveTo>
                      <a:pt x="115" y="0"/>
                    </a:moveTo>
                    <a:lnTo>
                      <a:pt x="275" y="45"/>
                    </a:lnTo>
                    <a:lnTo>
                      <a:pt x="276" y="70"/>
                    </a:lnTo>
                    <a:lnTo>
                      <a:pt x="278" y="90"/>
                    </a:lnTo>
                    <a:lnTo>
                      <a:pt x="279" y="107"/>
                    </a:lnTo>
                    <a:lnTo>
                      <a:pt x="280" y="124"/>
                    </a:lnTo>
                    <a:lnTo>
                      <a:pt x="279" y="139"/>
                    </a:lnTo>
                    <a:lnTo>
                      <a:pt x="277" y="154"/>
                    </a:lnTo>
                    <a:lnTo>
                      <a:pt x="271" y="173"/>
                    </a:lnTo>
                    <a:lnTo>
                      <a:pt x="261" y="195"/>
                    </a:lnTo>
                    <a:lnTo>
                      <a:pt x="248" y="219"/>
                    </a:lnTo>
                    <a:lnTo>
                      <a:pt x="233" y="242"/>
                    </a:lnTo>
                    <a:lnTo>
                      <a:pt x="217" y="265"/>
                    </a:lnTo>
                    <a:lnTo>
                      <a:pt x="200" y="287"/>
                    </a:lnTo>
                    <a:lnTo>
                      <a:pt x="182" y="309"/>
                    </a:lnTo>
                    <a:lnTo>
                      <a:pt x="165" y="329"/>
                    </a:lnTo>
                    <a:lnTo>
                      <a:pt x="148" y="348"/>
                    </a:lnTo>
                    <a:lnTo>
                      <a:pt x="131" y="366"/>
                    </a:lnTo>
                    <a:lnTo>
                      <a:pt x="117" y="381"/>
                    </a:lnTo>
                    <a:lnTo>
                      <a:pt x="103" y="394"/>
                    </a:lnTo>
                    <a:lnTo>
                      <a:pt x="93" y="405"/>
                    </a:lnTo>
                    <a:lnTo>
                      <a:pt x="83" y="413"/>
                    </a:lnTo>
                    <a:lnTo>
                      <a:pt x="76" y="420"/>
                    </a:lnTo>
                    <a:lnTo>
                      <a:pt x="0" y="345"/>
                    </a:lnTo>
                    <a:lnTo>
                      <a:pt x="3" y="315"/>
                    </a:lnTo>
                    <a:lnTo>
                      <a:pt x="10" y="288"/>
                    </a:lnTo>
                    <a:lnTo>
                      <a:pt x="20" y="264"/>
                    </a:lnTo>
                    <a:lnTo>
                      <a:pt x="32" y="241"/>
                    </a:lnTo>
                    <a:lnTo>
                      <a:pt x="46" y="221"/>
                    </a:lnTo>
                    <a:lnTo>
                      <a:pt x="61" y="202"/>
                    </a:lnTo>
                    <a:lnTo>
                      <a:pt x="76" y="185"/>
                    </a:lnTo>
                    <a:lnTo>
                      <a:pt x="91" y="169"/>
                    </a:lnTo>
                    <a:lnTo>
                      <a:pt x="105" y="153"/>
                    </a:lnTo>
                    <a:lnTo>
                      <a:pt x="117" y="138"/>
                    </a:lnTo>
                    <a:lnTo>
                      <a:pt x="127" y="123"/>
                    </a:lnTo>
                    <a:lnTo>
                      <a:pt x="135" y="105"/>
                    </a:lnTo>
                    <a:lnTo>
                      <a:pt x="138" y="88"/>
                    </a:lnTo>
                    <a:lnTo>
                      <a:pt x="140" y="72"/>
                    </a:lnTo>
                    <a:lnTo>
                      <a:pt x="137" y="55"/>
                    </a:lnTo>
                    <a:lnTo>
                      <a:pt x="133" y="40"/>
                    </a:lnTo>
                    <a:lnTo>
                      <a:pt x="129" y="27"/>
                    </a:lnTo>
                    <a:lnTo>
                      <a:pt x="124" y="16"/>
                    </a:lnTo>
                    <a:lnTo>
                      <a:pt x="119" y="7"/>
                    </a:lnTo>
                    <a:lnTo>
                      <a:pt x="116" y="2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auto">
              <a:xfrm>
                <a:off x="5334794" y="3757613"/>
                <a:ext cx="241300" cy="96838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49" y="3"/>
                  </a:cxn>
                  <a:cxn ang="0">
                    <a:pos x="149" y="13"/>
                  </a:cxn>
                  <a:cxn ang="0">
                    <a:pos x="151" y="33"/>
                  </a:cxn>
                  <a:cxn ang="0">
                    <a:pos x="152" y="51"/>
                  </a:cxn>
                  <a:cxn ang="0">
                    <a:pos x="130" y="57"/>
                  </a:cxn>
                  <a:cxn ang="0">
                    <a:pos x="104" y="60"/>
                  </a:cxn>
                  <a:cxn ang="0">
                    <a:pos x="79" y="61"/>
                  </a:cxn>
                  <a:cxn ang="0">
                    <a:pos x="54" y="59"/>
                  </a:cxn>
                  <a:cxn ang="0">
                    <a:pos x="32" y="55"/>
                  </a:cxn>
                  <a:cxn ang="0">
                    <a:pos x="14" y="51"/>
                  </a:cxn>
                  <a:cxn ang="0">
                    <a:pos x="0" y="47"/>
                  </a:cxn>
                  <a:cxn ang="0">
                    <a:pos x="8" y="26"/>
                  </a:cxn>
                  <a:cxn ang="0">
                    <a:pos x="12" y="6"/>
                  </a:cxn>
                  <a:cxn ang="0">
                    <a:pos x="148" y="0"/>
                  </a:cxn>
                </a:cxnLst>
                <a:rect l="0" t="0" r="r" b="b"/>
                <a:pathLst>
                  <a:path w="152" h="61">
                    <a:moveTo>
                      <a:pt x="148" y="0"/>
                    </a:moveTo>
                    <a:lnTo>
                      <a:pt x="149" y="3"/>
                    </a:lnTo>
                    <a:lnTo>
                      <a:pt x="149" y="13"/>
                    </a:lnTo>
                    <a:lnTo>
                      <a:pt x="151" y="33"/>
                    </a:lnTo>
                    <a:lnTo>
                      <a:pt x="152" y="51"/>
                    </a:lnTo>
                    <a:lnTo>
                      <a:pt x="130" y="57"/>
                    </a:lnTo>
                    <a:lnTo>
                      <a:pt x="104" y="60"/>
                    </a:lnTo>
                    <a:lnTo>
                      <a:pt x="79" y="61"/>
                    </a:lnTo>
                    <a:lnTo>
                      <a:pt x="54" y="59"/>
                    </a:lnTo>
                    <a:lnTo>
                      <a:pt x="32" y="55"/>
                    </a:lnTo>
                    <a:lnTo>
                      <a:pt x="14" y="51"/>
                    </a:lnTo>
                    <a:lnTo>
                      <a:pt x="0" y="47"/>
                    </a:lnTo>
                    <a:lnTo>
                      <a:pt x="8" y="26"/>
                    </a:lnTo>
                    <a:lnTo>
                      <a:pt x="12" y="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E693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auto">
              <a:xfrm>
                <a:off x="5745956" y="3565525"/>
                <a:ext cx="274638" cy="222250"/>
              </a:xfrm>
              <a:custGeom>
                <a:avLst/>
                <a:gdLst/>
                <a:ahLst/>
                <a:cxnLst>
                  <a:cxn ang="0">
                    <a:pos x="122" y="0"/>
                  </a:cxn>
                  <a:cxn ang="0">
                    <a:pos x="140" y="6"/>
                  </a:cxn>
                  <a:cxn ang="0">
                    <a:pos x="153" y="13"/>
                  </a:cxn>
                  <a:cxn ang="0">
                    <a:pos x="164" y="23"/>
                  </a:cxn>
                  <a:cxn ang="0">
                    <a:pos x="173" y="33"/>
                  </a:cxn>
                  <a:cxn ang="0">
                    <a:pos x="159" y="57"/>
                  </a:cxn>
                  <a:cxn ang="0">
                    <a:pos x="141" y="80"/>
                  </a:cxn>
                  <a:cxn ang="0">
                    <a:pos x="119" y="100"/>
                  </a:cxn>
                  <a:cxn ang="0">
                    <a:pos x="93" y="117"/>
                  </a:cxn>
                  <a:cxn ang="0">
                    <a:pos x="65" y="130"/>
                  </a:cxn>
                  <a:cxn ang="0">
                    <a:pos x="34" y="140"/>
                  </a:cxn>
                  <a:cxn ang="0">
                    <a:pos x="37" y="119"/>
                  </a:cxn>
                  <a:cxn ang="0">
                    <a:pos x="41" y="96"/>
                  </a:cxn>
                  <a:cxn ang="0">
                    <a:pos x="41" y="83"/>
                  </a:cxn>
                  <a:cxn ang="0">
                    <a:pos x="36" y="70"/>
                  </a:cxn>
                  <a:cxn ang="0">
                    <a:pos x="29" y="59"/>
                  </a:cxn>
                  <a:cxn ang="0">
                    <a:pos x="20" y="50"/>
                  </a:cxn>
                  <a:cxn ang="0">
                    <a:pos x="10" y="44"/>
                  </a:cxn>
                  <a:cxn ang="0">
                    <a:pos x="3" y="39"/>
                  </a:cxn>
                  <a:cxn ang="0">
                    <a:pos x="0" y="37"/>
                  </a:cxn>
                  <a:cxn ang="0">
                    <a:pos x="122" y="0"/>
                  </a:cxn>
                </a:cxnLst>
                <a:rect l="0" t="0" r="r" b="b"/>
                <a:pathLst>
                  <a:path w="173" h="140">
                    <a:moveTo>
                      <a:pt x="122" y="0"/>
                    </a:moveTo>
                    <a:lnTo>
                      <a:pt x="140" y="6"/>
                    </a:lnTo>
                    <a:lnTo>
                      <a:pt x="153" y="13"/>
                    </a:lnTo>
                    <a:lnTo>
                      <a:pt x="164" y="23"/>
                    </a:lnTo>
                    <a:lnTo>
                      <a:pt x="173" y="33"/>
                    </a:lnTo>
                    <a:lnTo>
                      <a:pt x="159" y="57"/>
                    </a:lnTo>
                    <a:lnTo>
                      <a:pt x="141" y="80"/>
                    </a:lnTo>
                    <a:lnTo>
                      <a:pt x="119" y="100"/>
                    </a:lnTo>
                    <a:lnTo>
                      <a:pt x="93" y="117"/>
                    </a:lnTo>
                    <a:lnTo>
                      <a:pt x="65" y="130"/>
                    </a:lnTo>
                    <a:lnTo>
                      <a:pt x="34" y="140"/>
                    </a:lnTo>
                    <a:lnTo>
                      <a:pt x="37" y="119"/>
                    </a:lnTo>
                    <a:lnTo>
                      <a:pt x="41" y="96"/>
                    </a:lnTo>
                    <a:lnTo>
                      <a:pt x="41" y="83"/>
                    </a:lnTo>
                    <a:lnTo>
                      <a:pt x="36" y="70"/>
                    </a:lnTo>
                    <a:lnTo>
                      <a:pt x="29" y="59"/>
                    </a:lnTo>
                    <a:lnTo>
                      <a:pt x="20" y="50"/>
                    </a:lnTo>
                    <a:lnTo>
                      <a:pt x="10" y="44"/>
                    </a:lnTo>
                    <a:lnTo>
                      <a:pt x="3" y="39"/>
                    </a:lnTo>
                    <a:lnTo>
                      <a:pt x="0" y="3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E693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auto">
              <a:xfrm>
                <a:off x="5145881" y="3148013"/>
                <a:ext cx="865188" cy="674688"/>
              </a:xfrm>
              <a:custGeom>
                <a:avLst/>
                <a:gdLst/>
                <a:ahLst/>
                <a:cxnLst>
                  <a:cxn ang="0">
                    <a:pos x="61" y="7"/>
                  </a:cxn>
                  <a:cxn ang="0">
                    <a:pos x="81" y="23"/>
                  </a:cxn>
                  <a:cxn ang="0">
                    <a:pos x="111" y="47"/>
                  </a:cxn>
                  <a:cxn ang="0">
                    <a:pos x="151" y="70"/>
                  </a:cxn>
                  <a:cxn ang="0">
                    <a:pos x="198" y="92"/>
                  </a:cxn>
                  <a:cxn ang="0">
                    <a:pos x="250" y="106"/>
                  </a:cxn>
                  <a:cxn ang="0">
                    <a:pos x="304" y="107"/>
                  </a:cxn>
                  <a:cxn ang="0">
                    <a:pos x="360" y="93"/>
                  </a:cxn>
                  <a:cxn ang="0">
                    <a:pos x="390" y="79"/>
                  </a:cxn>
                  <a:cxn ang="0">
                    <a:pos x="407" y="93"/>
                  </a:cxn>
                  <a:cxn ang="0">
                    <a:pos x="437" y="121"/>
                  </a:cxn>
                  <a:cxn ang="0">
                    <a:pos x="477" y="169"/>
                  </a:cxn>
                  <a:cxn ang="0">
                    <a:pos x="521" y="239"/>
                  </a:cxn>
                  <a:cxn ang="0">
                    <a:pos x="545" y="283"/>
                  </a:cxn>
                  <a:cxn ang="0">
                    <a:pos x="540" y="292"/>
                  </a:cxn>
                  <a:cxn ang="0">
                    <a:pos x="522" y="316"/>
                  </a:cxn>
                  <a:cxn ang="0">
                    <a:pos x="498" y="338"/>
                  </a:cxn>
                  <a:cxn ang="0">
                    <a:pos x="461" y="360"/>
                  </a:cxn>
                  <a:cxn ang="0">
                    <a:pos x="409" y="383"/>
                  </a:cxn>
                  <a:cxn ang="0">
                    <a:pos x="341" y="403"/>
                  </a:cxn>
                  <a:cxn ang="0">
                    <a:pos x="252" y="418"/>
                  </a:cxn>
                  <a:cxn ang="0">
                    <a:pos x="179" y="425"/>
                  </a:cxn>
                  <a:cxn ang="0">
                    <a:pos x="134" y="424"/>
                  </a:cxn>
                  <a:cxn ang="0">
                    <a:pos x="94" y="417"/>
                  </a:cxn>
                  <a:cxn ang="0">
                    <a:pos x="96" y="413"/>
                  </a:cxn>
                  <a:cxn ang="0">
                    <a:pos x="100" y="402"/>
                  </a:cxn>
                  <a:cxn ang="0">
                    <a:pos x="97" y="381"/>
                  </a:cxn>
                  <a:cxn ang="0">
                    <a:pos x="82" y="348"/>
                  </a:cxn>
                  <a:cxn ang="0">
                    <a:pos x="58" y="311"/>
                  </a:cxn>
                  <a:cxn ang="0">
                    <a:pos x="34" y="269"/>
                  </a:cxn>
                  <a:cxn ang="0">
                    <a:pos x="14" y="224"/>
                  </a:cxn>
                  <a:cxn ang="0">
                    <a:pos x="2" y="174"/>
                  </a:cxn>
                  <a:cxn ang="0">
                    <a:pos x="2" y="120"/>
                  </a:cxn>
                  <a:cxn ang="0">
                    <a:pos x="17" y="62"/>
                  </a:cxn>
                  <a:cxn ang="0">
                    <a:pos x="54" y="0"/>
                  </a:cxn>
                </a:cxnLst>
                <a:rect l="0" t="0" r="r" b="b"/>
                <a:pathLst>
                  <a:path w="545" h="425">
                    <a:moveTo>
                      <a:pt x="54" y="0"/>
                    </a:moveTo>
                    <a:lnTo>
                      <a:pt x="61" y="7"/>
                    </a:lnTo>
                    <a:lnTo>
                      <a:pt x="69" y="14"/>
                    </a:lnTo>
                    <a:lnTo>
                      <a:pt x="81" y="23"/>
                    </a:lnTo>
                    <a:lnTo>
                      <a:pt x="95" y="34"/>
                    </a:lnTo>
                    <a:lnTo>
                      <a:pt x="111" y="47"/>
                    </a:lnTo>
                    <a:lnTo>
                      <a:pt x="131" y="59"/>
                    </a:lnTo>
                    <a:lnTo>
                      <a:pt x="151" y="70"/>
                    </a:lnTo>
                    <a:lnTo>
                      <a:pt x="173" y="82"/>
                    </a:lnTo>
                    <a:lnTo>
                      <a:pt x="198" y="92"/>
                    </a:lnTo>
                    <a:lnTo>
                      <a:pt x="223" y="100"/>
                    </a:lnTo>
                    <a:lnTo>
                      <a:pt x="250" y="106"/>
                    </a:lnTo>
                    <a:lnTo>
                      <a:pt x="276" y="108"/>
                    </a:lnTo>
                    <a:lnTo>
                      <a:pt x="304" y="107"/>
                    </a:lnTo>
                    <a:lnTo>
                      <a:pt x="331" y="102"/>
                    </a:lnTo>
                    <a:lnTo>
                      <a:pt x="360" y="93"/>
                    </a:lnTo>
                    <a:lnTo>
                      <a:pt x="387" y="77"/>
                    </a:lnTo>
                    <a:lnTo>
                      <a:pt x="390" y="79"/>
                    </a:lnTo>
                    <a:lnTo>
                      <a:pt x="397" y="83"/>
                    </a:lnTo>
                    <a:lnTo>
                      <a:pt x="407" y="93"/>
                    </a:lnTo>
                    <a:lnTo>
                      <a:pt x="421" y="105"/>
                    </a:lnTo>
                    <a:lnTo>
                      <a:pt x="437" y="121"/>
                    </a:lnTo>
                    <a:lnTo>
                      <a:pt x="456" y="143"/>
                    </a:lnTo>
                    <a:lnTo>
                      <a:pt x="477" y="169"/>
                    </a:lnTo>
                    <a:lnTo>
                      <a:pt x="499" y="201"/>
                    </a:lnTo>
                    <a:lnTo>
                      <a:pt x="521" y="239"/>
                    </a:lnTo>
                    <a:lnTo>
                      <a:pt x="545" y="282"/>
                    </a:lnTo>
                    <a:lnTo>
                      <a:pt x="545" y="283"/>
                    </a:lnTo>
                    <a:lnTo>
                      <a:pt x="542" y="286"/>
                    </a:lnTo>
                    <a:lnTo>
                      <a:pt x="540" y="292"/>
                    </a:lnTo>
                    <a:lnTo>
                      <a:pt x="530" y="307"/>
                    </a:lnTo>
                    <a:lnTo>
                      <a:pt x="522" y="316"/>
                    </a:lnTo>
                    <a:lnTo>
                      <a:pt x="511" y="327"/>
                    </a:lnTo>
                    <a:lnTo>
                      <a:pt x="498" y="338"/>
                    </a:lnTo>
                    <a:lnTo>
                      <a:pt x="481" y="349"/>
                    </a:lnTo>
                    <a:lnTo>
                      <a:pt x="461" y="360"/>
                    </a:lnTo>
                    <a:lnTo>
                      <a:pt x="437" y="372"/>
                    </a:lnTo>
                    <a:lnTo>
                      <a:pt x="409" y="383"/>
                    </a:lnTo>
                    <a:lnTo>
                      <a:pt x="377" y="394"/>
                    </a:lnTo>
                    <a:lnTo>
                      <a:pt x="341" y="403"/>
                    </a:lnTo>
                    <a:lnTo>
                      <a:pt x="299" y="411"/>
                    </a:lnTo>
                    <a:lnTo>
                      <a:pt x="252" y="418"/>
                    </a:lnTo>
                    <a:lnTo>
                      <a:pt x="200" y="424"/>
                    </a:lnTo>
                    <a:lnTo>
                      <a:pt x="179" y="425"/>
                    </a:lnTo>
                    <a:lnTo>
                      <a:pt x="157" y="425"/>
                    </a:lnTo>
                    <a:lnTo>
                      <a:pt x="134" y="424"/>
                    </a:lnTo>
                    <a:lnTo>
                      <a:pt x="112" y="420"/>
                    </a:lnTo>
                    <a:lnTo>
                      <a:pt x="94" y="417"/>
                    </a:lnTo>
                    <a:lnTo>
                      <a:pt x="95" y="416"/>
                    </a:lnTo>
                    <a:lnTo>
                      <a:pt x="96" y="413"/>
                    </a:lnTo>
                    <a:lnTo>
                      <a:pt x="98" y="409"/>
                    </a:lnTo>
                    <a:lnTo>
                      <a:pt x="100" y="402"/>
                    </a:lnTo>
                    <a:lnTo>
                      <a:pt x="99" y="392"/>
                    </a:lnTo>
                    <a:lnTo>
                      <a:pt x="97" y="381"/>
                    </a:lnTo>
                    <a:lnTo>
                      <a:pt x="91" y="365"/>
                    </a:lnTo>
                    <a:lnTo>
                      <a:pt x="82" y="348"/>
                    </a:lnTo>
                    <a:lnTo>
                      <a:pt x="70" y="330"/>
                    </a:lnTo>
                    <a:lnTo>
                      <a:pt x="58" y="311"/>
                    </a:lnTo>
                    <a:lnTo>
                      <a:pt x="46" y="291"/>
                    </a:lnTo>
                    <a:lnTo>
                      <a:pt x="34" y="269"/>
                    </a:lnTo>
                    <a:lnTo>
                      <a:pt x="23" y="248"/>
                    </a:lnTo>
                    <a:lnTo>
                      <a:pt x="14" y="224"/>
                    </a:lnTo>
                    <a:lnTo>
                      <a:pt x="6" y="200"/>
                    </a:lnTo>
                    <a:lnTo>
                      <a:pt x="2" y="174"/>
                    </a:lnTo>
                    <a:lnTo>
                      <a:pt x="0" y="148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2"/>
                    </a:lnTo>
                    <a:lnTo>
                      <a:pt x="34" y="31"/>
                    </a:lnTo>
                    <a:lnTo>
                      <a:pt x="5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6647C">
                      <a:shade val="30000"/>
                      <a:satMod val="115000"/>
                    </a:srgbClr>
                  </a:gs>
                  <a:gs pos="50000">
                    <a:srgbClr val="26647C">
                      <a:shade val="67500"/>
                      <a:satMod val="115000"/>
                    </a:srgbClr>
                  </a:gs>
                  <a:gs pos="100000">
                    <a:srgbClr val="26647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auto">
              <a:xfrm>
                <a:off x="5131594" y="4171950"/>
                <a:ext cx="196850" cy="21907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56" y="2"/>
                  </a:cxn>
                  <a:cxn ang="0">
                    <a:pos x="72" y="7"/>
                  </a:cxn>
                  <a:cxn ang="0">
                    <a:pos x="88" y="16"/>
                  </a:cxn>
                  <a:cxn ang="0">
                    <a:pos x="103" y="30"/>
                  </a:cxn>
                  <a:cxn ang="0">
                    <a:pos x="115" y="47"/>
                  </a:cxn>
                  <a:cxn ang="0">
                    <a:pos x="121" y="64"/>
                  </a:cxn>
                  <a:cxn ang="0">
                    <a:pos x="124" y="80"/>
                  </a:cxn>
                  <a:cxn ang="0">
                    <a:pos x="122" y="95"/>
                  </a:cxn>
                  <a:cxn ang="0">
                    <a:pos x="119" y="110"/>
                  </a:cxn>
                  <a:cxn ang="0">
                    <a:pos x="114" y="121"/>
                  </a:cxn>
                  <a:cxn ang="0">
                    <a:pos x="110" y="130"/>
                  </a:cxn>
                  <a:cxn ang="0">
                    <a:pos x="106" y="136"/>
                  </a:cxn>
                  <a:cxn ang="0">
                    <a:pos x="105" y="138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8" y="5"/>
                  </a:cxn>
                  <a:cxn ang="0">
                    <a:pos x="16" y="3"/>
                  </a:cxn>
                  <a:cxn ang="0">
                    <a:pos x="28" y="1"/>
                  </a:cxn>
                  <a:cxn ang="0">
                    <a:pos x="42" y="0"/>
                  </a:cxn>
                </a:cxnLst>
                <a:rect l="0" t="0" r="r" b="b"/>
                <a:pathLst>
                  <a:path w="124" h="138">
                    <a:moveTo>
                      <a:pt x="42" y="0"/>
                    </a:moveTo>
                    <a:lnTo>
                      <a:pt x="56" y="2"/>
                    </a:lnTo>
                    <a:lnTo>
                      <a:pt x="72" y="7"/>
                    </a:lnTo>
                    <a:lnTo>
                      <a:pt x="88" y="16"/>
                    </a:lnTo>
                    <a:lnTo>
                      <a:pt x="103" y="30"/>
                    </a:lnTo>
                    <a:lnTo>
                      <a:pt x="115" y="47"/>
                    </a:lnTo>
                    <a:lnTo>
                      <a:pt x="121" y="64"/>
                    </a:lnTo>
                    <a:lnTo>
                      <a:pt x="124" y="80"/>
                    </a:lnTo>
                    <a:lnTo>
                      <a:pt x="122" y="95"/>
                    </a:lnTo>
                    <a:lnTo>
                      <a:pt x="119" y="110"/>
                    </a:lnTo>
                    <a:lnTo>
                      <a:pt x="114" y="121"/>
                    </a:lnTo>
                    <a:lnTo>
                      <a:pt x="110" y="130"/>
                    </a:lnTo>
                    <a:lnTo>
                      <a:pt x="106" y="136"/>
                    </a:lnTo>
                    <a:lnTo>
                      <a:pt x="105" y="138"/>
                    </a:lnTo>
                    <a:lnTo>
                      <a:pt x="0" y="8"/>
                    </a:lnTo>
                    <a:lnTo>
                      <a:pt x="2" y="7"/>
                    </a:lnTo>
                    <a:lnTo>
                      <a:pt x="8" y="5"/>
                    </a:lnTo>
                    <a:lnTo>
                      <a:pt x="16" y="3"/>
                    </a:lnTo>
                    <a:lnTo>
                      <a:pt x="28" y="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auto">
              <a:xfrm>
                <a:off x="5852319" y="4021138"/>
                <a:ext cx="260350" cy="1317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9" y="3"/>
                  </a:cxn>
                  <a:cxn ang="0">
                    <a:pos x="124" y="9"/>
                  </a:cxn>
                  <a:cxn ang="0">
                    <a:pos x="137" y="18"/>
                  </a:cxn>
                  <a:cxn ang="0">
                    <a:pos x="146" y="27"/>
                  </a:cxn>
                  <a:cxn ang="0">
                    <a:pos x="155" y="36"/>
                  </a:cxn>
                  <a:cxn ang="0">
                    <a:pos x="160" y="43"/>
                  </a:cxn>
                  <a:cxn ang="0">
                    <a:pos x="163" y="48"/>
                  </a:cxn>
                  <a:cxn ang="0">
                    <a:pos x="164" y="50"/>
                  </a:cxn>
                  <a:cxn ang="0">
                    <a:pos x="0" y="83"/>
                  </a:cxn>
                  <a:cxn ang="0">
                    <a:pos x="0" y="81"/>
                  </a:cxn>
                  <a:cxn ang="0">
                    <a:pos x="1" y="76"/>
                  </a:cxn>
                  <a:cxn ang="0">
                    <a:pos x="3" y="67"/>
                  </a:cxn>
                  <a:cxn ang="0">
                    <a:pos x="6" y="56"/>
                  </a:cxn>
                  <a:cxn ang="0">
                    <a:pos x="10" y="45"/>
                  </a:cxn>
                  <a:cxn ang="0">
                    <a:pos x="17" y="34"/>
                  </a:cxn>
                  <a:cxn ang="0">
                    <a:pos x="25" y="23"/>
                  </a:cxn>
                  <a:cxn ang="0">
                    <a:pos x="37" y="14"/>
                  </a:cxn>
                  <a:cxn ang="0">
                    <a:pos x="52" y="5"/>
                  </a:cxn>
                  <a:cxn ang="0">
                    <a:pos x="70" y="1"/>
                  </a:cxn>
                  <a:cxn ang="0">
                    <a:pos x="91" y="0"/>
                  </a:cxn>
                </a:cxnLst>
                <a:rect l="0" t="0" r="r" b="b"/>
                <a:pathLst>
                  <a:path w="164" h="83">
                    <a:moveTo>
                      <a:pt x="91" y="0"/>
                    </a:moveTo>
                    <a:lnTo>
                      <a:pt x="109" y="3"/>
                    </a:lnTo>
                    <a:lnTo>
                      <a:pt x="124" y="9"/>
                    </a:lnTo>
                    <a:lnTo>
                      <a:pt x="137" y="18"/>
                    </a:lnTo>
                    <a:lnTo>
                      <a:pt x="146" y="27"/>
                    </a:lnTo>
                    <a:lnTo>
                      <a:pt x="155" y="36"/>
                    </a:lnTo>
                    <a:lnTo>
                      <a:pt x="160" y="43"/>
                    </a:lnTo>
                    <a:lnTo>
                      <a:pt x="163" y="48"/>
                    </a:lnTo>
                    <a:lnTo>
                      <a:pt x="164" y="50"/>
                    </a:lnTo>
                    <a:lnTo>
                      <a:pt x="0" y="83"/>
                    </a:lnTo>
                    <a:lnTo>
                      <a:pt x="0" y="81"/>
                    </a:lnTo>
                    <a:lnTo>
                      <a:pt x="1" y="76"/>
                    </a:lnTo>
                    <a:lnTo>
                      <a:pt x="3" y="67"/>
                    </a:lnTo>
                    <a:lnTo>
                      <a:pt x="6" y="56"/>
                    </a:lnTo>
                    <a:lnTo>
                      <a:pt x="10" y="45"/>
                    </a:lnTo>
                    <a:lnTo>
                      <a:pt x="17" y="34"/>
                    </a:lnTo>
                    <a:lnTo>
                      <a:pt x="25" y="23"/>
                    </a:lnTo>
                    <a:lnTo>
                      <a:pt x="37" y="14"/>
                    </a:lnTo>
                    <a:lnTo>
                      <a:pt x="52" y="5"/>
                    </a:lnTo>
                    <a:lnTo>
                      <a:pt x="70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5"/>
              <p:cNvSpPr>
                <a:spLocks/>
              </p:cNvSpPr>
              <p:nvPr/>
            </p:nvSpPr>
            <p:spPr bwMode="auto">
              <a:xfrm>
                <a:off x="6377781" y="2782888"/>
                <a:ext cx="161925" cy="188913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88" y="1"/>
                  </a:cxn>
                  <a:cxn ang="0">
                    <a:pos x="94" y="6"/>
                  </a:cxn>
                  <a:cxn ang="0">
                    <a:pos x="98" y="15"/>
                  </a:cxn>
                  <a:cxn ang="0">
                    <a:pos x="101" y="25"/>
                  </a:cxn>
                  <a:cxn ang="0">
                    <a:pos x="102" y="34"/>
                  </a:cxn>
                  <a:cxn ang="0">
                    <a:pos x="102" y="44"/>
                  </a:cxn>
                  <a:cxn ang="0">
                    <a:pos x="100" y="54"/>
                  </a:cxn>
                  <a:cxn ang="0">
                    <a:pos x="95" y="65"/>
                  </a:cxn>
                  <a:cxn ang="0">
                    <a:pos x="86" y="79"/>
                  </a:cxn>
                  <a:cxn ang="0">
                    <a:pos x="76" y="91"/>
                  </a:cxn>
                  <a:cxn ang="0">
                    <a:pos x="65" y="100"/>
                  </a:cxn>
                  <a:cxn ang="0">
                    <a:pos x="54" y="107"/>
                  </a:cxn>
                  <a:cxn ang="0">
                    <a:pos x="44" y="112"/>
                  </a:cxn>
                  <a:cxn ang="0">
                    <a:pos x="35" y="116"/>
                  </a:cxn>
                  <a:cxn ang="0">
                    <a:pos x="28" y="118"/>
                  </a:cxn>
                  <a:cxn ang="0">
                    <a:pos x="25" y="119"/>
                  </a:cxn>
                  <a:cxn ang="0">
                    <a:pos x="0" y="33"/>
                  </a:cxn>
                  <a:cxn ang="0">
                    <a:pos x="2" y="32"/>
                  </a:cxn>
                  <a:cxn ang="0">
                    <a:pos x="9" y="30"/>
                  </a:cxn>
                  <a:cxn ang="0">
                    <a:pos x="19" y="25"/>
                  </a:cxn>
                  <a:cxn ang="0">
                    <a:pos x="33" y="19"/>
                  </a:cxn>
                  <a:cxn ang="0">
                    <a:pos x="42" y="14"/>
                  </a:cxn>
                  <a:cxn ang="0">
                    <a:pos x="52" y="8"/>
                  </a:cxn>
                  <a:cxn ang="0">
                    <a:pos x="62" y="4"/>
                  </a:cxn>
                  <a:cxn ang="0">
                    <a:pos x="71" y="1"/>
                  </a:cxn>
                  <a:cxn ang="0">
                    <a:pos x="81" y="0"/>
                  </a:cxn>
                </a:cxnLst>
                <a:rect l="0" t="0" r="r" b="b"/>
                <a:pathLst>
                  <a:path w="102" h="119">
                    <a:moveTo>
                      <a:pt x="81" y="0"/>
                    </a:moveTo>
                    <a:lnTo>
                      <a:pt x="88" y="1"/>
                    </a:lnTo>
                    <a:lnTo>
                      <a:pt x="94" y="6"/>
                    </a:lnTo>
                    <a:lnTo>
                      <a:pt x="98" y="15"/>
                    </a:lnTo>
                    <a:lnTo>
                      <a:pt x="101" y="25"/>
                    </a:lnTo>
                    <a:lnTo>
                      <a:pt x="102" y="34"/>
                    </a:lnTo>
                    <a:lnTo>
                      <a:pt x="102" y="44"/>
                    </a:lnTo>
                    <a:lnTo>
                      <a:pt x="100" y="54"/>
                    </a:lnTo>
                    <a:lnTo>
                      <a:pt x="95" y="65"/>
                    </a:lnTo>
                    <a:lnTo>
                      <a:pt x="86" y="79"/>
                    </a:lnTo>
                    <a:lnTo>
                      <a:pt x="76" y="91"/>
                    </a:lnTo>
                    <a:lnTo>
                      <a:pt x="65" y="100"/>
                    </a:lnTo>
                    <a:lnTo>
                      <a:pt x="54" y="107"/>
                    </a:lnTo>
                    <a:lnTo>
                      <a:pt x="44" y="112"/>
                    </a:lnTo>
                    <a:lnTo>
                      <a:pt x="35" y="116"/>
                    </a:lnTo>
                    <a:lnTo>
                      <a:pt x="28" y="118"/>
                    </a:lnTo>
                    <a:lnTo>
                      <a:pt x="25" y="119"/>
                    </a:lnTo>
                    <a:lnTo>
                      <a:pt x="0" y="33"/>
                    </a:lnTo>
                    <a:lnTo>
                      <a:pt x="2" y="32"/>
                    </a:lnTo>
                    <a:lnTo>
                      <a:pt x="9" y="30"/>
                    </a:lnTo>
                    <a:lnTo>
                      <a:pt x="19" y="25"/>
                    </a:lnTo>
                    <a:lnTo>
                      <a:pt x="33" y="19"/>
                    </a:lnTo>
                    <a:lnTo>
                      <a:pt x="42" y="14"/>
                    </a:lnTo>
                    <a:lnTo>
                      <a:pt x="52" y="8"/>
                    </a:lnTo>
                    <a:lnTo>
                      <a:pt x="62" y="4"/>
                    </a:lnTo>
                    <a:lnTo>
                      <a:pt x="71" y="1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6"/>
              <p:cNvSpPr>
                <a:spLocks/>
              </p:cNvSpPr>
              <p:nvPr/>
            </p:nvSpPr>
            <p:spPr bwMode="auto">
              <a:xfrm>
                <a:off x="5441156" y="2733675"/>
                <a:ext cx="584200" cy="563563"/>
              </a:xfrm>
              <a:custGeom>
                <a:avLst/>
                <a:gdLst/>
                <a:ahLst/>
                <a:cxnLst>
                  <a:cxn ang="0">
                    <a:pos x="181" y="3"/>
                  </a:cxn>
                  <a:cxn ang="0">
                    <a:pos x="173" y="24"/>
                  </a:cxn>
                  <a:cxn ang="0">
                    <a:pos x="158" y="61"/>
                  </a:cxn>
                  <a:cxn ang="0">
                    <a:pos x="137" y="110"/>
                  </a:cxn>
                  <a:cxn ang="0">
                    <a:pos x="112" y="169"/>
                  </a:cxn>
                  <a:cxn ang="0">
                    <a:pos x="153" y="194"/>
                  </a:cxn>
                  <a:cxn ang="0">
                    <a:pos x="193" y="214"/>
                  </a:cxn>
                  <a:cxn ang="0">
                    <a:pos x="226" y="227"/>
                  </a:cxn>
                  <a:cxn ang="0">
                    <a:pos x="242" y="234"/>
                  </a:cxn>
                  <a:cxn ang="0">
                    <a:pos x="264" y="190"/>
                  </a:cxn>
                  <a:cxn ang="0">
                    <a:pos x="286" y="139"/>
                  </a:cxn>
                  <a:cxn ang="0">
                    <a:pos x="308" y="89"/>
                  </a:cxn>
                  <a:cxn ang="0">
                    <a:pos x="326" y="44"/>
                  </a:cxn>
                  <a:cxn ang="0">
                    <a:pos x="336" y="14"/>
                  </a:cxn>
                  <a:cxn ang="0">
                    <a:pos x="368" y="29"/>
                  </a:cxn>
                  <a:cxn ang="0">
                    <a:pos x="348" y="79"/>
                  </a:cxn>
                  <a:cxn ang="0">
                    <a:pos x="320" y="142"/>
                  </a:cxn>
                  <a:cxn ang="0">
                    <a:pos x="201" y="338"/>
                  </a:cxn>
                  <a:cxn ang="0">
                    <a:pos x="196" y="330"/>
                  </a:cxn>
                  <a:cxn ang="0">
                    <a:pos x="198" y="325"/>
                  </a:cxn>
                  <a:cxn ang="0">
                    <a:pos x="206" y="312"/>
                  </a:cxn>
                  <a:cxn ang="0">
                    <a:pos x="199" y="294"/>
                  </a:cxn>
                  <a:cxn ang="0">
                    <a:pos x="184" y="281"/>
                  </a:cxn>
                  <a:cxn ang="0">
                    <a:pos x="168" y="264"/>
                  </a:cxn>
                  <a:cxn ang="0">
                    <a:pos x="156" y="249"/>
                  </a:cxn>
                  <a:cxn ang="0">
                    <a:pos x="137" y="226"/>
                  </a:cxn>
                  <a:cxn ang="0">
                    <a:pos x="116" y="197"/>
                  </a:cxn>
                  <a:cxn ang="0">
                    <a:pos x="85" y="228"/>
                  </a:cxn>
                  <a:cxn ang="0">
                    <a:pos x="40" y="315"/>
                  </a:cxn>
                  <a:cxn ang="0">
                    <a:pos x="0" y="348"/>
                  </a:cxn>
                  <a:cxn ang="0">
                    <a:pos x="86" y="156"/>
                  </a:cxn>
                  <a:cxn ang="0">
                    <a:pos x="75" y="141"/>
                  </a:cxn>
                  <a:cxn ang="0">
                    <a:pos x="75" y="140"/>
                  </a:cxn>
                  <a:cxn ang="0">
                    <a:pos x="88" y="150"/>
                  </a:cxn>
                  <a:cxn ang="0">
                    <a:pos x="182" y="0"/>
                  </a:cxn>
                </a:cxnLst>
                <a:rect l="0" t="0" r="r" b="b"/>
                <a:pathLst>
                  <a:path w="368" h="355">
                    <a:moveTo>
                      <a:pt x="182" y="0"/>
                    </a:moveTo>
                    <a:lnTo>
                      <a:pt x="181" y="3"/>
                    </a:lnTo>
                    <a:lnTo>
                      <a:pt x="178" y="11"/>
                    </a:lnTo>
                    <a:lnTo>
                      <a:pt x="173" y="24"/>
                    </a:lnTo>
                    <a:lnTo>
                      <a:pt x="166" y="41"/>
                    </a:lnTo>
                    <a:lnTo>
                      <a:pt x="158" y="61"/>
                    </a:lnTo>
                    <a:lnTo>
                      <a:pt x="148" y="85"/>
                    </a:lnTo>
                    <a:lnTo>
                      <a:pt x="137" y="110"/>
                    </a:lnTo>
                    <a:lnTo>
                      <a:pt x="125" y="139"/>
                    </a:lnTo>
                    <a:lnTo>
                      <a:pt x="112" y="169"/>
                    </a:lnTo>
                    <a:lnTo>
                      <a:pt x="131" y="182"/>
                    </a:lnTo>
                    <a:lnTo>
                      <a:pt x="153" y="194"/>
                    </a:lnTo>
                    <a:lnTo>
                      <a:pt x="173" y="204"/>
                    </a:lnTo>
                    <a:lnTo>
                      <a:pt x="193" y="214"/>
                    </a:lnTo>
                    <a:lnTo>
                      <a:pt x="212" y="221"/>
                    </a:lnTo>
                    <a:lnTo>
                      <a:pt x="226" y="227"/>
                    </a:lnTo>
                    <a:lnTo>
                      <a:pt x="237" y="231"/>
                    </a:lnTo>
                    <a:lnTo>
                      <a:pt x="242" y="234"/>
                    </a:lnTo>
                    <a:lnTo>
                      <a:pt x="252" y="214"/>
                    </a:lnTo>
                    <a:lnTo>
                      <a:pt x="264" y="190"/>
                    </a:lnTo>
                    <a:lnTo>
                      <a:pt x="275" y="166"/>
                    </a:lnTo>
                    <a:lnTo>
                      <a:pt x="286" y="139"/>
                    </a:lnTo>
                    <a:lnTo>
                      <a:pt x="297" y="113"/>
                    </a:lnTo>
                    <a:lnTo>
                      <a:pt x="308" y="89"/>
                    </a:lnTo>
                    <a:lnTo>
                      <a:pt x="318" y="65"/>
                    </a:lnTo>
                    <a:lnTo>
                      <a:pt x="326" y="44"/>
                    </a:lnTo>
                    <a:lnTo>
                      <a:pt x="332" y="28"/>
                    </a:lnTo>
                    <a:lnTo>
                      <a:pt x="336" y="14"/>
                    </a:lnTo>
                    <a:lnTo>
                      <a:pt x="351" y="22"/>
                    </a:lnTo>
                    <a:lnTo>
                      <a:pt x="368" y="29"/>
                    </a:lnTo>
                    <a:lnTo>
                      <a:pt x="360" y="52"/>
                    </a:lnTo>
                    <a:lnTo>
                      <a:pt x="348" y="79"/>
                    </a:lnTo>
                    <a:lnTo>
                      <a:pt x="334" y="108"/>
                    </a:lnTo>
                    <a:lnTo>
                      <a:pt x="320" y="142"/>
                    </a:lnTo>
                    <a:lnTo>
                      <a:pt x="304" y="181"/>
                    </a:lnTo>
                    <a:lnTo>
                      <a:pt x="201" y="338"/>
                    </a:lnTo>
                    <a:lnTo>
                      <a:pt x="188" y="346"/>
                    </a:lnTo>
                    <a:lnTo>
                      <a:pt x="196" y="330"/>
                    </a:lnTo>
                    <a:lnTo>
                      <a:pt x="197" y="327"/>
                    </a:lnTo>
                    <a:lnTo>
                      <a:pt x="198" y="325"/>
                    </a:lnTo>
                    <a:lnTo>
                      <a:pt x="199" y="324"/>
                    </a:lnTo>
                    <a:lnTo>
                      <a:pt x="206" y="312"/>
                    </a:lnTo>
                    <a:lnTo>
                      <a:pt x="210" y="301"/>
                    </a:lnTo>
                    <a:lnTo>
                      <a:pt x="199" y="294"/>
                    </a:lnTo>
                    <a:lnTo>
                      <a:pt x="191" y="287"/>
                    </a:lnTo>
                    <a:lnTo>
                      <a:pt x="184" y="281"/>
                    </a:lnTo>
                    <a:lnTo>
                      <a:pt x="177" y="273"/>
                    </a:lnTo>
                    <a:lnTo>
                      <a:pt x="168" y="264"/>
                    </a:lnTo>
                    <a:lnTo>
                      <a:pt x="163" y="258"/>
                    </a:lnTo>
                    <a:lnTo>
                      <a:pt x="156" y="249"/>
                    </a:lnTo>
                    <a:lnTo>
                      <a:pt x="146" y="238"/>
                    </a:lnTo>
                    <a:lnTo>
                      <a:pt x="137" y="226"/>
                    </a:lnTo>
                    <a:lnTo>
                      <a:pt x="127" y="212"/>
                    </a:lnTo>
                    <a:lnTo>
                      <a:pt x="116" y="197"/>
                    </a:lnTo>
                    <a:lnTo>
                      <a:pt x="106" y="183"/>
                    </a:lnTo>
                    <a:lnTo>
                      <a:pt x="85" y="228"/>
                    </a:lnTo>
                    <a:lnTo>
                      <a:pt x="63" y="272"/>
                    </a:lnTo>
                    <a:lnTo>
                      <a:pt x="40" y="315"/>
                    </a:lnTo>
                    <a:lnTo>
                      <a:pt x="18" y="355"/>
                    </a:lnTo>
                    <a:lnTo>
                      <a:pt x="0" y="348"/>
                    </a:lnTo>
                    <a:lnTo>
                      <a:pt x="94" y="168"/>
                    </a:lnTo>
                    <a:lnTo>
                      <a:pt x="86" y="156"/>
                    </a:lnTo>
                    <a:lnTo>
                      <a:pt x="79" y="147"/>
                    </a:lnTo>
                    <a:lnTo>
                      <a:pt x="75" y="141"/>
                    </a:lnTo>
                    <a:lnTo>
                      <a:pt x="73" y="139"/>
                    </a:lnTo>
                    <a:lnTo>
                      <a:pt x="75" y="140"/>
                    </a:lnTo>
                    <a:lnTo>
                      <a:pt x="80" y="144"/>
                    </a:lnTo>
                    <a:lnTo>
                      <a:pt x="88" y="150"/>
                    </a:lnTo>
                    <a:lnTo>
                      <a:pt x="100" y="158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B2D2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7"/>
              <p:cNvSpPr>
                <a:spLocks/>
              </p:cNvSpPr>
              <p:nvPr/>
            </p:nvSpPr>
            <p:spPr bwMode="auto">
              <a:xfrm>
                <a:off x="5612606" y="2736850"/>
                <a:ext cx="265113" cy="519113"/>
              </a:xfrm>
              <a:custGeom>
                <a:avLst/>
                <a:gdLst/>
                <a:ahLst/>
                <a:cxnLst>
                  <a:cxn ang="0">
                    <a:pos x="147" y="0"/>
                  </a:cxn>
                  <a:cxn ang="0">
                    <a:pos x="152" y="1"/>
                  </a:cxn>
                  <a:cxn ang="0">
                    <a:pos x="159" y="2"/>
                  </a:cxn>
                  <a:cxn ang="0">
                    <a:pos x="165" y="4"/>
                  </a:cxn>
                  <a:cxn ang="0">
                    <a:pos x="167" y="5"/>
                  </a:cxn>
                  <a:cxn ang="0">
                    <a:pos x="161" y="29"/>
                  </a:cxn>
                  <a:cxn ang="0">
                    <a:pos x="154" y="54"/>
                  </a:cxn>
                  <a:cxn ang="0">
                    <a:pos x="137" y="107"/>
                  </a:cxn>
                  <a:cxn ang="0">
                    <a:pos x="129" y="135"/>
                  </a:cxn>
                  <a:cxn ang="0">
                    <a:pos x="120" y="161"/>
                  </a:cxn>
                  <a:cxn ang="0">
                    <a:pos x="112" y="186"/>
                  </a:cxn>
                  <a:cxn ang="0">
                    <a:pos x="105" y="210"/>
                  </a:cxn>
                  <a:cxn ang="0">
                    <a:pos x="91" y="249"/>
                  </a:cxn>
                  <a:cxn ang="0">
                    <a:pos x="85" y="266"/>
                  </a:cxn>
                  <a:cxn ang="0">
                    <a:pos x="81" y="277"/>
                  </a:cxn>
                  <a:cxn ang="0">
                    <a:pos x="79" y="284"/>
                  </a:cxn>
                  <a:cxn ang="0">
                    <a:pos x="78" y="287"/>
                  </a:cxn>
                  <a:cxn ang="0">
                    <a:pos x="11" y="327"/>
                  </a:cxn>
                  <a:cxn ang="0">
                    <a:pos x="0" y="250"/>
                  </a:cxn>
                  <a:cxn ang="0">
                    <a:pos x="13" y="233"/>
                  </a:cxn>
                  <a:cxn ang="0">
                    <a:pos x="27" y="213"/>
                  </a:cxn>
                  <a:cxn ang="0">
                    <a:pos x="41" y="191"/>
                  </a:cxn>
                  <a:cxn ang="0">
                    <a:pos x="56" y="169"/>
                  </a:cxn>
                  <a:cxn ang="0">
                    <a:pos x="70" y="144"/>
                  </a:cxn>
                  <a:cxn ang="0">
                    <a:pos x="97" y="97"/>
                  </a:cxn>
                  <a:cxn ang="0">
                    <a:pos x="109" y="75"/>
                  </a:cxn>
                  <a:cxn ang="0">
                    <a:pos x="119" y="54"/>
                  </a:cxn>
                  <a:cxn ang="0">
                    <a:pos x="128" y="37"/>
                  </a:cxn>
                  <a:cxn ang="0">
                    <a:pos x="136" y="22"/>
                  </a:cxn>
                  <a:cxn ang="0">
                    <a:pos x="141" y="10"/>
                  </a:cxn>
                  <a:cxn ang="0">
                    <a:pos x="145" y="3"/>
                  </a:cxn>
                  <a:cxn ang="0">
                    <a:pos x="147" y="0"/>
                  </a:cxn>
                </a:cxnLst>
                <a:rect l="0" t="0" r="r" b="b"/>
                <a:pathLst>
                  <a:path w="167" h="327">
                    <a:moveTo>
                      <a:pt x="147" y="0"/>
                    </a:moveTo>
                    <a:lnTo>
                      <a:pt x="152" y="1"/>
                    </a:lnTo>
                    <a:lnTo>
                      <a:pt x="159" y="2"/>
                    </a:lnTo>
                    <a:lnTo>
                      <a:pt x="165" y="4"/>
                    </a:lnTo>
                    <a:lnTo>
                      <a:pt x="167" y="5"/>
                    </a:lnTo>
                    <a:lnTo>
                      <a:pt x="161" y="29"/>
                    </a:lnTo>
                    <a:lnTo>
                      <a:pt x="154" y="54"/>
                    </a:lnTo>
                    <a:lnTo>
                      <a:pt x="137" y="107"/>
                    </a:lnTo>
                    <a:lnTo>
                      <a:pt x="129" y="135"/>
                    </a:lnTo>
                    <a:lnTo>
                      <a:pt x="120" y="161"/>
                    </a:lnTo>
                    <a:lnTo>
                      <a:pt x="112" y="186"/>
                    </a:lnTo>
                    <a:lnTo>
                      <a:pt x="105" y="210"/>
                    </a:lnTo>
                    <a:lnTo>
                      <a:pt x="91" y="249"/>
                    </a:lnTo>
                    <a:lnTo>
                      <a:pt x="85" y="266"/>
                    </a:lnTo>
                    <a:lnTo>
                      <a:pt x="81" y="277"/>
                    </a:lnTo>
                    <a:lnTo>
                      <a:pt x="79" y="284"/>
                    </a:lnTo>
                    <a:lnTo>
                      <a:pt x="78" y="287"/>
                    </a:lnTo>
                    <a:lnTo>
                      <a:pt x="11" y="327"/>
                    </a:lnTo>
                    <a:lnTo>
                      <a:pt x="0" y="250"/>
                    </a:lnTo>
                    <a:lnTo>
                      <a:pt x="13" y="233"/>
                    </a:lnTo>
                    <a:lnTo>
                      <a:pt x="27" y="213"/>
                    </a:lnTo>
                    <a:lnTo>
                      <a:pt x="41" y="191"/>
                    </a:lnTo>
                    <a:lnTo>
                      <a:pt x="56" y="169"/>
                    </a:lnTo>
                    <a:lnTo>
                      <a:pt x="70" y="144"/>
                    </a:lnTo>
                    <a:lnTo>
                      <a:pt x="97" y="97"/>
                    </a:lnTo>
                    <a:lnTo>
                      <a:pt x="109" y="75"/>
                    </a:lnTo>
                    <a:lnTo>
                      <a:pt x="119" y="54"/>
                    </a:lnTo>
                    <a:lnTo>
                      <a:pt x="128" y="37"/>
                    </a:lnTo>
                    <a:lnTo>
                      <a:pt x="136" y="22"/>
                    </a:lnTo>
                    <a:lnTo>
                      <a:pt x="141" y="10"/>
                    </a:lnTo>
                    <a:lnTo>
                      <a:pt x="145" y="3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D31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5628481" y="2732088"/>
                <a:ext cx="3175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1" y="3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DE6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"/>
              <p:cNvSpPr>
                <a:spLocks/>
              </p:cNvSpPr>
              <p:nvPr/>
            </p:nvSpPr>
            <p:spPr bwMode="auto">
              <a:xfrm>
                <a:off x="5623719" y="2736850"/>
                <a:ext cx="6350" cy="127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4" y="1"/>
                  </a:cxn>
                  <a:cxn ang="0">
                    <a:pos x="2" y="8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4" h="8">
                    <a:moveTo>
                      <a:pt x="3" y="0"/>
                    </a:moveTo>
                    <a:lnTo>
                      <a:pt x="4" y="1"/>
                    </a:lnTo>
                    <a:lnTo>
                      <a:pt x="2" y="8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E6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0"/>
              <p:cNvSpPr>
                <a:spLocks/>
              </p:cNvSpPr>
              <p:nvPr/>
            </p:nvSpPr>
            <p:spPr bwMode="auto">
              <a:xfrm>
                <a:off x="5618956" y="2749550"/>
                <a:ext cx="7938" cy="127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1"/>
                  </a:cxn>
                  <a:cxn ang="0">
                    <a:pos x="3" y="8"/>
                  </a:cxn>
                  <a:cxn ang="0">
                    <a:pos x="0" y="6"/>
                  </a:cxn>
                  <a:cxn ang="0">
                    <a:pos x="3" y="0"/>
                  </a:cxn>
                </a:cxnLst>
                <a:rect l="0" t="0" r="r" b="b"/>
                <a:pathLst>
                  <a:path w="5" h="8">
                    <a:moveTo>
                      <a:pt x="3" y="0"/>
                    </a:moveTo>
                    <a:lnTo>
                      <a:pt x="5" y="1"/>
                    </a:lnTo>
                    <a:lnTo>
                      <a:pt x="3" y="8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E6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1"/>
              <p:cNvSpPr>
                <a:spLocks/>
              </p:cNvSpPr>
              <p:nvPr/>
            </p:nvSpPr>
            <p:spPr bwMode="auto">
              <a:xfrm>
                <a:off x="5612606" y="2759075"/>
                <a:ext cx="11113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2"/>
                  </a:cxn>
                  <a:cxn ang="0">
                    <a:pos x="5" y="8"/>
                  </a:cxn>
                  <a:cxn ang="0">
                    <a:pos x="4" y="10"/>
                  </a:cxn>
                  <a:cxn ang="0">
                    <a:pos x="0" y="8"/>
                  </a:cxn>
                  <a:cxn ang="0">
                    <a:pos x="4" y="0"/>
                  </a:cxn>
                </a:cxnLst>
                <a:rect l="0" t="0" r="r" b="b"/>
                <a:pathLst>
                  <a:path w="7" h="10">
                    <a:moveTo>
                      <a:pt x="4" y="0"/>
                    </a:moveTo>
                    <a:lnTo>
                      <a:pt x="7" y="2"/>
                    </a:lnTo>
                    <a:lnTo>
                      <a:pt x="5" y="8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BE5E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2"/>
              <p:cNvSpPr>
                <a:spLocks/>
              </p:cNvSpPr>
              <p:nvPr/>
            </p:nvSpPr>
            <p:spPr bwMode="auto">
              <a:xfrm>
                <a:off x="5607844" y="27717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3"/>
                  </a:cxn>
                  <a:cxn ang="0">
                    <a:pos x="5" y="10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7" h="10">
                    <a:moveTo>
                      <a:pt x="3" y="0"/>
                    </a:moveTo>
                    <a:lnTo>
                      <a:pt x="7" y="3"/>
                    </a:lnTo>
                    <a:lnTo>
                      <a:pt x="5" y="10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AE4E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3"/>
              <p:cNvSpPr>
                <a:spLocks/>
              </p:cNvSpPr>
              <p:nvPr/>
            </p:nvSpPr>
            <p:spPr bwMode="auto">
              <a:xfrm>
                <a:off x="5601494" y="2782888"/>
                <a:ext cx="14288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9" y="3"/>
                  </a:cxn>
                  <a:cxn ang="0">
                    <a:pos x="7" y="10"/>
                  </a:cxn>
                  <a:cxn ang="0">
                    <a:pos x="0" y="6"/>
                  </a:cxn>
                  <a:cxn ang="0">
                    <a:pos x="4" y="0"/>
                  </a:cxn>
                </a:cxnLst>
                <a:rect l="0" t="0" r="r" b="b"/>
                <a:pathLst>
                  <a:path w="9" h="10">
                    <a:moveTo>
                      <a:pt x="4" y="0"/>
                    </a:moveTo>
                    <a:lnTo>
                      <a:pt x="9" y="3"/>
                    </a:lnTo>
                    <a:lnTo>
                      <a:pt x="7" y="10"/>
                    </a:lnTo>
                    <a:lnTo>
                      <a:pt x="0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8E3E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"/>
              <p:cNvSpPr>
                <a:spLocks/>
              </p:cNvSpPr>
              <p:nvPr/>
            </p:nvSpPr>
            <p:spPr bwMode="auto">
              <a:xfrm>
                <a:off x="5595144" y="2792413"/>
                <a:ext cx="17463" cy="1746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1" y="4"/>
                  </a:cxn>
                  <a:cxn ang="0">
                    <a:pos x="9" y="11"/>
                  </a:cxn>
                  <a:cxn ang="0">
                    <a:pos x="0" y="7"/>
                  </a:cxn>
                  <a:cxn ang="0">
                    <a:pos x="4" y="0"/>
                  </a:cxn>
                </a:cxnLst>
                <a:rect l="0" t="0" r="r" b="b"/>
                <a:pathLst>
                  <a:path w="11" h="11">
                    <a:moveTo>
                      <a:pt x="4" y="0"/>
                    </a:moveTo>
                    <a:lnTo>
                      <a:pt x="11" y="4"/>
                    </a:lnTo>
                    <a:lnTo>
                      <a:pt x="9" y="11"/>
                    </a:lnTo>
                    <a:lnTo>
                      <a:pt x="0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7E2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5"/>
              <p:cNvSpPr>
                <a:spLocks/>
              </p:cNvSpPr>
              <p:nvPr/>
            </p:nvSpPr>
            <p:spPr bwMode="auto">
              <a:xfrm>
                <a:off x="5590381" y="2805113"/>
                <a:ext cx="17463" cy="1746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1" y="4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3" y="0"/>
                  </a:cxn>
                </a:cxnLst>
                <a:rect l="0" t="0" r="r" b="b"/>
                <a:pathLst>
                  <a:path w="11" h="11">
                    <a:moveTo>
                      <a:pt x="3" y="0"/>
                    </a:moveTo>
                    <a:lnTo>
                      <a:pt x="11" y="4"/>
                    </a:lnTo>
                    <a:lnTo>
                      <a:pt x="9" y="11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6E1E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6"/>
              <p:cNvSpPr>
                <a:spLocks/>
              </p:cNvSpPr>
              <p:nvPr/>
            </p:nvSpPr>
            <p:spPr bwMode="auto">
              <a:xfrm>
                <a:off x="5584031" y="2814638"/>
                <a:ext cx="20638" cy="206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6"/>
                  </a:cxn>
                  <a:cxn ang="0">
                    <a:pos x="10" y="13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13" h="13">
                    <a:moveTo>
                      <a:pt x="3" y="0"/>
                    </a:moveTo>
                    <a:lnTo>
                      <a:pt x="13" y="6"/>
                    </a:lnTo>
                    <a:lnTo>
                      <a:pt x="10" y="13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4E0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7"/>
              <p:cNvSpPr>
                <a:spLocks/>
              </p:cNvSpPr>
              <p:nvPr/>
            </p:nvSpPr>
            <p:spPr bwMode="auto">
              <a:xfrm>
                <a:off x="5579269" y="2827338"/>
                <a:ext cx="20638" cy="2222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6"/>
                  </a:cxn>
                  <a:cxn ang="0">
                    <a:pos x="10" y="14"/>
                  </a:cxn>
                  <a:cxn ang="0">
                    <a:pos x="0" y="6"/>
                  </a:cxn>
                  <a:cxn ang="0">
                    <a:pos x="3" y="0"/>
                  </a:cxn>
                </a:cxnLst>
                <a:rect l="0" t="0" r="r" b="b"/>
                <a:pathLst>
                  <a:path w="13" h="14">
                    <a:moveTo>
                      <a:pt x="3" y="0"/>
                    </a:moveTo>
                    <a:lnTo>
                      <a:pt x="13" y="6"/>
                    </a:lnTo>
                    <a:lnTo>
                      <a:pt x="10" y="14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3DF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8"/>
              <p:cNvSpPr>
                <a:spLocks/>
              </p:cNvSpPr>
              <p:nvPr/>
            </p:nvSpPr>
            <p:spPr bwMode="auto">
              <a:xfrm>
                <a:off x="5572919" y="2836863"/>
                <a:ext cx="22225" cy="238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4" y="8"/>
                  </a:cxn>
                  <a:cxn ang="0">
                    <a:pos x="11" y="15"/>
                  </a:cxn>
                  <a:cxn ang="0">
                    <a:pos x="0" y="8"/>
                  </a:cxn>
                  <a:cxn ang="0">
                    <a:pos x="4" y="0"/>
                  </a:cxn>
                </a:cxnLst>
                <a:rect l="0" t="0" r="r" b="b"/>
                <a:pathLst>
                  <a:path w="14" h="15">
                    <a:moveTo>
                      <a:pt x="4" y="0"/>
                    </a:moveTo>
                    <a:lnTo>
                      <a:pt x="14" y="8"/>
                    </a:lnTo>
                    <a:lnTo>
                      <a:pt x="11" y="15"/>
                    </a:lnTo>
                    <a:lnTo>
                      <a:pt x="0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2DE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9"/>
              <p:cNvSpPr>
                <a:spLocks/>
              </p:cNvSpPr>
              <p:nvPr/>
            </p:nvSpPr>
            <p:spPr bwMode="auto">
              <a:xfrm>
                <a:off x="5568156" y="2849563"/>
                <a:ext cx="22225" cy="2381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4" y="8"/>
                  </a:cxn>
                  <a:cxn ang="0">
                    <a:pos x="12" y="15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14" h="15">
                    <a:moveTo>
                      <a:pt x="3" y="0"/>
                    </a:moveTo>
                    <a:lnTo>
                      <a:pt x="14" y="8"/>
                    </a:lnTo>
                    <a:lnTo>
                      <a:pt x="12" y="15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1D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0"/>
              <p:cNvSpPr>
                <a:spLocks/>
              </p:cNvSpPr>
              <p:nvPr/>
            </p:nvSpPr>
            <p:spPr bwMode="auto">
              <a:xfrm>
                <a:off x="5561806" y="2860675"/>
                <a:ext cx="25400" cy="238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6" y="8"/>
                  </a:cxn>
                  <a:cxn ang="0">
                    <a:pos x="13" y="15"/>
                  </a:cxn>
                  <a:cxn ang="0">
                    <a:pos x="0" y="6"/>
                  </a:cxn>
                  <a:cxn ang="0">
                    <a:pos x="4" y="0"/>
                  </a:cxn>
                </a:cxnLst>
                <a:rect l="0" t="0" r="r" b="b"/>
                <a:pathLst>
                  <a:path w="16" h="15">
                    <a:moveTo>
                      <a:pt x="4" y="0"/>
                    </a:moveTo>
                    <a:lnTo>
                      <a:pt x="16" y="8"/>
                    </a:lnTo>
                    <a:lnTo>
                      <a:pt x="13" y="15"/>
                    </a:lnTo>
                    <a:lnTo>
                      <a:pt x="0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FDCE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1"/>
              <p:cNvSpPr>
                <a:spLocks/>
              </p:cNvSpPr>
              <p:nvPr/>
            </p:nvSpPr>
            <p:spPr bwMode="auto">
              <a:xfrm>
                <a:off x="5557044" y="2871788"/>
                <a:ext cx="25400" cy="254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6" y="8"/>
                  </a:cxn>
                  <a:cxn ang="0">
                    <a:pos x="14" y="16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16" h="16">
                    <a:moveTo>
                      <a:pt x="3" y="0"/>
                    </a:moveTo>
                    <a:lnTo>
                      <a:pt x="16" y="8"/>
                    </a:lnTo>
                    <a:lnTo>
                      <a:pt x="14" y="16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EDB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2"/>
              <p:cNvSpPr>
                <a:spLocks/>
              </p:cNvSpPr>
              <p:nvPr/>
            </p:nvSpPr>
            <p:spPr bwMode="auto">
              <a:xfrm>
                <a:off x="5552281" y="2882900"/>
                <a:ext cx="26988" cy="254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7" y="9"/>
                  </a:cxn>
                  <a:cxn ang="0">
                    <a:pos x="14" y="16"/>
                  </a:cxn>
                  <a:cxn ang="0">
                    <a:pos x="0" y="6"/>
                  </a:cxn>
                  <a:cxn ang="0">
                    <a:pos x="3" y="0"/>
                  </a:cxn>
                </a:cxnLst>
                <a:rect l="0" t="0" r="r" b="b"/>
                <a:pathLst>
                  <a:path w="17" h="16">
                    <a:moveTo>
                      <a:pt x="3" y="0"/>
                    </a:moveTo>
                    <a:lnTo>
                      <a:pt x="17" y="9"/>
                    </a:lnTo>
                    <a:lnTo>
                      <a:pt x="14" y="16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DDA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"/>
              <p:cNvSpPr>
                <a:spLocks/>
              </p:cNvSpPr>
              <p:nvPr/>
            </p:nvSpPr>
            <p:spPr bwMode="auto">
              <a:xfrm>
                <a:off x="5545931" y="2892425"/>
                <a:ext cx="28575" cy="285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8"/>
                  </a:cxn>
                  <a:cxn ang="0">
                    <a:pos x="0" y="7"/>
                  </a:cxn>
                  <a:cxn ang="0">
                    <a:pos x="4" y="0"/>
                  </a:cxn>
                </a:cxnLst>
                <a:rect l="0" t="0" r="r" b="b"/>
                <a:pathLst>
                  <a:path w="18" h="18">
                    <a:moveTo>
                      <a:pt x="4" y="0"/>
                    </a:moveTo>
                    <a:lnTo>
                      <a:pt x="18" y="10"/>
                    </a:lnTo>
                    <a:lnTo>
                      <a:pt x="16" y="18"/>
                    </a:lnTo>
                    <a:lnTo>
                      <a:pt x="0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BDAE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4"/>
              <p:cNvSpPr>
                <a:spLocks/>
              </p:cNvSpPr>
              <p:nvPr/>
            </p:nvSpPr>
            <p:spPr bwMode="auto">
              <a:xfrm>
                <a:off x="5541169" y="2903538"/>
                <a:ext cx="30163" cy="285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9" y="11"/>
                  </a:cxn>
                  <a:cxn ang="0">
                    <a:pos x="17" y="18"/>
                  </a:cxn>
                  <a:cxn ang="0">
                    <a:pos x="0" y="8"/>
                  </a:cxn>
                  <a:cxn ang="0">
                    <a:pos x="3" y="0"/>
                  </a:cxn>
                </a:cxnLst>
                <a:rect l="0" t="0" r="r" b="b"/>
                <a:pathLst>
                  <a:path w="19" h="18">
                    <a:moveTo>
                      <a:pt x="3" y="0"/>
                    </a:moveTo>
                    <a:lnTo>
                      <a:pt x="19" y="11"/>
                    </a:lnTo>
                    <a:lnTo>
                      <a:pt x="17" y="18"/>
                    </a:lnTo>
                    <a:lnTo>
                      <a:pt x="0" y="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AD9E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5"/>
              <p:cNvSpPr>
                <a:spLocks/>
              </p:cNvSpPr>
              <p:nvPr/>
            </p:nvSpPr>
            <p:spPr bwMode="auto">
              <a:xfrm>
                <a:off x="5536406" y="2916238"/>
                <a:ext cx="31750" cy="285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0" y="10"/>
                  </a:cxn>
                  <a:cxn ang="0">
                    <a:pos x="17" y="18"/>
                  </a:cxn>
                  <a:cxn ang="0">
                    <a:pos x="0" y="6"/>
                  </a:cxn>
                  <a:cxn ang="0">
                    <a:pos x="3" y="0"/>
                  </a:cxn>
                </a:cxnLst>
                <a:rect l="0" t="0" r="r" b="b"/>
                <a:pathLst>
                  <a:path w="20" h="18">
                    <a:moveTo>
                      <a:pt x="3" y="0"/>
                    </a:moveTo>
                    <a:lnTo>
                      <a:pt x="20" y="10"/>
                    </a:lnTo>
                    <a:lnTo>
                      <a:pt x="17" y="18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9D8E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6"/>
              <p:cNvSpPr>
                <a:spLocks/>
              </p:cNvSpPr>
              <p:nvPr/>
            </p:nvSpPr>
            <p:spPr bwMode="auto">
              <a:xfrm>
                <a:off x="5530056" y="2927350"/>
                <a:ext cx="33338" cy="285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1" y="11"/>
                  </a:cxn>
                  <a:cxn ang="0">
                    <a:pos x="19" y="18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21" h="18">
                    <a:moveTo>
                      <a:pt x="3" y="0"/>
                    </a:moveTo>
                    <a:lnTo>
                      <a:pt x="21" y="11"/>
                    </a:lnTo>
                    <a:lnTo>
                      <a:pt x="19" y="18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8D7E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7"/>
              <p:cNvSpPr>
                <a:spLocks/>
              </p:cNvSpPr>
              <p:nvPr/>
            </p:nvSpPr>
            <p:spPr bwMode="auto">
              <a:xfrm>
                <a:off x="5525294" y="2938463"/>
                <a:ext cx="34925" cy="285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2" y="11"/>
                  </a:cxn>
                  <a:cxn ang="0">
                    <a:pos x="20" y="16"/>
                  </a:cxn>
                  <a:cxn ang="0">
                    <a:pos x="19" y="18"/>
                  </a:cxn>
                  <a:cxn ang="0">
                    <a:pos x="0" y="6"/>
                  </a:cxn>
                  <a:cxn ang="0">
                    <a:pos x="3" y="0"/>
                  </a:cxn>
                </a:cxnLst>
                <a:rect l="0" t="0" r="r" b="b"/>
                <a:pathLst>
                  <a:path w="22" h="18">
                    <a:moveTo>
                      <a:pt x="3" y="0"/>
                    </a:moveTo>
                    <a:lnTo>
                      <a:pt x="22" y="11"/>
                    </a:lnTo>
                    <a:lnTo>
                      <a:pt x="20" y="16"/>
                    </a:lnTo>
                    <a:lnTo>
                      <a:pt x="19" y="18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6D6E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8"/>
              <p:cNvSpPr>
                <a:spLocks/>
              </p:cNvSpPr>
              <p:nvPr/>
            </p:nvSpPr>
            <p:spPr bwMode="auto">
              <a:xfrm>
                <a:off x="5518944" y="2949575"/>
                <a:ext cx="36513" cy="3016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3" y="12"/>
                  </a:cxn>
                  <a:cxn ang="0">
                    <a:pos x="20" y="19"/>
                  </a:cxn>
                  <a:cxn ang="0">
                    <a:pos x="0" y="6"/>
                  </a:cxn>
                  <a:cxn ang="0">
                    <a:pos x="3" y="0"/>
                  </a:cxn>
                </a:cxnLst>
                <a:rect l="0" t="0" r="r" b="b"/>
                <a:pathLst>
                  <a:path w="23" h="19">
                    <a:moveTo>
                      <a:pt x="3" y="0"/>
                    </a:moveTo>
                    <a:lnTo>
                      <a:pt x="23" y="12"/>
                    </a:lnTo>
                    <a:lnTo>
                      <a:pt x="20" y="19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5D5E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9"/>
              <p:cNvSpPr>
                <a:spLocks/>
              </p:cNvSpPr>
              <p:nvPr/>
            </p:nvSpPr>
            <p:spPr bwMode="auto">
              <a:xfrm>
                <a:off x="5512594" y="2959100"/>
                <a:ext cx="38100" cy="3333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4" y="13"/>
                  </a:cxn>
                  <a:cxn ang="0">
                    <a:pos x="22" y="21"/>
                  </a:cxn>
                  <a:cxn ang="0">
                    <a:pos x="0" y="7"/>
                  </a:cxn>
                  <a:cxn ang="0">
                    <a:pos x="4" y="0"/>
                  </a:cxn>
                </a:cxnLst>
                <a:rect l="0" t="0" r="r" b="b"/>
                <a:pathLst>
                  <a:path w="24" h="21">
                    <a:moveTo>
                      <a:pt x="4" y="0"/>
                    </a:moveTo>
                    <a:lnTo>
                      <a:pt x="24" y="13"/>
                    </a:lnTo>
                    <a:lnTo>
                      <a:pt x="22" y="21"/>
                    </a:lnTo>
                    <a:lnTo>
                      <a:pt x="0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4D5E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40"/>
              <p:cNvSpPr>
                <a:spLocks/>
              </p:cNvSpPr>
              <p:nvPr/>
            </p:nvSpPr>
            <p:spPr bwMode="auto">
              <a:xfrm>
                <a:off x="5506244" y="2971800"/>
                <a:ext cx="39688" cy="333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5" y="14"/>
                  </a:cxn>
                  <a:cxn ang="0">
                    <a:pos x="23" y="21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25" h="21">
                    <a:moveTo>
                      <a:pt x="3" y="0"/>
                    </a:moveTo>
                    <a:lnTo>
                      <a:pt x="25" y="14"/>
                    </a:lnTo>
                    <a:lnTo>
                      <a:pt x="23" y="21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3D4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41"/>
              <p:cNvSpPr>
                <a:spLocks/>
              </p:cNvSpPr>
              <p:nvPr/>
            </p:nvSpPr>
            <p:spPr bwMode="auto">
              <a:xfrm>
                <a:off x="5501481" y="2982913"/>
                <a:ext cx="41275" cy="333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6" y="14"/>
                  </a:cxn>
                  <a:cxn ang="0">
                    <a:pos x="23" y="21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26" h="21">
                    <a:moveTo>
                      <a:pt x="3" y="0"/>
                    </a:moveTo>
                    <a:lnTo>
                      <a:pt x="26" y="14"/>
                    </a:lnTo>
                    <a:lnTo>
                      <a:pt x="23" y="21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1D3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42"/>
              <p:cNvSpPr>
                <a:spLocks/>
              </p:cNvSpPr>
              <p:nvPr/>
            </p:nvSpPr>
            <p:spPr bwMode="auto">
              <a:xfrm>
                <a:off x="5496719" y="2994025"/>
                <a:ext cx="41275" cy="333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6" y="14"/>
                  </a:cxn>
                  <a:cxn ang="0">
                    <a:pos x="23" y="21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26" h="21">
                    <a:moveTo>
                      <a:pt x="3" y="0"/>
                    </a:moveTo>
                    <a:lnTo>
                      <a:pt x="26" y="14"/>
                    </a:lnTo>
                    <a:lnTo>
                      <a:pt x="23" y="21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0D2D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43"/>
              <p:cNvSpPr>
                <a:spLocks/>
              </p:cNvSpPr>
              <p:nvPr/>
            </p:nvSpPr>
            <p:spPr bwMode="auto">
              <a:xfrm>
                <a:off x="5490369" y="3005138"/>
                <a:ext cx="42863" cy="3492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7" y="15"/>
                  </a:cxn>
                  <a:cxn ang="0">
                    <a:pos x="24" y="22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27" h="22">
                    <a:moveTo>
                      <a:pt x="3" y="0"/>
                    </a:moveTo>
                    <a:lnTo>
                      <a:pt x="27" y="15"/>
                    </a:lnTo>
                    <a:lnTo>
                      <a:pt x="24" y="22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FD1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44"/>
              <p:cNvSpPr>
                <a:spLocks/>
              </p:cNvSpPr>
              <p:nvPr/>
            </p:nvSpPr>
            <p:spPr bwMode="auto">
              <a:xfrm>
                <a:off x="5485606" y="3016250"/>
                <a:ext cx="42863" cy="3492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7" y="15"/>
                  </a:cxn>
                  <a:cxn ang="0">
                    <a:pos x="25" y="22"/>
                  </a:cxn>
                  <a:cxn ang="0">
                    <a:pos x="0" y="6"/>
                  </a:cxn>
                  <a:cxn ang="0">
                    <a:pos x="3" y="0"/>
                  </a:cxn>
                </a:cxnLst>
                <a:rect l="0" t="0" r="r" b="b"/>
                <a:pathLst>
                  <a:path w="27" h="22">
                    <a:moveTo>
                      <a:pt x="3" y="0"/>
                    </a:moveTo>
                    <a:lnTo>
                      <a:pt x="27" y="15"/>
                    </a:lnTo>
                    <a:lnTo>
                      <a:pt x="25" y="22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ED0D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45"/>
              <p:cNvSpPr>
                <a:spLocks/>
              </p:cNvSpPr>
              <p:nvPr/>
            </p:nvSpPr>
            <p:spPr bwMode="auto">
              <a:xfrm>
                <a:off x="5479256" y="3027363"/>
                <a:ext cx="44450" cy="3492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8" y="15"/>
                  </a:cxn>
                  <a:cxn ang="0">
                    <a:pos x="26" y="22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28" h="22">
                    <a:moveTo>
                      <a:pt x="3" y="0"/>
                    </a:moveTo>
                    <a:lnTo>
                      <a:pt x="28" y="15"/>
                    </a:lnTo>
                    <a:lnTo>
                      <a:pt x="26" y="22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DD0D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46"/>
              <p:cNvSpPr>
                <a:spLocks/>
              </p:cNvSpPr>
              <p:nvPr/>
            </p:nvSpPr>
            <p:spPr bwMode="auto">
              <a:xfrm>
                <a:off x="5474494" y="3038475"/>
                <a:ext cx="46038" cy="3651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9" y="15"/>
                  </a:cxn>
                  <a:cxn ang="0">
                    <a:pos x="27" y="21"/>
                  </a:cxn>
                  <a:cxn ang="0">
                    <a:pos x="25" y="23"/>
                  </a:cxn>
                  <a:cxn ang="0">
                    <a:pos x="0" y="6"/>
                  </a:cxn>
                  <a:cxn ang="0">
                    <a:pos x="3" y="0"/>
                  </a:cxn>
                </a:cxnLst>
                <a:rect l="0" t="0" r="r" b="b"/>
                <a:pathLst>
                  <a:path w="29" h="23">
                    <a:moveTo>
                      <a:pt x="3" y="0"/>
                    </a:moveTo>
                    <a:lnTo>
                      <a:pt x="29" y="15"/>
                    </a:lnTo>
                    <a:lnTo>
                      <a:pt x="27" y="21"/>
                    </a:lnTo>
                    <a:lnTo>
                      <a:pt x="25" y="23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BCF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47"/>
              <p:cNvSpPr>
                <a:spLocks/>
              </p:cNvSpPr>
              <p:nvPr/>
            </p:nvSpPr>
            <p:spPr bwMode="auto">
              <a:xfrm>
                <a:off x="5468144" y="3049588"/>
                <a:ext cx="46038" cy="381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9" y="17"/>
                  </a:cxn>
                  <a:cxn ang="0">
                    <a:pos x="26" y="24"/>
                  </a:cxn>
                  <a:cxn ang="0">
                    <a:pos x="0" y="6"/>
                  </a:cxn>
                  <a:cxn ang="0">
                    <a:pos x="3" y="0"/>
                  </a:cxn>
                </a:cxnLst>
                <a:rect l="0" t="0" r="r" b="b"/>
                <a:pathLst>
                  <a:path w="29" h="24">
                    <a:moveTo>
                      <a:pt x="3" y="0"/>
                    </a:moveTo>
                    <a:lnTo>
                      <a:pt x="29" y="17"/>
                    </a:lnTo>
                    <a:lnTo>
                      <a:pt x="26" y="24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ACED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48"/>
              <p:cNvSpPr>
                <a:spLocks/>
              </p:cNvSpPr>
              <p:nvPr/>
            </p:nvSpPr>
            <p:spPr bwMode="auto">
              <a:xfrm>
                <a:off x="5463381" y="3059113"/>
                <a:ext cx="46038" cy="381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9" y="18"/>
                  </a:cxn>
                  <a:cxn ang="0">
                    <a:pos x="26" y="24"/>
                  </a:cxn>
                  <a:cxn ang="0">
                    <a:pos x="0" y="8"/>
                  </a:cxn>
                  <a:cxn ang="0">
                    <a:pos x="3" y="0"/>
                  </a:cxn>
                </a:cxnLst>
                <a:rect l="0" t="0" r="r" b="b"/>
                <a:pathLst>
                  <a:path w="29" h="24">
                    <a:moveTo>
                      <a:pt x="3" y="0"/>
                    </a:moveTo>
                    <a:lnTo>
                      <a:pt x="29" y="18"/>
                    </a:lnTo>
                    <a:lnTo>
                      <a:pt x="26" y="24"/>
                    </a:lnTo>
                    <a:lnTo>
                      <a:pt x="0" y="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9CDD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49"/>
              <p:cNvSpPr>
                <a:spLocks/>
              </p:cNvSpPr>
              <p:nvPr/>
            </p:nvSpPr>
            <p:spPr bwMode="auto">
              <a:xfrm>
                <a:off x="5457031" y="3071813"/>
                <a:ext cx="47625" cy="381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0" y="17"/>
                  </a:cxn>
                  <a:cxn ang="0">
                    <a:pos x="27" y="24"/>
                  </a:cxn>
                  <a:cxn ang="0">
                    <a:pos x="0" y="7"/>
                  </a:cxn>
                  <a:cxn ang="0">
                    <a:pos x="4" y="0"/>
                  </a:cxn>
                </a:cxnLst>
                <a:rect l="0" t="0" r="r" b="b"/>
                <a:pathLst>
                  <a:path w="30" h="24">
                    <a:moveTo>
                      <a:pt x="4" y="0"/>
                    </a:moveTo>
                    <a:lnTo>
                      <a:pt x="30" y="17"/>
                    </a:lnTo>
                    <a:lnTo>
                      <a:pt x="27" y="24"/>
                    </a:lnTo>
                    <a:lnTo>
                      <a:pt x="0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8CCD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50"/>
              <p:cNvSpPr>
                <a:spLocks/>
              </p:cNvSpPr>
              <p:nvPr/>
            </p:nvSpPr>
            <p:spPr bwMode="auto">
              <a:xfrm>
                <a:off x="5452269" y="3082925"/>
                <a:ext cx="47625" cy="381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17"/>
                  </a:cxn>
                  <a:cxn ang="0">
                    <a:pos x="28" y="24"/>
                  </a:cxn>
                  <a:cxn ang="0">
                    <a:pos x="0" y="6"/>
                  </a:cxn>
                  <a:cxn ang="0">
                    <a:pos x="3" y="0"/>
                  </a:cxn>
                </a:cxnLst>
                <a:rect l="0" t="0" r="r" b="b"/>
                <a:pathLst>
                  <a:path w="30" h="24">
                    <a:moveTo>
                      <a:pt x="3" y="0"/>
                    </a:moveTo>
                    <a:lnTo>
                      <a:pt x="30" y="17"/>
                    </a:lnTo>
                    <a:lnTo>
                      <a:pt x="28" y="24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6CBD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51"/>
              <p:cNvSpPr>
                <a:spLocks/>
              </p:cNvSpPr>
              <p:nvPr/>
            </p:nvSpPr>
            <p:spPr bwMode="auto">
              <a:xfrm>
                <a:off x="5447506" y="3092450"/>
                <a:ext cx="49213" cy="3968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1" y="18"/>
                  </a:cxn>
                  <a:cxn ang="0">
                    <a:pos x="28" y="25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31" h="25">
                    <a:moveTo>
                      <a:pt x="3" y="0"/>
                    </a:moveTo>
                    <a:lnTo>
                      <a:pt x="31" y="18"/>
                    </a:lnTo>
                    <a:lnTo>
                      <a:pt x="28" y="25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5CA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52"/>
              <p:cNvSpPr>
                <a:spLocks/>
              </p:cNvSpPr>
              <p:nvPr/>
            </p:nvSpPr>
            <p:spPr bwMode="auto">
              <a:xfrm>
                <a:off x="5441156" y="3105150"/>
                <a:ext cx="50800" cy="3968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2" y="17"/>
                  </a:cxn>
                  <a:cxn ang="0">
                    <a:pos x="29" y="25"/>
                  </a:cxn>
                  <a:cxn ang="0">
                    <a:pos x="0" y="6"/>
                  </a:cxn>
                  <a:cxn ang="0">
                    <a:pos x="4" y="0"/>
                  </a:cxn>
                </a:cxnLst>
                <a:rect l="0" t="0" r="r" b="b"/>
                <a:pathLst>
                  <a:path w="32" h="25">
                    <a:moveTo>
                      <a:pt x="4" y="0"/>
                    </a:moveTo>
                    <a:lnTo>
                      <a:pt x="32" y="17"/>
                    </a:lnTo>
                    <a:lnTo>
                      <a:pt x="29" y="25"/>
                    </a:lnTo>
                    <a:lnTo>
                      <a:pt x="0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4C9D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53"/>
              <p:cNvSpPr>
                <a:spLocks/>
              </p:cNvSpPr>
              <p:nvPr/>
            </p:nvSpPr>
            <p:spPr bwMode="auto">
              <a:xfrm>
                <a:off x="5436394" y="3114675"/>
                <a:ext cx="50800" cy="412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2" y="19"/>
                  </a:cxn>
                  <a:cxn ang="0">
                    <a:pos x="29" y="26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32" h="26">
                    <a:moveTo>
                      <a:pt x="3" y="0"/>
                    </a:moveTo>
                    <a:lnTo>
                      <a:pt x="32" y="19"/>
                    </a:lnTo>
                    <a:lnTo>
                      <a:pt x="29" y="26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3C8D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54"/>
              <p:cNvSpPr>
                <a:spLocks/>
              </p:cNvSpPr>
              <p:nvPr/>
            </p:nvSpPr>
            <p:spPr bwMode="auto">
              <a:xfrm>
                <a:off x="5428456" y="3127375"/>
                <a:ext cx="53975" cy="412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4" y="19"/>
                  </a:cxn>
                  <a:cxn ang="0">
                    <a:pos x="31" y="26"/>
                  </a:cxn>
                  <a:cxn ang="0">
                    <a:pos x="0" y="6"/>
                  </a:cxn>
                  <a:cxn ang="0">
                    <a:pos x="3" y="0"/>
                  </a:cxn>
                </a:cxnLst>
                <a:rect l="0" t="0" r="r" b="b"/>
                <a:pathLst>
                  <a:path w="34" h="26">
                    <a:moveTo>
                      <a:pt x="3" y="0"/>
                    </a:moveTo>
                    <a:lnTo>
                      <a:pt x="34" y="19"/>
                    </a:lnTo>
                    <a:lnTo>
                      <a:pt x="31" y="26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1C7D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55"/>
              <p:cNvSpPr>
                <a:spLocks/>
              </p:cNvSpPr>
              <p:nvPr/>
            </p:nvSpPr>
            <p:spPr bwMode="auto">
              <a:xfrm>
                <a:off x="5423694" y="3136900"/>
                <a:ext cx="53975" cy="4286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4" y="20"/>
                  </a:cxn>
                  <a:cxn ang="0">
                    <a:pos x="31" y="27"/>
                  </a:cxn>
                  <a:cxn ang="0">
                    <a:pos x="0" y="8"/>
                  </a:cxn>
                  <a:cxn ang="0">
                    <a:pos x="3" y="0"/>
                  </a:cxn>
                </a:cxnLst>
                <a:rect l="0" t="0" r="r" b="b"/>
                <a:pathLst>
                  <a:path w="34" h="27">
                    <a:moveTo>
                      <a:pt x="3" y="0"/>
                    </a:moveTo>
                    <a:lnTo>
                      <a:pt x="34" y="20"/>
                    </a:lnTo>
                    <a:lnTo>
                      <a:pt x="31" y="27"/>
                    </a:lnTo>
                    <a:lnTo>
                      <a:pt x="0" y="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0C6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56"/>
              <p:cNvSpPr>
                <a:spLocks/>
              </p:cNvSpPr>
              <p:nvPr/>
            </p:nvSpPr>
            <p:spPr bwMode="auto">
              <a:xfrm>
                <a:off x="5417344" y="3151188"/>
                <a:ext cx="55563" cy="3968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5" y="19"/>
                  </a:cxn>
                  <a:cxn ang="0">
                    <a:pos x="32" y="25"/>
                  </a:cxn>
                  <a:cxn ang="0">
                    <a:pos x="0" y="6"/>
                  </a:cxn>
                  <a:cxn ang="0">
                    <a:pos x="4" y="0"/>
                  </a:cxn>
                </a:cxnLst>
                <a:rect l="0" t="0" r="r" b="b"/>
                <a:pathLst>
                  <a:path w="35" h="25">
                    <a:moveTo>
                      <a:pt x="4" y="0"/>
                    </a:moveTo>
                    <a:lnTo>
                      <a:pt x="35" y="19"/>
                    </a:lnTo>
                    <a:lnTo>
                      <a:pt x="32" y="25"/>
                    </a:lnTo>
                    <a:lnTo>
                      <a:pt x="0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FC5D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57"/>
              <p:cNvSpPr>
                <a:spLocks/>
              </p:cNvSpPr>
              <p:nvPr/>
            </p:nvSpPr>
            <p:spPr bwMode="auto">
              <a:xfrm>
                <a:off x="5412581" y="3160713"/>
                <a:ext cx="55563" cy="412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5" y="19"/>
                  </a:cxn>
                  <a:cxn ang="0">
                    <a:pos x="32" y="26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35" h="26">
                    <a:moveTo>
                      <a:pt x="3" y="0"/>
                    </a:moveTo>
                    <a:lnTo>
                      <a:pt x="35" y="19"/>
                    </a:lnTo>
                    <a:lnTo>
                      <a:pt x="32" y="26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EC4D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58"/>
              <p:cNvSpPr>
                <a:spLocks/>
              </p:cNvSpPr>
              <p:nvPr/>
            </p:nvSpPr>
            <p:spPr bwMode="auto">
              <a:xfrm>
                <a:off x="5407819" y="3171825"/>
                <a:ext cx="55563" cy="444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5" y="20"/>
                  </a:cxn>
                  <a:cxn ang="0">
                    <a:pos x="32" y="28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35" h="28">
                    <a:moveTo>
                      <a:pt x="3" y="0"/>
                    </a:moveTo>
                    <a:lnTo>
                      <a:pt x="35" y="20"/>
                    </a:lnTo>
                    <a:lnTo>
                      <a:pt x="32" y="28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CC4D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59"/>
              <p:cNvSpPr>
                <a:spLocks/>
              </p:cNvSpPr>
              <p:nvPr/>
            </p:nvSpPr>
            <p:spPr bwMode="auto">
              <a:xfrm>
                <a:off x="5403056" y="3182938"/>
                <a:ext cx="55563" cy="4286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5" y="21"/>
                  </a:cxn>
                  <a:cxn ang="0">
                    <a:pos x="32" y="27"/>
                  </a:cxn>
                  <a:cxn ang="0">
                    <a:pos x="0" y="7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5" h="27">
                    <a:moveTo>
                      <a:pt x="3" y="0"/>
                    </a:moveTo>
                    <a:lnTo>
                      <a:pt x="35" y="21"/>
                    </a:lnTo>
                    <a:lnTo>
                      <a:pt x="32" y="27"/>
                    </a:lnTo>
                    <a:lnTo>
                      <a:pt x="0" y="7"/>
                    </a:lnTo>
                    <a:lnTo>
                      <a:pt x="2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BC3D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60"/>
              <p:cNvSpPr>
                <a:spLocks/>
              </p:cNvSpPr>
              <p:nvPr/>
            </p:nvSpPr>
            <p:spPr bwMode="auto">
              <a:xfrm>
                <a:off x="5398294" y="3194050"/>
                <a:ext cx="55563" cy="4286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5" y="20"/>
                  </a:cxn>
                  <a:cxn ang="0">
                    <a:pos x="32" y="27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35" h="27">
                    <a:moveTo>
                      <a:pt x="3" y="0"/>
                    </a:moveTo>
                    <a:lnTo>
                      <a:pt x="35" y="20"/>
                    </a:lnTo>
                    <a:lnTo>
                      <a:pt x="32" y="27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AC2D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61"/>
              <p:cNvSpPr>
                <a:spLocks/>
              </p:cNvSpPr>
              <p:nvPr/>
            </p:nvSpPr>
            <p:spPr bwMode="auto">
              <a:xfrm>
                <a:off x="5393531" y="3205163"/>
                <a:ext cx="53975" cy="4286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4" y="21"/>
                  </a:cxn>
                  <a:cxn ang="0">
                    <a:pos x="33" y="24"/>
                  </a:cxn>
                  <a:cxn ang="0">
                    <a:pos x="31" y="27"/>
                  </a:cxn>
                  <a:cxn ang="0">
                    <a:pos x="0" y="8"/>
                  </a:cxn>
                  <a:cxn ang="0">
                    <a:pos x="3" y="0"/>
                  </a:cxn>
                </a:cxnLst>
                <a:rect l="0" t="0" r="r" b="b"/>
                <a:pathLst>
                  <a:path w="34" h="27">
                    <a:moveTo>
                      <a:pt x="3" y="0"/>
                    </a:moveTo>
                    <a:lnTo>
                      <a:pt x="34" y="21"/>
                    </a:lnTo>
                    <a:lnTo>
                      <a:pt x="33" y="24"/>
                    </a:lnTo>
                    <a:lnTo>
                      <a:pt x="31" y="27"/>
                    </a:lnTo>
                    <a:lnTo>
                      <a:pt x="0" y="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8C1C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62"/>
              <p:cNvSpPr>
                <a:spLocks/>
              </p:cNvSpPr>
              <p:nvPr/>
            </p:nvSpPr>
            <p:spPr bwMode="auto">
              <a:xfrm>
                <a:off x="5390356" y="3217863"/>
                <a:ext cx="52388" cy="412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3" y="19"/>
                  </a:cxn>
                  <a:cxn ang="0">
                    <a:pos x="30" y="26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rect l="0" t="0" r="r" b="b"/>
                <a:pathLst>
                  <a:path w="33" h="26">
                    <a:moveTo>
                      <a:pt x="2" y="0"/>
                    </a:moveTo>
                    <a:lnTo>
                      <a:pt x="33" y="19"/>
                    </a:lnTo>
                    <a:lnTo>
                      <a:pt x="30" y="26"/>
                    </a:lnTo>
                    <a:lnTo>
                      <a:pt x="0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7BFC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63"/>
              <p:cNvSpPr>
                <a:spLocks/>
              </p:cNvSpPr>
              <p:nvPr/>
            </p:nvSpPr>
            <p:spPr bwMode="auto">
              <a:xfrm>
                <a:off x="5385594" y="3230563"/>
                <a:ext cx="52388" cy="396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3" y="19"/>
                  </a:cxn>
                  <a:cxn ang="0">
                    <a:pos x="29" y="25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rect l="0" t="0" r="r" b="b"/>
                <a:pathLst>
                  <a:path w="33" h="25">
                    <a:moveTo>
                      <a:pt x="2" y="0"/>
                    </a:moveTo>
                    <a:lnTo>
                      <a:pt x="33" y="19"/>
                    </a:lnTo>
                    <a:lnTo>
                      <a:pt x="29" y="25"/>
                    </a:lnTo>
                    <a:lnTo>
                      <a:pt x="0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5BEC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64"/>
              <p:cNvSpPr>
                <a:spLocks/>
              </p:cNvSpPr>
              <p:nvPr/>
            </p:nvSpPr>
            <p:spPr bwMode="auto">
              <a:xfrm>
                <a:off x="5380831" y="3241675"/>
                <a:ext cx="50800" cy="3968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2" y="18"/>
                  </a:cxn>
                  <a:cxn ang="0">
                    <a:pos x="29" y="25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32" h="25">
                    <a:moveTo>
                      <a:pt x="3" y="0"/>
                    </a:moveTo>
                    <a:lnTo>
                      <a:pt x="32" y="18"/>
                    </a:lnTo>
                    <a:lnTo>
                      <a:pt x="29" y="25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3BD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65"/>
              <p:cNvSpPr>
                <a:spLocks/>
              </p:cNvSpPr>
              <p:nvPr/>
            </p:nvSpPr>
            <p:spPr bwMode="auto">
              <a:xfrm>
                <a:off x="5376069" y="3252788"/>
                <a:ext cx="49213" cy="412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1" y="18"/>
                  </a:cxn>
                  <a:cxn ang="0">
                    <a:pos x="28" y="26"/>
                  </a:cxn>
                  <a:cxn ang="0">
                    <a:pos x="0" y="7"/>
                  </a:cxn>
                  <a:cxn ang="0">
                    <a:pos x="3" y="0"/>
                  </a:cxn>
                </a:cxnLst>
                <a:rect l="0" t="0" r="r" b="b"/>
                <a:pathLst>
                  <a:path w="31" h="26">
                    <a:moveTo>
                      <a:pt x="3" y="0"/>
                    </a:moveTo>
                    <a:lnTo>
                      <a:pt x="31" y="18"/>
                    </a:lnTo>
                    <a:lnTo>
                      <a:pt x="28" y="26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2BBC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66"/>
              <p:cNvSpPr>
                <a:spLocks/>
              </p:cNvSpPr>
              <p:nvPr/>
            </p:nvSpPr>
            <p:spPr bwMode="auto">
              <a:xfrm>
                <a:off x="5372894" y="3263900"/>
                <a:ext cx="47625" cy="365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0" y="19"/>
                  </a:cxn>
                  <a:cxn ang="0">
                    <a:pos x="28" y="23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rect l="0" t="0" r="r" b="b"/>
                <a:pathLst>
                  <a:path w="30" h="23">
                    <a:moveTo>
                      <a:pt x="2" y="0"/>
                    </a:moveTo>
                    <a:lnTo>
                      <a:pt x="30" y="19"/>
                    </a:lnTo>
                    <a:lnTo>
                      <a:pt x="28" y="23"/>
                    </a:lnTo>
                    <a:lnTo>
                      <a:pt x="0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0BAC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67"/>
              <p:cNvSpPr>
                <a:spLocks/>
              </p:cNvSpPr>
              <p:nvPr/>
            </p:nvSpPr>
            <p:spPr bwMode="auto">
              <a:xfrm>
                <a:off x="5185569" y="3154363"/>
                <a:ext cx="284163" cy="19526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40" y="7"/>
                  </a:cxn>
                  <a:cxn ang="0">
                    <a:pos x="52" y="16"/>
                  </a:cxn>
                  <a:cxn ang="0">
                    <a:pos x="67" y="27"/>
                  </a:cxn>
                  <a:cxn ang="0">
                    <a:pos x="84" y="41"/>
                  </a:cxn>
                  <a:cxn ang="0">
                    <a:pos x="104" y="54"/>
                  </a:cxn>
                  <a:cxn ang="0">
                    <a:pos x="127" y="67"/>
                  </a:cxn>
                  <a:cxn ang="0">
                    <a:pos x="151" y="79"/>
                  </a:cxn>
                  <a:cxn ang="0">
                    <a:pos x="178" y="90"/>
                  </a:cxn>
                  <a:cxn ang="0">
                    <a:pos x="179" y="90"/>
                  </a:cxn>
                  <a:cxn ang="0">
                    <a:pos x="173" y="99"/>
                  </a:cxn>
                  <a:cxn ang="0">
                    <a:pos x="169" y="106"/>
                  </a:cxn>
                  <a:cxn ang="0">
                    <a:pos x="163" y="114"/>
                  </a:cxn>
                  <a:cxn ang="0">
                    <a:pos x="161" y="116"/>
                  </a:cxn>
                  <a:cxn ang="0">
                    <a:pos x="159" y="119"/>
                  </a:cxn>
                  <a:cxn ang="0">
                    <a:pos x="154" y="123"/>
                  </a:cxn>
                  <a:cxn ang="0">
                    <a:pos x="151" y="122"/>
                  </a:cxn>
                  <a:cxn ang="0">
                    <a:pos x="143" y="120"/>
                  </a:cxn>
                  <a:cxn ang="0">
                    <a:pos x="130" y="117"/>
                  </a:cxn>
                  <a:cxn ang="0">
                    <a:pos x="115" y="112"/>
                  </a:cxn>
                  <a:cxn ang="0">
                    <a:pos x="95" y="105"/>
                  </a:cxn>
                  <a:cxn ang="0">
                    <a:pos x="76" y="96"/>
                  </a:cxn>
                  <a:cxn ang="0">
                    <a:pos x="56" y="85"/>
                  </a:cxn>
                  <a:cxn ang="0">
                    <a:pos x="35" y="73"/>
                  </a:cxn>
                  <a:cxn ang="0">
                    <a:pos x="17" y="59"/>
                  </a:cxn>
                  <a:cxn ang="0">
                    <a:pos x="0" y="43"/>
                  </a:cxn>
                  <a:cxn ang="0">
                    <a:pos x="15" y="16"/>
                  </a:cxn>
                  <a:cxn ang="0">
                    <a:pos x="20" y="12"/>
                  </a:cxn>
                  <a:cxn ang="0">
                    <a:pos x="26" y="7"/>
                  </a:cxn>
                  <a:cxn ang="0">
                    <a:pos x="33" y="0"/>
                  </a:cxn>
                </a:cxnLst>
                <a:rect l="0" t="0" r="r" b="b"/>
                <a:pathLst>
                  <a:path w="179" h="123">
                    <a:moveTo>
                      <a:pt x="33" y="0"/>
                    </a:moveTo>
                    <a:lnTo>
                      <a:pt x="40" y="7"/>
                    </a:lnTo>
                    <a:lnTo>
                      <a:pt x="52" y="16"/>
                    </a:lnTo>
                    <a:lnTo>
                      <a:pt x="67" y="27"/>
                    </a:lnTo>
                    <a:lnTo>
                      <a:pt x="84" y="41"/>
                    </a:lnTo>
                    <a:lnTo>
                      <a:pt x="104" y="54"/>
                    </a:lnTo>
                    <a:lnTo>
                      <a:pt x="127" y="67"/>
                    </a:lnTo>
                    <a:lnTo>
                      <a:pt x="151" y="79"/>
                    </a:lnTo>
                    <a:lnTo>
                      <a:pt x="178" y="90"/>
                    </a:lnTo>
                    <a:lnTo>
                      <a:pt x="179" y="90"/>
                    </a:lnTo>
                    <a:lnTo>
                      <a:pt x="173" y="99"/>
                    </a:lnTo>
                    <a:lnTo>
                      <a:pt x="169" y="106"/>
                    </a:lnTo>
                    <a:lnTo>
                      <a:pt x="163" y="114"/>
                    </a:lnTo>
                    <a:lnTo>
                      <a:pt x="161" y="116"/>
                    </a:lnTo>
                    <a:lnTo>
                      <a:pt x="159" y="119"/>
                    </a:lnTo>
                    <a:lnTo>
                      <a:pt x="154" y="123"/>
                    </a:lnTo>
                    <a:lnTo>
                      <a:pt x="151" y="122"/>
                    </a:lnTo>
                    <a:lnTo>
                      <a:pt x="143" y="120"/>
                    </a:lnTo>
                    <a:lnTo>
                      <a:pt x="130" y="117"/>
                    </a:lnTo>
                    <a:lnTo>
                      <a:pt x="115" y="112"/>
                    </a:lnTo>
                    <a:lnTo>
                      <a:pt x="95" y="105"/>
                    </a:lnTo>
                    <a:lnTo>
                      <a:pt x="76" y="96"/>
                    </a:lnTo>
                    <a:lnTo>
                      <a:pt x="56" y="85"/>
                    </a:lnTo>
                    <a:lnTo>
                      <a:pt x="35" y="73"/>
                    </a:lnTo>
                    <a:lnTo>
                      <a:pt x="17" y="59"/>
                    </a:lnTo>
                    <a:lnTo>
                      <a:pt x="0" y="43"/>
                    </a:lnTo>
                    <a:lnTo>
                      <a:pt x="15" y="16"/>
                    </a:lnTo>
                    <a:lnTo>
                      <a:pt x="20" y="12"/>
                    </a:lnTo>
                    <a:lnTo>
                      <a:pt x="26" y="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8"/>
              <p:cNvSpPr>
                <a:spLocks/>
              </p:cNvSpPr>
              <p:nvPr/>
            </p:nvSpPr>
            <p:spPr bwMode="auto">
              <a:xfrm>
                <a:off x="5706269" y="3270250"/>
                <a:ext cx="120650" cy="84138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7" y="1"/>
                  </a:cxn>
                  <a:cxn ang="0">
                    <a:pos x="42" y="5"/>
                  </a:cxn>
                  <a:cxn ang="0">
                    <a:pos x="51" y="12"/>
                  </a:cxn>
                  <a:cxn ang="0">
                    <a:pos x="62" y="23"/>
                  </a:cxn>
                  <a:cxn ang="0">
                    <a:pos x="76" y="36"/>
                  </a:cxn>
                  <a:cxn ang="0">
                    <a:pos x="58" y="42"/>
                  </a:cxn>
                  <a:cxn ang="0">
                    <a:pos x="41" y="47"/>
                  </a:cxn>
                  <a:cxn ang="0">
                    <a:pos x="24" y="50"/>
                  </a:cxn>
                  <a:cxn ang="0">
                    <a:pos x="12" y="52"/>
                  </a:cxn>
                  <a:cxn ang="0">
                    <a:pos x="3" y="53"/>
                  </a:cxn>
                  <a:cxn ang="0">
                    <a:pos x="0" y="53"/>
                  </a:cxn>
                  <a:cxn ang="0">
                    <a:pos x="3" y="47"/>
                  </a:cxn>
                  <a:cxn ang="0">
                    <a:pos x="7" y="38"/>
                  </a:cxn>
                  <a:cxn ang="0">
                    <a:pos x="17" y="18"/>
                  </a:cxn>
                  <a:cxn ang="0">
                    <a:pos x="21" y="8"/>
                  </a:cxn>
                  <a:cxn ang="0">
                    <a:pos x="25" y="6"/>
                  </a:cxn>
                  <a:cxn ang="0">
                    <a:pos x="29" y="3"/>
                  </a:cxn>
                  <a:cxn ang="0">
                    <a:pos x="32" y="1"/>
                  </a:cxn>
                  <a:cxn ang="0">
                    <a:pos x="33" y="1"/>
                  </a:cxn>
                  <a:cxn ang="0">
                    <a:pos x="34" y="0"/>
                  </a:cxn>
                </a:cxnLst>
                <a:rect l="0" t="0" r="r" b="b"/>
                <a:pathLst>
                  <a:path w="76" h="53">
                    <a:moveTo>
                      <a:pt x="34" y="0"/>
                    </a:moveTo>
                    <a:lnTo>
                      <a:pt x="37" y="1"/>
                    </a:lnTo>
                    <a:lnTo>
                      <a:pt x="42" y="5"/>
                    </a:lnTo>
                    <a:lnTo>
                      <a:pt x="51" y="12"/>
                    </a:lnTo>
                    <a:lnTo>
                      <a:pt x="62" y="23"/>
                    </a:lnTo>
                    <a:lnTo>
                      <a:pt x="76" y="36"/>
                    </a:lnTo>
                    <a:lnTo>
                      <a:pt x="58" y="42"/>
                    </a:lnTo>
                    <a:lnTo>
                      <a:pt x="41" y="47"/>
                    </a:lnTo>
                    <a:lnTo>
                      <a:pt x="24" y="50"/>
                    </a:lnTo>
                    <a:lnTo>
                      <a:pt x="12" y="52"/>
                    </a:lnTo>
                    <a:lnTo>
                      <a:pt x="3" y="53"/>
                    </a:lnTo>
                    <a:lnTo>
                      <a:pt x="0" y="53"/>
                    </a:lnTo>
                    <a:lnTo>
                      <a:pt x="3" y="47"/>
                    </a:lnTo>
                    <a:lnTo>
                      <a:pt x="7" y="38"/>
                    </a:lnTo>
                    <a:lnTo>
                      <a:pt x="17" y="18"/>
                    </a:lnTo>
                    <a:lnTo>
                      <a:pt x="21" y="8"/>
                    </a:lnTo>
                    <a:lnTo>
                      <a:pt x="25" y="6"/>
                    </a:lnTo>
                    <a:lnTo>
                      <a:pt x="29" y="3"/>
                    </a:lnTo>
                    <a:lnTo>
                      <a:pt x="32" y="1"/>
                    </a:lnTo>
                    <a:lnTo>
                      <a:pt x="33" y="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9"/>
              <p:cNvSpPr>
                <a:spLocks/>
              </p:cNvSpPr>
              <p:nvPr/>
            </p:nvSpPr>
            <p:spPr bwMode="auto">
              <a:xfrm>
                <a:off x="5726906" y="2765425"/>
                <a:ext cx="323850" cy="566738"/>
              </a:xfrm>
              <a:custGeom>
                <a:avLst/>
                <a:gdLst/>
                <a:ahLst/>
                <a:cxnLst>
                  <a:cxn ang="0">
                    <a:pos x="167" y="0"/>
                  </a:cxn>
                  <a:cxn ang="0">
                    <a:pos x="175" y="4"/>
                  </a:cxn>
                  <a:cxn ang="0">
                    <a:pos x="181" y="6"/>
                  </a:cxn>
                  <a:cxn ang="0">
                    <a:pos x="184" y="8"/>
                  </a:cxn>
                  <a:cxn ang="0">
                    <a:pos x="190" y="10"/>
                  </a:cxn>
                  <a:cxn ang="0">
                    <a:pos x="195" y="13"/>
                  </a:cxn>
                  <a:cxn ang="0">
                    <a:pos x="204" y="16"/>
                  </a:cxn>
                  <a:cxn ang="0">
                    <a:pos x="199" y="42"/>
                  </a:cxn>
                  <a:cxn ang="0">
                    <a:pos x="192" y="69"/>
                  </a:cxn>
                  <a:cxn ang="0">
                    <a:pos x="184" y="98"/>
                  </a:cxn>
                  <a:cxn ang="0">
                    <a:pos x="173" y="126"/>
                  </a:cxn>
                  <a:cxn ang="0">
                    <a:pos x="163" y="154"/>
                  </a:cxn>
                  <a:cxn ang="0">
                    <a:pos x="152" y="181"/>
                  </a:cxn>
                  <a:cxn ang="0">
                    <a:pos x="141" y="208"/>
                  </a:cxn>
                  <a:cxn ang="0">
                    <a:pos x="129" y="232"/>
                  </a:cxn>
                  <a:cxn ang="0">
                    <a:pos x="117" y="256"/>
                  </a:cxn>
                  <a:cxn ang="0">
                    <a:pos x="91" y="309"/>
                  </a:cxn>
                  <a:cxn ang="0">
                    <a:pos x="85" y="320"/>
                  </a:cxn>
                  <a:cxn ang="0">
                    <a:pos x="81" y="327"/>
                  </a:cxn>
                  <a:cxn ang="0">
                    <a:pos x="80" y="329"/>
                  </a:cxn>
                  <a:cxn ang="0">
                    <a:pos x="78" y="330"/>
                  </a:cxn>
                  <a:cxn ang="0">
                    <a:pos x="72" y="335"/>
                  </a:cxn>
                  <a:cxn ang="0">
                    <a:pos x="62" y="341"/>
                  </a:cxn>
                  <a:cxn ang="0">
                    <a:pos x="45" y="347"/>
                  </a:cxn>
                  <a:cxn ang="0">
                    <a:pos x="24" y="353"/>
                  </a:cxn>
                  <a:cxn ang="0">
                    <a:pos x="0" y="357"/>
                  </a:cxn>
                  <a:cxn ang="0">
                    <a:pos x="28" y="305"/>
                  </a:cxn>
                  <a:cxn ang="0">
                    <a:pos x="78" y="205"/>
                  </a:cxn>
                  <a:cxn ang="0">
                    <a:pos x="99" y="157"/>
                  </a:cxn>
                  <a:cxn ang="0">
                    <a:pos x="119" y="112"/>
                  </a:cxn>
                  <a:cxn ang="0">
                    <a:pos x="137" y="71"/>
                  </a:cxn>
                  <a:cxn ang="0">
                    <a:pos x="153" y="33"/>
                  </a:cxn>
                  <a:cxn ang="0">
                    <a:pos x="167" y="0"/>
                  </a:cxn>
                </a:cxnLst>
                <a:rect l="0" t="0" r="r" b="b"/>
                <a:pathLst>
                  <a:path w="204" h="357">
                    <a:moveTo>
                      <a:pt x="167" y="0"/>
                    </a:moveTo>
                    <a:lnTo>
                      <a:pt x="175" y="4"/>
                    </a:lnTo>
                    <a:lnTo>
                      <a:pt x="181" y="6"/>
                    </a:lnTo>
                    <a:lnTo>
                      <a:pt x="184" y="8"/>
                    </a:lnTo>
                    <a:lnTo>
                      <a:pt x="190" y="10"/>
                    </a:lnTo>
                    <a:lnTo>
                      <a:pt x="195" y="13"/>
                    </a:lnTo>
                    <a:lnTo>
                      <a:pt x="204" y="16"/>
                    </a:lnTo>
                    <a:lnTo>
                      <a:pt x="199" y="42"/>
                    </a:lnTo>
                    <a:lnTo>
                      <a:pt x="192" y="69"/>
                    </a:lnTo>
                    <a:lnTo>
                      <a:pt x="184" y="98"/>
                    </a:lnTo>
                    <a:lnTo>
                      <a:pt x="173" y="126"/>
                    </a:lnTo>
                    <a:lnTo>
                      <a:pt x="163" y="154"/>
                    </a:lnTo>
                    <a:lnTo>
                      <a:pt x="152" y="181"/>
                    </a:lnTo>
                    <a:lnTo>
                      <a:pt x="141" y="208"/>
                    </a:lnTo>
                    <a:lnTo>
                      <a:pt x="129" y="232"/>
                    </a:lnTo>
                    <a:lnTo>
                      <a:pt x="117" y="256"/>
                    </a:lnTo>
                    <a:lnTo>
                      <a:pt x="91" y="309"/>
                    </a:lnTo>
                    <a:lnTo>
                      <a:pt x="85" y="320"/>
                    </a:lnTo>
                    <a:lnTo>
                      <a:pt x="81" y="327"/>
                    </a:lnTo>
                    <a:lnTo>
                      <a:pt x="80" y="329"/>
                    </a:lnTo>
                    <a:lnTo>
                      <a:pt x="78" y="330"/>
                    </a:lnTo>
                    <a:lnTo>
                      <a:pt x="72" y="335"/>
                    </a:lnTo>
                    <a:lnTo>
                      <a:pt x="62" y="341"/>
                    </a:lnTo>
                    <a:lnTo>
                      <a:pt x="45" y="347"/>
                    </a:lnTo>
                    <a:lnTo>
                      <a:pt x="24" y="353"/>
                    </a:lnTo>
                    <a:lnTo>
                      <a:pt x="0" y="357"/>
                    </a:lnTo>
                    <a:lnTo>
                      <a:pt x="28" y="305"/>
                    </a:lnTo>
                    <a:lnTo>
                      <a:pt x="78" y="205"/>
                    </a:lnTo>
                    <a:lnTo>
                      <a:pt x="99" y="157"/>
                    </a:lnTo>
                    <a:lnTo>
                      <a:pt x="119" y="112"/>
                    </a:lnTo>
                    <a:lnTo>
                      <a:pt x="137" y="71"/>
                    </a:lnTo>
                    <a:lnTo>
                      <a:pt x="153" y="33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2664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70"/>
              <p:cNvSpPr>
                <a:spLocks/>
              </p:cNvSpPr>
              <p:nvPr/>
            </p:nvSpPr>
            <p:spPr bwMode="auto">
              <a:xfrm>
                <a:off x="5823744" y="2668588"/>
                <a:ext cx="109538" cy="1095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21"/>
                  </a:cxn>
                  <a:cxn ang="0">
                    <a:pos x="69" y="41"/>
                  </a:cxn>
                  <a:cxn ang="0">
                    <a:pos x="17" y="69"/>
                  </a:cxn>
                  <a:cxn ang="0">
                    <a:pos x="0" y="0"/>
                  </a:cxn>
                </a:cxnLst>
                <a:rect l="0" t="0" r="r" b="b"/>
                <a:pathLst>
                  <a:path w="69" h="69">
                    <a:moveTo>
                      <a:pt x="0" y="0"/>
                    </a:moveTo>
                    <a:lnTo>
                      <a:pt x="33" y="21"/>
                    </a:lnTo>
                    <a:lnTo>
                      <a:pt x="69" y="41"/>
                    </a:lnTo>
                    <a:lnTo>
                      <a:pt x="17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1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1"/>
              <p:cNvSpPr>
                <a:spLocks/>
              </p:cNvSpPr>
              <p:nvPr/>
            </p:nvSpPr>
            <p:spPr bwMode="auto">
              <a:xfrm>
                <a:off x="6377781" y="2819400"/>
                <a:ext cx="76200" cy="1524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0" y="10"/>
                  </a:cxn>
                  <a:cxn ang="0">
                    <a:pos x="36" y="25"/>
                  </a:cxn>
                  <a:cxn ang="0">
                    <a:pos x="42" y="43"/>
                  </a:cxn>
                  <a:cxn ang="0">
                    <a:pos x="47" y="65"/>
                  </a:cxn>
                  <a:cxn ang="0">
                    <a:pos x="48" y="87"/>
                  </a:cxn>
                  <a:cxn ang="0">
                    <a:pos x="40" y="91"/>
                  </a:cxn>
                  <a:cxn ang="0">
                    <a:pos x="33" y="94"/>
                  </a:cxn>
                  <a:cxn ang="0">
                    <a:pos x="28" y="95"/>
                  </a:cxn>
                  <a:cxn ang="0">
                    <a:pos x="25" y="96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7" y="8"/>
                  </a:cxn>
                  <a:cxn ang="0">
                    <a:pos x="14" y="5"/>
                  </a:cxn>
                  <a:cxn ang="0">
                    <a:pos x="24" y="0"/>
                  </a:cxn>
                </a:cxnLst>
                <a:rect l="0" t="0" r="r" b="b"/>
                <a:pathLst>
                  <a:path w="48" h="96">
                    <a:moveTo>
                      <a:pt x="24" y="0"/>
                    </a:moveTo>
                    <a:lnTo>
                      <a:pt x="30" y="10"/>
                    </a:lnTo>
                    <a:lnTo>
                      <a:pt x="36" y="25"/>
                    </a:lnTo>
                    <a:lnTo>
                      <a:pt x="42" y="43"/>
                    </a:lnTo>
                    <a:lnTo>
                      <a:pt x="47" y="65"/>
                    </a:lnTo>
                    <a:lnTo>
                      <a:pt x="48" y="87"/>
                    </a:lnTo>
                    <a:lnTo>
                      <a:pt x="40" y="91"/>
                    </a:lnTo>
                    <a:lnTo>
                      <a:pt x="33" y="94"/>
                    </a:lnTo>
                    <a:lnTo>
                      <a:pt x="28" y="95"/>
                    </a:lnTo>
                    <a:lnTo>
                      <a:pt x="25" y="96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7" y="8"/>
                    </a:lnTo>
                    <a:lnTo>
                      <a:pt x="14" y="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693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72"/>
              <p:cNvSpPr>
                <a:spLocks/>
              </p:cNvSpPr>
              <p:nvPr/>
            </p:nvSpPr>
            <p:spPr bwMode="auto">
              <a:xfrm>
                <a:off x="5650706" y="2855913"/>
                <a:ext cx="166688" cy="327025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90" y="20"/>
                  </a:cxn>
                  <a:cxn ang="0">
                    <a:pos x="95" y="35"/>
                  </a:cxn>
                  <a:cxn ang="0">
                    <a:pos x="100" y="49"/>
                  </a:cxn>
                  <a:cxn ang="0">
                    <a:pos x="105" y="60"/>
                  </a:cxn>
                  <a:cxn ang="0">
                    <a:pos x="103" y="64"/>
                  </a:cxn>
                  <a:cxn ang="0">
                    <a:pos x="102" y="69"/>
                  </a:cxn>
                  <a:cxn ang="0">
                    <a:pos x="100" y="73"/>
                  </a:cxn>
                  <a:cxn ang="0">
                    <a:pos x="100" y="74"/>
                  </a:cxn>
                  <a:cxn ang="0">
                    <a:pos x="92" y="99"/>
                  </a:cxn>
                  <a:cxn ang="0">
                    <a:pos x="85" y="122"/>
                  </a:cxn>
                  <a:cxn ang="0">
                    <a:pos x="78" y="144"/>
                  </a:cxn>
                  <a:cxn ang="0">
                    <a:pos x="70" y="164"/>
                  </a:cxn>
                  <a:cxn ang="0">
                    <a:pos x="64" y="183"/>
                  </a:cxn>
                  <a:cxn ang="0">
                    <a:pos x="59" y="196"/>
                  </a:cxn>
                  <a:cxn ang="0">
                    <a:pos x="56" y="206"/>
                  </a:cxn>
                  <a:cxn ang="0">
                    <a:pos x="46" y="197"/>
                  </a:cxn>
                  <a:cxn ang="0">
                    <a:pos x="30" y="181"/>
                  </a:cxn>
                  <a:cxn ang="0">
                    <a:pos x="22" y="170"/>
                  </a:cxn>
                  <a:cxn ang="0">
                    <a:pos x="11" y="157"/>
                  </a:cxn>
                  <a:cxn ang="0">
                    <a:pos x="0" y="142"/>
                  </a:cxn>
                  <a:cxn ang="0">
                    <a:pos x="8" y="129"/>
                  </a:cxn>
                  <a:cxn ang="0">
                    <a:pos x="17" y="116"/>
                  </a:cxn>
                  <a:cxn ang="0">
                    <a:pos x="36" y="87"/>
                  </a:cxn>
                  <a:cxn ang="0">
                    <a:pos x="53" y="57"/>
                  </a:cxn>
                  <a:cxn ang="0">
                    <a:pos x="69" y="27"/>
                  </a:cxn>
                  <a:cxn ang="0">
                    <a:pos x="84" y="0"/>
                  </a:cxn>
                </a:cxnLst>
                <a:rect l="0" t="0" r="r" b="b"/>
                <a:pathLst>
                  <a:path w="105" h="206">
                    <a:moveTo>
                      <a:pt x="84" y="0"/>
                    </a:moveTo>
                    <a:lnTo>
                      <a:pt x="90" y="20"/>
                    </a:lnTo>
                    <a:lnTo>
                      <a:pt x="95" y="35"/>
                    </a:lnTo>
                    <a:lnTo>
                      <a:pt x="100" y="49"/>
                    </a:lnTo>
                    <a:lnTo>
                      <a:pt x="105" y="60"/>
                    </a:lnTo>
                    <a:lnTo>
                      <a:pt x="103" y="64"/>
                    </a:lnTo>
                    <a:lnTo>
                      <a:pt x="102" y="69"/>
                    </a:lnTo>
                    <a:lnTo>
                      <a:pt x="100" y="73"/>
                    </a:lnTo>
                    <a:lnTo>
                      <a:pt x="100" y="74"/>
                    </a:lnTo>
                    <a:lnTo>
                      <a:pt x="92" y="99"/>
                    </a:lnTo>
                    <a:lnTo>
                      <a:pt x="85" y="122"/>
                    </a:lnTo>
                    <a:lnTo>
                      <a:pt x="78" y="144"/>
                    </a:lnTo>
                    <a:lnTo>
                      <a:pt x="70" y="164"/>
                    </a:lnTo>
                    <a:lnTo>
                      <a:pt x="64" y="183"/>
                    </a:lnTo>
                    <a:lnTo>
                      <a:pt x="59" y="196"/>
                    </a:lnTo>
                    <a:lnTo>
                      <a:pt x="56" y="206"/>
                    </a:lnTo>
                    <a:lnTo>
                      <a:pt x="46" y="197"/>
                    </a:lnTo>
                    <a:lnTo>
                      <a:pt x="30" y="181"/>
                    </a:lnTo>
                    <a:lnTo>
                      <a:pt x="22" y="170"/>
                    </a:lnTo>
                    <a:lnTo>
                      <a:pt x="11" y="157"/>
                    </a:lnTo>
                    <a:lnTo>
                      <a:pt x="0" y="142"/>
                    </a:lnTo>
                    <a:lnTo>
                      <a:pt x="8" y="129"/>
                    </a:lnTo>
                    <a:lnTo>
                      <a:pt x="17" y="116"/>
                    </a:lnTo>
                    <a:lnTo>
                      <a:pt x="36" y="87"/>
                    </a:lnTo>
                    <a:lnTo>
                      <a:pt x="53" y="57"/>
                    </a:lnTo>
                    <a:lnTo>
                      <a:pt x="69" y="2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73"/>
              <p:cNvSpPr>
                <a:spLocks/>
              </p:cNvSpPr>
              <p:nvPr/>
            </p:nvSpPr>
            <p:spPr bwMode="auto">
              <a:xfrm>
                <a:off x="5187156" y="2546350"/>
                <a:ext cx="587375" cy="787400"/>
              </a:xfrm>
              <a:custGeom>
                <a:avLst/>
                <a:gdLst/>
                <a:ahLst/>
                <a:cxnLst>
                  <a:cxn ang="0">
                    <a:pos x="289" y="0"/>
                  </a:cxn>
                  <a:cxn ang="0">
                    <a:pos x="303" y="11"/>
                  </a:cxn>
                  <a:cxn ang="0">
                    <a:pos x="322" y="25"/>
                  </a:cxn>
                  <a:cxn ang="0">
                    <a:pos x="344" y="40"/>
                  </a:cxn>
                  <a:cxn ang="0">
                    <a:pos x="370" y="58"/>
                  </a:cxn>
                  <a:cxn ang="0">
                    <a:pos x="361" y="79"/>
                  </a:cxn>
                  <a:cxn ang="0">
                    <a:pos x="351" y="106"/>
                  </a:cxn>
                  <a:cxn ang="0">
                    <a:pos x="340" y="136"/>
                  </a:cxn>
                  <a:cxn ang="0">
                    <a:pos x="327" y="171"/>
                  </a:cxn>
                  <a:cxn ang="0">
                    <a:pos x="312" y="209"/>
                  </a:cxn>
                  <a:cxn ang="0">
                    <a:pos x="294" y="248"/>
                  </a:cxn>
                  <a:cxn ang="0">
                    <a:pos x="276" y="290"/>
                  </a:cxn>
                  <a:cxn ang="0">
                    <a:pos x="255" y="332"/>
                  </a:cxn>
                  <a:cxn ang="0">
                    <a:pos x="233" y="375"/>
                  </a:cxn>
                  <a:cxn ang="0">
                    <a:pos x="210" y="416"/>
                  </a:cxn>
                  <a:cxn ang="0">
                    <a:pos x="183" y="457"/>
                  </a:cxn>
                  <a:cxn ang="0">
                    <a:pos x="155" y="496"/>
                  </a:cxn>
                  <a:cxn ang="0">
                    <a:pos x="152" y="495"/>
                  </a:cxn>
                  <a:cxn ang="0">
                    <a:pos x="145" y="493"/>
                  </a:cxn>
                  <a:cxn ang="0">
                    <a:pos x="134" y="489"/>
                  </a:cxn>
                  <a:cxn ang="0">
                    <a:pos x="119" y="484"/>
                  </a:cxn>
                  <a:cxn ang="0">
                    <a:pos x="102" y="478"/>
                  </a:cxn>
                  <a:cxn ang="0">
                    <a:pos x="83" y="471"/>
                  </a:cxn>
                  <a:cxn ang="0">
                    <a:pos x="65" y="461"/>
                  </a:cxn>
                  <a:cxn ang="0">
                    <a:pos x="28" y="439"/>
                  </a:cxn>
                  <a:cxn ang="0">
                    <a:pos x="13" y="427"/>
                  </a:cxn>
                  <a:cxn ang="0">
                    <a:pos x="0" y="412"/>
                  </a:cxn>
                  <a:cxn ang="0">
                    <a:pos x="0" y="411"/>
                  </a:cxn>
                  <a:cxn ang="0">
                    <a:pos x="2" y="409"/>
                  </a:cxn>
                  <a:cxn ang="0">
                    <a:pos x="5" y="405"/>
                  </a:cxn>
                  <a:cxn ang="0">
                    <a:pos x="12" y="391"/>
                  </a:cxn>
                  <a:cxn ang="0">
                    <a:pos x="18" y="382"/>
                  </a:cxn>
                  <a:cxn ang="0">
                    <a:pos x="25" y="369"/>
                  </a:cxn>
                  <a:cxn ang="0">
                    <a:pos x="34" y="354"/>
                  </a:cxn>
                  <a:cxn ang="0">
                    <a:pos x="45" y="338"/>
                  </a:cxn>
                  <a:cxn ang="0">
                    <a:pos x="58" y="317"/>
                  </a:cxn>
                  <a:cxn ang="0">
                    <a:pos x="73" y="295"/>
                  </a:cxn>
                  <a:cxn ang="0">
                    <a:pos x="90" y="269"/>
                  </a:cxn>
                  <a:cxn ang="0">
                    <a:pos x="111" y="241"/>
                  </a:cxn>
                  <a:cxn ang="0">
                    <a:pos x="133" y="210"/>
                  </a:cxn>
                  <a:cxn ang="0">
                    <a:pos x="158" y="174"/>
                  </a:cxn>
                  <a:cxn ang="0">
                    <a:pos x="186" y="136"/>
                  </a:cxn>
                  <a:cxn ang="0">
                    <a:pos x="217" y="95"/>
                  </a:cxn>
                  <a:cxn ang="0">
                    <a:pos x="251" y="49"/>
                  </a:cxn>
                  <a:cxn ang="0">
                    <a:pos x="289" y="0"/>
                  </a:cxn>
                </a:cxnLst>
                <a:rect l="0" t="0" r="r" b="b"/>
                <a:pathLst>
                  <a:path w="370" h="496">
                    <a:moveTo>
                      <a:pt x="289" y="0"/>
                    </a:moveTo>
                    <a:lnTo>
                      <a:pt x="303" y="11"/>
                    </a:lnTo>
                    <a:lnTo>
                      <a:pt x="322" y="25"/>
                    </a:lnTo>
                    <a:lnTo>
                      <a:pt x="344" y="40"/>
                    </a:lnTo>
                    <a:lnTo>
                      <a:pt x="370" y="58"/>
                    </a:lnTo>
                    <a:lnTo>
                      <a:pt x="361" y="79"/>
                    </a:lnTo>
                    <a:lnTo>
                      <a:pt x="351" y="106"/>
                    </a:lnTo>
                    <a:lnTo>
                      <a:pt x="340" y="136"/>
                    </a:lnTo>
                    <a:lnTo>
                      <a:pt x="327" y="171"/>
                    </a:lnTo>
                    <a:lnTo>
                      <a:pt x="312" y="209"/>
                    </a:lnTo>
                    <a:lnTo>
                      <a:pt x="294" y="248"/>
                    </a:lnTo>
                    <a:lnTo>
                      <a:pt x="276" y="290"/>
                    </a:lnTo>
                    <a:lnTo>
                      <a:pt x="255" y="332"/>
                    </a:lnTo>
                    <a:lnTo>
                      <a:pt x="233" y="375"/>
                    </a:lnTo>
                    <a:lnTo>
                      <a:pt x="210" y="416"/>
                    </a:lnTo>
                    <a:lnTo>
                      <a:pt x="183" y="457"/>
                    </a:lnTo>
                    <a:lnTo>
                      <a:pt x="155" y="496"/>
                    </a:lnTo>
                    <a:lnTo>
                      <a:pt x="152" y="495"/>
                    </a:lnTo>
                    <a:lnTo>
                      <a:pt x="145" y="493"/>
                    </a:lnTo>
                    <a:lnTo>
                      <a:pt x="134" y="489"/>
                    </a:lnTo>
                    <a:lnTo>
                      <a:pt x="119" y="484"/>
                    </a:lnTo>
                    <a:lnTo>
                      <a:pt x="102" y="478"/>
                    </a:lnTo>
                    <a:lnTo>
                      <a:pt x="83" y="471"/>
                    </a:lnTo>
                    <a:lnTo>
                      <a:pt x="65" y="461"/>
                    </a:lnTo>
                    <a:lnTo>
                      <a:pt x="28" y="439"/>
                    </a:lnTo>
                    <a:lnTo>
                      <a:pt x="13" y="427"/>
                    </a:lnTo>
                    <a:lnTo>
                      <a:pt x="0" y="412"/>
                    </a:lnTo>
                    <a:lnTo>
                      <a:pt x="0" y="411"/>
                    </a:lnTo>
                    <a:lnTo>
                      <a:pt x="2" y="409"/>
                    </a:lnTo>
                    <a:lnTo>
                      <a:pt x="5" y="405"/>
                    </a:lnTo>
                    <a:lnTo>
                      <a:pt x="12" y="391"/>
                    </a:lnTo>
                    <a:lnTo>
                      <a:pt x="18" y="382"/>
                    </a:lnTo>
                    <a:lnTo>
                      <a:pt x="25" y="369"/>
                    </a:lnTo>
                    <a:lnTo>
                      <a:pt x="34" y="354"/>
                    </a:lnTo>
                    <a:lnTo>
                      <a:pt x="45" y="338"/>
                    </a:lnTo>
                    <a:lnTo>
                      <a:pt x="58" y="317"/>
                    </a:lnTo>
                    <a:lnTo>
                      <a:pt x="73" y="295"/>
                    </a:lnTo>
                    <a:lnTo>
                      <a:pt x="90" y="269"/>
                    </a:lnTo>
                    <a:lnTo>
                      <a:pt x="111" y="241"/>
                    </a:lnTo>
                    <a:lnTo>
                      <a:pt x="133" y="210"/>
                    </a:lnTo>
                    <a:lnTo>
                      <a:pt x="158" y="174"/>
                    </a:lnTo>
                    <a:lnTo>
                      <a:pt x="186" y="136"/>
                    </a:lnTo>
                    <a:lnTo>
                      <a:pt x="217" y="95"/>
                    </a:lnTo>
                    <a:lnTo>
                      <a:pt x="251" y="49"/>
                    </a:lnTo>
                    <a:lnTo>
                      <a:pt x="28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6647C">
                      <a:shade val="30000"/>
                      <a:satMod val="115000"/>
                    </a:srgbClr>
                  </a:gs>
                  <a:gs pos="50000">
                    <a:srgbClr val="26647C">
                      <a:shade val="67500"/>
                      <a:satMod val="115000"/>
                    </a:srgbClr>
                  </a:gs>
                  <a:gs pos="100000">
                    <a:srgbClr val="26647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74"/>
              <p:cNvSpPr>
                <a:spLocks/>
              </p:cNvSpPr>
              <p:nvPr/>
            </p:nvSpPr>
            <p:spPr bwMode="auto">
              <a:xfrm>
                <a:off x="5987256" y="2790825"/>
                <a:ext cx="450850" cy="24447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2" y="1"/>
                  </a:cxn>
                  <a:cxn ang="0">
                    <a:pos x="49" y="4"/>
                  </a:cxn>
                  <a:cxn ang="0">
                    <a:pos x="59" y="8"/>
                  </a:cxn>
                  <a:cxn ang="0">
                    <a:pos x="72" y="13"/>
                  </a:cxn>
                  <a:cxn ang="0">
                    <a:pos x="87" y="19"/>
                  </a:cxn>
                  <a:cxn ang="0">
                    <a:pos x="104" y="24"/>
                  </a:cxn>
                  <a:cxn ang="0">
                    <a:pos x="122" y="28"/>
                  </a:cxn>
                  <a:cxn ang="0">
                    <a:pos x="140" y="31"/>
                  </a:cxn>
                  <a:cxn ang="0">
                    <a:pos x="155" y="31"/>
                  </a:cxn>
                  <a:cxn ang="0">
                    <a:pos x="173" y="29"/>
                  </a:cxn>
                  <a:cxn ang="0">
                    <a:pos x="190" y="27"/>
                  </a:cxn>
                  <a:cxn ang="0">
                    <a:pos x="206" y="25"/>
                  </a:cxn>
                  <a:cxn ang="0">
                    <a:pos x="223" y="22"/>
                  </a:cxn>
                  <a:cxn ang="0">
                    <a:pos x="236" y="20"/>
                  </a:cxn>
                  <a:cxn ang="0">
                    <a:pos x="247" y="17"/>
                  </a:cxn>
                  <a:cxn ang="0">
                    <a:pos x="254" y="16"/>
                  </a:cxn>
                  <a:cxn ang="0">
                    <a:pos x="256" y="15"/>
                  </a:cxn>
                  <a:cxn ang="0">
                    <a:pos x="257" y="17"/>
                  </a:cxn>
                  <a:cxn ang="0">
                    <a:pos x="260" y="24"/>
                  </a:cxn>
                  <a:cxn ang="0">
                    <a:pos x="264" y="35"/>
                  </a:cxn>
                  <a:cxn ang="0">
                    <a:pos x="268" y="48"/>
                  </a:cxn>
                  <a:cxn ang="0">
                    <a:pos x="274" y="64"/>
                  </a:cxn>
                  <a:cxn ang="0">
                    <a:pos x="279" y="83"/>
                  </a:cxn>
                  <a:cxn ang="0">
                    <a:pos x="282" y="103"/>
                  </a:cxn>
                  <a:cxn ang="0">
                    <a:pos x="284" y="124"/>
                  </a:cxn>
                  <a:cxn ang="0">
                    <a:pos x="281" y="126"/>
                  </a:cxn>
                  <a:cxn ang="0">
                    <a:pos x="274" y="128"/>
                  </a:cxn>
                  <a:cxn ang="0">
                    <a:pos x="262" y="131"/>
                  </a:cxn>
                  <a:cxn ang="0">
                    <a:pos x="248" y="135"/>
                  </a:cxn>
                  <a:cxn ang="0">
                    <a:pos x="232" y="139"/>
                  </a:cxn>
                  <a:cxn ang="0">
                    <a:pos x="214" y="143"/>
                  </a:cxn>
                  <a:cxn ang="0">
                    <a:pos x="196" y="147"/>
                  </a:cxn>
                  <a:cxn ang="0">
                    <a:pos x="178" y="150"/>
                  </a:cxn>
                  <a:cxn ang="0">
                    <a:pos x="161" y="153"/>
                  </a:cxn>
                  <a:cxn ang="0">
                    <a:pos x="146" y="154"/>
                  </a:cxn>
                  <a:cxn ang="0">
                    <a:pos x="119" y="154"/>
                  </a:cxn>
                  <a:cxn ang="0">
                    <a:pos x="94" y="152"/>
                  </a:cxn>
                  <a:cxn ang="0">
                    <a:pos x="71" y="149"/>
                  </a:cxn>
                  <a:cxn ang="0">
                    <a:pos x="51" y="146"/>
                  </a:cxn>
                  <a:cxn ang="0">
                    <a:pos x="34" y="142"/>
                  </a:cxn>
                  <a:cxn ang="0">
                    <a:pos x="20" y="138"/>
                  </a:cxn>
                  <a:cxn ang="0">
                    <a:pos x="9" y="134"/>
                  </a:cxn>
                  <a:cxn ang="0">
                    <a:pos x="2" y="132"/>
                  </a:cxn>
                  <a:cxn ang="0">
                    <a:pos x="0" y="131"/>
                  </a:cxn>
                  <a:cxn ang="0">
                    <a:pos x="40" y="0"/>
                  </a:cxn>
                </a:cxnLst>
                <a:rect l="0" t="0" r="r" b="b"/>
                <a:pathLst>
                  <a:path w="284" h="154">
                    <a:moveTo>
                      <a:pt x="40" y="0"/>
                    </a:moveTo>
                    <a:lnTo>
                      <a:pt x="42" y="1"/>
                    </a:lnTo>
                    <a:lnTo>
                      <a:pt x="49" y="4"/>
                    </a:lnTo>
                    <a:lnTo>
                      <a:pt x="59" y="8"/>
                    </a:lnTo>
                    <a:lnTo>
                      <a:pt x="72" y="13"/>
                    </a:lnTo>
                    <a:lnTo>
                      <a:pt x="87" y="19"/>
                    </a:lnTo>
                    <a:lnTo>
                      <a:pt x="104" y="24"/>
                    </a:lnTo>
                    <a:lnTo>
                      <a:pt x="122" y="28"/>
                    </a:lnTo>
                    <a:lnTo>
                      <a:pt x="140" y="31"/>
                    </a:lnTo>
                    <a:lnTo>
                      <a:pt x="155" y="31"/>
                    </a:lnTo>
                    <a:lnTo>
                      <a:pt x="173" y="29"/>
                    </a:lnTo>
                    <a:lnTo>
                      <a:pt x="190" y="27"/>
                    </a:lnTo>
                    <a:lnTo>
                      <a:pt x="206" y="25"/>
                    </a:lnTo>
                    <a:lnTo>
                      <a:pt x="223" y="22"/>
                    </a:lnTo>
                    <a:lnTo>
                      <a:pt x="236" y="20"/>
                    </a:lnTo>
                    <a:lnTo>
                      <a:pt x="247" y="17"/>
                    </a:lnTo>
                    <a:lnTo>
                      <a:pt x="254" y="16"/>
                    </a:lnTo>
                    <a:lnTo>
                      <a:pt x="256" y="15"/>
                    </a:lnTo>
                    <a:lnTo>
                      <a:pt x="257" y="17"/>
                    </a:lnTo>
                    <a:lnTo>
                      <a:pt x="260" y="24"/>
                    </a:lnTo>
                    <a:lnTo>
                      <a:pt x="264" y="35"/>
                    </a:lnTo>
                    <a:lnTo>
                      <a:pt x="268" y="48"/>
                    </a:lnTo>
                    <a:lnTo>
                      <a:pt x="274" y="64"/>
                    </a:lnTo>
                    <a:lnTo>
                      <a:pt x="279" y="83"/>
                    </a:lnTo>
                    <a:lnTo>
                      <a:pt x="282" y="103"/>
                    </a:lnTo>
                    <a:lnTo>
                      <a:pt x="284" y="124"/>
                    </a:lnTo>
                    <a:lnTo>
                      <a:pt x="281" y="126"/>
                    </a:lnTo>
                    <a:lnTo>
                      <a:pt x="274" y="128"/>
                    </a:lnTo>
                    <a:lnTo>
                      <a:pt x="262" y="131"/>
                    </a:lnTo>
                    <a:lnTo>
                      <a:pt x="248" y="135"/>
                    </a:lnTo>
                    <a:lnTo>
                      <a:pt x="232" y="139"/>
                    </a:lnTo>
                    <a:lnTo>
                      <a:pt x="214" y="143"/>
                    </a:lnTo>
                    <a:lnTo>
                      <a:pt x="196" y="147"/>
                    </a:lnTo>
                    <a:lnTo>
                      <a:pt x="178" y="150"/>
                    </a:lnTo>
                    <a:lnTo>
                      <a:pt x="161" y="153"/>
                    </a:lnTo>
                    <a:lnTo>
                      <a:pt x="146" y="154"/>
                    </a:lnTo>
                    <a:lnTo>
                      <a:pt x="119" y="154"/>
                    </a:lnTo>
                    <a:lnTo>
                      <a:pt x="94" y="152"/>
                    </a:lnTo>
                    <a:lnTo>
                      <a:pt x="71" y="149"/>
                    </a:lnTo>
                    <a:lnTo>
                      <a:pt x="51" y="146"/>
                    </a:lnTo>
                    <a:lnTo>
                      <a:pt x="34" y="142"/>
                    </a:lnTo>
                    <a:lnTo>
                      <a:pt x="20" y="138"/>
                    </a:lnTo>
                    <a:lnTo>
                      <a:pt x="9" y="134"/>
                    </a:lnTo>
                    <a:lnTo>
                      <a:pt x="2" y="132"/>
                    </a:lnTo>
                    <a:lnTo>
                      <a:pt x="0" y="131"/>
                    </a:lnTo>
                    <a:lnTo>
                      <a:pt x="4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6647C">
                      <a:shade val="30000"/>
                      <a:satMod val="115000"/>
                    </a:srgbClr>
                  </a:gs>
                  <a:gs pos="50000">
                    <a:srgbClr val="26647C">
                      <a:shade val="67500"/>
                      <a:satMod val="115000"/>
                    </a:srgbClr>
                  </a:gs>
                  <a:gs pos="100000">
                    <a:srgbClr val="26647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75"/>
              <p:cNvSpPr>
                <a:spLocks/>
              </p:cNvSpPr>
              <p:nvPr/>
            </p:nvSpPr>
            <p:spPr bwMode="auto">
              <a:xfrm>
                <a:off x="5985669" y="3154363"/>
                <a:ext cx="206375" cy="171450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7" y="1"/>
                  </a:cxn>
                  <a:cxn ang="0">
                    <a:pos x="41" y="4"/>
                  </a:cxn>
                  <a:cxn ang="0">
                    <a:pos x="48" y="8"/>
                  </a:cxn>
                  <a:cxn ang="0">
                    <a:pos x="56" y="13"/>
                  </a:cxn>
                  <a:cxn ang="0">
                    <a:pos x="67" y="17"/>
                  </a:cxn>
                  <a:cxn ang="0">
                    <a:pos x="77" y="19"/>
                  </a:cxn>
                  <a:cxn ang="0">
                    <a:pos x="113" y="19"/>
                  </a:cxn>
                  <a:cxn ang="0">
                    <a:pos x="120" y="21"/>
                  </a:cxn>
                  <a:cxn ang="0">
                    <a:pos x="125" y="25"/>
                  </a:cxn>
                  <a:cxn ang="0">
                    <a:pos x="128" y="31"/>
                  </a:cxn>
                  <a:cxn ang="0">
                    <a:pos x="130" y="41"/>
                  </a:cxn>
                  <a:cxn ang="0">
                    <a:pos x="129" y="54"/>
                  </a:cxn>
                  <a:cxn ang="0">
                    <a:pos x="126" y="67"/>
                  </a:cxn>
                  <a:cxn ang="0">
                    <a:pos x="120" y="79"/>
                  </a:cxn>
                  <a:cxn ang="0">
                    <a:pos x="111" y="91"/>
                  </a:cxn>
                  <a:cxn ang="0">
                    <a:pos x="100" y="100"/>
                  </a:cxn>
                  <a:cxn ang="0">
                    <a:pos x="88" y="106"/>
                  </a:cxn>
                  <a:cxn ang="0">
                    <a:pos x="75" y="108"/>
                  </a:cxn>
                  <a:cxn ang="0">
                    <a:pos x="59" y="108"/>
                  </a:cxn>
                  <a:cxn ang="0">
                    <a:pos x="45" y="106"/>
                  </a:cxn>
                  <a:cxn ang="0">
                    <a:pos x="31" y="103"/>
                  </a:cxn>
                  <a:cxn ang="0">
                    <a:pos x="9" y="96"/>
                  </a:cxn>
                  <a:cxn ang="0">
                    <a:pos x="2" y="93"/>
                  </a:cxn>
                  <a:cxn ang="0">
                    <a:pos x="0" y="92"/>
                  </a:cxn>
                  <a:cxn ang="0">
                    <a:pos x="35" y="0"/>
                  </a:cxn>
                </a:cxnLst>
                <a:rect l="0" t="0" r="r" b="b"/>
                <a:pathLst>
                  <a:path w="130" h="108">
                    <a:moveTo>
                      <a:pt x="35" y="0"/>
                    </a:moveTo>
                    <a:lnTo>
                      <a:pt x="37" y="1"/>
                    </a:lnTo>
                    <a:lnTo>
                      <a:pt x="41" y="4"/>
                    </a:lnTo>
                    <a:lnTo>
                      <a:pt x="48" y="8"/>
                    </a:lnTo>
                    <a:lnTo>
                      <a:pt x="56" y="13"/>
                    </a:lnTo>
                    <a:lnTo>
                      <a:pt x="67" y="17"/>
                    </a:lnTo>
                    <a:lnTo>
                      <a:pt x="77" y="19"/>
                    </a:lnTo>
                    <a:lnTo>
                      <a:pt x="113" y="19"/>
                    </a:lnTo>
                    <a:lnTo>
                      <a:pt x="120" y="21"/>
                    </a:lnTo>
                    <a:lnTo>
                      <a:pt x="125" y="25"/>
                    </a:lnTo>
                    <a:lnTo>
                      <a:pt x="128" y="31"/>
                    </a:lnTo>
                    <a:lnTo>
                      <a:pt x="130" y="41"/>
                    </a:lnTo>
                    <a:lnTo>
                      <a:pt x="129" y="54"/>
                    </a:lnTo>
                    <a:lnTo>
                      <a:pt x="126" y="67"/>
                    </a:lnTo>
                    <a:lnTo>
                      <a:pt x="120" y="79"/>
                    </a:lnTo>
                    <a:lnTo>
                      <a:pt x="111" y="91"/>
                    </a:lnTo>
                    <a:lnTo>
                      <a:pt x="100" y="100"/>
                    </a:lnTo>
                    <a:lnTo>
                      <a:pt x="88" y="106"/>
                    </a:lnTo>
                    <a:lnTo>
                      <a:pt x="75" y="108"/>
                    </a:lnTo>
                    <a:lnTo>
                      <a:pt x="59" y="108"/>
                    </a:lnTo>
                    <a:lnTo>
                      <a:pt x="45" y="106"/>
                    </a:lnTo>
                    <a:lnTo>
                      <a:pt x="31" y="103"/>
                    </a:lnTo>
                    <a:lnTo>
                      <a:pt x="9" y="96"/>
                    </a:lnTo>
                    <a:lnTo>
                      <a:pt x="2" y="93"/>
                    </a:lnTo>
                    <a:lnTo>
                      <a:pt x="0" y="9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76"/>
              <p:cNvSpPr>
                <a:spLocks/>
              </p:cNvSpPr>
              <p:nvPr/>
            </p:nvSpPr>
            <p:spPr bwMode="auto">
              <a:xfrm>
                <a:off x="5985669" y="3154363"/>
                <a:ext cx="180975" cy="171450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6" y="1"/>
                  </a:cxn>
                  <a:cxn ang="0">
                    <a:pos x="40" y="4"/>
                  </a:cxn>
                  <a:cxn ang="0">
                    <a:pos x="46" y="8"/>
                  </a:cxn>
                  <a:cxn ang="0">
                    <a:pos x="54" y="12"/>
                  </a:cxn>
                  <a:cxn ang="0">
                    <a:pos x="48" y="34"/>
                  </a:cxn>
                  <a:cxn ang="0">
                    <a:pos x="41" y="56"/>
                  </a:cxn>
                  <a:cxn ang="0">
                    <a:pos x="33" y="73"/>
                  </a:cxn>
                  <a:cxn ang="0">
                    <a:pos x="25" y="87"/>
                  </a:cxn>
                  <a:cxn ang="0">
                    <a:pos x="28" y="88"/>
                  </a:cxn>
                  <a:cxn ang="0">
                    <a:pos x="35" y="90"/>
                  </a:cxn>
                  <a:cxn ang="0">
                    <a:pos x="47" y="93"/>
                  </a:cxn>
                  <a:cxn ang="0">
                    <a:pos x="60" y="95"/>
                  </a:cxn>
                  <a:cxn ang="0">
                    <a:pos x="76" y="96"/>
                  </a:cxn>
                  <a:cxn ang="0">
                    <a:pos x="90" y="96"/>
                  </a:cxn>
                  <a:cxn ang="0">
                    <a:pos x="103" y="93"/>
                  </a:cxn>
                  <a:cxn ang="0">
                    <a:pos x="114" y="87"/>
                  </a:cxn>
                  <a:cxn ang="0">
                    <a:pos x="111" y="92"/>
                  </a:cxn>
                  <a:cxn ang="0">
                    <a:pos x="107" y="96"/>
                  </a:cxn>
                  <a:cxn ang="0">
                    <a:pos x="102" y="99"/>
                  </a:cxn>
                  <a:cxn ang="0">
                    <a:pos x="98" y="102"/>
                  </a:cxn>
                  <a:cxn ang="0">
                    <a:pos x="88" y="106"/>
                  </a:cxn>
                  <a:cxn ang="0">
                    <a:pos x="75" y="108"/>
                  </a:cxn>
                  <a:cxn ang="0">
                    <a:pos x="59" y="108"/>
                  </a:cxn>
                  <a:cxn ang="0">
                    <a:pos x="45" y="106"/>
                  </a:cxn>
                  <a:cxn ang="0">
                    <a:pos x="31" y="103"/>
                  </a:cxn>
                  <a:cxn ang="0">
                    <a:pos x="9" y="96"/>
                  </a:cxn>
                  <a:cxn ang="0">
                    <a:pos x="2" y="93"/>
                  </a:cxn>
                  <a:cxn ang="0">
                    <a:pos x="0" y="92"/>
                  </a:cxn>
                  <a:cxn ang="0">
                    <a:pos x="35" y="0"/>
                  </a:cxn>
                </a:cxnLst>
                <a:rect l="0" t="0" r="r" b="b"/>
                <a:pathLst>
                  <a:path w="114" h="108">
                    <a:moveTo>
                      <a:pt x="35" y="0"/>
                    </a:moveTo>
                    <a:lnTo>
                      <a:pt x="36" y="1"/>
                    </a:lnTo>
                    <a:lnTo>
                      <a:pt x="40" y="4"/>
                    </a:lnTo>
                    <a:lnTo>
                      <a:pt x="46" y="8"/>
                    </a:lnTo>
                    <a:lnTo>
                      <a:pt x="54" y="12"/>
                    </a:lnTo>
                    <a:lnTo>
                      <a:pt x="48" y="34"/>
                    </a:lnTo>
                    <a:lnTo>
                      <a:pt x="41" y="56"/>
                    </a:lnTo>
                    <a:lnTo>
                      <a:pt x="33" y="73"/>
                    </a:lnTo>
                    <a:lnTo>
                      <a:pt x="25" y="87"/>
                    </a:lnTo>
                    <a:lnTo>
                      <a:pt x="28" y="88"/>
                    </a:lnTo>
                    <a:lnTo>
                      <a:pt x="35" y="90"/>
                    </a:lnTo>
                    <a:lnTo>
                      <a:pt x="47" y="93"/>
                    </a:lnTo>
                    <a:lnTo>
                      <a:pt x="60" y="95"/>
                    </a:lnTo>
                    <a:lnTo>
                      <a:pt x="76" y="96"/>
                    </a:lnTo>
                    <a:lnTo>
                      <a:pt x="90" y="96"/>
                    </a:lnTo>
                    <a:lnTo>
                      <a:pt x="103" y="93"/>
                    </a:lnTo>
                    <a:lnTo>
                      <a:pt x="114" y="87"/>
                    </a:lnTo>
                    <a:lnTo>
                      <a:pt x="111" y="92"/>
                    </a:lnTo>
                    <a:lnTo>
                      <a:pt x="107" y="96"/>
                    </a:lnTo>
                    <a:lnTo>
                      <a:pt x="102" y="99"/>
                    </a:lnTo>
                    <a:lnTo>
                      <a:pt x="98" y="102"/>
                    </a:lnTo>
                    <a:lnTo>
                      <a:pt x="88" y="106"/>
                    </a:lnTo>
                    <a:lnTo>
                      <a:pt x="75" y="108"/>
                    </a:lnTo>
                    <a:lnTo>
                      <a:pt x="59" y="108"/>
                    </a:lnTo>
                    <a:lnTo>
                      <a:pt x="45" y="106"/>
                    </a:lnTo>
                    <a:lnTo>
                      <a:pt x="31" y="103"/>
                    </a:lnTo>
                    <a:lnTo>
                      <a:pt x="9" y="96"/>
                    </a:lnTo>
                    <a:lnTo>
                      <a:pt x="2" y="93"/>
                    </a:lnTo>
                    <a:lnTo>
                      <a:pt x="0" y="9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E693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77"/>
              <p:cNvSpPr>
                <a:spLocks/>
              </p:cNvSpPr>
              <p:nvPr/>
            </p:nvSpPr>
            <p:spPr bwMode="auto">
              <a:xfrm>
                <a:off x="5568156" y="2654300"/>
                <a:ext cx="485775" cy="661988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119" y="35"/>
                  </a:cxn>
                  <a:cxn ang="0">
                    <a:pos x="128" y="63"/>
                  </a:cxn>
                  <a:cxn ang="0">
                    <a:pos x="135" y="88"/>
                  </a:cxn>
                  <a:cxn ang="0">
                    <a:pos x="141" y="108"/>
                  </a:cxn>
                  <a:cxn ang="0">
                    <a:pos x="146" y="126"/>
                  </a:cxn>
                  <a:cxn ang="0">
                    <a:pos x="150" y="140"/>
                  </a:cxn>
                  <a:cxn ang="0">
                    <a:pos x="154" y="152"/>
                  </a:cxn>
                  <a:cxn ang="0">
                    <a:pos x="157" y="162"/>
                  </a:cxn>
                  <a:cxn ang="0">
                    <a:pos x="161" y="171"/>
                  </a:cxn>
                  <a:cxn ang="0">
                    <a:pos x="164" y="179"/>
                  </a:cxn>
                  <a:cxn ang="0">
                    <a:pos x="172" y="195"/>
                  </a:cxn>
                  <a:cxn ang="0">
                    <a:pos x="178" y="204"/>
                  </a:cxn>
                  <a:cxn ang="0">
                    <a:pos x="184" y="215"/>
                  </a:cxn>
                  <a:cxn ang="0">
                    <a:pos x="189" y="221"/>
                  </a:cxn>
                  <a:cxn ang="0">
                    <a:pos x="197" y="228"/>
                  </a:cxn>
                  <a:cxn ang="0">
                    <a:pos x="207" y="236"/>
                  </a:cxn>
                  <a:cxn ang="0">
                    <a:pos x="220" y="246"/>
                  </a:cxn>
                  <a:cxn ang="0">
                    <a:pos x="235" y="255"/>
                  </a:cxn>
                  <a:cxn ang="0">
                    <a:pos x="249" y="266"/>
                  </a:cxn>
                  <a:cxn ang="0">
                    <a:pos x="263" y="275"/>
                  </a:cxn>
                  <a:cxn ang="0">
                    <a:pos x="276" y="284"/>
                  </a:cxn>
                  <a:cxn ang="0">
                    <a:pos x="289" y="291"/>
                  </a:cxn>
                  <a:cxn ang="0">
                    <a:pos x="304" y="301"/>
                  </a:cxn>
                  <a:cxn ang="0">
                    <a:pos x="306" y="302"/>
                  </a:cxn>
                  <a:cxn ang="0">
                    <a:pos x="306" y="305"/>
                  </a:cxn>
                  <a:cxn ang="0">
                    <a:pos x="304" y="314"/>
                  </a:cxn>
                  <a:cxn ang="0">
                    <a:pos x="301" y="327"/>
                  </a:cxn>
                  <a:cxn ang="0">
                    <a:pos x="297" y="342"/>
                  </a:cxn>
                  <a:cxn ang="0">
                    <a:pos x="292" y="360"/>
                  </a:cxn>
                  <a:cxn ang="0">
                    <a:pos x="287" y="372"/>
                  </a:cxn>
                  <a:cxn ang="0">
                    <a:pos x="281" y="384"/>
                  </a:cxn>
                  <a:cxn ang="0">
                    <a:pos x="274" y="394"/>
                  </a:cxn>
                  <a:cxn ang="0">
                    <a:pos x="268" y="404"/>
                  </a:cxn>
                  <a:cxn ang="0">
                    <a:pos x="263" y="411"/>
                  </a:cxn>
                  <a:cxn ang="0">
                    <a:pos x="260" y="415"/>
                  </a:cxn>
                  <a:cxn ang="0">
                    <a:pos x="259" y="417"/>
                  </a:cxn>
                  <a:cxn ang="0">
                    <a:pos x="257" y="416"/>
                  </a:cxn>
                  <a:cxn ang="0">
                    <a:pos x="250" y="413"/>
                  </a:cxn>
                  <a:cxn ang="0">
                    <a:pos x="240" y="408"/>
                  </a:cxn>
                  <a:cxn ang="0">
                    <a:pos x="227" y="400"/>
                  </a:cxn>
                  <a:cxn ang="0">
                    <a:pos x="211" y="391"/>
                  </a:cxn>
                  <a:cxn ang="0">
                    <a:pos x="194" y="381"/>
                  </a:cxn>
                  <a:cxn ang="0">
                    <a:pos x="175" y="368"/>
                  </a:cxn>
                  <a:cxn ang="0">
                    <a:pos x="154" y="355"/>
                  </a:cxn>
                  <a:cxn ang="0">
                    <a:pos x="134" y="339"/>
                  </a:cxn>
                  <a:cxn ang="0">
                    <a:pos x="113" y="322"/>
                  </a:cxn>
                  <a:cxn ang="0">
                    <a:pos x="94" y="303"/>
                  </a:cxn>
                  <a:cxn ang="0">
                    <a:pos x="89" y="297"/>
                  </a:cxn>
                  <a:cxn ang="0">
                    <a:pos x="82" y="288"/>
                  </a:cxn>
                  <a:cxn ang="0">
                    <a:pos x="73" y="277"/>
                  </a:cxn>
                  <a:cxn ang="0">
                    <a:pos x="62" y="264"/>
                  </a:cxn>
                  <a:cxn ang="0">
                    <a:pos x="52" y="249"/>
                  </a:cxn>
                  <a:cxn ang="0">
                    <a:pos x="41" y="234"/>
                  </a:cxn>
                  <a:cxn ang="0">
                    <a:pos x="31" y="220"/>
                  </a:cxn>
                  <a:cxn ang="0">
                    <a:pos x="21" y="206"/>
                  </a:cxn>
                  <a:cxn ang="0">
                    <a:pos x="12" y="195"/>
                  </a:cxn>
                  <a:cxn ang="0">
                    <a:pos x="2" y="180"/>
                  </a:cxn>
                  <a:cxn ang="0">
                    <a:pos x="0" y="178"/>
                  </a:cxn>
                  <a:cxn ang="0">
                    <a:pos x="110" y="0"/>
                  </a:cxn>
                </a:cxnLst>
                <a:rect l="0" t="0" r="r" b="b"/>
                <a:pathLst>
                  <a:path w="306" h="417">
                    <a:moveTo>
                      <a:pt x="110" y="0"/>
                    </a:moveTo>
                    <a:lnTo>
                      <a:pt x="119" y="35"/>
                    </a:lnTo>
                    <a:lnTo>
                      <a:pt x="128" y="63"/>
                    </a:lnTo>
                    <a:lnTo>
                      <a:pt x="135" y="88"/>
                    </a:lnTo>
                    <a:lnTo>
                      <a:pt x="141" y="108"/>
                    </a:lnTo>
                    <a:lnTo>
                      <a:pt x="146" y="126"/>
                    </a:lnTo>
                    <a:lnTo>
                      <a:pt x="150" y="140"/>
                    </a:lnTo>
                    <a:lnTo>
                      <a:pt x="154" y="152"/>
                    </a:lnTo>
                    <a:lnTo>
                      <a:pt x="157" y="162"/>
                    </a:lnTo>
                    <a:lnTo>
                      <a:pt x="161" y="171"/>
                    </a:lnTo>
                    <a:lnTo>
                      <a:pt x="164" y="179"/>
                    </a:lnTo>
                    <a:lnTo>
                      <a:pt x="172" y="195"/>
                    </a:lnTo>
                    <a:lnTo>
                      <a:pt x="178" y="204"/>
                    </a:lnTo>
                    <a:lnTo>
                      <a:pt x="184" y="215"/>
                    </a:lnTo>
                    <a:lnTo>
                      <a:pt x="189" y="221"/>
                    </a:lnTo>
                    <a:lnTo>
                      <a:pt x="197" y="228"/>
                    </a:lnTo>
                    <a:lnTo>
                      <a:pt x="207" y="236"/>
                    </a:lnTo>
                    <a:lnTo>
                      <a:pt x="220" y="246"/>
                    </a:lnTo>
                    <a:lnTo>
                      <a:pt x="235" y="255"/>
                    </a:lnTo>
                    <a:lnTo>
                      <a:pt x="249" y="266"/>
                    </a:lnTo>
                    <a:lnTo>
                      <a:pt x="263" y="275"/>
                    </a:lnTo>
                    <a:lnTo>
                      <a:pt x="276" y="284"/>
                    </a:lnTo>
                    <a:lnTo>
                      <a:pt x="289" y="291"/>
                    </a:lnTo>
                    <a:lnTo>
                      <a:pt x="304" y="301"/>
                    </a:lnTo>
                    <a:lnTo>
                      <a:pt x="306" y="302"/>
                    </a:lnTo>
                    <a:lnTo>
                      <a:pt x="306" y="305"/>
                    </a:lnTo>
                    <a:lnTo>
                      <a:pt x="304" y="314"/>
                    </a:lnTo>
                    <a:lnTo>
                      <a:pt x="301" y="327"/>
                    </a:lnTo>
                    <a:lnTo>
                      <a:pt x="297" y="342"/>
                    </a:lnTo>
                    <a:lnTo>
                      <a:pt x="292" y="360"/>
                    </a:lnTo>
                    <a:lnTo>
                      <a:pt x="287" y="372"/>
                    </a:lnTo>
                    <a:lnTo>
                      <a:pt x="281" y="384"/>
                    </a:lnTo>
                    <a:lnTo>
                      <a:pt x="274" y="394"/>
                    </a:lnTo>
                    <a:lnTo>
                      <a:pt x="268" y="404"/>
                    </a:lnTo>
                    <a:lnTo>
                      <a:pt x="263" y="411"/>
                    </a:lnTo>
                    <a:lnTo>
                      <a:pt x="260" y="415"/>
                    </a:lnTo>
                    <a:lnTo>
                      <a:pt x="259" y="417"/>
                    </a:lnTo>
                    <a:lnTo>
                      <a:pt x="257" y="416"/>
                    </a:lnTo>
                    <a:lnTo>
                      <a:pt x="250" y="413"/>
                    </a:lnTo>
                    <a:lnTo>
                      <a:pt x="240" y="408"/>
                    </a:lnTo>
                    <a:lnTo>
                      <a:pt x="227" y="400"/>
                    </a:lnTo>
                    <a:lnTo>
                      <a:pt x="211" y="391"/>
                    </a:lnTo>
                    <a:lnTo>
                      <a:pt x="194" y="381"/>
                    </a:lnTo>
                    <a:lnTo>
                      <a:pt x="175" y="368"/>
                    </a:lnTo>
                    <a:lnTo>
                      <a:pt x="154" y="355"/>
                    </a:lnTo>
                    <a:lnTo>
                      <a:pt x="134" y="339"/>
                    </a:lnTo>
                    <a:lnTo>
                      <a:pt x="113" y="322"/>
                    </a:lnTo>
                    <a:lnTo>
                      <a:pt x="94" y="303"/>
                    </a:lnTo>
                    <a:lnTo>
                      <a:pt x="89" y="297"/>
                    </a:lnTo>
                    <a:lnTo>
                      <a:pt x="82" y="288"/>
                    </a:lnTo>
                    <a:lnTo>
                      <a:pt x="73" y="277"/>
                    </a:lnTo>
                    <a:lnTo>
                      <a:pt x="62" y="264"/>
                    </a:lnTo>
                    <a:lnTo>
                      <a:pt x="52" y="249"/>
                    </a:lnTo>
                    <a:lnTo>
                      <a:pt x="41" y="234"/>
                    </a:lnTo>
                    <a:lnTo>
                      <a:pt x="31" y="220"/>
                    </a:lnTo>
                    <a:lnTo>
                      <a:pt x="21" y="206"/>
                    </a:lnTo>
                    <a:lnTo>
                      <a:pt x="12" y="195"/>
                    </a:lnTo>
                    <a:lnTo>
                      <a:pt x="2" y="180"/>
                    </a:lnTo>
                    <a:lnTo>
                      <a:pt x="0" y="178"/>
                    </a:lnTo>
                    <a:lnTo>
                      <a:pt x="11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6647C">
                      <a:shade val="30000"/>
                      <a:satMod val="115000"/>
                    </a:srgbClr>
                  </a:gs>
                  <a:gs pos="50000">
                    <a:srgbClr val="26647C">
                      <a:shade val="67500"/>
                      <a:satMod val="115000"/>
                    </a:srgbClr>
                  </a:gs>
                  <a:gs pos="100000">
                    <a:srgbClr val="26647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78"/>
              <p:cNvSpPr>
                <a:spLocks/>
              </p:cNvSpPr>
              <p:nvPr/>
            </p:nvSpPr>
            <p:spPr bwMode="auto">
              <a:xfrm>
                <a:off x="5525294" y="2936875"/>
                <a:ext cx="90488" cy="87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2"/>
                  </a:cxn>
                  <a:cxn ang="0">
                    <a:pos x="26" y="8"/>
                  </a:cxn>
                  <a:cxn ang="0">
                    <a:pos x="36" y="16"/>
                  </a:cxn>
                  <a:cxn ang="0">
                    <a:pos x="45" y="25"/>
                  </a:cxn>
                  <a:cxn ang="0">
                    <a:pos x="52" y="34"/>
                  </a:cxn>
                  <a:cxn ang="0">
                    <a:pos x="56" y="40"/>
                  </a:cxn>
                  <a:cxn ang="0">
                    <a:pos x="57" y="42"/>
                  </a:cxn>
                  <a:cxn ang="0">
                    <a:pos x="51" y="55"/>
                  </a:cxn>
                  <a:cxn ang="0">
                    <a:pos x="43" y="43"/>
                  </a:cxn>
                  <a:cxn ang="0">
                    <a:pos x="35" y="31"/>
                  </a:cxn>
                  <a:cxn ang="0">
                    <a:pos x="16" y="12"/>
                  </a:cxn>
                  <a:cxn ang="0">
                    <a:pos x="8" y="6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57" h="55">
                    <a:moveTo>
                      <a:pt x="0" y="0"/>
                    </a:moveTo>
                    <a:lnTo>
                      <a:pt x="14" y="2"/>
                    </a:lnTo>
                    <a:lnTo>
                      <a:pt x="26" y="8"/>
                    </a:lnTo>
                    <a:lnTo>
                      <a:pt x="36" y="16"/>
                    </a:lnTo>
                    <a:lnTo>
                      <a:pt x="45" y="25"/>
                    </a:lnTo>
                    <a:lnTo>
                      <a:pt x="52" y="34"/>
                    </a:lnTo>
                    <a:lnTo>
                      <a:pt x="56" y="40"/>
                    </a:lnTo>
                    <a:lnTo>
                      <a:pt x="57" y="42"/>
                    </a:lnTo>
                    <a:lnTo>
                      <a:pt x="51" y="55"/>
                    </a:lnTo>
                    <a:lnTo>
                      <a:pt x="43" y="43"/>
                    </a:lnTo>
                    <a:lnTo>
                      <a:pt x="35" y="31"/>
                    </a:lnTo>
                    <a:lnTo>
                      <a:pt x="16" y="12"/>
                    </a:lnTo>
                    <a:lnTo>
                      <a:pt x="8" y="6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2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79"/>
              <p:cNvSpPr>
                <a:spLocks/>
              </p:cNvSpPr>
              <p:nvPr/>
            </p:nvSpPr>
            <p:spPr bwMode="auto">
              <a:xfrm>
                <a:off x="6220619" y="2379663"/>
                <a:ext cx="312738" cy="222250"/>
              </a:xfrm>
              <a:custGeom>
                <a:avLst/>
                <a:gdLst/>
                <a:ahLst/>
                <a:cxnLst>
                  <a:cxn ang="0">
                    <a:pos x="123" y="0"/>
                  </a:cxn>
                  <a:cxn ang="0">
                    <a:pos x="123" y="2"/>
                  </a:cxn>
                  <a:cxn ang="0">
                    <a:pos x="124" y="8"/>
                  </a:cxn>
                  <a:cxn ang="0">
                    <a:pos x="126" y="16"/>
                  </a:cxn>
                  <a:cxn ang="0">
                    <a:pos x="129" y="25"/>
                  </a:cxn>
                  <a:cxn ang="0">
                    <a:pos x="132" y="36"/>
                  </a:cxn>
                  <a:cxn ang="0">
                    <a:pos x="136" y="47"/>
                  </a:cxn>
                  <a:cxn ang="0">
                    <a:pos x="142" y="58"/>
                  </a:cxn>
                  <a:cxn ang="0">
                    <a:pos x="149" y="68"/>
                  </a:cxn>
                  <a:cxn ang="0">
                    <a:pos x="158" y="76"/>
                  </a:cxn>
                  <a:cxn ang="0">
                    <a:pos x="169" y="82"/>
                  </a:cxn>
                  <a:cxn ang="0">
                    <a:pos x="182" y="84"/>
                  </a:cxn>
                  <a:cxn ang="0">
                    <a:pos x="197" y="83"/>
                  </a:cxn>
                  <a:cxn ang="0">
                    <a:pos x="196" y="85"/>
                  </a:cxn>
                  <a:cxn ang="0">
                    <a:pos x="191" y="89"/>
                  </a:cxn>
                  <a:cxn ang="0">
                    <a:pos x="184" y="96"/>
                  </a:cxn>
                  <a:cxn ang="0">
                    <a:pos x="174" y="105"/>
                  </a:cxn>
                  <a:cxn ang="0">
                    <a:pos x="161" y="114"/>
                  </a:cxn>
                  <a:cxn ang="0">
                    <a:pos x="146" y="122"/>
                  </a:cxn>
                  <a:cxn ang="0">
                    <a:pos x="128" y="130"/>
                  </a:cxn>
                  <a:cxn ang="0">
                    <a:pos x="107" y="136"/>
                  </a:cxn>
                  <a:cxn ang="0">
                    <a:pos x="84" y="139"/>
                  </a:cxn>
                  <a:cxn ang="0">
                    <a:pos x="58" y="140"/>
                  </a:cxn>
                  <a:cxn ang="0">
                    <a:pos x="31" y="136"/>
                  </a:cxn>
                  <a:cxn ang="0">
                    <a:pos x="0" y="128"/>
                  </a:cxn>
                  <a:cxn ang="0">
                    <a:pos x="123" y="0"/>
                  </a:cxn>
                </a:cxnLst>
                <a:rect l="0" t="0" r="r" b="b"/>
                <a:pathLst>
                  <a:path w="197" h="140">
                    <a:moveTo>
                      <a:pt x="123" y="0"/>
                    </a:moveTo>
                    <a:lnTo>
                      <a:pt x="123" y="2"/>
                    </a:lnTo>
                    <a:lnTo>
                      <a:pt x="124" y="8"/>
                    </a:lnTo>
                    <a:lnTo>
                      <a:pt x="126" y="16"/>
                    </a:lnTo>
                    <a:lnTo>
                      <a:pt x="129" y="25"/>
                    </a:lnTo>
                    <a:lnTo>
                      <a:pt x="132" y="36"/>
                    </a:lnTo>
                    <a:lnTo>
                      <a:pt x="136" y="47"/>
                    </a:lnTo>
                    <a:lnTo>
                      <a:pt x="142" y="58"/>
                    </a:lnTo>
                    <a:lnTo>
                      <a:pt x="149" y="68"/>
                    </a:lnTo>
                    <a:lnTo>
                      <a:pt x="158" y="76"/>
                    </a:lnTo>
                    <a:lnTo>
                      <a:pt x="169" y="82"/>
                    </a:lnTo>
                    <a:lnTo>
                      <a:pt x="182" y="84"/>
                    </a:lnTo>
                    <a:lnTo>
                      <a:pt x="197" y="83"/>
                    </a:lnTo>
                    <a:lnTo>
                      <a:pt x="196" y="85"/>
                    </a:lnTo>
                    <a:lnTo>
                      <a:pt x="191" y="89"/>
                    </a:lnTo>
                    <a:lnTo>
                      <a:pt x="184" y="96"/>
                    </a:lnTo>
                    <a:lnTo>
                      <a:pt x="174" y="105"/>
                    </a:lnTo>
                    <a:lnTo>
                      <a:pt x="161" y="114"/>
                    </a:lnTo>
                    <a:lnTo>
                      <a:pt x="146" y="122"/>
                    </a:lnTo>
                    <a:lnTo>
                      <a:pt x="128" y="130"/>
                    </a:lnTo>
                    <a:lnTo>
                      <a:pt x="107" y="136"/>
                    </a:lnTo>
                    <a:lnTo>
                      <a:pt x="84" y="139"/>
                    </a:lnTo>
                    <a:lnTo>
                      <a:pt x="58" y="140"/>
                    </a:lnTo>
                    <a:lnTo>
                      <a:pt x="31" y="136"/>
                    </a:lnTo>
                    <a:lnTo>
                      <a:pt x="0" y="128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4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80"/>
              <p:cNvSpPr>
                <a:spLocks/>
              </p:cNvSpPr>
              <p:nvPr/>
            </p:nvSpPr>
            <p:spPr bwMode="auto">
              <a:xfrm>
                <a:off x="5607844" y="1795463"/>
                <a:ext cx="873125" cy="866775"/>
              </a:xfrm>
              <a:custGeom>
                <a:avLst/>
                <a:gdLst/>
                <a:ahLst/>
                <a:cxnLst>
                  <a:cxn ang="0">
                    <a:pos x="266" y="0"/>
                  </a:cxn>
                  <a:cxn ang="0">
                    <a:pos x="301" y="3"/>
                  </a:cxn>
                  <a:cxn ang="0">
                    <a:pos x="337" y="11"/>
                  </a:cxn>
                  <a:cxn ang="0">
                    <a:pos x="373" y="23"/>
                  </a:cxn>
                  <a:cxn ang="0">
                    <a:pos x="407" y="40"/>
                  </a:cxn>
                  <a:cxn ang="0">
                    <a:pos x="437" y="61"/>
                  </a:cxn>
                  <a:cxn ang="0">
                    <a:pos x="464" y="84"/>
                  </a:cxn>
                  <a:cxn ang="0">
                    <a:pos x="487" y="112"/>
                  </a:cxn>
                  <a:cxn ang="0">
                    <a:pos x="506" y="142"/>
                  </a:cxn>
                  <a:cxn ang="0">
                    <a:pos x="522" y="173"/>
                  </a:cxn>
                  <a:cxn ang="0">
                    <a:pos x="534" y="207"/>
                  </a:cxn>
                  <a:cxn ang="0">
                    <a:pos x="543" y="241"/>
                  </a:cxn>
                  <a:cxn ang="0">
                    <a:pos x="549" y="275"/>
                  </a:cxn>
                  <a:cxn ang="0">
                    <a:pos x="550" y="309"/>
                  </a:cxn>
                  <a:cxn ang="0">
                    <a:pos x="549" y="343"/>
                  </a:cxn>
                  <a:cxn ang="0">
                    <a:pos x="544" y="375"/>
                  </a:cxn>
                  <a:cxn ang="0">
                    <a:pos x="535" y="403"/>
                  </a:cxn>
                  <a:cxn ang="0">
                    <a:pos x="523" y="430"/>
                  </a:cxn>
                  <a:cxn ang="0">
                    <a:pos x="503" y="458"/>
                  </a:cxn>
                  <a:cxn ang="0">
                    <a:pos x="481" y="484"/>
                  </a:cxn>
                  <a:cxn ang="0">
                    <a:pos x="454" y="504"/>
                  </a:cxn>
                  <a:cxn ang="0">
                    <a:pos x="426" y="521"/>
                  </a:cxn>
                  <a:cxn ang="0">
                    <a:pos x="395" y="534"/>
                  </a:cxn>
                  <a:cxn ang="0">
                    <a:pos x="363" y="542"/>
                  </a:cxn>
                  <a:cxn ang="0">
                    <a:pos x="329" y="546"/>
                  </a:cxn>
                  <a:cxn ang="0">
                    <a:pos x="294" y="546"/>
                  </a:cxn>
                  <a:cxn ang="0">
                    <a:pos x="259" y="541"/>
                  </a:cxn>
                  <a:cxn ang="0">
                    <a:pos x="224" y="533"/>
                  </a:cxn>
                  <a:cxn ang="0">
                    <a:pos x="188" y="520"/>
                  </a:cxn>
                  <a:cxn ang="0">
                    <a:pos x="154" y="502"/>
                  </a:cxn>
                  <a:cxn ang="0">
                    <a:pos x="121" y="481"/>
                  </a:cxn>
                  <a:cxn ang="0">
                    <a:pos x="92" y="456"/>
                  </a:cxn>
                  <a:cxn ang="0">
                    <a:pos x="66" y="430"/>
                  </a:cxn>
                  <a:cxn ang="0">
                    <a:pos x="44" y="400"/>
                  </a:cxn>
                  <a:cxn ang="0">
                    <a:pos x="27" y="368"/>
                  </a:cxn>
                  <a:cxn ang="0">
                    <a:pos x="13" y="335"/>
                  </a:cxn>
                  <a:cxn ang="0">
                    <a:pos x="4" y="301"/>
                  </a:cxn>
                  <a:cxn ang="0">
                    <a:pos x="0" y="266"/>
                  </a:cxn>
                  <a:cxn ang="0">
                    <a:pos x="0" y="230"/>
                  </a:cxn>
                  <a:cxn ang="0">
                    <a:pos x="5" y="196"/>
                  </a:cxn>
                  <a:cxn ang="0">
                    <a:pos x="15" y="162"/>
                  </a:cxn>
                  <a:cxn ang="0">
                    <a:pos x="31" y="128"/>
                  </a:cxn>
                  <a:cxn ang="0">
                    <a:pos x="52" y="98"/>
                  </a:cxn>
                  <a:cxn ang="0">
                    <a:pos x="75" y="71"/>
                  </a:cxn>
                  <a:cxn ang="0">
                    <a:pos x="103" y="49"/>
                  </a:cxn>
                  <a:cxn ang="0">
                    <a:pos x="131" y="30"/>
                  </a:cxn>
                  <a:cxn ang="0">
                    <a:pos x="163" y="16"/>
                  </a:cxn>
                  <a:cxn ang="0">
                    <a:pos x="196" y="6"/>
                  </a:cxn>
                  <a:cxn ang="0">
                    <a:pos x="230" y="1"/>
                  </a:cxn>
                  <a:cxn ang="0">
                    <a:pos x="266" y="0"/>
                  </a:cxn>
                </a:cxnLst>
                <a:rect l="0" t="0" r="r" b="b"/>
                <a:pathLst>
                  <a:path w="550" h="546">
                    <a:moveTo>
                      <a:pt x="266" y="0"/>
                    </a:moveTo>
                    <a:lnTo>
                      <a:pt x="301" y="3"/>
                    </a:lnTo>
                    <a:lnTo>
                      <a:pt x="337" y="11"/>
                    </a:lnTo>
                    <a:lnTo>
                      <a:pt x="373" y="23"/>
                    </a:lnTo>
                    <a:lnTo>
                      <a:pt x="407" y="40"/>
                    </a:lnTo>
                    <a:lnTo>
                      <a:pt x="437" y="61"/>
                    </a:lnTo>
                    <a:lnTo>
                      <a:pt x="464" y="84"/>
                    </a:lnTo>
                    <a:lnTo>
                      <a:pt x="487" y="112"/>
                    </a:lnTo>
                    <a:lnTo>
                      <a:pt x="506" y="142"/>
                    </a:lnTo>
                    <a:lnTo>
                      <a:pt x="522" y="173"/>
                    </a:lnTo>
                    <a:lnTo>
                      <a:pt x="534" y="207"/>
                    </a:lnTo>
                    <a:lnTo>
                      <a:pt x="543" y="241"/>
                    </a:lnTo>
                    <a:lnTo>
                      <a:pt x="549" y="275"/>
                    </a:lnTo>
                    <a:lnTo>
                      <a:pt x="550" y="309"/>
                    </a:lnTo>
                    <a:lnTo>
                      <a:pt x="549" y="343"/>
                    </a:lnTo>
                    <a:lnTo>
                      <a:pt x="544" y="375"/>
                    </a:lnTo>
                    <a:lnTo>
                      <a:pt x="535" y="403"/>
                    </a:lnTo>
                    <a:lnTo>
                      <a:pt x="523" y="430"/>
                    </a:lnTo>
                    <a:lnTo>
                      <a:pt x="503" y="458"/>
                    </a:lnTo>
                    <a:lnTo>
                      <a:pt x="481" y="484"/>
                    </a:lnTo>
                    <a:lnTo>
                      <a:pt x="454" y="504"/>
                    </a:lnTo>
                    <a:lnTo>
                      <a:pt x="426" y="521"/>
                    </a:lnTo>
                    <a:lnTo>
                      <a:pt x="395" y="534"/>
                    </a:lnTo>
                    <a:lnTo>
                      <a:pt x="363" y="542"/>
                    </a:lnTo>
                    <a:lnTo>
                      <a:pt x="329" y="546"/>
                    </a:lnTo>
                    <a:lnTo>
                      <a:pt x="294" y="546"/>
                    </a:lnTo>
                    <a:lnTo>
                      <a:pt x="259" y="541"/>
                    </a:lnTo>
                    <a:lnTo>
                      <a:pt x="224" y="533"/>
                    </a:lnTo>
                    <a:lnTo>
                      <a:pt x="188" y="520"/>
                    </a:lnTo>
                    <a:lnTo>
                      <a:pt x="154" y="502"/>
                    </a:lnTo>
                    <a:lnTo>
                      <a:pt x="121" y="481"/>
                    </a:lnTo>
                    <a:lnTo>
                      <a:pt x="92" y="456"/>
                    </a:lnTo>
                    <a:lnTo>
                      <a:pt x="66" y="430"/>
                    </a:lnTo>
                    <a:lnTo>
                      <a:pt x="44" y="400"/>
                    </a:lnTo>
                    <a:lnTo>
                      <a:pt x="27" y="368"/>
                    </a:lnTo>
                    <a:lnTo>
                      <a:pt x="13" y="335"/>
                    </a:lnTo>
                    <a:lnTo>
                      <a:pt x="4" y="301"/>
                    </a:lnTo>
                    <a:lnTo>
                      <a:pt x="0" y="266"/>
                    </a:lnTo>
                    <a:lnTo>
                      <a:pt x="0" y="230"/>
                    </a:lnTo>
                    <a:lnTo>
                      <a:pt x="5" y="196"/>
                    </a:lnTo>
                    <a:lnTo>
                      <a:pt x="15" y="162"/>
                    </a:lnTo>
                    <a:lnTo>
                      <a:pt x="31" y="128"/>
                    </a:lnTo>
                    <a:lnTo>
                      <a:pt x="52" y="98"/>
                    </a:lnTo>
                    <a:lnTo>
                      <a:pt x="75" y="71"/>
                    </a:lnTo>
                    <a:lnTo>
                      <a:pt x="103" y="49"/>
                    </a:lnTo>
                    <a:lnTo>
                      <a:pt x="131" y="30"/>
                    </a:lnTo>
                    <a:lnTo>
                      <a:pt x="163" y="16"/>
                    </a:lnTo>
                    <a:lnTo>
                      <a:pt x="196" y="6"/>
                    </a:lnTo>
                    <a:lnTo>
                      <a:pt x="230" y="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81"/>
              <p:cNvSpPr>
                <a:spLocks/>
              </p:cNvSpPr>
              <p:nvPr/>
            </p:nvSpPr>
            <p:spPr bwMode="auto">
              <a:xfrm>
                <a:off x="5690394" y="1847850"/>
                <a:ext cx="762000" cy="757238"/>
              </a:xfrm>
              <a:custGeom>
                <a:avLst/>
                <a:gdLst/>
                <a:ahLst/>
                <a:cxnLst>
                  <a:cxn ang="0">
                    <a:pos x="221" y="0"/>
                  </a:cxn>
                  <a:cxn ang="0">
                    <a:pos x="255" y="2"/>
                  </a:cxn>
                  <a:cxn ang="0">
                    <a:pos x="288" y="8"/>
                  </a:cxn>
                  <a:cxn ang="0">
                    <a:pos x="323" y="20"/>
                  </a:cxn>
                  <a:cxn ang="0">
                    <a:pos x="355" y="36"/>
                  </a:cxn>
                  <a:cxn ang="0">
                    <a:pos x="384" y="55"/>
                  </a:cxn>
                  <a:cxn ang="0">
                    <a:pos x="409" y="78"/>
                  </a:cxn>
                  <a:cxn ang="0">
                    <a:pos x="429" y="105"/>
                  </a:cxn>
                  <a:cxn ang="0">
                    <a:pos x="446" y="133"/>
                  </a:cxn>
                  <a:cxn ang="0">
                    <a:pos x="461" y="164"/>
                  </a:cxn>
                  <a:cxn ang="0">
                    <a:pos x="471" y="195"/>
                  </a:cxn>
                  <a:cxn ang="0">
                    <a:pos x="477" y="228"/>
                  </a:cxn>
                  <a:cxn ang="0">
                    <a:pos x="480" y="261"/>
                  </a:cxn>
                  <a:cxn ang="0">
                    <a:pos x="480" y="292"/>
                  </a:cxn>
                  <a:cxn ang="0">
                    <a:pos x="476" y="322"/>
                  </a:cxn>
                  <a:cxn ang="0">
                    <a:pos x="468" y="350"/>
                  </a:cxn>
                  <a:cxn ang="0">
                    <a:pos x="456" y="375"/>
                  </a:cxn>
                  <a:cxn ang="0">
                    <a:pos x="438" y="403"/>
                  </a:cxn>
                  <a:cxn ang="0">
                    <a:pos x="416" y="426"/>
                  </a:cxn>
                  <a:cxn ang="0">
                    <a:pos x="390" y="445"/>
                  </a:cxn>
                  <a:cxn ang="0">
                    <a:pos x="363" y="459"/>
                  </a:cxn>
                  <a:cxn ang="0">
                    <a:pos x="332" y="469"/>
                  </a:cxn>
                  <a:cxn ang="0">
                    <a:pos x="300" y="475"/>
                  </a:cxn>
                  <a:cxn ang="0">
                    <a:pos x="268" y="477"/>
                  </a:cxn>
                  <a:cxn ang="0">
                    <a:pos x="234" y="474"/>
                  </a:cxn>
                  <a:cxn ang="0">
                    <a:pos x="200" y="467"/>
                  </a:cxn>
                  <a:cxn ang="0">
                    <a:pos x="167" y="455"/>
                  </a:cxn>
                  <a:cxn ang="0">
                    <a:pos x="134" y="439"/>
                  </a:cxn>
                  <a:cxn ang="0">
                    <a:pos x="104" y="418"/>
                  </a:cxn>
                  <a:cxn ang="0">
                    <a:pos x="76" y="395"/>
                  </a:cxn>
                  <a:cxn ang="0">
                    <a:pos x="53" y="368"/>
                  </a:cxn>
                  <a:cxn ang="0">
                    <a:pos x="33" y="339"/>
                  </a:cxn>
                  <a:cxn ang="0">
                    <a:pos x="18" y="309"/>
                  </a:cxn>
                  <a:cxn ang="0">
                    <a:pos x="7" y="276"/>
                  </a:cxn>
                  <a:cxn ang="0">
                    <a:pos x="1" y="243"/>
                  </a:cxn>
                  <a:cxn ang="0">
                    <a:pos x="0" y="210"/>
                  </a:cxn>
                  <a:cxn ang="0">
                    <a:pos x="4" y="177"/>
                  </a:cxn>
                  <a:cxn ang="0">
                    <a:pos x="13" y="144"/>
                  </a:cxn>
                  <a:cxn ang="0">
                    <a:pos x="28" y="113"/>
                  </a:cxn>
                  <a:cxn ang="0">
                    <a:pos x="48" y="83"/>
                  </a:cxn>
                  <a:cxn ang="0">
                    <a:pos x="70" y="59"/>
                  </a:cxn>
                  <a:cxn ang="0">
                    <a:pos x="96" y="38"/>
                  </a:cxn>
                  <a:cxn ang="0">
                    <a:pos x="125" y="22"/>
                  </a:cxn>
                  <a:cxn ang="0">
                    <a:pos x="156" y="11"/>
                  </a:cxn>
                  <a:cxn ang="0">
                    <a:pos x="187" y="2"/>
                  </a:cxn>
                  <a:cxn ang="0">
                    <a:pos x="221" y="0"/>
                  </a:cxn>
                </a:cxnLst>
                <a:rect l="0" t="0" r="r" b="b"/>
                <a:pathLst>
                  <a:path w="480" h="477">
                    <a:moveTo>
                      <a:pt x="221" y="0"/>
                    </a:moveTo>
                    <a:lnTo>
                      <a:pt x="255" y="2"/>
                    </a:lnTo>
                    <a:lnTo>
                      <a:pt x="288" y="8"/>
                    </a:lnTo>
                    <a:lnTo>
                      <a:pt x="323" y="20"/>
                    </a:lnTo>
                    <a:lnTo>
                      <a:pt x="355" y="36"/>
                    </a:lnTo>
                    <a:lnTo>
                      <a:pt x="384" y="55"/>
                    </a:lnTo>
                    <a:lnTo>
                      <a:pt x="409" y="78"/>
                    </a:lnTo>
                    <a:lnTo>
                      <a:pt x="429" y="105"/>
                    </a:lnTo>
                    <a:lnTo>
                      <a:pt x="446" y="133"/>
                    </a:lnTo>
                    <a:lnTo>
                      <a:pt x="461" y="164"/>
                    </a:lnTo>
                    <a:lnTo>
                      <a:pt x="471" y="195"/>
                    </a:lnTo>
                    <a:lnTo>
                      <a:pt x="477" y="228"/>
                    </a:lnTo>
                    <a:lnTo>
                      <a:pt x="480" y="261"/>
                    </a:lnTo>
                    <a:lnTo>
                      <a:pt x="480" y="292"/>
                    </a:lnTo>
                    <a:lnTo>
                      <a:pt x="476" y="322"/>
                    </a:lnTo>
                    <a:lnTo>
                      <a:pt x="468" y="350"/>
                    </a:lnTo>
                    <a:lnTo>
                      <a:pt x="456" y="375"/>
                    </a:lnTo>
                    <a:lnTo>
                      <a:pt x="438" y="403"/>
                    </a:lnTo>
                    <a:lnTo>
                      <a:pt x="416" y="426"/>
                    </a:lnTo>
                    <a:lnTo>
                      <a:pt x="390" y="445"/>
                    </a:lnTo>
                    <a:lnTo>
                      <a:pt x="363" y="459"/>
                    </a:lnTo>
                    <a:lnTo>
                      <a:pt x="332" y="469"/>
                    </a:lnTo>
                    <a:lnTo>
                      <a:pt x="300" y="475"/>
                    </a:lnTo>
                    <a:lnTo>
                      <a:pt x="268" y="477"/>
                    </a:lnTo>
                    <a:lnTo>
                      <a:pt x="234" y="474"/>
                    </a:lnTo>
                    <a:lnTo>
                      <a:pt x="200" y="467"/>
                    </a:lnTo>
                    <a:lnTo>
                      <a:pt x="167" y="455"/>
                    </a:lnTo>
                    <a:lnTo>
                      <a:pt x="134" y="439"/>
                    </a:lnTo>
                    <a:lnTo>
                      <a:pt x="104" y="418"/>
                    </a:lnTo>
                    <a:lnTo>
                      <a:pt x="76" y="395"/>
                    </a:lnTo>
                    <a:lnTo>
                      <a:pt x="53" y="368"/>
                    </a:lnTo>
                    <a:lnTo>
                      <a:pt x="33" y="339"/>
                    </a:lnTo>
                    <a:lnTo>
                      <a:pt x="18" y="309"/>
                    </a:lnTo>
                    <a:lnTo>
                      <a:pt x="7" y="276"/>
                    </a:lnTo>
                    <a:lnTo>
                      <a:pt x="1" y="243"/>
                    </a:lnTo>
                    <a:lnTo>
                      <a:pt x="0" y="210"/>
                    </a:lnTo>
                    <a:lnTo>
                      <a:pt x="4" y="177"/>
                    </a:lnTo>
                    <a:lnTo>
                      <a:pt x="13" y="144"/>
                    </a:lnTo>
                    <a:lnTo>
                      <a:pt x="28" y="113"/>
                    </a:lnTo>
                    <a:lnTo>
                      <a:pt x="48" y="83"/>
                    </a:lnTo>
                    <a:lnTo>
                      <a:pt x="70" y="59"/>
                    </a:lnTo>
                    <a:lnTo>
                      <a:pt x="96" y="38"/>
                    </a:lnTo>
                    <a:lnTo>
                      <a:pt x="125" y="22"/>
                    </a:lnTo>
                    <a:lnTo>
                      <a:pt x="156" y="11"/>
                    </a:lnTo>
                    <a:lnTo>
                      <a:pt x="187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FDAA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82"/>
              <p:cNvSpPr>
                <a:spLocks noEditPoints="1"/>
              </p:cNvSpPr>
              <p:nvPr/>
            </p:nvSpPr>
            <p:spPr bwMode="auto">
              <a:xfrm>
                <a:off x="6417469" y="2103438"/>
                <a:ext cx="38100" cy="309563"/>
              </a:xfrm>
              <a:custGeom>
                <a:avLst/>
                <a:gdLst/>
                <a:ahLst/>
                <a:cxnLst>
                  <a:cxn ang="0">
                    <a:pos x="7" y="190"/>
                  </a:cxn>
                  <a:cxn ang="0">
                    <a:pos x="7" y="192"/>
                  </a:cxn>
                  <a:cxn ang="0">
                    <a:pos x="6" y="195"/>
                  </a:cxn>
                  <a:cxn ang="0">
                    <a:pos x="7" y="19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6" y="9"/>
                  </a:cxn>
                  <a:cxn ang="0">
                    <a:pos x="10" y="20"/>
                  </a:cxn>
                  <a:cxn ang="0">
                    <a:pos x="15" y="34"/>
                  </a:cxn>
                  <a:cxn ang="0">
                    <a:pos x="20" y="53"/>
                  </a:cxn>
                  <a:cxn ang="0">
                    <a:pos x="23" y="75"/>
                  </a:cxn>
                  <a:cxn ang="0">
                    <a:pos x="24" y="101"/>
                  </a:cxn>
                  <a:cxn ang="0">
                    <a:pos x="22" y="129"/>
                  </a:cxn>
                  <a:cxn ang="0">
                    <a:pos x="16" y="161"/>
                  </a:cxn>
                  <a:cxn ang="0">
                    <a:pos x="7" y="190"/>
                  </a:cxn>
                  <a:cxn ang="0">
                    <a:pos x="9" y="184"/>
                  </a:cxn>
                  <a:cxn ang="0">
                    <a:pos x="11" y="171"/>
                  </a:cxn>
                  <a:cxn ang="0">
                    <a:pos x="13" y="155"/>
                  </a:cxn>
                  <a:cxn ang="0">
                    <a:pos x="16" y="135"/>
                  </a:cxn>
                  <a:cxn ang="0">
                    <a:pos x="17" y="111"/>
                  </a:cxn>
                  <a:cxn ang="0">
                    <a:pos x="16" y="86"/>
                  </a:cxn>
                  <a:cxn ang="0">
                    <a:pos x="14" y="58"/>
                  </a:cxn>
                  <a:cxn ang="0">
                    <a:pos x="9" y="29"/>
                  </a:cxn>
                  <a:cxn ang="0">
                    <a:pos x="0" y="0"/>
                  </a:cxn>
                </a:cxnLst>
                <a:rect l="0" t="0" r="r" b="b"/>
                <a:pathLst>
                  <a:path w="24" h="195">
                    <a:moveTo>
                      <a:pt x="7" y="190"/>
                    </a:moveTo>
                    <a:lnTo>
                      <a:pt x="7" y="192"/>
                    </a:lnTo>
                    <a:lnTo>
                      <a:pt x="6" y="195"/>
                    </a:lnTo>
                    <a:lnTo>
                      <a:pt x="7" y="190"/>
                    </a:lnTo>
                    <a:close/>
                    <a:moveTo>
                      <a:pt x="0" y="0"/>
                    </a:moveTo>
                    <a:lnTo>
                      <a:pt x="2" y="2"/>
                    </a:lnTo>
                    <a:lnTo>
                      <a:pt x="6" y="9"/>
                    </a:lnTo>
                    <a:lnTo>
                      <a:pt x="10" y="20"/>
                    </a:lnTo>
                    <a:lnTo>
                      <a:pt x="15" y="34"/>
                    </a:lnTo>
                    <a:lnTo>
                      <a:pt x="20" y="53"/>
                    </a:lnTo>
                    <a:lnTo>
                      <a:pt x="23" y="75"/>
                    </a:lnTo>
                    <a:lnTo>
                      <a:pt x="24" y="101"/>
                    </a:lnTo>
                    <a:lnTo>
                      <a:pt x="22" y="129"/>
                    </a:lnTo>
                    <a:lnTo>
                      <a:pt x="16" y="161"/>
                    </a:lnTo>
                    <a:lnTo>
                      <a:pt x="7" y="190"/>
                    </a:lnTo>
                    <a:lnTo>
                      <a:pt x="9" y="184"/>
                    </a:lnTo>
                    <a:lnTo>
                      <a:pt x="11" y="171"/>
                    </a:lnTo>
                    <a:lnTo>
                      <a:pt x="13" y="155"/>
                    </a:lnTo>
                    <a:lnTo>
                      <a:pt x="16" y="135"/>
                    </a:lnTo>
                    <a:lnTo>
                      <a:pt x="17" y="111"/>
                    </a:lnTo>
                    <a:lnTo>
                      <a:pt x="16" y="86"/>
                    </a:lnTo>
                    <a:lnTo>
                      <a:pt x="14" y="58"/>
                    </a:lnTo>
                    <a:lnTo>
                      <a:pt x="9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83"/>
              <p:cNvSpPr>
                <a:spLocks/>
              </p:cNvSpPr>
              <p:nvPr/>
            </p:nvSpPr>
            <p:spPr bwMode="auto">
              <a:xfrm>
                <a:off x="5447506" y="1722438"/>
                <a:ext cx="995363" cy="831850"/>
              </a:xfrm>
              <a:custGeom>
                <a:avLst/>
                <a:gdLst/>
                <a:ahLst/>
                <a:cxnLst>
                  <a:cxn ang="0">
                    <a:pos x="412" y="1"/>
                  </a:cxn>
                  <a:cxn ang="0">
                    <a:pos x="478" y="10"/>
                  </a:cxn>
                  <a:cxn ang="0">
                    <a:pos x="537" y="30"/>
                  </a:cxn>
                  <a:cxn ang="0">
                    <a:pos x="583" y="61"/>
                  </a:cxn>
                  <a:cxn ang="0">
                    <a:pos x="614" y="101"/>
                  </a:cxn>
                  <a:cxn ang="0">
                    <a:pos x="627" y="147"/>
                  </a:cxn>
                  <a:cxn ang="0">
                    <a:pos x="621" y="197"/>
                  </a:cxn>
                  <a:cxn ang="0">
                    <a:pos x="593" y="248"/>
                  </a:cxn>
                  <a:cxn ang="0">
                    <a:pos x="548" y="291"/>
                  </a:cxn>
                  <a:cxn ang="0">
                    <a:pos x="499" y="315"/>
                  </a:cxn>
                  <a:cxn ang="0">
                    <a:pos x="449" y="326"/>
                  </a:cxn>
                  <a:cxn ang="0">
                    <a:pos x="402" y="327"/>
                  </a:cxn>
                  <a:cxn ang="0">
                    <a:pos x="364" y="322"/>
                  </a:cxn>
                  <a:cxn ang="0">
                    <a:pos x="337" y="317"/>
                  </a:cxn>
                  <a:cxn ang="0">
                    <a:pos x="327" y="314"/>
                  </a:cxn>
                  <a:cxn ang="0">
                    <a:pos x="349" y="280"/>
                  </a:cxn>
                  <a:cxn ang="0">
                    <a:pos x="351" y="248"/>
                  </a:cxn>
                  <a:cxn ang="0">
                    <a:pos x="340" y="220"/>
                  </a:cxn>
                  <a:cxn ang="0">
                    <a:pos x="321" y="198"/>
                  </a:cxn>
                  <a:cxn ang="0">
                    <a:pos x="299" y="180"/>
                  </a:cxn>
                  <a:cxn ang="0">
                    <a:pos x="282" y="170"/>
                  </a:cxn>
                  <a:cxn ang="0">
                    <a:pos x="275" y="166"/>
                  </a:cxn>
                  <a:cxn ang="0">
                    <a:pos x="285" y="239"/>
                  </a:cxn>
                  <a:cxn ang="0">
                    <a:pos x="278" y="303"/>
                  </a:cxn>
                  <a:cxn ang="0">
                    <a:pos x="258" y="360"/>
                  </a:cxn>
                  <a:cxn ang="0">
                    <a:pos x="228" y="409"/>
                  </a:cxn>
                  <a:cxn ang="0">
                    <a:pos x="193" y="449"/>
                  </a:cxn>
                  <a:cxn ang="0">
                    <a:pos x="159" y="482"/>
                  </a:cxn>
                  <a:cxn ang="0">
                    <a:pos x="129" y="505"/>
                  </a:cxn>
                  <a:cxn ang="0">
                    <a:pos x="108" y="519"/>
                  </a:cxn>
                  <a:cxn ang="0">
                    <a:pos x="100" y="524"/>
                  </a:cxn>
                  <a:cxn ang="0">
                    <a:pos x="61" y="481"/>
                  </a:cxn>
                  <a:cxn ang="0">
                    <a:pos x="32" y="434"/>
                  </a:cxn>
                  <a:cxn ang="0">
                    <a:pos x="15" y="388"/>
                  </a:cxn>
                  <a:cxn ang="0">
                    <a:pos x="5" y="350"/>
                  </a:cxn>
                  <a:cxn ang="0">
                    <a:pos x="0" y="329"/>
                  </a:cxn>
                  <a:cxn ang="0">
                    <a:pos x="4" y="331"/>
                  </a:cxn>
                  <a:cxn ang="0">
                    <a:pos x="21" y="338"/>
                  </a:cxn>
                  <a:cxn ang="0">
                    <a:pos x="46" y="337"/>
                  </a:cxn>
                  <a:cxn ang="0">
                    <a:pos x="71" y="320"/>
                  </a:cxn>
                  <a:cxn ang="0">
                    <a:pos x="87" y="291"/>
                  </a:cxn>
                  <a:cxn ang="0">
                    <a:pos x="98" y="251"/>
                  </a:cxn>
                  <a:cxn ang="0">
                    <a:pos x="109" y="203"/>
                  </a:cxn>
                  <a:cxn ang="0">
                    <a:pos x="130" y="149"/>
                  </a:cxn>
                  <a:cxn ang="0">
                    <a:pos x="167" y="93"/>
                  </a:cxn>
                  <a:cxn ang="0">
                    <a:pos x="218" y="45"/>
                  </a:cxn>
                  <a:cxn ang="0">
                    <a:pos x="276" y="17"/>
                  </a:cxn>
                  <a:cxn ang="0">
                    <a:pos x="342" y="3"/>
                  </a:cxn>
                </a:cxnLst>
                <a:rect l="0" t="0" r="r" b="b"/>
                <a:pathLst>
                  <a:path w="627" h="524">
                    <a:moveTo>
                      <a:pt x="377" y="0"/>
                    </a:moveTo>
                    <a:lnTo>
                      <a:pt x="412" y="1"/>
                    </a:lnTo>
                    <a:lnTo>
                      <a:pt x="445" y="4"/>
                    </a:lnTo>
                    <a:lnTo>
                      <a:pt x="478" y="10"/>
                    </a:lnTo>
                    <a:lnTo>
                      <a:pt x="508" y="19"/>
                    </a:lnTo>
                    <a:lnTo>
                      <a:pt x="537" y="30"/>
                    </a:lnTo>
                    <a:lnTo>
                      <a:pt x="562" y="45"/>
                    </a:lnTo>
                    <a:lnTo>
                      <a:pt x="583" y="61"/>
                    </a:lnTo>
                    <a:lnTo>
                      <a:pt x="600" y="80"/>
                    </a:lnTo>
                    <a:lnTo>
                      <a:pt x="614" y="101"/>
                    </a:lnTo>
                    <a:lnTo>
                      <a:pt x="623" y="123"/>
                    </a:lnTo>
                    <a:lnTo>
                      <a:pt x="627" y="147"/>
                    </a:lnTo>
                    <a:lnTo>
                      <a:pt x="627" y="172"/>
                    </a:lnTo>
                    <a:lnTo>
                      <a:pt x="621" y="197"/>
                    </a:lnTo>
                    <a:lnTo>
                      <a:pt x="609" y="222"/>
                    </a:lnTo>
                    <a:lnTo>
                      <a:pt x="593" y="248"/>
                    </a:lnTo>
                    <a:lnTo>
                      <a:pt x="571" y="272"/>
                    </a:lnTo>
                    <a:lnTo>
                      <a:pt x="548" y="291"/>
                    </a:lnTo>
                    <a:lnTo>
                      <a:pt x="524" y="305"/>
                    </a:lnTo>
                    <a:lnTo>
                      <a:pt x="499" y="315"/>
                    </a:lnTo>
                    <a:lnTo>
                      <a:pt x="474" y="322"/>
                    </a:lnTo>
                    <a:lnTo>
                      <a:pt x="449" y="326"/>
                    </a:lnTo>
                    <a:lnTo>
                      <a:pt x="425" y="328"/>
                    </a:lnTo>
                    <a:lnTo>
                      <a:pt x="402" y="327"/>
                    </a:lnTo>
                    <a:lnTo>
                      <a:pt x="382" y="326"/>
                    </a:lnTo>
                    <a:lnTo>
                      <a:pt x="364" y="322"/>
                    </a:lnTo>
                    <a:lnTo>
                      <a:pt x="348" y="319"/>
                    </a:lnTo>
                    <a:lnTo>
                      <a:pt x="337" y="317"/>
                    </a:lnTo>
                    <a:lnTo>
                      <a:pt x="330" y="315"/>
                    </a:lnTo>
                    <a:lnTo>
                      <a:pt x="327" y="314"/>
                    </a:lnTo>
                    <a:lnTo>
                      <a:pt x="341" y="296"/>
                    </a:lnTo>
                    <a:lnTo>
                      <a:pt x="349" y="280"/>
                    </a:lnTo>
                    <a:lnTo>
                      <a:pt x="352" y="263"/>
                    </a:lnTo>
                    <a:lnTo>
                      <a:pt x="351" y="248"/>
                    </a:lnTo>
                    <a:lnTo>
                      <a:pt x="347" y="234"/>
                    </a:lnTo>
                    <a:lnTo>
                      <a:pt x="340" y="220"/>
                    </a:lnTo>
                    <a:lnTo>
                      <a:pt x="331" y="208"/>
                    </a:lnTo>
                    <a:lnTo>
                      <a:pt x="321" y="198"/>
                    </a:lnTo>
                    <a:lnTo>
                      <a:pt x="310" y="189"/>
                    </a:lnTo>
                    <a:lnTo>
                      <a:pt x="299" y="180"/>
                    </a:lnTo>
                    <a:lnTo>
                      <a:pt x="289" y="174"/>
                    </a:lnTo>
                    <a:lnTo>
                      <a:pt x="282" y="170"/>
                    </a:lnTo>
                    <a:lnTo>
                      <a:pt x="277" y="167"/>
                    </a:lnTo>
                    <a:lnTo>
                      <a:pt x="275" y="166"/>
                    </a:lnTo>
                    <a:lnTo>
                      <a:pt x="283" y="203"/>
                    </a:lnTo>
                    <a:lnTo>
                      <a:pt x="285" y="239"/>
                    </a:lnTo>
                    <a:lnTo>
                      <a:pt x="284" y="271"/>
                    </a:lnTo>
                    <a:lnTo>
                      <a:pt x="278" y="303"/>
                    </a:lnTo>
                    <a:lnTo>
                      <a:pt x="270" y="333"/>
                    </a:lnTo>
                    <a:lnTo>
                      <a:pt x="258" y="360"/>
                    </a:lnTo>
                    <a:lnTo>
                      <a:pt x="243" y="386"/>
                    </a:lnTo>
                    <a:lnTo>
                      <a:pt x="228" y="409"/>
                    </a:lnTo>
                    <a:lnTo>
                      <a:pt x="211" y="431"/>
                    </a:lnTo>
                    <a:lnTo>
                      <a:pt x="193" y="449"/>
                    </a:lnTo>
                    <a:lnTo>
                      <a:pt x="176" y="466"/>
                    </a:lnTo>
                    <a:lnTo>
                      <a:pt x="159" y="482"/>
                    </a:lnTo>
                    <a:lnTo>
                      <a:pt x="143" y="494"/>
                    </a:lnTo>
                    <a:lnTo>
                      <a:pt x="129" y="505"/>
                    </a:lnTo>
                    <a:lnTo>
                      <a:pt x="117" y="513"/>
                    </a:lnTo>
                    <a:lnTo>
                      <a:pt x="108" y="519"/>
                    </a:lnTo>
                    <a:lnTo>
                      <a:pt x="102" y="523"/>
                    </a:lnTo>
                    <a:lnTo>
                      <a:pt x="100" y="524"/>
                    </a:lnTo>
                    <a:lnTo>
                      <a:pt x="78" y="503"/>
                    </a:lnTo>
                    <a:lnTo>
                      <a:pt x="61" y="481"/>
                    </a:lnTo>
                    <a:lnTo>
                      <a:pt x="46" y="457"/>
                    </a:lnTo>
                    <a:lnTo>
                      <a:pt x="32" y="434"/>
                    </a:lnTo>
                    <a:lnTo>
                      <a:pt x="22" y="410"/>
                    </a:lnTo>
                    <a:lnTo>
                      <a:pt x="15" y="388"/>
                    </a:lnTo>
                    <a:lnTo>
                      <a:pt x="9" y="367"/>
                    </a:lnTo>
                    <a:lnTo>
                      <a:pt x="5" y="350"/>
                    </a:lnTo>
                    <a:lnTo>
                      <a:pt x="2" y="337"/>
                    </a:lnTo>
                    <a:lnTo>
                      <a:pt x="0" y="329"/>
                    </a:lnTo>
                    <a:lnTo>
                      <a:pt x="0" y="326"/>
                    </a:lnTo>
                    <a:lnTo>
                      <a:pt x="4" y="331"/>
                    </a:lnTo>
                    <a:lnTo>
                      <a:pt x="11" y="336"/>
                    </a:lnTo>
                    <a:lnTo>
                      <a:pt x="21" y="338"/>
                    </a:lnTo>
                    <a:lnTo>
                      <a:pt x="32" y="339"/>
                    </a:lnTo>
                    <a:lnTo>
                      <a:pt x="46" y="337"/>
                    </a:lnTo>
                    <a:lnTo>
                      <a:pt x="59" y="331"/>
                    </a:lnTo>
                    <a:lnTo>
                      <a:pt x="71" y="320"/>
                    </a:lnTo>
                    <a:lnTo>
                      <a:pt x="81" y="306"/>
                    </a:lnTo>
                    <a:lnTo>
                      <a:pt x="87" y="291"/>
                    </a:lnTo>
                    <a:lnTo>
                      <a:pt x="92" y="272"/>
                    </a:lnTo>
                    <a:lnTo>
                      <a:pt x="98" y="251"/>
                    </a:lnTo>
                    <a:lnTo>
                      <a:pt x="103" y="227"/>
                    </a:lnTo>
                    <a:lnTo>
                      <a:pt x="109" y="203"/>
                    </a:lnTo>
                    <a:lnTo>
                      <a:pt x="118" y="176"/>
                    </a:lnTo>
                    <a:lnTo>
                      <a:pt x="130" y="149"/>
                    </a:lnTo>
                    <a:lnTo>
                      <a:pt x="145" y="120"/>
                    </a:lnTo>
                    <a:lnTo>
                      <a:pt x="167" y="93"/>
                    </a:lnTo>
                    <a:lnTo>
                      <a:pt x="193" y="64"/>
                    </a:lnTo>
                    <a:lnTo>
                      <a:pt x="218" y="45"/>
                    </a:lnTo>
                    <a:lnTo>
                      <a:pt x="245" y="29"/>
                    </a:lnTo>
                    <a:lnTo>
                      <a:pt x="276" y="17"/>
                    </a:lnTo>
                    <a:lnTo>
                      <a:pt x="309" y="8"/>
                    </a:lnTo>
                    <a:lnTo>
                      <a:pt x="342" y="3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04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 flipH="1">
              <a:off x="873721" y="1950662"/>
              <a:ext cx="24012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2016721" y="3004015"/>
              <a:ext cx="1865504" cy="483722"/>
              <a:chOff x="1903412" y="3186953"/>
              <a:chExt cx="1865504" cy="483722"/>
            </a:xfrm>
          </p:grpSpPr>
          <p:cxnSp>
            <p:nvCxnSpPr>
              <p:cNvPr id="162" name="Straight Arrow Connector 161"/>
              <p:cNvCxnSpPr/>
              <p:nvPr/>
            </p:nvCxnSpPr>
            <p:spPr>
              <a:xfrm>
                <a:off x="1903412" y="3657600"/>
                <a:ext cx="1865504" cy="1588"/>
              </a:xfrm>
              <a:prstGeom prst="straightConnector1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 rot="16200000">
                <a:off x="1666829" y="3428020"/>
                <a:ext cx="483722" cy="1588"/>
              </a:xfrm>
              <a:prstGeom prst="straightConnector1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 rot="16200000" flipH="1">
              <a:off x="5381272" y="4583754"/>
              <a:ext cx="1980105" cy="282389"/>
              <a:chOff x="1895172" y="3186954"/>
              <a:chExt cx="1873744" cy="485681"/>
            </a:xfrm>
          </p:grpSpPr>
          <p:cxnSp>
            <p:nvCxnSpPr>
              <p:cNvPr id="170" name="Straight Arrow Connector 169"/>
              <p:cNvCxnSpPr/>
              <p:nvPr/>
            </p:nvCxnSpPr>
            <p:spPr>
              <a:xfrm>
                <a:off x="1903412" y="3671047"/>
                <a:ext cx="1865504" cy="1588"/>
              </a:xfrm>
              <a:prstGeom prst="straightConnector1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 rot="16200000">
                <a:off x="1654105" y="3428021"/>
                <a:ext cx="483721" cy="1588"/>
              </a:xfrm>
              <a:prstGeom prst="straightConnector1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/>
            <p:cNvSpPr txBox="1"/>
            <p:nvPr/>
          </p:nvSpPr>
          <p:spPr>
            <a:xfrm flipH="1">
              <a:off x="6817321" y="5244353"/>
              <a:ext cx="24012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 rot="16200000" flipH="1">
              <a:off x="8490451" y="2892331"/>
              <a:ext cx="1536609" cy="298730"/>
              <a:chOff x="1903412" y="3186953"/>
              <a:chExt cx="1865504" cy="485682"/>
            </a:xfrm>
          </p:grpSpPr>
          <p:cxnSp>
            <p:nvCxnSpPr>
              <p:cNvPr id="174" name="Straight Arrow Connector 173"/>
              <p:cNvCxnSpPr/>
              <p:nvPr/>
            </p:nvCxnSpPr>
            <p:spPr>
              <a:xfrm>
                <a:off x="1903412" y="3671047"/>
                <a:ext cx="1865504" cy="1588"/>
              </a:xfrm>
              <a:prstGeom prst="straightConnector1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/>
              <p:nvPr/>
            </p:nvCxnSpPr>
            <p:spPr>
              <a:xfrm rot="16200000">
                <a:off x="1666829" y="3428020"/>
                <a:ext cx="483722" cy="1588"/>
              </a:xfrm>
              <a:prstGeom prst="straightConnector1">
                <a:avLst/>
              </a:prstGeom>
              <a:ln w="3175">
                <a:solidFill>
                  <a:schemeClr val="bg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/>
            <p:cNvSpPr txBox="1"/>
            <p:nvPr/>
          </p:nvSpPr>
          <p:spPr>
            <a:xfrm flipH="1">
              <a:off x="8722321" y="3962400"/>
              <a:ext cx="24012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08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06B82C-D138-436E-B555-059951B334DD}"/>
</file>

<file path=customXml/itemProps2.xml><?xml version="1.0" encoding="utf-8"?>
<ds:datastoreItem xmlns:ds="http://schemas.openxmlformats.org/officeDocument/2006/customXml" ds:itemID="{DFC9273C-9F56-4D84-B5BA-D20D617B489B}"/>
</file>

<file path=customXml/itemProps3.xml><?xml version="1.0" encoding="utf-8"?>
<ds:datastoreItem xmlns:ds="http://schemas.openxmlformats.org/officeDocument/2006/customXml" ds:itemID="{3C1F4632-EA71-4F1B-98A9-6805CD648CB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5021</TotalTime>
  <Words>248</Words>
  <Application>Microsoft Office PowerPoint</Application>
  <PresentationFormat>Custom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Open Sans</vt:lpstr>
      <vt:lpstr>Office Theme</vt:lpstr>
      <vt:lpstr>Steps Diagrams &amp; Cartoon </vt:lpstr>
      <vt:lpstr>Steps Diagrams &amp; Cartoon  </vt:lpstr>
      <vt:lpstr>Steps Diagrams &amp; Cartoon</vt:lpstr>
      <vt:lpstr>Steps Diagrams &amp; Cartoon </vt:lpstr>
      <vt:lpstr>Steps Diagrams &amp; Cartoon  </vt:lpstr>
      <vt:lpstr>Steps Diagrams &amp; Cartoon </vt:lpstr>
      <vt:lpstr>Steps Diagrams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70</cp:revision>
  <dcterms:created xsi:type="dcterms:W3CDTF">2013-09-12T13:05:01Z</dcterms:created>
  <dcterms:modified xsi:type="dcterms:W3CDTF">2014-09-04T16:11:02Z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